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ags/tag1724.xml" ContentType="application/vnd.openxmlformats-officedocument.presentationml.tags+xml"/>
  <Override PartName="/ppt/tags/tag172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notesSlides/notesSlide5.xml" ContentType="application/vnd.openxmlformats-officedocument.presentationml.notesSlide+xml"/>
  <Override PartName="/ppt/tags/tag1849.xml" ContentType="application/vnd.openxmlformats-officedocument.presentationml.tags+xml"/>
  <Override PartName="/ppt/tags/tag185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851.xml" ContentType="application/vnd.openxmlformats-officedocument.presentationml.tags+xml"/>
  <Override PartName="/ppt/notesSlides/notesSlide8.xml" ContentType="application/vnd.openxmlformats-officedocument.presentationml.notesSlide+xml"/>
  <Override PartName="/ppt/tags/tag1852.xml" ContentType="application/vnd.openxmlformats-officedocument.presentationml.tags+xml"/>
  <Override PartName="/ppt/tags/tag1853.xml" ContentType="application/vnd.openxmlformats-officedocument.presentationml.tags+xml"/>
  <Override PartName="/ppt/notesSlides/notesSlide9.xml" ContentType="application/vnd.openxmlformats-officedocument.presentationml.notesSlide+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2.xml" ContentType="application/vnd.openxmlformats-officedocument.themeOverride+xml"/>
  <Override PartName="/ppt/tags/tag1863.xml" ContentType="application/vnd.openxmlformats-officedocument.presentationml.tags+xml"/>
  <Override PartName="/ppt/notesSlides/notesSlide14.xml" ContentType="application/vnd.openxmlformats-officedocument.presentationml.notesSlide+xml"/>
  <Override PartName="/ppt/tags/tag1864.xml" ContentType="application/vnd.openxmlformats-officedocument.presentationml.tags+xml"/>
  <Override PartName="/ppt/notesSlides/notesSlide15.xml" ContentType="application/vnd.openxmlformats-officedocument.presentationml.notesSlide+xml"/>
  <Override PartName="/ppt/tags/tag1865.xml" ContentType="application/vnd.openxmlformats-officedocument.presentationml.tags+xml"/>
  <Override PartName="/ppt/tags/tag186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heme/themeOverride3.xml" ContentType="application/vnd.openxmlformats-officedocument.themeOverride+xml"/>
  <Override PartName="/ppt/tags/tag1912.xml" ContentType="application/vnd.openxmlformats-officedocument.presentationml.tags+xml"/>
  <Override PartName="/ppt/tags/tag1913.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8" r:id="rId2"/>
    <p:sldMasterId id="2147483678" r:id="rId3"/>
    <p:sldMasterId id="2147483697" r:id="rId4"/>
  </p:sldMasterIdLst>
  <p:notesMasterIdLst>
    <p:notesMasterId r:id="rId31"/>
  </p:notesMasterIdLst>
  <p:sldIdLst>
    <p:sldId id="316" r:id="rId5"/>
    <p:sldId id="378" r:id="rId6"/>
    <p:sldId id="342" r:id="rId7"/>
    <p:sldId id="379" r:id="rId8"/>
    <p:sldId id="306" r:id="rId9"/>
    <p:sldId id="336" r:id="rId10"/>
    <p:sldId id="383" r:id="rId11"/>
    <p:sldId id="405" r:id="rId12"/>
    <p:sldId id="404" r:id="rId13"/>
    <p:sldId id="297" r:id="rId14"/>
    <p:sldId id="384" r:id="rId15"/>
    <p:sldId id="406" r:id="rId16"/>
    <p:sldId id="309" r:id="rId17"/>
    <p:sldId id="308" r:id="rId18"/>
    <p:sldId id="301" r:id="rId19"/>
    <p:sldId id="302" r:id="rId20"/>
    <p:sldId id="299" r:id="rId21"/>
    <p:sldId id="374" r:id="rId22"/>
    <p:sldId id="385" r:id="rId23"/>
    <p:sldId id="407" r:id="rId24"/>
    <p:sldId id="386" r:id="rId25"/>
    <p:sldId id="305" r:id="rId26"/>
    <p:sldId id="387" r:id="rId27"/>
    <p:sldId id="350" r:id="rId28"/>
    <p:sldId id="351" r:id="rId29"/>
    <p:sldId id="353" r:id="rId30"/>
  </p:sldIdLst>
  <p:sldSz cx="12192000" cy="6858000"/>
  <p:notesSz cx="6858000" cy="9144000"/>
  <p:embeddedFontLst>
    <p:embeddedFont>
      <p:font typeface="汉仪旗黑-85S" panose="02010600030101010101" charset="-122"/>
      <p:bold r:id="rId32"/>
    </p:embeddedFont>
    <p:embeddedFont>
      <p:font typeface="Arial Black" panose="020B0A04020102020204" pitchFamily="34" charset="0"/>
      <p:bold r:id="rId33"/>
    </p:embeddedFont>
    <p:embeddedFont>
      <p:font typeface="等线" panose="02010600030101010101" pitchFamily="2" charset="-122"/>
      <p:regular r:id="rId34"/>
      <p:bold r:id="rId35"/>
    </p:embeddedFont>
    <p:embeddedFont>
      <p:font typeface="黑体" panose="02010609060101010101" pitchFamily="49" charset="-122"/>
      <p:regular r:id="rId36"/>
    </p:embeddedFont>
    <p:embeddedFont>
      <p:font typeface="楷体" panose="02010609060101010101" pitchFamily="49" charset="-122"/>
      <p:regular r:id="rId37"/>
    </p:embeddedFont>
    <p:embeddedFont>
      <p:font typeface="微软雅黑" panose="020B0503020204020204" pitchFamily="34" charset="-122"/>
      <p:regular r:id="rId38"/>
      <p:bold r:id="rId39"/>
    </p:embeddedFont>
    <p:embeddedFont>
      <p:font typeface="微软雅黑 Light" panose="020B0502040204020203" pitchFamily="34" charset="-122"/>
      <p:regular r:id="rId40"/>
    </p:embeddedFont>
  </p:embeddedFontLst>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6">
          <p15:clr>
            <a:srgbClr val="A4A3A4"/>
          </p15:clr>
        </p15:guide>
        <p15:guide id="2" pos="382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4AC2"/>
    <a:srgbClr val="0F56E3"/>
    <a:srgbClr val="4E60D4"/>
    <a:srgbClr val="5825C7"/>
    <a:srgbClr val="08CBEC"/>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59" autoAdjust="0"/>
    <p:restoredTop sz="94660"/>
  </p:normalViewPr>
  <p:slideViewPr>
    <p:cSldViewPr snapToGrid="0">
      <p:cViewPr varScale="1">
        <p:scale>
          <a:sx n="54" d="100"/>
          <a:sy n="54" d="100"/>
        </p:scale>
        <p:origin x="76" y="228"/>
      </p:cViewPr>
      <p:guideLst>
        <p:guide orient="horz" pos="2216"/>
        <p:guide pos="382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2019/10/19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05E7500-6516-4FFC-9EF1-FE977AA2252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6C248C-6154-4AB5-906D-511C056E5683}"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7D8E374D-6E28-41D4-B529-E46F9BB59559}"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7D8E374D-6E28-41D4-B529-E46F9BB59559}"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6C248C-6154-4AB5-906D-511C056E5683}"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6C248C-6154-4AB5-906D-511C056E5683}"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6C248C-6154-4AB5-906D-511C056E5683}"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46C248C-6154-4AB5-906D-511C056E5683}"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7D8E374D-6E28-41D4-B529-E46F9BB59559}"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6" Type="http://schemas.openxmlformats.org/officeDocument/2006/relationships/tags" Target="../tags/tag47.xml"/><Relationship Id="rId117" Type="http://schemas.openxmlformats.org/officeDocument/2006/relationships/tags" Target="../tags/tag138.xml"/><Relationship Id="rId21" Type="http://schemas.openxmlformats.org/officeDocument/2006/relationships/tags" Target="../tags/tag42.xml"/><Relationship Id="rId42" Type="http://schemas.openxmlformats.org/officeDocument/2006/relationships/tags" Target="../tags/tag63.xml"/><Relationship Id="rId47" Type="http://schemas.openxmlformats.org/officeDocument/2006/relationships/tags" Target="../tags/tag68.xml"/><Relationship Id="rId63" Type="http://schemas.openxmlformats.org/officeDocument/2006/relationships/tags" Target="../tags/tag84.xml"/><Relationship Id="rId68" Type="http://schemas.openxmlformats.org/officeDocument/2006/relationships/tags" Target="../tags/tag89.xml"/><Relationship Id="rId84" Type="http://schemas.openxmlformats.org/officeDocument/2006/relationships/tags" Target="../tags/tag105.xml"/><Relationship Id="rId89" Type="http://schemas.openxmlformats.org/officeDocument/2006/relationships/tags" Target="../tags/tag110.xml"/><Relationship Id="rId112" Type="http://schemas.openxmlformats.org/officeDocument/2006/relationships/tags" Target="../tags/tag133.xml"/><Relationship Id="rId133" Type="http://schemas.openxmlformats.org/officeDocument/2006/relationships/tags" Target="../tags/tag154.xml"/><Relationship Id="rId138" Type="http://schemas.openxmlformats.org/officeDocument/2006/relationships/tags" Target="../tags/tag159.xml"/><Relationship Id="rId16" Type="http://schemas.openxmlformats.org/officeDocument/2006/relationships/tags" Target="../tags/tag37.xml"/><Relationship Id="rId107" Type="http://schemas.openxmlformats.org/officeDocument/2006/relationships/tags" Target="../tags/tag128.xml"/><Relationship Id="rId11" Type="http://schemas.openxmlformats.org/officeDocument/2006/relationships/tags" Target="../tags/tag32.xml"/><Relationship Id="rId32" Type="http://schemas.openxmlformats.org/officeDocument/2006/relationships/tags" Target="../tags/tag53.xml"/><Relationship Id="rId37" Type="http://schemas.openxmlformats.org/officeDocument/2006/relationships/tags" Target="../tags/tag58.xml"/><Relationship Id="rId53" Type="http://schemas.openxmlformats.org/officeDocument/2006/relationships/tags" Target="../tags/tag74.xml"/><Relationship Id="rId58" Type="http://schemas.openxmlformats.org/officeDocument/2006/relationships/tags" Target="../tags/tag79.xml"/><Relationship Id="rId74" Type="http://schemas.openxmlformats.org/officeDocument/2006/relationships/tags" Target="../tags/tag95.xml"/><Relationship Id="rId79" Type="http://schemas.openxmlformats.org/officeDocument/2006/relationships/tags" Target="../tags/tag100.xml"/><Relationship Id="rId102" Type="http://schemas.openxmlformats.org/officeDocument/2006/relationships/tags" Target="../tags/tag123.xml"/><Relationship Id="rId123" Type="http://schemas.openxmlformats.org/officeDocument/2006/relationships/tags" Target="../tags/tag144.xml"/><Relationship Id="rId128" Type="http://schemas.openxmlformats.org/officeDocument/2006/relationships/tags" Target="../tags/tag149.xml"/><Relationship Id="rId144" Type="http://schemas.openxmlformats.org/officeDocument/2006/relationships/slideMaster" Target="../slideMasters/slideMaster2.xml"/><Relationship Id="rId5" Type="http://schemas.openxmlformats.org/officeDocument/2006/relationships/tags" Target="../tags/tag26.xml"/><Relationship Id="rId90" Type="http://schemas.openxmlformats.org/officeDocument/2006/relationships/tags" Target="../tags/tag111.xml"/><Relationship Id="rId95" Type="http://schemas.openxmlformats.org/officeDocument/2006/relationships/tags" Target="../tags/tag116.xml"/><Relationship Id="rId22" Type="http://schemas.openxmlformats.org/officeDocument/2006/relationships/tags" Target="../tags/tag43.xml"/><Relationship Id="rId27" Type="http://schemas.openxmlformats.org/officeDocument/2006/relationships/tags" Target="../tags/tag48.xml"/><Relationship Id="rId43" Type="http://schemas.openxmlformats.org/officeDocument/2006/relationships/tags" Target="../tags/tag64.xml"/><Relationship Id="rId48" Type="http://schemas.openxmlformats.org/officeDocument/2006/relationships/tags" Target="../tags/tag69.xml"/><Relationship Id="rId64" Type="http://schemas.openxmlformats.org/officeDocument/2006/relationships/tags" Target="../tags/tag85.xml"/><Relationship Id="rId69" Type="http://schemas.openxmlformats.org/officeDocument/2006/relationships/tags" Target="../tags/tag90.xml"/><Relationship Id="rId113" Type="http://schemas.openxmlformats.org/officeDocument/2006/relationships/tags" Target="../tags/tag134.xml"/><Relationship Id="rId118" Type="http://schemas.openxmlformats.org/officeDocument/2006/relationships/tags" Target="../tags/tag139.xml"/><Relationship Id="rId134" Type="http://schemas.openxmlformats.org/officeDocument/2006/relationships/tags" Target="../tags/tag155.xml"/><Relationship Id="rId139" Type="http://schemas.openxmlformats.org/officeDocument/2006/relationships/tags" Target="../tags/tag160.xml"/><Relationship Id="rId8" Type="http://schemas.openxmlformats.org/officeDocument/2006/relationships/tags" Target="../tags/tag29.xml"/><Relationship Id="rId51" Type="http://schemas.openxmlformats.org/officeDocument/2006/relationships/tags" Target="../tags/tag72.xml"/><Relationship Id="rId72" Type="http://schemas.openxmlformats.org/officeDocument/2006/relationships/tags" Target="../tags/tag93.xml"/><Relationship Id="rId80" Type="http://schemas.openxmlformats.org/officeDocument/2006/relationships/tags" Target="../tags/tag101.xml"/><Relationship Id="rId85" Type="http://schemas.openxmlformats.org/officeDocument/2006/relationships/tags" Target="../tags/tag106.xml"/><Relationship Id="rId93" Type="http://schemas.openxmlformats.org/officeDocument/2006/relationships/tags" Target="../tags/tag114.xml"/><Relationship Id="rId98" Type="http://schemas.openxmlformats.org/officeDocument/2006/relationships/tags" Target="../tags/tag119.xml"/><Relationship Id="rId121" Type="http://schemas.openxmlformats.org/officeDocument/2006/relationships/tags" Target="../tags/tag142.xml"/><Relationship Id="rId142" Type="http://schemas.openxmlformats.org/officeDocument/2006/relationships/tags" Target="../tags/tag163.xml"/><Relationship Id="rId3" Type="http://schemas.openxmlformats.org/officeDocument/2006/relationships/tags" Target="../tags/tag24.xml"/><Relationship Id="rId12" Type="http://schemas.openxmlformats.org/officeDocument/2006/relationships/tags" Target="../tags/tag33.xml"/><Relationship Id="rId17" Type="http://schemas.openxmlformats.org/officeDocument/2006/relationships/tags" Target="../tags/tag38.xml"/><Relationship Id="rId25" Type="http://schemas.openxmlformats.org/officeDocument/2006/relationships/tags" Target="../tags/tag46.xml"/><Relationship Id="rId33" Type="http://schemas.openxmlformats.org/officeDocument/2006/relationships/tags" Target="../tags/tag54.xml"/><Relationship Id="rId38" Type="http://schemas.openxmlformats.org/officeDocument/2006/relationships/tags" Target="../tags/tag59.xml"/><Relationship Id="rId46" Type="http://schemas.openxmlformats.org/officeDocument/2006/relationships/tags" Target="../tags/tag67.xml"/><Relationship Id="rId59" Type="http://schemas.openxmlformats.org/officeDocument/2006/relationships/tags" Target="../tags/tag80.xml"/><Relationship Id="rId67" Type="http://schemas.openxmlformats.org/officeDocument/2006/relationships/tags" Target="../tags/tag88.xml"/><Relationship Id="rId103" Type="http://schemas.openxmlformats.org/officeDocument/2006/relationships/tags" Target="../tags/tag124.xml"/><Relationship Id="rId108" Type="http://schemas.openxmlformats.org/officeDocument/2006/relationships/tags" Target="../tags/tag129.xml"/><Relationship Id="rId116" Type="http://schemas.openxmlformats.org/officeDocument/2006/relationships/tags" Target="../tags/tag137.xml"/><Relationship Id="rId124" Type="http://schemas.openxmlformats.org/officeDocument/2006/relationships/tags" Target="../tags/tag145.xml"/><Relationship Id="rId129" Type="http://schemas.openxmlformats.org/officeDocument/2006/relationships/tags" Target="../tags/tag150.xml"/><Relationship Id="rId137" Type="http://schemas.openxmlformats.org/officeDocument/2006/relationships/tags" Target="../tags/tag158.xml"/><Relationship Id="rId20" Type="http://schemas.openxmlformats.org/officeDocument/2006/relationships/tags" Target="../tags/tag41.xml"/><Relationship Id="rId41" Type="http://schemas.openxmlformats.org/officeDocument/2006/relationships/tags" Target="../tags/tag62.xml"/><Relationship Id="rId54" Type="http://schemas.openxmlformats.org/officeDocument/2006/relationships/tags" Target="../tags/tag75.xml"/><Relationship Id="rId62" Type="http://schemas.openxmlformats.org/officeDocument/2006/relationships/tags" Target="../tags/tag83.xml"/><Relationship Id="rId70" Type="http://schemas.openxmlformats.org/officeDocument/2006/relationships/tags" Target="../tags/tag91.xml"/><Relationship Id="rId75" Type="http://schemas.openxmlformats.org/officeDocument/2006/relationships/tags" Target="../tags/tag96.xml"/><Relationship Id="rId83" Type="http://schemas.openxmlformats.org/officeDocument/2006/relationships/tags" Target="../tags/tag104.xml"/><Relationship Id="rId88" Type="http://schemas.openxmlformats.org/officeDocument/2006/relationships/tags" Target="../tags/tag109.xml"/><Relationship Id="rId91" Type="http://schemas.openxmlformats.org/officeDocument/2006/relationships/tags" Target="../tags/tag112.xml"/><Relationship Id="rId96" Type="http://schemas.openxmlformats.org/officeDocument/2006/relationships/tags" Target="../tags/tag117.xml"/><Relationship Id="rId111" Type="http://schemas.openxmlformats.org/officeDocument/2006/relationships/tags" Target="../tags/tag132.xml"/><Relationship Id="rId132" Type="http://schemas.openxmlformats.org/officeDocument/2006/relationships/tags" Target="../tags/tag153.xml"/><Relationship Id="rId140" Type="http://schemas.openxmlformats.org/officeDocument/2006/relationships/tags" Target="../tags/tag161.xml"/><Relationship Id="rId1" Type="http://schemas.openxmlformats.org/officeDocument/2006/relationships/tags" Target="../tags/tag22.xml"/><Relationship Id="rId6" Type="http://schemas.openxmlformats.org/officeDocument/2006/relationships/tags" Target="../tags/tag27.xml"/><Relationship Id="rId15" Type="http://schemas.openxmlformats.org/officeDocument/2006/relationships/tags" Target="../tags/tag36.xml"/><Relationship Id="rId23" Type="http://schemas.openxmlformats.org/officeDocument/2006/relationships/tags" Target="../tags/tag44.xml"/><Relationship Id="rId28" Type="http://schemas.openxmlformats.org/officeDocument/2006/relationships/tags" Target="../tags/tag49.xml"/><Relationship Id="rId36" Type="http://schemas.openxmlformats.org/officeDocument/2006/relationships/tags" Target="../tags/tag57.xml"/><Relationship Id="rId49" Type="http://schemas.openxmlformats.org/officeDocument/2006/relationships/tags" Target="../tags/tag70.xml"/><Relationship Id="rId57" Type="http://schemas.openxmlformats.org/officeDocument/2006/relationships/tags" Target="../tags/tag78.xml"/><Relationship Id="rId106" Type="http://schemas.openxmlformats.org/officeDocument/2006/relationships/tags" Target="../tags/tag127.xml"/><Relationship Id="rId114" Type="http://schemas.openxmlformats.org/officeDocument/2006/relationships/tags" Target="../tags/tag135.xml"/><Relationship Id="rId119" Type="http://schemas.openxmlformats.org/officeDocument/2006/relationships/tags" Target="../tags/tag140.xml"/><Relationship Id="rId127" Type="http://schemas.openxmlformats.org/officeDocument/2006/relationships/tags" Target="../tags/tag148.xml"/><Relationship Id="rId10" Type="http://schemas.openxmlformats.org/officeDocument/2006/relationships/tags" Target="../tags/tag31.xml"/><Relationship Id="rId31" Type="http://schemas.openxmlformats.org/officeDocument/2006/relationships/tags" Target="../tags/tag52.xml"/><Relationship Id="rId44" Type="http://schemas.openxmlformats.org/officeDocument/2006/relationships/tags" Target="../tags/tag65.xml"/><Relationship Id="rId52" Type="http://schemas.openxmlformats.org/officeDocument/2006/relationships/tags" Target="../tags/tag73.xml"/><Relationship Id="rId60" Type="http://schemas.openxmlformats.org/officeDocument/2006/relationships/tags" Target="../tags/tag81.xml"/><Relationship Id="rId65" Type="http://schemas.openxmlformats.org/officeDocument/2006/relationships/tags" Target="../tags/tag86.xml"/><Relationship Id="rId73" Type="http://schemas.openxmlformats.org/officeDocument/2006/relationships/tags" Target="../tags/tag94.xml"/><Relationship Id="rId78" Type="http://schemas.openxmlformats.org/officeDocument/2006/relationships/tags" Target="../tags/tag99.xml"/><Relationship Id="rId81" Type="http://schemas.openxmlformats.org/officeDocument/2006/relationships/tags" Target="../tags/tag102.xml"/><Relationship Id="rId86" Type="http://schemas.openxmlformats.org/officeDocument/2006/relationships/tags" Target="../tags/tag107.xml"/><Relationship Id="rId94" Type="http://schemas.openxmlformats.org/officeDocument/2006/relationships/tags" Target="../tags/tag115.xml"/><Relationship Id="rId99" Type="http://schemas.openxmlformats.org/officeDocument/2006/relationships/tags" Target="../tags/tag120.xml"/><Relationship Id="rId101" Type="http://schemas.openxmlformats.org/officeDocument/2006/relationships/tags" Target="../tags/tag122.xml"/><Relationship Id="rId122" Type="http://schemas.openxmlformats.org/officeDocument/2006/relationships/tags" Target="../tags/tag143.xml"/><Relationship Id="rId130" Type="http://schemas.openxmlformats.org/officeDocument/2006/relationships/tags" Target="../tags/tag151.xml"/><Relationship Id="rId135" Type="http://schemas.openxmlformats.org/officeDocument/2006/relationships/tags" Target="../tags/tag156.xml"/><Relationship Id="rId143" Type="http://schemas.openxmlformats.org/officeDocument/2006/relationships/tags" Target="../tags/tag164.xml"/><Relationship Id="rId4" Type="http://schemas.openxmlformats.org/officeDocument/2006/relationships/tags" Target="../tags/tag25.xml"/><Relationship Id="rId9" Type="http://schemas.openxmlformats.org/officeDocument/2006/relationships/tags" Target="../tags/tag30.xml"/><Relationship Id="rId13" Type="http://schemas.openxmlformats.org/officeDocument/2006/relationships/tags" Target="../tags/tag34.xml"/><Relationship Id="rId18" Type="http://schemas.openxmlformats.org/officeDocument/2006/relationships/tags" Target="../tags/tag39.xml"/><Relationship Id="rId39" Type="http://schemas.openxmlformats.org/officeDocument/2006/relationships/tags" Target="../tags/tag60.xml"/><Relationship Id="rId109" Type="http://schemas.openxmlformats.org/officeDocument/2006/relationships/tags" Target="../tags/tag130.xml"/><Relationship Id="rId34" Type="http://schemas.openxmlformats.org/officeDocument/2006/relationships/tags" Target="../tags/tag55.xml"/><Relationship Id="rId50" Type="http://schemas.openxmlformats.org/officeDocument/2006/relationships/tags" Target="../tags/tag71.xml"/><Relationship Id="rId55" Type="http://schemas.openxmlformats.org/officeDocument/2006/relationships/tags" Target="../tags/tag76.xml"/><Relationship Id="rId76" Type="http://schemas.openxmlformats.org/officeDocument/2006/relationships/tags" Target="../tags/tag97.xml"/><Relationship Id="rId97" Type="http://schemas.openxmlformats.org/officeDocument/2006/relationships/tags" Target="../tags/tag118.xml"/><Relationship Id="rId104" Type="http://schemas.openxmlformats.org/officeDocument/2006/relationships/tags" Target="../tags/tag125.xml"/><Relationship Id="rId120" Type="http://schemas.openxmlformats.org/officeDocument/2006/relationships/tags" Target="../tags/tag141.xml"/><Relationship Id="rId125" Type="http://schemas.openxmlformats.org/officeDocument/2006/relationships/tags" Target="../tags/tag146.xml"/><Relationship Id="rId141" Type="http://schemas.openxmlformats.org/officeDocument/2006/relationships/tags" Target="../tags/tag162.xml"/><Relationship Id="rId7" Type="http://schemas.openxmlformats.org/officeDocument/2006/relationships/tags" Target="../tags/tag28.xml"/><Relationship Id="rId71" Type="http://schemas.openxmlformats.org/officeDocument/2006/relationships/tags" Target="../tags/tag92.xml"/><Relationship Id="rId92" Type="http://schemas.openxmlformats.org/officeDocument/2006/relationships/tags" Target="../tags/tag113.xml"/><Relationship Id="rId2" Type="http://schemas.openxmlformats.org/officeDocument/2006/relationships/tags" Target="../tags/tag23.xml"/><Relationship Id="rId29" Type="http://schemas.openxmlformats.org/officeDocument/2006/relationships/tags" Target="../tags/tag50.xml"/><Relationship Id="rId24" Type="http://schemas.openxmlformats.org/officeDocument/2006/relationships/tags" Target="../tags/tag45.xml"/><Relationship Id="rId40" Type="http://schemas.openxmlformats.org/officeDocument/2006/relationships/tags" Target="../tags/tag61.xml"/><Relationship Id="rId45" Type="http://schemas.openxmlformats.org/officeDocument/2006/relationships/tags" Target="../tags/tag66.xml"/><Relationship Id="rId66" Type="http://schemas.openxmlformats.org/officeDocument/2006/relationships/tags" Target="../tags/tag87.xml"/><Relationship Id="rId87" Type="http://schemas.openxmlformats.org/officeDocument/2006/relationships/tags" Target="../tags/tag108.xml"/><Relationship Id="rId110" Type="http://schemas.openxmlformats.org/officeDocument/2006/relationships/tags" Target="../tags/tag131.xml"/><Relationship Id="rId115" Type="http://schemas.openxmlformats.org/officeDocument/2006/relationships/tags" Target="../tags/tag136.xml"/><Relationship Id="rId131" Type="http://schemas.openxmlformats.org/officeDocument/2006/relationships/tags" Target="../tags/tag152.xml"/><Relationship Id="rId136" Type="http://schemas.openxmlformats.org/officeDocument/2006/relationships/tags" Target="../tags/tag157.xml"/><Relationship Id="rId61" Type="http://schemas.openxmlformats.org/officeDocument/2006/relationships/tags" Target="../tags/tag82.xml"/><Relationship Id="rId82" Type="http://schemas.openxmlformats.org/officeDocument/2006/relationships/tags" Target="../tags/tag103.xml"/><Relationship Id="rId19" Type="http://schemas.openxmlformats.org/officeDocument/2006/relationships/tags" Target="../tags/tag40.xml"/><Relationship Id="rId14" Type="http://schemas.openxmlformats.org/officeDocument/2006/relationships/tags" Target="../tags/tag35.xml"/><Relationship Id="rId30" Type="http://schemas.openxmlformats.org/officeDocument/2006/relationships/tags" Target="../tags/tag51.xml"/><Relationship Id="rId35" Type="http://schemas.openxmlformats.org/officeDocument/2006/relationships/tags" Target="../tags/tag56.xml"/><Relationship Id="rId56" Type="http://schemas.openxmlformats.org/officeDocument/2006/relationships/tags" Target="../tags/tag77.xml"/><Relationship Id="rId77" Type="http://schemas.openxmlformats.org/officeDocument/2006/relationships/tags" Target="../tags/tag98.xml"/><Relationship Id="rId100" Type="http://schemas.openxmlformats.org/officeDocument/2006/relationships/tags" Target="../tags/tag121.xml"/><Relationship Id="rId105" Type="http://schemas.openxmlformats.org/officeDocument/2006/relationships/tags" Target="../tags/tag126.xml"/><Relationship Id="rId126" Type="http://schemas.openxmlformats.org/officeDocument/2006/relationships/tags" Target="../tags/tag147.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67.xml"/><Relationship Id="rId7" Type="http://schemas.openxmlformats.org/officeDocument/2006/relationships/slideMaster" Target="../slideMasters/slideMaster2.xml"/><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s>
</file>

<file path=ppt/slideLayouts/_rels/slideLayout13.xml.rels><?xml version="1.0" encoding="UTF-8" standalone="yes"?>
<Relationships xmlns="http://schemas.openxmlformats.org/package/2006/relationships"><Relationship Id="rId26" Type="http://schemas.openxmlformats.org/officeDocument/2006/relationships/tags" Target="../tags/tag196.xml"/><Relationship Id="rId117" Type="http://schemas.openxmlformats.org/officeDocument/2006/relationships/tags" Target="../tags/tag287.xml"/><Relationship Id="rId21" Type="http://schemas.openxmlformats.org/officeDocument/2006/relationships/tags" Target="../tags/tag191.xml"/><Relationship Id="rId42" Type="http://schemas.openxmlformats.org/officeDocument/2006/relationships/tags" Target="../tags/tag212.xml"/><Relationship Id="rId47" Type="http://schemas.openxmlformats.org/officeDocument/2006/relationships/tags" Target="../tags/tag217.xml"/><Relationship Id="rId63" Type="http://schemas.openxmlformats.org/officeDocument/2006/relationships/tags" Target="../tags/tag233.xml"/><Relationship Id="rId68" Type="http://schemas.openxmlformats.org/officeDocument/2006/relationships/tags" Target="../tags/tag238.xml"/><Relationship Id="rId84" Type="http://schemas.openxmlformats.org/officeDocument/2006/relationships/tags" Target="../tags/tag254.xml"/><Relationship Id="rId89" Type="http://schemas.openxmlformats.org/officeDocument/2006/relationships/tags" Target="../tags/tag259.xml"/><Relationship Id="rId112" Type="http://schemas.openxmlformats.org/officeDocument/2006/relationships/tags" Target="../tags/tag282.xml"/><Relationship Id="rId133" Type="http://schemas.openxmlformats.org/officeDocument/2006/relationships/tags" Target="../tags/tag303.xml"/><Relationship Id="rId138" Type="http://schemas.openxmlformats.org/officeDocument/2006/relationships/tags" Target="../tags/tag308.xml"/><Relationship Id="rId16" Type="http://schemas.openxmlformats.org/officeDocument/2006/relationships/tags" Target="../tags/tag186.xml"/><Relationship Id="rId107" Type="http://schemas.openxmlformats.org/officeDocument/2006/relationships/tags" Target="../tags/tag277.xml"/><Relationship Id="rId11" Type="http://schemas.openxmlformats.org/officeDocument/2006/relationships/tags" Target="../tags/tag181.xml"/><Relationship Id="rId32" Type="http://schemas.openxmlformats.org/officeDocument/2006/relationships/tags" Target="../tags/tag202.xml"/><Relationship Id="rId37" Type="http://schemas.openxmlformats.org/officeDocument/2006/relationships/tags" Target="../tags/tag207.xml"/><Relationship Id="rId53" Type="http://schemas.openxmlformats.org/officeDocument/2006/relationships/tags" Target="../tags/tag223.xml"/><Relationship Id="rId58" Type="http://schemas.openxmlformats.org/officeDocument/2006/relationships/tags" Target="../tags/tag228.xml"/><Relationship Id="rId74" Type="http://schemas.openxmlformats.org/officeDocument/2006/relationships/tags" Target="../tags/tag244.xml"/><Relationship Id="rId79" Type="http://schemas.openxmlformats.org/officeDocument/2006/relationships/tags" Target="../tags/tag249.xml"/><Relationship Id="rId102" Type="http://schemas.openxmlformats.org/officeDocument/2006/relationships/tags" Target="../tags/tag272.xml"/><Relationship Id="rId123" Type="http://schemas.openxmlformats.org/officeDocument/2006/relationships/tags" Target="../tags/tag293.xml"/><Relationship Id="rId128" Type="http://schemas.openxmlformats.org/officeDocument/2006/relationships/tags" Target="../tags/tag298.xml"/><Relationship Id="rId144" Type="http://schemas.openxmlformats.org/officeDocument/2006/relationships/tags" Target="../tags/tag314.xml"/><Relationship Id="rId5" Type="http://schemas.openxmlformats.org/officeDocument/2006/relationships/tags" Target="../tags/tag175.xml"/><Relationship Id="rId90" Type="http://schemas.openxmlformats.org/officeDocument/2006/relationships/tags" Target="../tags/tag260.xml"/><Relationship Id="rId95" Type="http://schemas.openxmlformats.org/officeDocument/2006/relationships/tags" Target="../tags/tag265.xml"/><Relationship Id="rId22" Type="http://schemas.openxmlformats.org/officeDocument/2006/relationships/tags" Target="../tags/tag192.xml"/><Relationship Id="rId27" Type="http://schemas.openxmlformats.org/officeDocument/2006/relationships/tags" Target="../tags/tag197.xml"/><Relationship Id="rId43" Type="http://schemas.openxmlformats.org/officeDocument/2006/relationships/tags" Target="../tags/tag213.xml"/><Relationship Id="rId48" Type="http://schemas.openxmlformats.org/officeDocument/2006/relationships/tags" Target="../tags/tag218.xml"/><Relationship Id="rId64" Type="http://schemas.openxmlformats.org/officeDocument/2006/relationships/tags" Target="../tags/tag234.xml"/><Relationship Id="rId69" Type="http://schemas.openxmlformats.org/officeDocument/2006/relationships/tags" Target="../tags/tag239.xml"/><Relationship Id="rId113" Type="http://schemas.openxmlformats.org/officeDocument/2006/relationships/tags" Target="../tags/tag283.xml"/><Relationship Id="rId118" Type="http://schemas.openxmlformats.org/officeDocument/2006/relationships/tags" Target="../tags/tag288.xml"/><Relationship Id="rId134" Type="http://schemas.openxmlformats.org/officeDocument/2006/relationships/tags" Target="../tags/tag304.xml"/><Relationship Id="rId139" Type="http://schemas.openxmlformats.org/officeDocument/2006/relationships/tags" Target="../tags/tag309.xml"/><Relationship Id="rId80" Type="http://schemas.openxmlformats.org/officeDocument/2006/relationships/tags" Target="../tags/tag250.xml"/><Relationship Id="rId85" Type="http://schemas.openxmlformats.org/officeDocument/2006/relationships/tags" Target="../tags/tag255.xml"/><Relationship Id="rId3" Type="http://schemas.openxmlformats.org/officeDocument/2006/relationships/tags" Target="../tags/tag173.xml"/><Relationship Id="rId12" Type="http://schemas.openxmlformats.org/officeDocument/2006/relationships/tags" Target="../tags/tag182.xml"/><Relationship Id="rId17" Type="http://schemas.openxmlformats.org/officeDocument/2006/relationships/tags" Target="../tags/tag187.xml"/><Relationship Id="rId25" Type="http://schemas.openxmlformats.org/officeDocument/2006/relationships/tags" Target="../tags/tag195.xml"/><Relationship Id="rId33" Type="http://schemas.openxmlformats.org/officeDocument/2006/relationships/tags" Target="../tags/tag203.xml"/><Relationship Id="rId38" Type="http://schemas.openxmlformats.org/officeDocument/2006/relationships/tags" Target="../tags/tag208.xml"/><Relationship Id="rId46" Type="http://schemas.openxmlformats.org/officeDocument/2006/relationships/tags" Target="../tags/tag216.xml"/><Relationship Id="rId59" Type="http://schemas.openxmlformats.org/officeDocument/2006/relationships/tags" Target="../tags/tag229.xml"/><Relationship Id="rId67" Type="http://schemas.openxmlformats.org/officeDocument/2006/relationships/tags" Target="../tags/tag237.xml"/><Relationship Id="rId103" Type="http://schemas.openxmlformats.org/officeDocument/2006/relationships/tags" Target="../tags/tag273.xml"/><Relationship Id="rId108" Type="http://schemas.openxmlformats.org/officeDocument/2006/relationships/tags" Target="../tags/tag278.xml"/><Relationship Id="rId116" Type="http://schemas.openxmlformats.org/officeDocument/2006/relationships/tags" Target="../tags/tag286.xml"/><Relationship Id="rId124" Type="http://schemas.openxmlformats.org/officeDocument/2006/relationships/tags" Target="../tags/tag294.xml"/><Relationship Id="rId129" Type="http://schemas.openxmlformats.org/officeDocument/2006/relationships/tags" Target="../tags/tag299.xml"/><Relationship Id="rId137" Type="http://schemas.openxmlformats.org/officeDocument/2006/relationships/tags" Target="../tags/tag307.xml"/><Relationship Id="rId20" Type="http://schemas.openxmlformats.org/officeDocument/2006/relationships/tags" Target="../tags/tag190.xml"/><Relationship Id="rId41" Type="http://schemas.openxmlformats.org/officeDocument/2006/relationships/tags" Target="../tags/tag211.xml"/><Relationship Id="rId54" Type="http://schemas.openxmlformats.org/officeDocument/2006/relationships/tags" Target="../tags/tag224.xml"/><Relationship Id="rId62" Type="http://schemas.openxmlformats.org/officeDocument/2006/relationships/tags" Target="../tags/tag232.xml"/><Relationship Id="rId70" Type="http://schemas.openxmlformats.org/officeDocument/2006/relationships/tags" Target="../tags/tag240.xml"/><Relationship Id="rId75" Type="http://schemas.openxmlformats.org/officeDocument/2006/relationships/tags" Target="../tags/tag245.xml"/><Relationship Id="rId83" Type="http://schemas.openxmlformats.org/officeDocument/2006/relationships/tags" Target="../tags/tag253.xml"/><Relationship Id="rId88" Type="http://schemas.openxmlformats.org/officeDocument/2006/relationships/tags" Target="../tags/tag258.xml"/><Relationship Id="rId91" Type="http://schemas.openxmlformats.org/officeDocument/2006/relationships/tags" Target="../tags/tag261.xml"/><Relationship Id="rId96" Type="http://schemas.openxmlformats.org/officeDocument/2006/relationships/tags" Target="../tags/tag266.xml"/><Relationship Id="rId111" Type="http://schemas.openxmlformats.org/officeDocument/2006/relationships/tags" Target="../tags/tag281.xml"/><Relationship Id="rId132" Type="http://schemas.openxmlformats.org/officeDocument/2006/relationships/tags" Target="../tags/tag302.xml"/><Relationship Id="rId140" Type="http://schemas.openxmlformats.org/officeDocument/2006/relationships/tags" Target="../tags/tag310.xml"/><Relationship Id="rId145" Type="http://schemas.openxmlformats.org/officeDocument/2006/relationships/slideMaster" Target="../slideMasters/slideMaster2.xml"/><Relationship Id="rId1" Type="http://schemas.openxmlformats.org/officeDocument/2006/relationships/tags" Target="../tags/tag171.xml"/><Relationship Id="rId6" Type="http://schemas.openxmlformats.org/officeDocument/2006/relationships/tags" Target="../tags/tag176.xml"/><Relationship Id="rId15" Type="http://schemas.openxmlformats.org/officeDocument/2006/relationships/tags" Target="../tags/tag185.xml"/><Relationship Id="rId23" Type="http://schemas.openxmlformats.org/officeDocument/2006/relationships/tags" Target="../tags/tag193.xml"/><Relationship Id="rId28" Type="http://schemas.openxmlformats.org/officeDocument/2006/relationships/tags" Target="../tags/tag198.xml"/><Relationship Id="rId36" Type="http://schemas.openxmlformats.org/officeDocument/2006/relationships/tags" Target="../tags/tag206.xml"/><Relationship Id="rId49" Type="http://schemas.openxmlformats.org/officeDocument/2006/relationships/tags" Target="../tags/tag219.xml"/><Relationship Id="rId57" Type="http://schemas.openxmlformats.org/officeDocument/2006/relationships/tags" Target="../tags/tag227.xml"/><Relationship Id="rId106" Type="http://schemas.openxmlformats.org/officeDocument/2006/relationships/tags" Target="../tags/tag276.xml"/><Relationship Id="rId114" Type="http://schemas.openxmlformats.org/officeDocument/2006/relationships/tags" Target="../tags/tag284.xml"/><Relationship Id="rId119" Type="http://schemas.openxmlformats.org/officeDocument/2006/relationships/tags" Target="../tags/tag289.xml"/><Relationship Id="rId127" Type="http://schemas.openxmlformats.org/officeDocument/2006/relationships/tags" Target="../tags/tag297.xml"/><Relationship Id="rId10" Type="http://schemas.openxmlformats.org/officeDocument/2006/relationships/tags" Target="../tags/tag180.xml"/><Relationship Id="rId31" Type="http://schemas.openxmlformats.org/officeDocument/2006/relationships/tags" Target="../tags/tag201.xml"/><Relationship Id="rId44" Type="http://schemas.openxmlformats.org/officeDocument/2006/relationships/tags" Target="../tags/tag214.xml"/><Relationship Id="rId52" Type="http://schemas.openxmlformats.org/officeDocument/2006/relationships/tags" Target="../tags/tag222.xml"/><Relationship Id="rId60" Type="http://schemas.openxmlformats.org/officeDocument/2006/relationships/tags" Target="../tags/tag230.xml"/><Relationship Id="rId65" Type="http://schemas.openxmlformats.org/officeDocument/2006/relationships/tags" Target="../tags/tag235.xml"/><Relationship Id="rId73" Type="http://schemas.openxmlformats.org/officeDocument/2006/relationships/tags" Target="../tags/tag243.xml"/><Relationship Id="rId78" Type="http://schemas.openxmlformats.org/officeDocument/2006/relationships/tags" Target="../tags/tag248.xml"/><Relationship Id="rId81" Type="http://schemas.openxmlformats.org/officeDocument/2006/relationships/tags" Target="../tags/tag251.xml"/><Relationship Id="rId86" Type="http://schemas.openxmlformats.org/officeDocument/2006/relationships/tags" Target="../tags/tag256.xml"/><Relationship Id="rId94" Type="http://schemas.openxmlformats.org/officeDocument/2006/relationships/tags" Target="../tags/tag264.xml"/><Relationship Id="rId99" Type="http://schemas.openxmlformats.org/officeDocument/2006/relationships/tags" Target="../tags/tag269.xml"/><Relationship Id="rId101" Type="http://schemas.openxmlformats.org/officeDocument/2006/relationships/tags" Target="../tags/tag271.xml"/><Relationship Id="rId122" Type="http://schemas.openxmlformats.org/officeDocument/2006/relationships/tags" Target="../tags/tag292.xml"/><Relationship Id="rId130" Type="http://schemas.openxmlformats.org/officeDocument/2006/relationships/tags" Target="../tags/tag300.xml"/><Relationship Id="rId135" Type="http://schemas.openxmlformats.org/officeDocument/2006/relationships/tags" Target="../tags/tag305.xml"/><Relationship Id="rId143" Type="http://schemas.openxmlformats.org/officeDocument/2006/relationships/tags" Target="../tags/tag313.xml"/><Relationship Id="rId4" Type="http://schemas.openxmlformats.org/officeDocument/2006/relationships/tags" Target="../tags/tag174.xml"/><Relationship Id="rId9" Type="http://schemas.openxmlformats.org/officeDocument/2006/relationships/tags" Target="../tags/tag179.xml"/><Relationship Id="rId13" Type="http://schemas.openxmlformats.org/officeDocument/2006/relationships/tags" Target="../tags/tag183.xml"/><Relationship Id="rId18" Type="http://schemas.openxmlformats.org/officeDocument/2006/relationships/tags" Target="../tags/tag188.xml"/><Relationship Id="rId39" Type="http://schemas.openxmlformats.org/officeDocument/2006/relationships/tags" Target="../tags/tag209.xml"/><Relationship Id="rId109" Type="http://schemas.openxmlformats.org/officeDocument/2006/relationships/tags" Target="../tags/tag279.xml"/><Relationship Id="rId34" Type="http://schemas.openxmlformats.org/officeDocument/2006/relationships/tags" Target="../tags/tag204.xml"/><Relationship Id="rId50" Type="http://schemas.openxmlformats.org/officeDocument/2006/relationships/tags" Target="../tags/tag220.xml"/><Relationship Id="rId55" Type="http://schemas.openxmlformats.org/officeDocument/2006/relationships/tags" Target="../tags/tag225.xml"/><Relationship Id="rId76" Type="http://schemas.openxmlformats.org/officeDocument/2006/relationships/tags" Target="../tags/tag246.xml"/><Relationship Id="rId97" Type="http://schemas.openxmlformats.org/officeDocument/2006/relationships/tags" Target="../tags/tag267.xml"/><Relationship Id="rId104" Type="http://schemas.openxmlformats.org/officeDocument/2006/relationships/tags" Target="../tags/tag274.xml"/><Relationship Id="rId120" Type="http://schemas.openxmlformats.org/officeDocument/2006/relationships/tags" Target="../tags/tag290.xml"/><Relationship Id="rId125" Type="http://schemas.openxmlformats.org/officeDocument/2006/relationships/tags" Target="../tags/tag295.xml"/><Relationship Id="rId141" Type="http://schemas.openxmlformats.org/officeDocument/2006/relationships/tags" Target="../tags/tag311.xml"/><Relationship Id="rId7" Type="http://schemas.openxmlformats.org/officeDocument/2006/relationships/tags" Target="../tags/tag177.xml"/><Relationship Id="rId71" Type="http://schemas.openxmlformats.org/officeDocument/2006/relationships/tags" Target="../tags/tag241.xml"/><Relationship Id="rId92" Type="http://schemas.openxmlformats.org/officeDocument/2006/relationships/tags" Target="../tags/tag262.xml"/><Relationship Id="rId2" Type="http://schemas.openxmlformats.org/officeDocument/2006/relationships/tags" Target="../tags/tag172.xml"/><Relationship Id="rId29" Type="http://schemas.openxmlformats.org/officeDocument/2006/relationships/tags" Target="../tags/tag199.xml"/><Relationship Id="rId24" Type="http://schemas.openxmlformats.org/officeDocument/2006/relationships/tags" Target="../tags/tag194.xml"/><Relationship Id="rId40" Type="http://schemas.openxmlformats.org/officeDocument/2006/relationships/tags" Target="../tags/tag210.xml"/><Relationship Id="rId45" Type="http://schemas.openxmlformats.org/officeDocument/2006/relationships/tags" Target="../tags/tag215.xml"/><Relationship Id="rId66" Type="http://schemas.openxmlformats.org/officeDocument/2006/relationships/tags" Target="../tags/tag236.xml"/><Relationship Id="rId87" Type="http://schemas.openxmlformats.org/officeDocument/2006/relationships/tags" Target="../tags/tag257.xml"/><Relationship Id="rId110" Type="http://schemas.openxmlformats.org/officeDocument/2006/relationships/tags" Target="../tags/tag280.xml"/><Relationship Id="rId115" Type="http://schemas.openxmlformats.org/officeDocument/2006/relationships/tags" Target="../tags/tag285.xml"/><Relationship Id="rId131" Type="http://schemas.openxmlformats.org/officeDocument/2006/relationships/tags" Target="../tags/tag301.xml"/><Relationship Id="rId136" Type="http://schemas.openxmlformats.org/officeDocument/2006/relationships/tags" Target="../tags/tag306.xml"/><Relationship Id="rId61" Type="http://schemas.openxmlformats.org/officeDocument/2006/relationships/tags" Target="../tags/tag231.xml"/><Relationship Id="rId82" Type="http://schemas.openxmlformats.org/officeDocument/2006/relationships/tags" Target="../tags/tag252.xml"/><Relationship Id="rId19" Type="http://schemas.openxmlformats.org/officeDocument/2006/relationships/tags" Target="../tags/tag189.xml"/><Relationship Id="rId14" Type="http://schemas.openxmlformats.org/officeDocument/2006/relationships/tags" Target="../tags/tag184.xml"/><Relationship Id="rId30" Type="http://schemas.openxmlformats.org/officeDocument/2006/relationships/tags" Target="../tags/tag200.xml"/><Relationship Id="rId35" Type="http://schemas.openxmlformats.org/officeDocument/2006/relationships/tags" Target="../tags/tag205.xml"/><Relationship Id="rId56" Type="http://schemas.openxmlformats.org/officeDocument/2006/relationships/tags" Target="../tags/tag226.xml"/><Relationship Id="rId77" Type="http://schemas.openxmlformats.org/officeDocument/2006/relationships/tags" Target="../tags/tag247.xml"/><Relationship Id="rId100" Type="http://schemas.openxmlformats.org/officeDocument/2006/relationships/tags" Target="../tags/tag270.xml"/><Relationship Id="rId105" Type="http://schemas.openxmlformats.org/officeDocument/2006/relationships/tags" Target="../tags/tag275.xml"/><Relationship Id="rId126" Type="http://schemas.openxmlformats.org/officeDocument/2006/relationships/tags" Target="../tags/tag296.xml"/><Relationship Id="rId8" Type="http://schemas.openxmlformats.org/officeDocument/2006/relationships/tags" Target="../tags/tag178.xml"/><Relationship Id="rId51" Type="http://schemas.openxmlformats.org/officeDocument/2006/relationships/tags" Target="../tags/tag221.xml"/><Relationship Id="rId72" Type="http://schemas.openxmlformats.org/officeDocument/2006/relationships/tags" Target="../tags/tag242.xml"/><Relationship Id="rId93" Type="http://schemas.openxmlformats.org/officeDocument/2006/relationships/tags" Target="../tags/tag263.xml"/><Relationship Id="rId98" Type="http://schemas.openxmlformats.org/officeDocument/2006/relationships/tags" Target="../tags/tag268.xml"/><Relationship Id="rId121" Type="http://schemas.openxmlformats.org/officeDocument/2006/relationships/tags" Target="../tags/tag291.xml"/><Relationship Id="rId142" Type="http://schemas.openxmlformats.org/officeDocument/2006/relationships/tags" Target="../tags/tag312.xml"/></Relationships>
</file>

<file path=ppt/slideLayouts/_rels/slideLayout14.xml.rels><?xml version="1.0" encoding="UTF-8" standalone="yes"?>
<Relationships xmlns="http://schemas.openxmlformats.org/package/2006/relationships"><Relationship Id="rId26" Type="http://schemas.openxmlformats.org/officeDocument/2006/relationships/tags" Target="../tags/tag340.xml"/><Relationship Id="rId117" Type="http://schemas.openxmlformats.org/officeDocument/2006/relationships/tags" Target="../tags/tag431.xml"/><Relationship Id="rId21" Type="http://schemas.openxmlformats.org/officeDocument/2006/relationships/tags" Target="../tags/tag335.xml"/><Relationship Id="rId42" Type="http://schemas.openxmlformats.org/officeDocument/2006/relationships/tags" Target="../tags/tag356.xml"/><Relationship Id="rId47" Type="http://schemas.openxmlformats.org/officeDocument/2006/relationships/tags" Target="../tags/tag361.xml"/><Relationship Id="rId63" Type="http://schemas.openxmlformats.org/officeDocument/2006/relationships/tags" Target="../tags/tag377.xml"/><Relationship Id="rId68" Type="http://schemas.openxmlformats.org/officeDocument/2006/relationships/tags" Target="../tags/tag382.xml"/><Relationship Id="rId84" Type="http://schemas.openxmlformats.org/officeDocument/2006/relationships/tags" Target="../tags/tag398.xml"/><Relationship Id="rId89" Type="http://schemas.openxmlformats.org/officeDocument/2006/relationships/tags" Target="../tags/tag403.xml"/><Relationship Id="rId112" Type="http://schemas.openxmlformats.org/officeDocument/2006/relationships/tags" Target="../tags/tag426.xml"/><Relationship Id="rId133" Type="http://schemas.openxmlformats.org/officeDocument/2006/relationships/tags" Target="../tags/tag447.xml"/><Relationship Id="rId138" Type="http://schemas.openxmlformats.org/officeDocument/2006/relationships/tags" Target="../tags/tag452.xml"/><Relationship Id="rId16" Type="http://schemas.openxmlformats.org/officeDocument/2006/relationships/tags" Target="../tags/tag330.xml"/><Relationship Id="rId107" Type="http://schemas.openxmlformats.org/officeDocument/2006/relationships/tags" Target="../tags/tag421.xml"/><Relationship Id="rId11" Type="http://schemas.openxmlformats.org/officeDocument/2006/relationships/tags" Target="../tags/tag325.xml"/><Relationship Id="rId32" Type="http://schemas.openxmlformats.org/officeDocument/2006/relationships/tags" Target="../tags/tag346.xml"/><Relationship Id="rId37" Type="http://schemas.openxmlformats.org/officeDocument/2006/relationships/tags" Target="../tags/tag351.xml"/><Relationship Id="rId53" Type="http://schemas.openxmlformats.org/officeDocument/2006/relationships/tags" Target="../tags/tag367.xml"/><Relationship Id="rId58" Type="http://schemas.openxmlformats.org/officeDocument/2006/relationships/tags" Target="../tags/tag372.xml"/><Relationship Id="rId74" Type="http://schemas.openxmlformats.org/officeDocument/2006/relationships/tags" Target="../tags/tag388.xml"/><Relationship Id="rId79" Type="http://schemas.openxmlformats.org/officeDocument/2006/relationships/tags" Target="../tags/tag393.xml"/><Relationship Id="rId102" Type="http://schemas.openxmlformats.org/officeDocument/2006/relationships/tags" Target="../tags/tag416.xml"/><Relationship Id="rId123" Type="http://schemas.openxmlformats.org/officeDocument/2006/relationships/tags" Target="../tags/tag437.xml"/><Relationship Id="rId128" Type="http://schemas.openxmlformats.org/officeDocument/2006/relationships/tags" Target="../tags/tag442.xml"/><Relationship Id="rId144" Type="http://schemas.openxmlformats.org/officeDocument/2006/relationships/tags" Target="../tags/tag458.xml"/><Relationship Id="rId5" Type="http://schemas.openxmlformats.org/officeDocument/2006/relationships/tags" Target="../tags/tag319.xml"/><Relationship Id="rId90" Type="http://schemas.openxmlformats.org/officeDocument/2006/relationships/tags" Target="../tags/tag404.xml"/><Relationship Id="rId95" Type="http://schemas.openxmlformats.org/officeDocument/2006/relationships/tags" Target="../tags/tag409.xml"/><Relationship Id="rId22" Type="http://schemas.openxmlformats.org/officeDocument/2006/relationships/tags" Target="../tags/tag336.xml"/><Relationship Id="rId27" Type="http://schemas.openxmlformats.org/officeDocument/2006/relationships/tags" Target="../tags/tag341.xml"/><Relationship Id="rId43" Type="http://schemas.openxmlformats.org/officeDocument/2006/relationships/tags" Target="../tags/tag357.xml"/><Relationship Id="rId48" Type="http://schemas.openxmlformats.org/officeDocument/2006/relationships/tags" Target="../tags/tag362.xml"/><Relationship Id="rId64" Type="http://schemas.openxmlformats.org/officeDocument/2006/relationships/tags" Target="../tags/tag378.xml"/><Relationship Id="rId69" Type="http://schemas.openxmlformats.org/officeDocument/2006/relationships/tags" Target="../tags/tag383.xml"/><Relationship Id="rId113" Type="http://schemas.openxmlformats.org/officeDocument/2006/relationships/tags" Target="../tags/tag427.xml"/><Relationship Id="rId118" Type="http://schemas.openxmlformats.org/officeDocument/2006/relationships/tags" Target="../tags/tag432.xml"/><Relationship Id="rId134" Type="http://schemas.openxmlformats.org/officeDocument/2006/relationships/tags" Target="../tags/tag448.xml"/><Relationship Id="rId139" Type="http://schemas.openxmlformats.org/officeDocument/2006/relationships/tags" Target="../tags/tag453.xml"/><Relationship Id="rId80" Type="http://schemas.openxmlformats.org/officeDocument/2006/relationships/tags" Target="../tags/tag394.xml"/><Relationship Id="rId85" Type="http://schemas.openxmlformats.org/officeDocument/2006/relationships/tags" Target="../tags/tag399.xml"/><Relationship Id="rId3" Type="http://schemas.openxmlformats.org/officeDocument/2006/relationships/tags" Target="../tags/tag317.xml"/><Relationship Id="rId12" Type="http://schemas.openxmlformats.org/officeDocument/2006/relationships/tags" Target="../tags/tag326.xml"/><Relationship Id="rId17" Type="http://schemas.openxmlformats.org/officeDocument/2006/relationships/tags" Target="../tags/tag331.xml"/><Relationship Id="rId25" Type="http://schemas.openxmlformats.org/officeDocument/2006/relationships/tags" Target="../tags/tag339.xml"/><Relationship Id="rId33" Type="http://schemas.openxmlformats.org/officeDocument/2006/relationships/tags" Target="../tags/tag347.xml"/><Relationship Id="rId38" Type="http://schemas.openxmlformats.org/officeDocument/2006/relationships/tags" Target="../tags/tag352.xml"/><Relationship Id="rId46" Type="http://schemas.openxmlformats.org/officeDocument/2006/relationships/tags" Target="../tags/tag360.xml"/><Relationship Id="rId59" Type="http://schemas.openxmlformats.org/officeDocument/2006/relationships/tags" Target="../tags/tag373.xml"/><Relationship Id="rId67" Type="http://schemas.openxmlformats.org/officeDocument/2006/relationships/tags" Target="../tags/tag381.xml"/><Relationship Id="rId103" Type="http://schemas.openxmlformats.org/officeDocument/2006/relationships/tags" Target="../tags/tag417.xml"/><Relationship Id="rId108" Type="http://schemas.openxmlformats.org/officeDocument/2006/relationships/tags" Target="../tags/tag422.xml"/><Relationship Id="rId116" Type="http://schemas.openxmlformats.org/officeDocument/2006/relationships/tags" Target="../tags/tag430.xml"/><Relationship Id="rId124" Type="http://schemas.openxmlformats.org/officeDocument/2006/relationships/tags" Target="../tags/tag438.xml"/><Relationship Id="rId129" Type="http://schemas.openxmlformats.org/officeDocument/2006/relationships/tags" Target="../tags/tag443.xml"/><Relationship Id="rId137" Type="http://schemas.openxmlformats.org/officeDocument/2006/relationships/tags" Target="../tags/tag451.xml"/><Relationship Id="rId20" Type="http://schemas.openxmlformats.org/officeDocument/2006/relationships/tags" Target="../tags/tag334.xml"/><Relationship Id="rId41" Type="http://schemas.openxmlformats.org/officeDocument/2006/relationships/tags" Target="../tags/tag355.xml"/><Relationship Id="rId54" Type="http://schemas.openxmlformats.org/officeDocument/2006/relationships/tags" Target="../tags/tag368.xml"/><Relationship Id="rId62" Type="http://schemas.openxmlformats.org/officeDocument/2006/relationships/tags" Target="../tags/tag376.xml"/><Relationship Id="rId70" Type="http://schemas.openxmlformats.org/officeDocument/2006/relationships/tags" Target="../tags/tag384.xml"/><Relationship Id="rId75" Type="http://schemas.openxmlformats.org/officeDocument/2006/relationships/tags" Target="../tags/tag389.xml"/><Relationship Id="rId83" Type="http://schemas.openxmlformats.org/officeDocument/2006/relationships/tags" Target="../tags/tag397.xml"/><Relationship Id="rId88" Type="http://schemas.openxmlformats.org/officeDocument/2006/relationships/tags" Target="../tags/tag402.xml"/><Relationship Id="rId91" Type="http://schemas.openxmlformats.org/officeDocument/2006/relationships/tags" Target="../tags/tag405.xml"/><Relationship Id="rId96" Type="http://schemas.openxmlformats.org/officeDocument/2006/relationships/tags" Target="../tags/tag410.xml"/><Relationship Id="rId111" Type="http://schemas.openxmlformats.org/officeDocument/2006/relationships/tags" Target="../tags/tag425.xml"/><Relationship Id="rId132" Type="http://schemas.openxmlformats.org/officeDocument/2006/relationships/tags" Target="../tags/tag446.xml"/><Relationship Id="rId140" Type="http://schemas.openxmlformats.org/officeDocument/2006/relationships/tags" Target="../tags/tag454.xml"/><Relationship Id="rId145" Type="http://schemas.openxmlformats.org/officeDocument/2006/relationships/tags" Target="../tags/tag459.xml"/><Relationship Id="rId1" Type="http://schemas.openxmlformats.org/officeDocument/2006/relationships/tags" Target="../tags/tag315.xml"/><Relationship Id="rId6" Type="http://schemas.openxmlformats.org/officeDocument/2006/relationships/tags" Target="../tags/tag320.xml"/><Relationship Id="rId15" Type="http://schemas.openxmlformats.org/officeDocument/2006/relationships/tags" Target="../tags/tag329.xml"/><Relationship Id="rId23" Type="http://schemas.openxmlformats.org/officeDocument/2006/relationships/tags" Target="../tags/tag337.xml"/><Relationship Id="rId28" Type="http://schemas.openxmlformats.org/officeDocument/2006/relationships/tags" Target="../tags/tag342.xml"/><Relationship Id="rId36" Type="http://schemas.openxmlformats.org/officeDocument/2006/relationships/tags" Target="../tags/tag350.xml"/><Relationship Id="rId49" Type="http://schemas.openxmlformats.org/officeDocument/2006/relationships/tags" Target="../tags/tag363.xml"/><Relationship Id="rId57" Type="http://schemas.openxmlformats.org/officeDocument/2006/relationships/tags" Target="../tags/tag371.xml"/><Relationship Id="rId106" Type="http://schemas.openxmlformats.org/officeDocument/2006/relationships/tags" Target="../tags/tag420.xml"/><Relationship Id="rId114" Type="http://schemas.openxmlformats.org/officeDocument/2006/relationships/tags" Target="../tags/tag428.xml"/><Relationship Id="rId119" Type="http://schemas.openxmlformats.org/officeDocument/2006/relationships/tags" Target="../tags/tag433.xml"/><Relationship Id="rId127" Type="http://schemas.openxmlformats.org/officeDocument/2006/relationships/tags" Target="../tags/tag441.xml"/><Relationship Id="rId10" Type="http://schemas.openxmlformats.org/officeDocument/2006/relationships/tags" Target="../tags/tag324.xml"/><Relationship Id="rId31" Type="http://schemas.openxmlformats.org/officeDocument/2006/relationships/tags" Target="../tags/tag345.xml"/><Relationship Id="rId44" Type="http://schemas.openxmlformats.org/officeDocument/2006/relationships/tags" Target="../tags/tag358.xml"/><Relationship Id="rId52" Type="http://schemas.openxmlformats.org/officeDocument/2006/relationships/tags" Target="../tags/tag366.xml"/><Relationship Id="rId60" Type="http://schemas.openxmlformats.org/officeDocument/2006/relationships/tags" Target="../tags/tag374.xml"/><Relationship Id="rId65" Type="http://schemas.openxmlformats.org/officeDocument/2006/relationships/tags" Target="../tags/tag379.xml"/><Relationship Id="rId73" Type="http://schemas.openxmlformats.org/officeDocument/2006/relationships/tags" Target="../tags/tag387.xml"/><Relationship Id="rId78" Type="http://schemas.openxmlformats.org/officeDocument/2006/relationships/tags" Target="../tags/tag392.xml"/><Relationship Id="rId81" Type="http://schemas.openxmlformats.org/officeDocument/2006/relationships/tags" Target="../tags/tag395.xml"/><Relationship Id="rId86" Type="http://schemas.openxmlformats.org/officeDocument/2006/relationships/tags" Target="../tags/tag400.xml"/><Relationship Id="rId94" Type="http://schemas.openxmlformats.org/officeDocument/2006/relationships/tags" Target="../tags/tag408.xml"/><Relationship Id="rId99" Type="http://schemas.openxmlformats.org/officeDocument/2006/relationships/tags" Target="../tags/tag413.xml"/><Relationship Id="rId101" Type="http://schemas.openxmlformats.org/officeDocument/2006/relationships/tags" Target="../tags/tag415.xml"/><Relationship Id="rId122" Type="http://schemas.openxmlformats.org/officeDocument/2006/relationships/tags" Target="../tags/tag436.xml"/><Relationship Id="rId130" Type="http://schemas.openxmlformats.org/officeDocument/2006/relationships/tags" Target="../tags/tag444.xml"/><Relationship Id="rId135" Type="http://schemas.openxmlformats.org/officeDocument/2006/relationships/tags" Target="../tags/tag449.xml"/><Relationship Id="rId143" Type="http://schemas.openxmlformats.org/officeDocument/2006/relationships/tags" Target="../tags/tag457.xml"/><Relationship Id="rId4" Type="http://schemas.openxmlformats.org/officeDocument/2006/relationships/tags" Target="../tags/tag318.xml"/><Relationship Id="rId9" Type="http://schemas.openxmlformats.org/officeDocument/2006/relationships/tags" Target="../tags/tag323.xml"/><Relationship Id="rId13" Type="http://schemas.openxmlformats.org/officeDocument/2006/relationships/tags" Target="../tags/tag327.xml"/><Relationship Id="rId18" Type="http://schemas.openxmlformats.org/officeDocument/2006/relationships/tags" Target="../tags/tag332.xml"/><Relationship Id="rId39" Type="http://schemas.openxmlformats.org/officeDocument/2006/relationships/tags" Target="../tags/tag353.xml"/><Relationship Id="rId109" Type="http://schemas.openxmlformats.org/officeDocument/2006/relationships/tags" Target="../tags/tag423.xml"/><Relationship Id="rId34" Type="http://schemas.openxmlformats.org/officeDocument/2006/relationships/tags" Target="../tags/tag348.xml"/><Relationship Id="rId50" Type="http://schemas.openxmlformats.org/officeDocument/2006/relationships/tags" Target="../tags/tag364.xml"/><Relationship Id="rId55" Type="http://schemas.openxmlformats.org/officeDocument/2006/relationships/tags" Target="../tags/tag369.xml"/><Relationship Id="rId76" Type="http://schemas.openxmlformats.org/officeDocument/2006/relationships/tags" Target="../tags/tag390.xml"/><Relationship Id="rId97" Type="http://schemas.openxmlformats.org/officeDocument/2006/relationships/tags" Target="../tags/tag411.xml"/><Relationship Id="rId104" Type="http://schemas.openxmlformats.org/officeDocument/2006/relationships/tags" Target="../tags/tag418.xml"/><Relationship Id="rId120" Type="http://schemas.openxmlformats.org/officeDocument/2006/relationships/tags" Target="../tags/tag434.xml"/><Relationship Id="rId125" Type="http://schemas.openxmlformats.org/officeDocument/2006/relationships/tags" Target="../tags/tag439.xml"/><Relationship Id="rId141" Type="http://schemas.openxmlformats.org/officeDocument/2006/relationships/tags" Target="../tags/tag455.xml"/><Relationship Id="rId146" Type="http://schemas.openxmlformats.org/officeDocument/2006/relationships/tags" Target="../tags/tag460.xml"/><Relationship Id="rId7" Type="http://schemas.openxmlformats.org/officeDocument/2006/relationships/tags" Target="../tags/tag321.xml"/><Relationship Id="rId71" Type="http://schemas.openxmlformats.org/officeDocument/2006/relationships/tags" Target="../tags/tag385.xml"/><Relationship Id="rId92" Type="http://schemas.openxmlformats.org/officeDocument/2006/relationships/tags" Target="../tags/tag406.xml"/><Relationship Id="rId2" Type="http://schemas.openxmlformats.org/officeDocument/2006/relationships/tags" Target="../tags/tag316.xml"/><Relationship Id="rId29" Type="http://schemas.openxmlformats.org/officeDocument/2006/relationships/tags" Target="../tags/tag343.xml"/><Relationship Id="rId24" Type="http://schemas.openxmlformats.org/officeDocument/2006/relationships/tags" Target="../tags/tag338.xml"/><Relationship Id="rId40" Type="http://schemas.openxmlformats.org/officeDocument/2006/relationships/tags" Target="../tags/tag354.xml"/><Relationship Id="rId45" Type="http://schemas.openxmlformats.org/officeDocument/2006/relationships/tags" Target="../tags/tag359.xml"/><Relationship Id="rId66" Type="http://schemas.openxmlformats.org/officeDocument/2006/relationships/tags" Target="../tags/tag380.xml"/><Relationship Id="rId87" Type="http://schemas.openxmlformats.org/officeDocument/2006/relationships/tags" Target="../tags/tag401.xml"/><Relationship Id="rId110" Type="http://schemas.openxmlformats.org/officeDocument/2006/relationships/tags" Target="../tags/tag424.xml"/><Relationship Id="rId115" Type="http://schemas.openxmlformats.org/officeDocument/2006/relationships/tags" Target="../tags/tag429.xml"/><Relationship Id="rId131" Type="http://schemas.openxmlformats.org/officeDocument/2006/relationships/tags" Target="../tags/tag445.xml"/><Relationship Id="rId136" Type="http://schemas.openxmlformats.org/officeDocument/2006/relationships/tags" Target="../tags/tag450.xml"/><Relationship Id="rId61" Type="http://schemas.openxmlformats.org/officeDocument/2006/relationships/tags" Target="../tags/tag375.xml"/><Relationship Id="rId82" Type="http://schemas.openxmlformats.org/officeDocument/2006/relationships/tags" Target="../tags/tag396.xml"/><Relationship Id="rId19" Type="http://schemas.openxmlformats.org/officeDocument/2006/relationships/tags" Target="../tags/tag333.xml"/><Relationship Id="rId14" Type="http://schemas.openxmlformats.org/officeDocument/2006/relationships/tags" Target="../tags/tag328.xml"/><Relationship Id="rId30" Type="http://schemas.openxmlformats.org/officeDocument/2006/relationships/tags" Target="../tags/tag344.xml"/><Relationship Id="rId35" Type="http://schemas.openxmlformats.org/officeDocument/2006/relationships/tags" Target="../tags/tag349.xml"/><Relationship Id="rId56" Type="http://schemas.openxmlformats.org/officeDocument/2006/relationships/tags" Target="../tags/tag370.xml"/><Relationship Id="rId77" Type="http://schemas.openxmlformats.org/officeDocument/2006/relationships/tags" Target="../tags/tag391.xml"/><Relationship Id="rId100" Type="http://schemas.openxmlformats.org/officeDocument/2006/relationships/tags" Target="../tags/tag414.xml"/><Relationship Id="rId105" Type="http://schemas.openxmlformats.org/officeDocument/2006/relationships/tags" Target="../tags/tag419.xml"/><Relationship Id="rId126" Type="http://schemas.openxmlformats.org/officeDocument/2006/relationships/tags" Target="../tags/tag440.xml"/><Relationship Id="rId147" Type="http://schemas.openxmlformats.org/officeDocument/2006/relationships/slideMaster" Target="../slideMasters/slideMaster2.xml"/><Relationship Id="rId8" Type="http://schemas.openxmlformats.org/officeDocument/2006/relationships/tags" Target="../tags/tag322.xml"/><Relationship Id="rId51" Type="http://schemas.openxmlformats.org/officeDocument/2006/relationships/tags" Target="../tags/tag365.xml"/><Relationship Id="rId72" Type="http://schemas.openxmlformats.org/officeDocument/2006/relationships/tags" Target="../tags/tag386.xml"/><Relationship Id="rId93" Type="http://schemas.openxmlformats.org/officeDocument/2006/relationships/tags" Target="../tags/tag407.xml"/><Relationship Id="rId98" Type="http://schemas.openxmlformats.org/officeDocument/2006/relationships/tags" Target="../tags/tag412.xml"/><Relationship Id="rId121" Type="http://schemas.openxmlformats.org/officeDocument/2006/relationships/tags" Target="../tags/tag435.xml"/><Relationship Id="rId142" Type="http://schemas.openxmlformats.org/officeDocument/2006/relationships/tags" Target="../tags/tag456.xml"/></Relationships>
</file>

<file path=ppt/slideLayouts/_rels/slideLayout15.xml.rels><?xml version="1.0" encoding="UTF-8" standalone="yes"?>
<Relationships xmlns="http://schemas.openxmlformats.org/package/2006/relationships"><Relationship Id="rId26" Type="http://schemas.openxmlformats.org/officeDocument/2006/relationships/tags" Target="../tags/tag486.xml"/><Relationship Id="rId117" Type="http://schemas.openxmlformats.org/officeDocument/2006/relationships/tags" Target="../tags/tag577.xml"/><Relationship Id="rId21" Type="http://schemas.openxmlformats.org/officeDocument/2006/relationships/tags" Target="../tags/tag481.xml"/><Relationship Id="rId42" Type="http://schemas.openxmlformats.org/officeDocument/2006/relationships/tags" Target="../tags/tag502.xml"/><Relationship Id="rId47" Type="http://schemas.openxmlformats.org/officeDocument/2006/relationships/tags" Target="../tags/tag507.xml"/><Relationship Id="rId63" Type="http://schemas.openxmlformats.org/officeDocument/2006/relationships/tags" Target="../tags/tag523.xml"/><Relationship Id="rId68" Type="http://schemas.openxmlformats.org/officeDocument/2006/relationships/tags" Target="../tags/tag528.xml"/><Relationship Id="rId84" Type="http://schemas.openxmlformats.org/officeDocument/2006/relationships/tags" Target="../tags/tag544.xml"/><Relationship Id="rId89" Type="http://schemas.openxmlformats.org/officeDocument/2006/relationships/tags" Target="../tags/tag549.xml"/><Relationship Id="rId112" Type="http://schemas.openxmlformats.org/officeDocument/2006/relationships/tags" Target="../tags/tag572.xml"/><Relationship Id="rId133" Type="http://schemas.openxmlformats.org/officeDocument/2006/relationships/tags" Target="../tags/tag593.xml"/><Relationship Id="rId138" Type="http://schemas.openxmlformats.org/officeDocument/2006/relationships/tags" Target="../tags/tag598.xml"/><Relationship Id="rId16" Type="http://schemas.openxmlformats.org/officeDocument/2006/relationships/tags" Target="../tags/tag476.xml"/><Relationship Id="rId107" Type="http://schemas.openxmlformats.org/officeDocument/2006/relationships/tags" Target="../tags/tag567.xml"/><Relationship Id="rId11" Type="http://schemas.openxmlformats.org/officeDocument/2006/relationships/tags" Target="../tags/tag471.xml"/><Relationship Id="rId32" Type="http://schemas.openxmlformats.org/officeDocument/2006/relationships/tags" Target="../tags/tag492.xml"/><Relationship Id="rId37" Type="http://schemas.openxmlformats.org/officeDocument/2006/relationships/tags" Target="../tags/tag497.xml"/><Relationship Id="rId53" Type="http://schemas.openxmlformats.org/officeDocument/2006/relationships/tags" Target="../tags/tag513.xml"/><Relationship Id="rId58" Type="http://schemas.openxmlformats.org/officeDocument/2006/relationships/tags" Target="../tags/tag518.xml"/><Relationship Id="rId74" Type="http://schemas.openxmlformats.org/officeDocument/2006/relationships/tags" Target="../tags/tag534.xml"/><Relationship Id="rId79" Type="http://schemas.openxmlformats.org/officeDocument/2006/relationships/tags" Target="../tags/tag539.xml"/><Relationship Id="rId102" Type="http://schemas.openxmlformats.org/officeDocument/2006/relationships/tags" Target="../tags/tag562.xml"/><Relationship Id="rId123" Type="http://schemas.openxmlformats.org/officeDocument/2006/relationships/tags" Target="../tags/tag583.xml"/><Relationship Id="rId128" Type="http://schemas.openxmlformats.org/officeDocument/2006/relationships/tags" Target="../tags/tag588.xml"/><Relationship Id="rId5" Type="http://schemas.openxmlformats.org/officeDocument/2006/relationships/tags" Target="../tags/tag465.xml"/><Relationship Id="rId90" Type="http://schemas.openxmlformats.org/officeDocument/2006/relationships/tags" Target="../tags/tag550.xml"/><Relationship Id="rId95" Type="http://schemas.openxmlformats.org/officeDocument/2006/relationships/tags" Target="../tags/tag555.xml"/><Relationship Id="rId22" Type="http://schemas.openxmlformats.org/officeDocument/2006/relationships/tags" Target="../tags/tag482.xml"/><Relationship Id="rId27" Type="http://schemas.openxmlformats.org/officeDocument/2006/relationships/tags" Target="../tags/tag487.xml"/><Relationship Id="rId43" Type="http://schemas.openxmlformats.org/officeDocument/2006/relationships/tags" Target="../tags/tag503.xml"/><Relationship Id="rId48" Type="http://schemas.openxmlformats.org/officeDocument/2006/relationships/tags" Target="../tags/tag508.xml"/><Relationship Id="rId64" Type="http://schemas.openxmlformats.org/officeDocument/2006/relationships/tags" Target="../tags/tag524.xml"/><Relationship Id="rId69" Type="http://schemas.openxmlformats.org/officeDocument/2006/relationships/tags" Target="../tags/tag529.xml"/><Relationship Id="rId113" Type="http://schemas.openxmlformats.org/officeDocument/2006/relationships/tags" Target="../tags/tag573.xml"/><Relationship Id="rId118" Type="http://schemas.openxmlformats.org/officeDocument/2006/relationships/tags" Target="../tags/tag578.xml"/><Relationship Id="rId134" Type="http://schemas.openxmlformats.org/officeDocument/2006/relationships/tags" Target="../tags/tag594.xml"/><Relationship Id="rId139" Type="http://schemas.openxmlformats.org/officeDocument/2006/relationships/tags" Target="../tags/tag599.xml"/><Relationship Id="rId8" Type="http://schemas.openxmlformats.org/officeDocument/2006/relationships/tags" Target="../tags/tag468.xml"/><Relationship Id="rId51" Type="http://schemas.openxmlformats.org/officeDocument/2006/relationships/tags" Target="../tags/tag511.xml"/><Relationship Id="rId72" Type="http://schemas.openxmlformats.org/officeDocument/2006/relationships/tags" Target="../tags/tag532.xml"/><Relationship Id="rId80" Type="http://schemas.openxmlformats.org/officeDocument/2006/relationships/tags" Target="../tags/tag540.xml"/><Relationship Id="rId85" Type="http://schemas.openxmlformats.org/officeDocument/2006/relationships/tags" Target="../tags/tag545.xml"/><Relationship Id="rId93" Type="http://schemas.openxmlformats.org/officeDocument/2006/relationships/tags" Target="../tags/tag553.xml"/><Relationship Id="rId98" Type="http://schemas.openxmlformats.org/officeDocument/2006/relationships/tags" Target="../tags/tag558.xml"/><Relationship Id="rId121" Type="http://schemas.openxmlformats.org/officeDocument/2006/relationships/tags" Target="../tags/tag581.xml"/><Relationship Id="rId142" Type="http://schemas.openxmlformats.org/officeDocument/2006/relationships/tags" Target="../tags/tag602.xml"/><Relationship Id="rId3" Type="http://schemas.openxmlformats.org/officeDocument/2006/relationships/tags" Target="../tags/tag463.xml"/><Relationship Id="rId12" Type="http://schemas.openxmlformats.org/officeDocument/2006/relationships/tags" Target="../tags/tag472.xml"/><Relationship Id="rId17" Type="http://schemas.openxmlformats.org/officeDocument/2006/relationships/tags" Target="../tags/tag477.xml"/><Relationship Id="rId25" Type="http://schemas.openxmlformats.org/officeDocument/2006/relationships/tags" Target="../tags/tag485.xml"/><Relationship Id="rId33" Type="http://schemas.openxmlformats.org/officeDocument/2006/relationships/tags" Target="../tags/tag493.xml"/><Relationship Id="rId38" Type="http://schemas.openxmlformats.org/officeDocument/2006/relationships/tags" Target="../tags/tag498.xml"/><Relationship Id="rId46" Type="http://schemas.openxmlformats.org/officeDocument/2006/relationships/tags" Target="../tags/tag506.xml"/><Relationship Id="rId59" Type="http://schemas.openxmlformats.org/officeDocument/2006/relationships/tags" Target="../tags/tag519.xml"/><Relationship Id="rId67" Type="http://schemas.openxmlformats.org/officeDocument/2006/relationships/tags" Target="../tags/tag527.xml"/><Relationship Id="rId103" Type="http://schemas.openxmlformats.org/officeDocument/2006/relationships/tags" Target="../tags/tag563.xml"/><Relationship Id="rId108" Type="http://schemas.openxmlformats.org/officeDocument/2006/relationships/tags" Target="../tags/tag568.xml"/><Relationship Id="rId116" Type="http://schemas.openxmlformats.org/officeDocument/2006/relationships/tags" Target="../tags/tag576.xml"/><Relationship Id="rId124" Type="http://schemas.openxmlformats.org/officeDocument/2006/relationships/tags" Target="../tags/tag584.xml"/><Relationship Id="rId129" Type="http://schemas.openxmlformats.org/officeDocument/2006/relationships/tags" Target="../tags/tag589.xml"/><Relationship Id="rId137" Type="http://schemas.openxmlformats.org/officeDocument/2006/relationships/tags" Target="../tags/tag597.xml"/><Relationship Id="rId20" Type="http://schemas.openxmlformats.org/officeDocument/2006/relationships/tags" Target="../tags/tag480.xml"/><Relationship Id="rId41" Type="http://schemas.openxmlformats.org/officeDocument/2006/relationships/tags" Target="../tags/tag501.xml"/><Relationship Id="rId54" Type="http://schemas.openxmlformats.org/officeDocument/2006/relationships/tags" Target="../tags/tag514.xml"/><Relationship Id="rId62" Type="http://schemas.openxmlformats.org/officeDocument/2006/relationships/tags" Target="../tags/tag522.xml"/><Relationship Id="rId70" Type="http://schemas.openxmlformats.org/officeDocument/2006/relationships/tags" Target="../tags/tag530.xml"/><Relationship Id="rId75" Type="http://schemas.openxmlformats.org/officeDocument/2006/relationships/tags" Target="../tags/tag535.xml"/><Relationship Id="rId83" Type="http://schemas.openxmlformats.org/officeDocument/2006/relationships/tags" Target="../tags/tag543.xml"/><Relationship Id="rId88" Type="http://schemas.openxmlformats.org/officeDocument/2006/relationships/tags" Target="../tags/tag548.xml"/><Relationship Id="rId91" Type="http://schemas.openxmlformats.org/officeDocument/2006/relationships/tags" Target="../tags/tag551.xml"/><Relationship Id="rId96" Type="http://schemas.openxmlformats.org/officeDocument/2006/relationships/tags" Target="../tags/tag556.xml"/><Relationship Id="rId111" Type="http://schemas.openxmlformats.org/officeDocument/2006/relationships/tags" Target="../tags/tag571.xml"/><Relationship Id="rId132" Type="http://schemas.openxmlformats.org/officeDocument/2006/relationships/tags" Target="../tags/tag592.xml"/><Relationship Id="rId140" Type="http://schemas.openxmlformats.org/officeDocument/2006/relationships/tags" Target="../tags/tag600.xml"/><Relationship Id="rId1" Type="http://schemas.openxmlformats.org/officeDocument/2006/relationships/tags" Target="../tags/tag461.xml"/><Relationship Id="rId6" Type="http://schemas.openxmlformats.org/officeDocument/2006/relationships/tags" Target="../tags/tag466.xml"/><Relationship Id="rId15" Type="http://schemas.openxmlformats.org/officeDocument/2006/relationships/tags" Target="../tags/tag475.xml"/><Relationship Id="rId23" Type="http://schemas.openxmlformats.org/officeDocument/2006/relationships/tags" Target="../tags/tag483.xml"/><Relationship Id="rId28" Type="http://schemas.openxmlformats.org/officeDocument/2006/relationships/tags" Target="../tags/tag488.xml"/><Relationship Id="rId36" Type="http://schemas.openxmlformats.org/officeDocument/2006/relationships/tags" Target="../tags/tag496.xml"/><Relationship Id="rId49" Type="http://schemas.openxmlformats.org/officeDocument/2006/relationships/tags" Target="../tags/tag509.xml"/><Relationship Id="rId57" Type="http://schemas.openxmlformats.org/officeDocument/2006/relationships/tags" Target="../tags/tag517.xml"/><Relationship Id="rId106" Type="http://schemas.openxmlformats.org/officeDocument/2006/relationships/tags" Target="../tags/tag566.xml"/><Relationship Id="rId114" Type="http://schemas.openxmlformats.org/officeDocument/2006/relationships/tags" Target="../tags/tag574.xml"/><Relationship Id="rId119" Type="http://schemas.openxmlformats.org/officeDocument/2006/relationships/tags" Target="../tags/tag579.xml"/><Relationship Id="rId127" Type="http://schemas.openxmlformats.org/officeDocument/2006/relationships/tags" Target="../tags/tag587.xml"/><Relationship Id="rId10" Type="http://schemas.openxmlformats.org/officeDocument/2006/relationships/tags" Target="../tags/tag470.xml"/><Relationship Id="rId31" Type="http://schemas.openxmlformats.org/officeDocument/2006/relationships/tags" Target="../tags/tag491.xml"/><Relationship Id="rId44" Type="http://schemas.openxmlformats.org/officeDocument/2006/relationships/tags" Target="../tags/tag504.xml"/><Relationship Id="rId52" Type="http://schemas.openxmlformats.org/officeDocument/2006/relationships/tags" Target="../tags/tag512.xml"/><Relationship Id="rId60" Type="http://schemas.openxmlformats.org/officeDocument/2006/relationships/tags" Target="../tags/tag520.xml"/><Relationship Id="rId65" Type="http://schemas.openxmlformats.org/officeDocument/2006/relationships/tags" Target="../tags/tag525.xml"/><Relationship Id="rId73" Type="http://schemas.openxmlformats.org/officeDocument/2006/relationships/tags" Target="../tags/tag533.xml"/><Relationship Id="rId78" Type="http://schemas.openxmlformats.org/officeDocument/2006/relationships/tags" Target="../tags/tag538.xml"/><Relationship Id="rId81" Type="http://schemas.openxmlformats.org/officeDocument/2006/relationships/tags" Target="../tags/tag541.xml"/><Relationship Id="rId86" Type="http://schemas.openxmlformats.org/officeDocument/2006/relationships/tags" Target="../tags/tag546.xml"/><Relationship Id="rId94" Type="http://schemas.openxmlformats.org/officeDocument/2006/relationships/tags" Target="../tags/tag554.xml"/><Relationship Id="rId99" Type="http://schemas.openxmlformats.org/officeDocument/2006/relationships/tags" Target="../tags/tag559.xml"/><Relationship Id="rId101" Type="http://schemas.openxmlformats.org/officeDocument/2006/relationships/tags" Target="../tags/tag561.xml"/><Relationship Id="rId122" Type="http://schemas.openxmlformats.org/officeDocument/2006/relationships/tags" Target="../tags/tag582.xml"/><Relationship Id="rId130" Type="http://schemas.openxmlformats.org/officeDocument/2006/relationships/tags" Target="../tags/tag590.xml"/><Relationship Id="rId135" Type="http://schemas.openxmlformats.org/officeDocument/2006/relationships/tags" Target="../tags/tag595.xml"/><Relationship Id="rId143" Type="http://schemas.openxmlformats.org/officeDocument/2006/relationships/slideMaster" Target="../slideMasters/slideMaster2.xml"/><Relationship Id="rId4" Type="http://schemas.openxmlformats.org/officeDocument/2006/relationships/tags" Target="../tags/tag464.xml"/><Relationship Id="rId9" Type="http://schemas.openxmlformats.org/officeDocument/2006/relationships/tags" Target="../tags/tag469.xml"/><Relationship Id="rId13" Type="http://schemas.openxmlformats.org/officeDocument/2006/relationships/tags" Target="../tags/tag473.xml"/><Relationship Id="rId18" Type="http://schemas.openxmlformats.org/officeDocument/2006/relationships/tags" Target="../tags/tag478.xml"/><Relationship Id="rId39" Type="http://schemas.openxmlformats.org/officeDocument/2006/relationships/tags" Target="../tags/tag499.xml"/><Relationship Id="rId109" Type="http://schemas.openxmlformats.org/officeDocument/2006/relationships/tags" Target="../tags/tag569.xml"/><Relationship Id="rId34" Type="http://schemas.openxmlformats.org/officeDocument/2006/relationships/tags" Target="../tags/tag494.xml"/><Relationship Id="rId50" Type="http://schemas.openxmlformats.org/officeDocument/2006/relationships/tags" Target="../tags/tag510.xml"/><Relationship Id="rId55" Type="http://schemas.openxmlformats.org/officeDocument/2006/relationships/tags" Target="../tags/tag515.xml"/><Relationship Id="rId76" Type="http://schemas.openxmlformats.org/officeDocument/2006/relationships/tags" Target="../tags/tag536.xml"/><Relationship Id="rId97" Type="http://schemas.openxmlformats.org/officeDocument/2006/relationships/tags" Target="../tags/tag557.xml"/><Relationship Id="rId104" Type="http://schemas.openxmlformats.org/officeDocument/2006/relationships/tags" Target="../tags/tag564.xml"/><Relationship Id="rId120" Type="http://schemas.openxmlformats.org/officeDocument/2006/relationships/tags" Target="../tags/tag580.xml"/><Relationship Id="rId125" Type="http://schemas.openxmlformats.org/officeDocument/2006/relationships/tags" Target="../tags/tag585.xml"/><Relationship Id="rId141" Type="http://schemas.openxmlformats.org/officeDocument/2006/relationships/tags" Target="../tags/tag601.xml"/><Relationship Id="rId7" Type="http://schemas.openxmlformats.org/officeDocument/2006/relationships/tags" Target="../tags/tag467.xml"/><Relationship Id="rId71" Type="http://schemas.openxmlformats.org/officeDocument/2006/relationships/tags" Target="../tags/tag531.xml"/><Relationship Id="rId92" Type="http://schemas.openxmlformats.org/officeDocument/2006/relationships/tags" Target="../tags/tag552.xml"/><Relationship Id="rId2" Type="http://schemas.openxmlformats.org/officeDocument/2006/relationships/tags" Target="../tags/tag462.xml"/><Relationship Id="rId29" Type="http://schemas.openxmlformats.org/officeDocument/2006/relationships/tags" Target="../tags/tag489.xml"/><Relationship Id="rId24" Type="http://schemas.openxmlformats.org/officeDocument/2006/relationships/tags" Target="../tags/tag484.xml"/><Relationship Id="rId40" Type="http://schemas.openxmlformats.org/officeDocument/2006/relationships/tags" Target="../tags/tag500.xml"/><Relationship Id="rId45" Type="http://schemas.openxmlformats.org/officeDocument/2006/relationships/tags" Target="../tags/tag505.xml"/><Relationship Id="rId66" Type="http://schemas.openxmlformats.org/officeDocument/2006/relationships/tags" Target="../tags/tag526.xml"/><Relationship Id="rId87" Type="http://schemas.openxmlformats.org/officeDocument/2006/relationships/tags" Target="../tags/tag547.xml"/><Relationship Id="rId110" Type="http://schemas.openxmlformats.org/officeDocument/2006/relationships/tags" Target="../tags/tag570.xml"/><Relationship Id="rId115" Type="http://schemas.openxmlformats.org/officeDocument/2006/relationships/tags" Target="../tags/tag575.xml"/><Relationship Id="rId131" Type="http://schemas.openxmlformats.org/officeDocument/2006/relationships/tags" Target="../tags/tag591.xml"/><Relationship Id="rId136" Type="http://schemas.openxmlformats.org/officeDocument/2006/relationships/tags" Target="../tags/tag596.xml"/><Relationship Id="rId61" Type="http://schemas.openxmlformats.org/officeDocument/2006/relationships/tags" Target="../tags/tag521.xml"/><Relationship Id="rId82" Type="http://schemas.openxmlformats.org/officeDocument/2006/relationships/tags" Target="../tags/tag542.xml"/><Relationship Id="rId19" Type="http://schemas.openxmlformats.org/officeDocument/2006/relationships/tags" Target="../tags/tag479.xml"/><Relationship Id="rId14" Type="http://schemas.openxmlformats.org/officeDocument/2006/relationships/tags" Target="../tags/tag474.xml"/><Relationship Id="rId30" Type="http://schemas.openxmlformats.org/officeDocument/2006/relationships/tags" Target="../tags/tag490.xml"/><Relationship Id="rId35" Type="http://schemas.openxmlformats.org/officeDocument/2006/relationships/tags" Target="../tags/tag495.xml"/><Relationship Id="rId56" Type="http://schemas.openxmlformats.org/officeDocument/2006/relationships/tags" Target="../tags/tag516.xml"/><Relationship Id="rId77" Type="http://schemas.openxmlformats.org/officeDocument/2006/relationships/tags" Target="../tags/tag537.xml"/><Relationship Id="rId100" Type="http://schemas.openxmlformats.org/officeDocument/2006/relationships/tags" Target="../tags/tag560.xml"/><Relationship Id="rId105" Type="http://schemas.openxmlformats.org/officeDocument/2006/relationships/tags" Target="../tags/tag565.xml"/><Relationship Id="rId126" Type="http://schemas.openxmlformats.org/officeDocument/2006/relationships/tags" Target="../tags/tag586.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05.xml"/><Relationship Id="rId2" Type="http://schemas.openxmlformats.org/officeDocument/2006/relationships/tags" Target="../tags/tag604.xml"/><Relationship Id="rId1" Type="http://schemas.openxmlformats.org/officeDocument/2006/relationships/tags" Target="../tags/tag603.xml"/><Relationship Id="rId5" Type="http://schemas.openxmlformats.org/officeDocument/2006/relationships/slideMaster" Target="../slideMasters/slideMaster2.xml"/><Relationship Id="rId4" Type="http://schemas.openxmlformats.org/officeDocument/2006/relationships/tags" Target="../tags/tag606.xml"/></Relationships>
</file>

<file path=ppt/slideLayouts/_rels/slideLayout17.xml.rels><?xml version="1.0" encoding="UTF-8" standalone="yes"?>
<Relationships xmlns="http://schemas.openxmlformats.org/package/2006/relationships"><Relationship Id="rId26" Type="http://schemas.openxmlformats.org/officeDocument/2006/relationships/tags" Target="../tags/tag632.xml"/><Relationship Id="rId117" Type="http://schemas.openxmlformats.org/officeDocument/2006/relationships/tags" Target="../tags/tag723.xml"/><Relationship Id="rId21" Type="http://schemas.openxmlformats.org/officeDocument/2006/relationships/tags" Target="../tags/tag627.xml"/><Relationship Id="rId42" Type="http://schemas.openxmlformats.org/officeDocument/2006/relationships/tags" Target="../tags/tag648.xml"/><Relationship Id="rId47" Type="http://schemas.openxmlformats.org/officeDocument/2006/relationships/tags" Target="../tags/tag653.xml"/><Relationship Id="rId63" Type="http://schemas.openxmlformats.org/officeDocument/2006/relationships/tags" Target="../tags/tag669.xml"/><Relationship Id="rId68" Type="http://schemas.openxmlformats.org/officeDocument/2006/relationships/tags" Target="../tags/tag674.xml"/><Relationship Id="rId84" Type="http://schemas.openxmlformats.org/officeDocument/2006/relationships/tags" Target="../tags/tag690.xml"/><Relationship Id="rId89" Type="http://schemas.openxmlformats.org/officeDocument/2006/relationships/tags" Target="../tags/tag695.xml"/><Relationship Id="rId112" Type="http://schemas.openxmlformats.org/officeDocument/2006/relationships/tags" Target="../tags/tag718.xml"/><Relationship Id="rId133" Type="http://schemas.openxmlformats.org/officeDocument/2006/relationships/tags" Target="../tags/tag739.xml"/><Relationship Id="rId138" Type="http://schemas.openxmlformats.org/officeDocument/2006/relationships/tags" Target="../tags/tag744.xml"/><Relationship Id="rId16" Type="http://schemas.openxmlformats.org/officeDocument/2006/relationships/tags" Target="../tags/tag622.xml"/><Relationship Id="rId107" Type="http://schemas.openxmlformats.org/officeDocument/2006/relationships/tags" Target="../tags/tag713.xml"/><Relationship Id="rId11" Type="http://schemas.openxmlformats.org/officeDocument/2006/relationships/tags" Target="../tags/tag617.xml"/><Relationship Id="rId32" Type="http://schemas.openxmlformats.org/officeDocument/2006/relationships/tags" Target="../tags/tag638.xml"/><Relationship Id="rId37" Type="http://schemas.openxmlformats.org/officeDocument/2006/relationships/tags" Target="../tags/tag643.xml"/><Relationship Id="rId53" Type="http://schemas.openxmlformats.org/officeDocument/2006/relationships/tags" Target="../tags/tag659.xml"/><Relationship Id="rId58" Type="http://schemas.openxmlformats.org/officeDocument/2006/relationships/tags" Target="../tags/tag664.xml"/><Relationship Id="rId74" Type="http://schemas.openxmlformats.org/officeDocument/2006/relationships/tags" Target="../tags/tag680.xml"/><Relationship Id="rId79" Type="http://schemas.openxmlformats.org/officeDocument/2006/relationships/tags" Target="../tags/tag685.xml"/><Relationship Id="rId102" Type="http://schemas.openxmlformats.org/officeDocument/2006/relationships/tags" Target="../tags/tag708.xml"/><Relationship Id="rId123" Type="http://schemas.openxmlformats.org/officeDocument/2006/relationships/tags" Target="../tags/tag729.xml"/><Relationship Id="rId128" Type="http://schemas.openxmlformats.org/officeDocument/2006/relationships/tags" Target="../tags/tag734.xml"/><Relationship Id="rId144" Type="http://schemas.openxmlformats.org/officeDocument/2006/relationships/tags" Target="../tags/tag750.xml"/><Relationship Id="rId5" Type="http://schemas.openxmlformats.org/officeDocument/2006/relationships/tags" Target="../tags/tag611.xml"/><Relationship Id="rId90" Type="http://schemas.openxmlformats.org/officeDocument/2006/relationships/tags" Target="../tags/tag696.xml"/><Relationship Id="rId95" Type="http://schemas.openxmlformats.org/officeDocument/2006/relationships/tags" Target="../tags/tag701.xml"/><Relationship Id="rId22" Type="http://schemas.openxmlformats.org/officeDocument/2006/relationships/tags" Target="../tags/tag628.xml"/><Relationship Id="rId27" Type="http://schemas.openxmlformats.org/officeDocument/2006/relationships/tags" Target="../tags/tag633.xml"/><Relationship Id="rId43" Type="http://schemas.openxmlformats.org/officeDocument/2006/relationships/tags" Target="../tags/tag649.xml"/><Relationship Id="rId48" Type="http://schemas.openxmlformats.org/officeDocument/2006/relationships/tags" Target="../tags/tag654.xml"/><Relationship Id="rId64" Type="http://schemas.openxmlformats.org/officeDocument/2006/relationships/tags" Target="../tags/tag670.xml"/><Relationship Id="rId69" Type="http://schemas.openxmlformats.org/officeDocument/2006/relationships/tags" Target="../tags/tag675.xml"/><Relationship Id="rId113" Type="http://schemas.openxmlformats.org/officeDocument/2006/relationships/tags" Target="../tags/tag719.xml"/><Relationship Id="rId118" Type="http://schemas.openxmlformats.org/officeDocument/2006/relationships/tags" Target="../tags/tag724.xml"/><Relationship Id="rId134" Type="http://schemas.openxmlformats.org/officeDocument/2006/relationships/tags" Target="../tags/tag740.xml"/><Relationship Id="rId139" Type="http://schemas.openxmlformats.org/officeDocument/2006/relationships/tags" Target="../tags/tag745.xml"/><Relationship Id="rId80" Type="http://schemas.openxmlformats.org/officeDocument/2006/relationships/tags" Target="../tags/tag686.xml"/><Relationship Id="rId85" Type="http://schemas.openxmlformats.org/officeDocument/2006/relationships/tags" Target="../tags/tag691.xml"/><Relationship Id="rId3" Type="http://schemas.openxmlformats.org/officeDocument/2006/relationships/tags" Target="../tags/tag609.xml"/><Relationship Id="rId12" Type="http://schemas.openxmlformats.org/officeDocument/2006/relationships/tags" Target="../tags/tag618.xml"/><Relationship Id="rId17" Type="http://schemas.openxmlformats.org/officeDocument/2006/relationships/tags" Target="../tags/tag623.xml"/><Relationship Id="rId25" Type="http://schemas.openxmlformats.org/officeDocument/2006/relationships/tags" Target="../tags/tag631.xml"/><Relationship Id="rId33" Type="http://schemas.openxmlformats.org/officeDocument/2006/relationships/tags" Target="../tags/tag639.xml"/><Relationship Id="rId38" Type="http://schemas.openxmlformats.org/officeDocument/2006/relationships/tags" Target="../tags/tag644.xml"/><Relationship Id="rId46" Type="http://schemas.openxmlformats.org/officeDocument/2006/relationships/tags" Target="../tags/tag652.xml"/><Relationship Id="rId59" Type="http://schemas.openxmlformats.org/officeDocument/2006/relationships/tags" Target="../tags/tag665.xml"/><Relationship Id="rId67" Type="http://schemas.openxmlformats.org/officeDocument/2006/relationships/tags" Target="../tags/tag673.xml"/><Relationship Id="rId103" Type="http://schemas.openxmlformats.org/officeDocument/2006/relationships/tags" Target="../tags/tag709.xml"/><Relationship Id="rId108" Type="http://schemas.openxmlformats.org/officeDocument/2006/relationships/tags" Target="../tags/tag714.xml"/><Relationship Id="rId116" Type="http://schemas.openxmlformats.org/officeDocument/2006/relationships/tags" Target="../tags/tag722.xml"/><Relationship Id="rId124" Type="http://schemas.openxmlformats.org/officeDocument/2006/relationships/tags" Target="../tags/tag730.xml"/><Relationship Id="rId129" Type="http://schemas.openxmlformats.org/officeDocument/2006/relationships/tags" Target="../tags/tag735.xml"/><Relationship Id="rId137" Type="http://schemas.openxmlformats.org/officeDocument/2006/relationships/tags" Target="../tags/tag743.xml"/><Relationship Id="rId20" Type="http://schemas.openxmlformats.org/officeDocument/2006/relationships/tags" Target="../tags/tag626.xml"/><Relationship Id="rId41" Type="http://schemas.openxmlformats.org/officeDocument/2006/relationships/tags" Target="../tags/tag647.xml"/><Relationship Id="rId54" Type="http://schemas.openxmlformats.org/officeDocument/2006/relationships/tags" Target="../tags/tag660.xml"/><Relationship Id="rId62" Type="http://schemas.openxmlformats.org/officeDocument/2006/relationships/tags" Target="../tags/tag668.xml"/><Relationship Id="rId70" Type="http://schemas.openxmlformats.org/officeDocument/2006/relationships/tags" Target="../tags/tag676.xml"/><Relationship Id="rId75" Type="http://schemas.openxmlformats.org/officeDocument/2006/relationships/tags" Target="../tags/tag681.xml"/><Relationship Id="rId83" Type="http://schemas.openxmlformats.org/officeDocument/2006/relationships/tags" Target="../tags/tag689.xml"/><Relationship Id="rId88" Type="http://schemas.openxmlformats.org/officeDocument/2006/relationships/tags" Target="../tags/tag694.xml"/><Relationship Id="rId91" Type="http://schemas.openxmlformats.org/officeDocument/2006/relationships/tags" Target="../tags/tag697.xml"/><Relationship Id="rId96" Type="http://schemas.openxmlformats.org/officeDocument/2006/relationships/tags" Target="../tags/tag702.xml"/><Relationship Id="rId111" Type="http://schemas.openxmlformats.org/officeDocument/2006/relationships/tags" Target="../tags/tag717.xml"/><Relationship Id="rId132" Type="http://schemas.openxmlformats.org/officeDocument/2006/relationships/tags" Target="../tags/tag738.xml"/><Relationship Id="rId140" Type="http://schemas.openxmlformats.org/officeDocument/2006/relationships/tags" Target="../tags/tag746.xml"/><Relationship Id="rId145" Type="http://schemas.openxmlformats.org/officeDocument/2006/relationships/slideMaster" Target="../slideMasters/slideMaster2.xml"/><Relationship Id="rId1" Type="http://schemas.openxmlformats.org/officeDocument/2006/relationships/tags" Target="../tags/tag607.xml"/><Relationship Id="rId6" Type="http://schemas.openxmlformats.org/officeDocument/2006/relationships/tags" Target="../tags/tag612.xml"/><Relationship Id="rId15" Type="http://schemas.openxmlformats.org/officeDocument/2006/relationships/tags" Target="../tags/tag621.xml"/><Relationship Id="rId23" Type="http://schemas.openxmlformats.org/officeDocument/2006/relationships/tags" Target="../tags/tag629.xml"/><Relationship Id="rId28" Type="http://schemas.openxmlformats.org/officeDocument/2006/relationships/tags" Target="../tags/tag634.xml"/><Relationship Id="rId36" Type="http://schemas.openxmlformats.org/officeDocument/2006/relationships/tags" Target="../tags/tag642.xml"/><Relationship Id="rId49" Type="http://schemas.openxmlformats.org/officeDocument/2006/relationships/tags" Target="../tags/tag655.xml"/><Relationship Id="rId57" Type="http://schemas.openxmlformats.org/officeDocument/2006/relationships/tags" Target="../tags/tag663.xml"/><Relationship Id="rId106" Type="http://schemas.openxmlformats.org/officeDocument/2006/relationships/tags" Target="../tags/tag712.xml"/><Relationship Id="rId114" Type="http://schemas.openxmlformats.org/officeDocument/2006/relationships/tags" Target="../tags/tag720.xml"/><Relationship Id="rId119" Type="http://schemas.openxmlformats.org/officeDocument/2006/relationships/tags" Target="../tags/tag725.xml"/><Relationship Id="rId127" Type="http://schemas.openxmlformats.org/officeDocument/2006/relationships/tags" Target="../tags/tag733.xml"/><Relationship Id="rId10" Type="http://schemas.openxmlformats.org/officeDocument/2006/relationships/tags" Target="../tags/tag616.xml"/><Relationship Id="rId31" Type="http://schemas.openxmlformats.org/officeDocument/2006/relationships/tags" Target="../tags/tag637.xml"/><Relationship Id="rId44" Type="http://schemas.openxmlformats.org/officeDocument/2006/relationships/tags" Target="../tags/tag650.xml"/><Relationship Id="rId52" Type="http://schemas.openxmlformats.org/officeDocument/2006/relationships/tags" Target="../tags/tag658.xml"/><Relationship Id="rId60" Type="http://schemas.openxmlformats.org/officeDocument/2006/relationships/tags" Target="../tags/tag666.xml"/><Relationship Id="rId65" Type="http://schemas.openxmlformats.org/officeDocument/2006/relationships/tags" Target="../tags/tag671.xml"/><Relationship Id="rId73" Type="http://schemas.openxmlformats.org/officeDocument/2006/relationships/tags" Target="../tags/tag679.xml"/><Relationship Id="rId78" Type="http://schemas.openxmlformats.org/officeDocument/2006/relationships/tags" Target="../tags/tag684.xml"/><Relationship Id="rId81" Type="http://schemas.openxmlformats.org/officeDocument/2006/relationships/tags" Target="../tags/tag687.xml"/><Relationship Id="rId86" Type="http://schemas.openxmlformats.org/officeDocument/2006/relationships/tags" Target="../tags/tag692.xml"/><Relationship Id="rId94" Type="http://schemas.openxmlformats.org/officeDocument/2006/relationships/tags" Target="../tags/tag700.xml"/><Relationship Id="rId99" Type="http://schemas.openxmlformats.org/officeDocument/2006/relationships/tags" Target="../tags/tag705.xml"/><Relationship Id="rId101" Type="http://schemas.openxmlformats.org/officeDocument/2006/relationships/tags" Target="../tags/tag707.xml"/><Relationship Id="rId122" Type="http://schemas.openxmlformats.org/officeDocument/2006/relationships/tags" Target="../tags/tag728.xml"/><Relationship Id="rId130" Type="http://schemas.openxmlformats.org/officeDocument/2006/relationships/tags" Target="../tags/tag736.xml"/><Relationship Id="rId135" Type="http://schemas.openxmlformats.org/officeDocument/2006/relationships/tags" Target="../tags/tag741.xml"/><Relationship Id="rId143" Type="http://schemas.openxmlformats.org/officeDocument/2006/relationships/tags" Target="../tags/tag749.xml"/><Relationship Id="rId4" Type="http://schemas.openxmlformats.org/officeDocument/2006/relationships/tags" Target="../tags/tag610.xml"/><Relationship Id="rId9" Type="http://schemas.openxmlformats.org/officeDocument/2006/relationships/tags" Target="../tags/tag615.xml"/><Relationship Id="rId13" Type="http://schemas.openxmlformats.org/officeDocument/2006/relationships/tags" Target="../tags/tag619.xml"/><Relationship Id="rId18" Type="http://schemas.openxmlformats.org/officeDocument/2006/relationships/tags" Target="../tags/tag624.xml"/><Relationship Id="rId39" Type="http://schemas.openxmlformats.org/officeDocument/2006/relationships/tags" Target="../tags/tag645.xml"/><Relationship Id="rId109" Type="http://schemas.openxmlformats.org/officeDocument/2006/relationships/tags" Target="../tags/tag715.xml"/><Relationship Id="rId34" Type="http://schemas.openxmlformats.org/officeDocument/2006/relationships/tags" Target="../tags/tag640.xml"/><Relationship Id="rId50" Type="http://schemas.openxmlformats.org/officeDocument/2006/relationships/tags" Target="../tags/tag656.xml"/><Relationship Id="rId55" Type="http://schemas.openxmlformats.org/officeDocument/2006/relationships/tags" Target="../tags/tag661.xml"/><Relationship Id="rId76" Type="http://schemas.openxmlformats.org/officeDocument/2006/relationships/tags" Target="../tags/tag682.xml"/><Relationship Id="rId97" Type="http://schemas.openxmlformats.org/officeDocument/2006/relationships/tags" Target="../tags/tag703.xml"/><Relationship Id="rId104" Type="http://schemas.openxmlformats.org/officeDocument/2006/relationships/tags" Target="../tags/tag710.xml"/><Relationship Id="rId120" Type="http://schemas.openxmlformats.org/officeDocument/2006/relationships/tags" Target="../tags/tag726.xml"/><Relationship Id="rId125" Type="http://schemas.openxmlformats.org/officeDocument/2006/relationships/tags" Target="../tags/tag731.xml"/><Relationship Id="rId141" Type="http://schemas.openxmlformats.org/officeDocument/2006/relationships/tags" Target="../tags/tag747.xml"/><Relationship Id="rId7" Type="http://schemas.openxmlformats.org/officeDocument/2006/relationships/tags" Target="../tags/tag613.xml"/><Relationship Id="rId71" Type="http://schemas.openxmlformats.org/officeDocument/2006/relationships/tags" Target="../tags/tag677.xml"/><Relationship Id="rId92" Type="http://schemas.openxmlformats.org/officeDocument/2006/relationships/tags" Target="../tags/tag698.xml"/><Relationship Id="rId2" Type="http://schemas.openxmlformats.org/officeDocument/2006/relationships/tags" Target="../tags/tag608.xml"/><Relationship Id="rId29" Type="http://schemas.openxmlformats.org/officeDocument/2006/relationships/tags" Target="../tags/tag635.xml"/><Relationship Id="rId24" Type="http://schemas.openxmlformats.org/officeDocument/2006/relationships/tags" Target="../tags/tag630.xml"/><Relationship Id="rId40" Type="http://schemas.openxmlformats.org/officeDocument/2006/relationships/tags" Target="../tags/tag646.xml"/><Relationship Id="rId45" Type="http://schemas.openxmlformats.org/officeDocument/2006/relationships/tags" Target="../tags/tag651.xml"/><Relationship Id="rId66" Type="http://schemas.openxmlformats.org/officeDocument/2006/relationships/tags" Target="../tags/tag672.xml"/><Relationship Id="rId87" Type="http://schemas.openxmlformats.org/officeDocument/2006/relationships/tags" Target="../tags/tag693.xml"/><Relationship Id="rId110" Type="http://schemas.openxmlformats.org/officeDocument/2006/relationships/tags" Target="../tags/tag716.xml"/><Relationship Id="rId115" Type="http://schemas.openxmlformats.org/officeDocument/2006/relationships/tags" Target="../tags/tag721.xml"/><Relationship Id="rId131" Type="http://schemas.openxmlformats.org/officeDocument/2006/relationships/tags" Target="../tags/tag737.xml"/><Relationship Id="rId136" Type="http://schemas.openxmlformats.org/officeDocument/2006/relationships/tags" Target="../tags/tag742.xml"/><Relationship Id="rId61" Type="http://schemas.openxmlformats.org/officeDocument/2006/relationships/tags" Target="../tags/tag667.xml"/><Relationship Id="rId82" Type="http://schemas.openxmlformats.org/officeDocument/2006/relationships/tags" Target="../tags/tag688.xml"/><Relationship Id="rId19" Type="http://schemas.openxmlformats.org/officeDocument/2006/relationships/tags" Target="../tags/tag625.xml"/><Relationship Id="rId14" Type="http://schemas.openxmlformats.org/officeDocument/2006/relationships/tags" Target="../tags/tag620.xml"/><Relationship Id="rId30" Type="http://schemas.openxmlformats.org/officeDocument/2006/relationships/tags" Target="../tags/tag636.xml"/><Relationship Id="rId35" Type="http://schemas.openxmlformats.org/officeDocument/2006/relationships/tags" Target="../tags/tag641.xml"/><Relationship Id="rId56" Type="http://schemas.openxmlformats.org/officeDocument/2006/relationships/tags" Target="../tags/tag662.xml"/><Relationship Id="rId77" Type="http://schemas.openxmlformats.org/officeDocument/2006/relationships/tags" Target="../tags/tag683.xml"/><Relationship Id="rId100" Type="http://schemas.openxmlformats.org/officeDocument/2006/relationships/tags" Target="../tags/tag706.xml"/><Relationship Id="rId105" Type="http://schemas.openxmlformats.org/officeDocument/2006/relationships/tags" Target="../tags/tag711.xml"/><Relationship Id="rId126" Type="http://schemas.openxmlformats.org/officeDocument/2006/relationships/tags" Target="../tags/tag732.xml"/><Relationship Id="rId8" Type="http://schemas.openxmlformats.org/officeDocument/2006/relationships/tags" Target="../tags/tag614.xml"/><Relationship Id="rId51" Type="http://schemas.openxmlformats.org/officeDocument/2006/relationships/tags" Target="../tags/tag657.xml"/><Relationship Id="rId72" Type="http://schemas.openxmlformats.org/officeDocument/2006/relationships/tags" Target="../tags/tag678.xml"/><Relationship Id="rId93" Type="http://schemas.openxmlformats.org/officeDocument/2006/relationships/tags" Target="../tags/tag699.xml"/><Relationship Id="rId98" Type="http://schemas.openxmlformats.org/officeDocument/2006/relationships/tags" Target="../tags/tag704.xml"/><Relationship Id="rId121" Type="http://schemas.openxmlformats.org/officeDocument/2006/relationships/tags" Target="../tags/tag727.xml"/><Relationship Id="rId142" Type="http://schemas.openxmlformats.org/officeDocument/2006/relationships/tags" Target="../tags/tag748.xml"/></Relationships>
</file>

<file path=ppt/slideLayouts/_rels/slideLayout18.xml.rels><?xml version="1.0" encoding="UTF-8" standalone="yes"?>
<Relationships xmlns="http://schemas.openxmlformats.org/package/2006/relationships"><Relationship Id="rId26" Type="http://schemas.openxmlformats.org/officeDocument/2006/relationships/tags" Target="../tags/tag776.xml"/><Relationship Id="rId117" Type="http://schemas.openxmlformats.org/officeDocument/2006/relationships/tags" Target="../tags/tag867.xml"/><Relationship Id="rId21" Type="http://schemas.openxmlformats.org/officeDocument/2006/relationships/tags" Target="../tags/tag771.xml"/><Relationship Id="rId42" Type="http://schemas.openxmlformats.org/officeDocument/2006/relationships/tags" Target="../tags/tag792.xml"/><Relationship Id="rId47" Type="http://schemas.openxmlformats.org/officeDocument/2006/relationships/tags" Target="../tags/tag797.xml"/><Relationship Id="rId63" Type="http://schemas.openxmlformats.org/officeDocument/2006/relationships/tags" Target="../tags/tag813.xml"/><Relationship Id="rId68" Type="http://schemas.openxmlformats.org/officeDocument/2006/relationships/tags" Target="../tags/tag818.xml"/><Relationship Id="rId84" Type="http://schemas.openxmlformats.org/officeDocument/2006/relationships/tags" Target="../tags/tag834.xml"/><Relationship Id="rId89" Type="http://schemas.openxmlformats.org/officeDocument/2006/relationships/tags" Target="../tags/tag839.xml"/><Relationship Id="rId112" Type="http://schemas.openxmlformats.org/officeDocument/2006/relationships/tags" Target="../tags/tag862.xml"/><Relationship Id="rId133" Type="http://schemas.openxmlformats.org/officeDocument/2006/relationships/tags" Target="../tags/tag883.xml"/><Relationship Id="rId138" Type="http://schemas.openxmlformats.org/officeDocument/2006/relationships/tags" Target="../tags/tag888.xml"/><Relationship Id="rId16" Type="http://schemas.openxmlformats.org/officeDocument/2006/relationships/tags" Target="../tags/tag766.xml"/><Relationship Id="rId107" Type="http://schemas.openxmlformats.org/officeDocument/2006/relationships/tags" Target="../tags/tag857.xml"/><Relationship Id="rId11" Type="http://schemas.openxmlformats.org/officeDocument/2006/relationships/tags" Target="../tags/tag761.xml"/><Relationship Id="rId32" Type="http://schemas.openxmlformats.org/officeDocument/2006/relationships/tags" Target="../tags/tag782.xml"/><Relationship Id="rId37" Type="http://schemas.openxmlformats.org/officeDocument/2006/relationships/tags" Target="../tags/tag787.xml"/><Relationship Id="rId53" Type="http://schemas.openxmlformats.org/officeDocument/2006/relationships/tags" Target="../tags/tag803.xml"/><Relationship Id="rId58" Type="http://schemas.openxmlformats.org/officeDocument/2006/relationships/tags" Target="../tags/tag808.xml"/><Relationship Id="rId74" Type="http://schemas.openxmlformats.org/officeDocument/2006/relationships/tags" Target="../tags/tag824.xml"/><Relationship Id="rId79" Type="http://schemas.openxmlformats.org/officeDocument/2006/relationships/tags" Target="../tags/tag829.xml"/><Relationship Id="rId102" Type="http://schemas.openxmlformats.org/officeDocument/2006/relationships/tags" Target="../tags/tag852.xml"/><Relationship Id="rId123" Type="http://schemas.openxmlformats.org/officeDocument/2006/relationships/tags" Target="../tags/tag873.xml"/><Relationship Id="rId128" Type="http://schemas.openxmlformats.org/officeDocument/2006/relationships/tags" Target="../tags/tag878.xml"/><Relationship Id="rId144" Type="http://schemas.openxmlformats.org/officeDocument/2006/relationships/tags" Target="../tags/tag894.xml"/><Relationship Id="rId5" Type="http://schemas.openxmlformats.org/officeDocument/2006/relationships/tags" Target="../tags/tag755.xml"/><Relationship Id="rId90" Type="http://schemas.openxmlformats.org/officeDocument/2006/relationships/tags" Target="../tags/tag840.xml"/><Relationship Id="rId95" Type="http://schemas.openxmlformats.org/officeDocument/2006/relationships/tags" Target="../tags/tag845.xml"/><Relationship Id="rId22" Type="http://schemas.openxmlformats.org/officeDocument/2006/relationships/tags" Target="../tags/tag772.xml"/><Relationship Id="rId27" Type="http://schemas.openxmlformats.org/officeDocument/2006/relationships/tags" Target="../tags/tag777.xml"/><Relationship Id="rId43" Type="http://schemas.openxmlformats.org/officeDocument/2006/relationships/tags" Target="../tags/tag793.xml"/><Relationship Id="rId48" Type="http://schemas.openxmlformats.org/officeDocument/2006/relationships/tags" Target="../tags/tag798.xml"/><Relationship Id="rId64" Type="http://schemas.openxmlformats.org/officeDocument/2006/relationships/tags" Target="../tags/tag814.xml"/><Relationship Id="rId69" Type="http://schemas.openxmlformats.org/officeDocument/2006/relationships/tags" Target="../tags/tag819.xml"/><Relationship Id="rId113" Type="http://schemas.openxmlformats.org/officeDocument/2006/relationships/tags" Target="../tags/tag863.xml"/><Relationship Id="rId118" Type="http://schemas.openxmlformats.org/officeDocument/2006/relationships/tags" Target="../tags/tag868.xml"/><Relationship Id="rId134" Type="http://schemas.openxmlformats.org/officeDocument/2006/relationships/tags" Target="../tags/tag884.xml"/><Relationship Id="rId139" Type="http://schemas.openxmlformats.org/officeDocument/2006/relationships/tags" Target="../tags/tag889.xml"/><Relationship Id="rId80" Type="http://schemas.openxmlformats.org/officeDocument/2006/relationships/tags" Target="../tags/tag830.xml"/><Relationship Id="rId85" Type="http://schemas.openxmlformats.org/officeDocument/2006/relationships/tags" Target="../tags/tag835.xml"/><Relationship Id="rId3" Type="http://schemas.openxmlformats.org/officeDocument/2006/relationships/tags" Target="../tags/tag753.xml"/><Relationship Id="rId12" Type="http://schemas.openxmlformats.org/officeDocument/2006/relationships/tags" Target="../tags/tag762.xml"/><Relationship Id="rId17" Type="http://schemas.openxmlformats.org/officeDocument/2006/relationships/tags" Target="../tags/tag767.xml"/><Relationship Id="rId25" Type="http://schemas.openxmlformats.org/officeDocument/2006/relationships/tags" Target="../tags/tag775.xml"/><Relationship Id="rId33" Type="http://schemas.openxmlformats.org/officeDocument/2006/relationships/tags" Target="../tags/tag783.xml"/><Relationship Id="rId38" Type="http://schemas.openxmlformats.org/officeDocument/2006/relationships/tags" Target="../tags/tag788.xml"/><Relationship Id="rId46" Type="http://schemas.openxmlformats.org/officeDocument/2006/relationships/tags" Target="../tags/tag796.xml"/><Relationship Id="rId59" Type="http://schemas.openxmlformats.org/officeDocument/2006/relationships/tags" Target="../tags/tag809.xml"/><Relationship Id="rId67" Type="http://schemas.openxmlformats.org/officeDocument/2006/relationships/tags" Target="../tags/tag817.xml"/><Relationship Id="rId103" Type="http://schemas.openxmlformats.org/officeDocument/2006/relationships/tags" Target="../tags/tag853.xml"/><Relationship Id="rId108" Type="http://schemas.openxmlformats.org/officeDocument/2006/relationships/tags" Target="../tags/tag858.xml"/><Relationship Id="rId116" Type="http://schemas.openxmlformats.org/officeDocument/2006/relationships/tags" Target="../tags/tag866.xml"/><Relationship Id="rId124" Type="http://schemas.openxmlformats.org/officeDocument/2006/relationships/tags" Target="../tags/tag874.xml"/><Relationship Id="rId129" Type="http://schemas.openxmlformats.org/officeDocument/2006/relationships/tags" Target="../tags/tag879.xml"/><Relationship Id="rId137" Type="http://schemas.openxmlformats.org/officeDocument/2006/relationships/tags" Target="../tags/tag887.xml"/><Relationship Id="rId20" Type="http://schemas.openxmlformats.org/officeDocument/2006/relationships/tags" Target="../tags/tag770.xml"/><Relationship Id="rId41" Type="http://schemas.openxmlformats.org/officeDocument/2006/relationships/tags" Target="../tags/tag791.xml"/><Relationship Id="rId54" Type="http://schemas.openxmlformats.org/officeDocument/2006/relationships/tags" Target="../tags/tag804.xml"/><Relationship Id="rId62" Type="http://schemas.openxmlformats.org/officeDocument/2006/relationships/tags" Target="../tags/tag812.xml"/><Relationship Id="rId70" Type="http://schemas.openxmlformats.org/officeDocument/2006/relationships/tags" Target="../tags/tag820.xml"/><Relationship Id="rId75" Type="http://schemas.openxmlformats.org/officeDocument/2006/relationships/tags" Target="../tags/tag825.xml"/><Relationship Id="rId83" Type="http://schemas.openxmlformats.org/officeDocument/2006/relationships/tags" Target="../tags/tag833.xml"/><Relationship Id="rId88" Type="http://schemas.openxmlformats.org/officeDocument/2006/relationships/tags" Target="../tags/tag838.xml"/><Relationship Id="rId91" Type="http://schemas.openxmlformats.org/officeDocument/2006/relationships/tags" Target="../tags/tag841.xml"/><Relationship Id="rId96" Type="http://schemas.openxmlformats.org/officeDocument/2006/relationships/tags" Target="../tags/tag846.xml"/><Relationship Id="rId111" Type="http://schemas.openxmlformats.org/officeDocument/2006/relationships/tags" Target="../tags/tag861.xml"/><Relationship Id="rId132" Type="http://schemas.openxmlformats.org/officeDocument/2006/relationships/tags" Target="../tags/tag882.xml"/><Relationship Id="rId140" Type="http://schemas.openxmlformats.org/officeDocument/2006/relationships/tags" Target="../tags/tag890.xml"/><Relationship Id="rId145" Type="http://schemas.openxmlformats.org/officeDocument/2006/relationships/slideMaster" Target="../slideMasters/slideMaster2.xml"/><Relationship Id="rId1" Type="http://schemas.openxmlformats.org/officeDocument/2006/relationships/tags" Target="../tags/tag751.xml"/><Relationship Id="rId6" Type="http://schemas.openxmlformats.org/officeDocument/2006/relationships/tags" Target="../tags/tag756.xml"/><Relationship Id="rId15" Type="http://schemas.openxmlformats.org/officeDocument/2006/relationships/tags" Target="../tags/tag765.xml"/><Relationship Id="rId23" Type="http://schemas.openxmlformats.org/officeDocument/2006/relationships/tags" Target="../tags/tag773.xml"/><Relationship Id="rId28" Type="http://schemas.openxmlformats.org/officeDocument/2006/relationships/tags" Target="../tags/tag778.xml"/><Relationship Id="rId36" Type="http://schemas.openxmlformats.org/officeDocument/2006/relationships/tags" Target="../tags/tag786.xml"/><Relationship Id="rId49" Type="http://schemas.openxmlformats.org/officeDocument/2006/relationships/tags" Target="../tags/tag799.xml"/><Relationship Id="rId57" Type="http://schemas.openxmlformats.org/officeDocument/2006/relationships/tags" Target="../tags/tag807.xml"/><Relationship Id="rId106" Type="http://schemas.openxmlformats.org/officeDocument/2006/relationships/tags" Target="../tags/tag856.xml"/><Relationship Id="rId114" Type="http://schemas.openxmlformats.org/officeDocument/2006/relationships/tags" Target="../tags/tag864.xml"/><Relationship Id="rId119" Type="http://schemas.openxmlformats.org/officeDocument/2006/relationships/tags" Target="../tags/tag869.xml"/><Relationship Id="rId127" Type="http://schemas.openxmlformats.org/officeDocument/2006/relationships/tags" Target="../tags/tag877.xml"/><Relationship Id="rId10" Type="http://schemas.openxmlformats.org/officeDocument/2006/relationships/tags" Target="../tags/tag760.xml"/><Relationship Id="rId31" Type="http://schemas.openxmlformats.org/officeDocument/2006/relationships/tags" Target="../tags/tag781.xml"/><Relationship Id="rId44" Type="http://schemas.openxmlformats.org/officeDocument/2006/relationships/tags" Target="../tags/tag794.xml"/><Relationship Id="rId52" Type="http://schemas.openxmlformats.org/officeDocument/2006/relationships/tags" Target="../tags/tag802.xml"/><Relationship Id="rId60" Type="http://schemas.openxmlformats.org/officeDocument/2006/relationships/tags" Target="../tags/tag810.xml"/><Relationship Id="rId65" Type="http://schemas.openxmlformats.org/officeDocument/2006/relationships/tags" Target="../tags/tag815.xml"/><Relationship Id="rId73" Type="http://schemas.openxmlformats.org/officeDocument/2006/relationships/tags" Target="../tags/tag823.xml"/><Relationship Id="rId78" Type="http://schemas.openxmlformats.org/officeDocument/2006/relationships/tags" Target="../tags/tag828.xml"/><Relationship Id="rId81" Type="http://schemas.openxmlformats.org/officeDocument/2006/relationships/tags" Target="../tags/tag831.xml"/><Relationship Id="rId86" Type="http://schemas.openxmlformats.org/officeDocument/2006/relationships/tags" Target="../tags/tag836.xml"/><Relationship Id="rId94" Type="http://schemas.openxmlformats.org/officeDocument/2006/relationships/tags" Target="../tags/tag844.xml"/><Relationship Id="rId99" Type="http://schemas.openxmlformats.org/officeDocument/2006/relationships/tags" Target="../tags/tag849.xml"/><Relationship Id="rId101" Type="http://schemas.openxmlformats.org/officeDocument/2006/relationships/tags" Target="../tags/tag851.xml"/><Relationship Id="rId122" Type="http://schemas.openxmlformats.org/officeDocument/2006/relationships/tags" Target="../tags/tag872.xml"/><Relationship Id="rId130" Type="http://schemas.openxmlformats.org/officeDocument/2006/relationships/tags" Target="../tags/tag880.xml"/><Relationship Id="rId135" Type="http://schemas.openxmlformats.org/officeDocument/2006/relationships/tags" Target="../tags/tag885.xml"/><Relationship Id="rId143" Type="http://schemas.openxmlformats.org/officeDocument/2006/relationships/tags" Target="../tags/tag893.xml"/><Relationship Id="rId4" Type="http://schemas.openxmlformats.org/officeDocument/2006/relationships/tags" Target="../tags/tag754.xml"/><Relationship Id="rId9" Type="http://schemas.openxmlformats.org/officeDocument/2006/relationships/tags" Target="../tags/tag759.xml"/><Relationship Id="rId13" Type="http://schemas.openxmlformats.org/officeDocument/2006/relationships/tags" Target="../tags/tag763.xml"/><Relationship Id="rId18" Type="http://schemas.openxmlformats.org/officeDocument/2006/relationships/tags" Target="../tags/tag768.xml"/><Relationship Id="rId39" Type="http://schemas.openxmlformats.org/officeDocument/2006/relationships/tags" Target="../tags/tag789.xml"/><Relationship Id="rId109" Type="http://schemas.openxmlformats.org/officeDocument/2006/relationships/tags" Target="../tags/tag859.xml"/><Relationship Id="rId34" Type="http://schemas.openxmlformats.org/officeDocument/2006/relationships/tags" Target="../tags/tag784.xml"/><Relationship Id="rId50" Type="http://schemas.openxmlformats.org/officeDocument/2006/relationships/tags" Target="../tags/tag800.xml"/><Relationship Id="rId55" Type="http://schemas.openxmlformats.org/officeDocument/2006/relationships/tags" Target="../tags/tag805.xml"/><Relationship Id="rId76" Type="http://schemas.openxmlformats.org/officeDocument/2006/relationships/tags" Target="../tags/tag826.xml"/><Relationship Id="rId97" Type="http://schemas.openxmlformats.org/officeDocument/2006/relationships/tags" Target="../tags/tag847.xml"/><Relationship Id="rId104" Type="http://schemas.openxmlformats.org/officeDocument/2006/relationships/tags" Target="../tags/tag854.xml"/><Relationship Id="rId120" Type="http://schemas.openxmlformats.org/officeDocument/2006/relationships/tags" Target="../tags/tag870.xml"/><Relationship Id="rId125" Type="http://schemas.openxmlformats.org/officeDocument/2006/relationships/tags" Target="../tags/tag875.xml"/><Relationship Id="rId141" Type="http://schemas.openxmlformats.org/officeDocument/2006/relationships/tags" Target="../tags/tag891.xml"/><Relationship Id="rId7" Type="http://schemas.openxmlformats.org/officeDocument/2006/relationships/tags" Target="../tags/tag757.xml"/><Relationship Id="rId71" Type="http://schemas.openxmlformats.org/officeDocument/2006/relationships/tags" Target="../tags/tag821.xml"/><Relationship Id="rId92" Type="http://schemas.openxmlformats.org/officeDocument/2006/relationships/tags" Target="../tags/tag842.xml"/><Relationship Id="rId2" Type="http://schemas.openxmlformats.org/officeDocument/2006/relationships/tags" Target="../tags/tag752.xml"/><Relationship Id="rId29" Type="http://schemas.openxmlformats.org/officeDocument/2006/relationships/tags" Target="../tags/tag779.xml"/><Relationship Id="rId24" Type="http://schemas.openxmlformats.org/officeDocument/2006/relationships/tags" Target="../tags/tag774.xml"/><Relationship Id="rId40" Type="http://schemas.openxmlformats.org/officeDocument/2006/relationships/tags" Target="../tags/tag790.xml"/><Relationship Id="rId45" Type="http://schemas.openxmlformats.org/officeDocument/2006/relationships/tags" Target="../tags/tag795.xml"/><Relationship Id="rId66" Type="http://schemas.openxmlformats.org/officeDocument/2006/relationships/tags" Target="../tags/tag816.xml"/><Relationship Id="rId87" Type="http://schemas.openxmlformats.org/officeDocument/2006/relationships/tags" Target="../tags/tag837.xml"/><Relationship Id="rId110" Type="http://schemas.openxmlformats.org/officeDocument/2006/relationships/tags" Target="../tags/tag860.xml"/><Relationship Id="rId115" Type="http://schemas.openxmlformats.org/officeDocument/2006/relationships/tags" Target="../tags/tag865.xml"/><Relationship Id="rId131" Type="http://schemas.openxmlformats.org/officeDocument/2006/relationships/tags" Target="../tags/tag881.xml"/><Relationship Id="rId136" Type="http://schemas.openxmlformats.org/officeDocument/2006/relationships/tags" Target="../tags/tag886.xml"/><Relationship Id="rId61" Type="http://schemas.openxmlformats.org/officeDocument/2006/relationships/tags" Target="../tags/tag811.xml"/><Relationship Id="rId82" Type="http://schemas.openxmlformats.org/officeDocument/2006/relationships/tags" Target="../tags/tag832.xml"/><Relationship Id="rId19" Type="http://schemas.openxmlformats.org/officeDocument/2006/relationships/tags" Target="../tags/tag769.xml"/><Relationship Id="rId14" Type="http://schemas.openxmlformats.org/officeDocument/2006/relationships/tags" Target="../tags/tag764.xml"/><Relationship Id="rId30" Type="http://schemas.openxmlformats.org/officeDocument/2006/relationships/tags" Target="../tags/tag780.xml"/><Relationship Id="rId35" Type="http://schemas.openxmlformats.org/officeDocument/2006/relationships/tags" Target="../tags/tag785.xml"/><Relationship Id="rId56" Type="http://schemas.openxmlformats.org/officeDocument/2006/relationships/tags" Target="../tags/tag806.xml"/><Relationship Id="rId77" Type="http://schemas.openxmlformats.org/officeDocument/2006/relationships/tags" Target="../tags/tag827.xml"/><Relationship Id="rId100" Type="http://schemas.openxmlformats.org/officeDocument/2006/relationships/tags" Target="../tags/tag850.xml"/><Relationship Id="rId105" Type="http://schemas.openxmlformats.org/officeDocument/2006/relationships/tags" Target="../tags/tag855.xml"/><Relationship Id="rId126" Type="http://schemas.openxmlformats.org/officeDocument/2006/relationships/tags" Target="../tags/tag876.xml"/><Relationship Id="rId8" Type="http://schemas.openxmlformats.org/officeDocument/2006/relationships/tags" Target="../tags/tag758.xml"/><Relationship Id="rId51" Type="http://schemas.openxmlformats.org/officeDocument/2006/relationships/tags" Target="../tags/tag801.xml"/><Relationship Id="rId72" Type="http://schemas.openxmlformats.org/officeDocument/2006/relationships/tags" Target="../tags/tag822.xml"/><Relationship Id="rId93" Type="http://schemas.openxmlformats.org/officeDocument/2006/relationships/tags" Target="../tags/tag843.xml"/><Relationship Id="rId98" Type="http://schemas.openxmlformats.org/officeDocument/2006/relationships/tags" Target="../tags/tag848.xml"/><Relationship Id="rId121" Type="http://schemas.openxmlformats.org/officeDocument/2006/relationships/tags" Target="../tags/tag871.xml"/><Relationship Id="rId142" Type="http://schemas.openxmlformats.org/officeDocument/2006/relationships/tags" Target="../tags/tag892.xml"/></Relationships>
</file>

<file path=ppt/slideLayouts/_rels/slideLayout19.xml.rels><?xml version="1.0" encoding="UTF-8" standalone="yes"?>
<Relationships xmlns="http://schemas.openxmlformats.org/package/2006/relationships"><Relationship Id="rId26" Type="http://schemas.openxmlformats.org/officeDocument/2006/relationships/tags" Target="../tags/tag920.xml"/><Relationship Id="rId117" Type="http://schemas.openxmlformats.org/officeDocument/2006/relationships/tags" Target="../tags/tag1011.xml"/><Relationship Id="rId21" Type="http://schemas.openxmlformats.org/officeDocument/2006/relationships/tags" Target="../tags/tag915.xml"/><Relationship Id="rId42" Type="http://schemas.openxmlformats.org/officeDocument/2006/relationships/tags" Target="../tags/tag936.xml"/><Relationship Id="rId47" Type="http://schemas.openxmlformats.org/officeDocument/2006/relationships/tags" Target="../tags/tag941.xml"/><Relationship Id="rId63" Type="http://schemas.openxmlformats.org/officeDocument/2006/relationships/tags" Target="../tags/tag957.xml"/><Relationship Id="rId68" Type="http://schemas.openxmlformats.org/officeDocument/2006/relationships/tags" Target="../tags/tag962.xml"/><Relationship Id="rId84" Type="http://schemas.openxmlformats.org/officeDocument/2006/relationships/tags" Target="../tags/tag978.xml"/><Relationship Id="rId89" Type="http://schemas.openxmlformats.org/officeDocument/2006/relationships/tags" Target="../tags/tag983.xml"/><Relationship Id="rId112" Type="http://schemas.openxmlformats.org/officeDocument/2006/relationships/tags" Target="../tags/tag1006.xml"/><Relationship Id="rId133" Type="http://schemas.openxmlformats.org/officeDocument/2006/relationships/tags" Target="../tags/tag1027.xml"/><Relationship Id="rId138" Type="http://schemas.openxmlformats.org/officeDocument/2006/relationships/tags" Target="../tags/tag1032.xml"/><Relationship Id="rId16" Type="http://schemas.openxmlformats.org/officeDocument/2006/relationships/tags" Target="../tags/tag910.xml"/><Relationship Id="rId107" Type="http://schemas.openxmlformats.org/officeDocument/2006/relationships/tags" Target="../tags/tag1001.xml"/><Relationship Id="rId11" Type="http://schemas.openxmlformats.org/officeDocument/2006/relationships/tags" Target="../tags/tag905.xml"/><Relationship Id="rId32" Type="http://schemas.openxmlformats.org/officeDocument/2006/relationships/tags" Target="../tags/tag926.xml"/><Relationship Id="rId37" Type="http://schemas.openxmlformats.org/officeDocument/2006/relationships/tags" Target="../tags/tag931.xml"/><Relationship Id="rId53" Type="http://schemas.openxmlformats.org/officeDocument/2006/relationships/tags" Target="../tags/tag947.xml"/><Relationship Id="rId58" Type="http://schemas.openxmlformats.org/officeDocument/2006/relationships/tags" Target="../tags/tag952.xml"/><Relationship Id="rId74" Type="http://schemas.openxmlformats.org/officeDocument/2006/relationships/tags" Target="../tags/tag968.xml"/><Relationship Id="rId79" Type="http://schemas.openxmlformats.org/officeDocument/2006/relationships/tags" Target="../tags/tag973.xml"/><Relationship Id="rId102" Type="http://schemas.openxmlformats.org/officeDocument/2006/relationships/tags" Target="../tags/tag996.xml"/><Relationship Id="rId123" Type="http://schemas.openxmlformats.org/officeDocument/2006/relationships/tags" Target="../tags/tag1017.xml"/><Relationship Id="rId128" Type="http://schemas.openxmlformats.org/officeDocument/2006/relationships/tags" Target="../tags/tag1022.xml"/><Relationship Id="rId144" Type="http://schemas.openxmlformats.org/officeDocument/2006/relationships/slideMaster" Target="../slideMasters/slideMaster2.xml"/><Relationship Id="rId5" Type="http://schemas.openxmlformats.org/officeDocument/2006/relationships/tags" Target="../tags/tag899.xml"/><Relationship Id="rId90" Type="http://schemas.openxmlformats.org/officeDocument/2006/relationships/tags" Target="../tags/tag984.xml"/><Relationship Id="rId95" Type="http://schemas.openxmlformats.org/officeDocument/2006/relationships/tags" Target="../tags/tag989.xml"/><Relationship Id="rId22" Type="http://schemas.openxmlformats.org/officeDocument/2006/relationships/tags" Target="../tags/tag916.xml"/><Relationship Id="rId27" Type="http://schemas.openxmlformats.org/officeDocument/2006/relationships/tags" Target="../tags/tag921.xml"/><Relationship Id="rId43" Type="http://schemas.openxmlformats.org/officeDocument/2006/relationships/tags" Target="../tags/tag937.xml"/><Relationship Id="rId48" Type="http://schemas.openxmlformats.org/officeDocument/2006/relationships/tags" Target="../tags/tag942.xml"/><Relationship Id="rId64" Type="http://schemas.openxmlformats.org/officeDocument/2006/relationships/tags" Target="../tags/tag958.xml"/><Relationship Id="rId69" Type="http://schemas.openxmlformats.org/officeDocument/2006/relationships/tags" Target="../tags/tag963.xml"/><Relationship Id="rId113" Type="http://schemas.openxmlformats.org/officeDocument/2006/relationships/tags" Target="../tags/tag1007.xml"/><Relationship Id="rId118" Type="http://schemas.openxmlformats.org/officeDocument/2006/relationships/tags" Target="../tags/tag1012.xml"/><Relationship Id="rId134" Type="http://schemas.openxmlformats.org/officeDocument/2006/relationships/tags" Target="../tags/tag1028.xml"/><Relationship Id="rId139" Type="http://schemas.openxmlformats.org/officeDocument/2006/relationships/tags" Target="../tags/tag1033.xml"/><Relationship Id="rId8" Type="http://schemas.openxmlformats.org/officeDocument/2006/relationships/tags" Target="../tags/tag902.xml"/><Relationship Id="rId51" Type="http://schemas.openxmlformats.org/officeDocument/2006/relationships/tags" Target="../tags/tag945.xml"/><Relationship Id="rId72" Type="http://schemas.openxmlformats.org/officeDocument/2006/relationships/tags" Target="../tags/tag966.xml"/><Relationship Id="rId80" Type="http://schemas.openxmlformats.org/officeDocument/2006/relationships/tags" Target="../tags/tag974.xml"/><Relationship Id="rId85" Type="http://schemas.openxmlformats.org/officeDocument/2006/relationships/tags" Target="../tags/tag979.xml"/><Relationship Id="rId93" Type="http://schemas.openxmlformats.org/officeDocument/2006/relationships/tags" Target="../tags/tag987.xml"/><Relationship Id="rId98" Type="http://schemas.openxmlformats.org/officeDocument/2006/relationships/tags" Target="../tags/tag992.xml"/><Relationship Id="rId121" Type="http://schemas.openxmlformats.org/officeDocument/2006/relationships/tags" Target="../tags/tag1015.xml"/><Relationship Id="rId142" Type="http://schemas.openxmlformats.org/officeDocument/2006/relationships/tags" Target="../tags/tag1036.xml"/><Relationship Id="rId3" Type="http://schemas.openxmlformats.org/officeDocument/2006/relationships/tags" Target="../tags/tag897.xml"/><Relationship Id="rId12" Type="http://schemas.openxmlformats.org/officeDocument/2006/relationships/tags" Target="../tags/tag906.xml"/><Relationship Id="rId17" Type="http://schemas.openxmlformats.org/officeDocument/2006/relationships/tags" Target="../tags/tag911.xml"/><Relationship Id="rId25" Type="http://schemas.openxmlformats.org/officeDocument/2006/relationships/tags" Target="../tags/tag919.xml"/><Relationship Id="rId33" Type="http://schemas.openxmlformats.org/officeDocument/2006/relationships/tags" Target="../tags/tag927.xml"/><Relationship Id="rId38" Type="http://schemas.openxmlformats.org/officeDocument/2006/relationships/tags" Target="../tags/tag932.xml"/><Relationship Id="rId46" Type="http://schemas.openxmlformats.org/officeDocument/2006/relationships/tags" Target="../tags/tag940.xml"/><Relationship Id="rId59" Type="http://schemas.openxmlformats.org/officeDocument/2006/relationships/tags" Target="../tags/tag953.xml"/><Relationship Id="rId67" Type="http://schemas.openxmlformats.org/officeDocument/2006/relationships/tags" Target="../tags/tag961.xml"/><Relationship Id="rId103" Type="http://schemas.openxmlformats.org/officeDocument/2006/relationships/tags" Target="../tags/tag997.xml"/><Relationship Id="rId108" Type="http://schemas.openxmlformats.org/officeDocument/2006/relationships/tags" Target="../tags/tag1002.xml"/><Relationship Id="rId116" Type="http://schemas.openxmlformats.org/officeDocument/2006/relationships/tags" Target="../tags/tag1010.xml"/><Relationship Id="rId124" Type="http://schemas.openxmlformats.org/officeDocument/2006/relationships/tags" Target="../tags/tag1018.xml"/><Relationship Id="rId129" Type="http://schemas.openxmlformats.org/officeDocument/2006/relationships/tags" Target="../tags/tag1023.xml"/><Relationship Id="rId137" Type="http://schemas.openxmlformats.org/officeDocument/2006/relationships/tags" Target="../tags/tag1031.xml"/><Relationship Id="rId20" Type="http://schemas.openxmlformats.org/officeDocument/2006/relationships/tags" Target="../tags/tag914.xml"/><Relationship Id="rId41" Type="http://schemas.openxmlformats.org/officeDocument/2006/relationships/tags" Target="../tags/tag935.xml"/><Relationship Id="rId54" Type="http://schemas.openxmlformats.org/officeDocument/2006/relationships/tags" Target="../tags/tag948.xml"/><Relationship Id="rId62" Type="http://schemas.openxmlformats.org/officeDocument/2006/relationships/tags" Target="../tags/tag956.xml"/><Relationship Id="rId70" Type="http://schemas.openxmlformats.org/officeDocument/2006/relationships/tags" Target="../tags/tag964.xml"/><Relationship Id="rId75" Type="http://schemas.openxmlformats.org/officeDocument/2006/relationships/tags" Target="../tags/tag969.xml"/><Relationship Id="rId83" Type="http://schemas.openxmlformats.org/officeDocument/2006/relationships/tags" Target="../tags/tag977.xml"/><Relationship Id="rId88" Type="http://schemas.openxmlformats.org/officeDocument/2006/relationships/tags" Target="../tags/tag982.xml"/><Relationship Id="rId91" Type="http://schemas.openxmlformats.org/officeDocument/2006/relationships/tags" Target="../tags/tag985.xml"/><Relationship Id="rId96" Type="http://schemas.openxmlformats.org/officeDocument/2006/relationships/tags" Target="../tags/tag990.xml"/><Relationship Id="rId111" Type="http://schemas.openxmlformats.org/officeDocument/2006/relationships/tags" Target="../tags/tag1005.xml"/><Relationship Id="rId132" Type="http://schemas.openxmlformats.org/officeDocument/2006/relationships/tags" Target="../tags/tag1026.xml"/><Relationship Id="rId140" Type="http://schemas.openxmlformats.org/officeDocument/2006/relationships/tags" Target="../tags/tag1034.xml"/><Relationship Id="rId1" Type="http://schemas.openxmlformats.org/officeDocument/2006/relationships/tags" Target="../tags/tag895.xml"/><Relationship Id="rId6" Type="http://schemas.openxmlformats.org/officeDocument/2006/relationships/tags" Target="../tags/tag900.xml"/><Relationship Id="rId15" Type="http://schemas.openxmlformats.org/officeDocument/2006/relationships/tags" Target="../tags/tag909.xml"/><Relationship Id="rId23" Type="http://schemas.openxmlformats.org/officeDocument/2006/relationships/tags" Target="../tags/tag917.xml"/><Relationship Id="rId28" Type="http://schemas.openxmlformats.org/officeDocument/2006/relationships/tags" Target="../tags/tag922.xml"/><Relationship Id="rId36" Type="http://schemas.openxmlformats.org/officeDocument/2006/relationships/tags" Target="../tags/tag930.xml"/><Relationship Id="rId49" Type="http://schemas.openxmlformats.org/officeDocument/2006/relationships/tags" Target="../tags/tag943.xml"/><Relationship Id="rId57" Type="http://schemas.openxmlformats.org/officeDocument/2006/relationships/tags" Target="../tags/tag951.xml"/><Relationship Id="rId106" Type="http://schemas.openxmlformats.org/officeDocument/2006/relationships/tags" Target="../tags/tag1000.xml"/><Relationship Id="rId114" Type="http://schemas.openxmlformats.org/officeDocument/2006/relationships/tags" Target="../tags/tag1008.xml"/><Relationship Id="rId119" Type="http://schemas.openxmlformats.org/officeDocument/2006/relationships/tags" Target="../tags/tag1013.xml"/><Relationship Id="rId127" Type="http://schemas.openxmlformats.org/officeDocument/2006/relationships/tags" Target="../tags/tag1021.xml"/><Relationship Id="rId10" Type="http://schemas.openxmlformats.org/officeDocument/2006/relationships/tags" Target="../tags/tag904.xml"/><Relationship Id="rId31" Type="http://schemas.openxmlformats.org/officeDocument/2006/relationships/tags" Target="../tags/tag925.xml"/><Relationship Id="rId44" Type="http://schemas.openxmlformats.org/officeDocument/2006/relationships/tags" Target="../tags/tag938.xml"/><Relationship Id="rId52" Type="http://schemas.openxmlformats.org/officeDocument/2006/relationships/tags" Target="../tags/tag946.xml"/><Relationship Id="rId60" Type="http://schemas.openxmlformats.org/officeDocument/2006/relationships/tags" Target="../tags/tag954.xml"/><Relationship Id="rId65" Type="http://schemas.openxmlformats.org/officeDocument/2006/relationships/tags" Target="../tags/tag959.xml"/><Relationship Id="rId73" Type="http://schemas.openxmlformats.org/officeDocument/2006/relationships/tags" Target="../tags/tag967.xml"/><Relationship Id="rId78" Type="http://schemas.openxmlformats.org/officeDocument/2006/relationships/tags" Target="../tags/tag972.xml"/><Relationship Id="rId81" Type="http://schemas.openxmlformats.org/officeDocument/2006/relationships/tags" Target="../tags/tag975.xml"/><Relationship Id="rId86" Type="http://schemas.openxmlformats.org/officeDocument/2006/relationships/tags" Target="../tags/tag980.xml"/><Relationship Id="rId94" Type="http://schemas.openxmlformats.org/officeDocument/2006/relationships/tags" Target="../tags/tag988.xml"/><Relationship Id="rId99" Type="http://schemas.openxmlformats.org/officeDocument/2006/relationships/tags" Target="../tags/tag993.xml"/><Relationship Id="rId101" Type="http://schemas.openxmlformats.org/officeDocument/2006/relationships/tags" Target="../tags/tag995.xml"/><Relationship Id="rId122" Type="http://schemas.openxmlformats.org/officeDocument/2006/relationships/tags" Target="../tags/tag1016.xml"/><Relationship Id="rId130" Type="http://schemas.openxmlformats.org/officeDocument/2006/relationships/tags" Target="../tags/tag1024.xml"/><Relationship Id="rId135" Type="http://schemas.openxmlformats.org/officeDocument/2006/relationships/tags" Target="../tags/tag1029.xml"/><Relationship Id="rId143" Type="http://schemas.openxmlformats.org/officeDocument/2006/relationships/tags" Target="../tags/tag1037.xml"/><Relationship Id="rId4" Type="http://schemas.openxmlformats.org/officeDocument/2006/relationships/tags" Target="../tags/tag898.xml"/><Relationship Id="rId9" Type="http://schemas.openxmlformats.org/officeDocument/2006/relationships/tags" Target="../tags/tag903.xml"/><Relationship Id="rId13" Type="http://schemas.openxmlformats.org/officeDocument/2006/relationships/tags" Target="../tags/tag907.xml"/><Relationship Id="rId18" Type="http://schemas.openxmlformats.org/officeDocument/2006/relationships/tags" Target="../tags/tag912.xml"/><Relationship Id="rId39" Type="http://schemas.openxmlformats.org/officeDocument/2006/relationships/tags" Target="../tags/tag933.xml"/><Relationship Id="rId109" Type="http://schemas.openxmlformats.org/officeDocument/2006/relationships/tags" Target="../tags/tag1003.xml"/><Relationship Id="rId34" Type="http://schemas.openxmlformats.org/officeDocument/2006/relationships/tags" Target="../tags/tag928.xml"/><Relationship Id="rId50" Type="http://schemas.openxmlformats.org/officeDocument/2006/relationships/tags" Target="../tags/tag944.xml"/><Relationship Id="rId55" Type="http://schemas.openxmlformats.org/officeDocument/2006/relationships/tags" Target="../tags/tag949.xml"/><Relationship Id="rId76" Type="http://schemas.openxmlformats.org/officeDocument/2006/relationships/tags" Target="../tags/tag970.xml"/><Relationship Id="rId97" Type="http://schemas.openxmlformats.org/officeDocument/2006/relationships/tags" Target="../tags/tag991.xml"/><Relationship Id="rId104" Type="http://schemas.openxmlformats.org/officeDocument/2006/relationships/tags" Target="../tags/tag998.xml"/><Relationship Id="rId120" Type="http://schemas.openxmlformats.org/officeDocument/2006/relationships/tags" Target="../tags/tag1014.xml"/><Relationship Id="rId125" Type="http://schemas.openxmlformats.org/officeDocument/2006/relationships/tags" Target="../tags/tag1019.xml"/><Relationship Id="rId141" Type="http://schemas.openxmlformats.org/officeDocument/2006/relationships/tags" Target="../tags/tag1035.xml"/><Relationship Id="rId7" Type="http://schemas.openxmlformats.org/officeDocument/2006/relationships/tags" Target="../tags/tag901.xml"/><Relationship Id="rId71" Type="http://schemas.openxmlformats.org/officeDocument/2006/relationships/tags" Target="../tags/tag965.xml"/><Relationship Id="rId92" Type="http://schemas.openxmlformats.org/officeDocument/2006/relationships/tags" Target="../tags/tag986.xml"/><Relationship Id="rId2" Type="http://schemas.openxmlformats.org/officeDocument/2006/relationships/tags" Target="../tags/tag896.xml"/><Relationship Id="rId29" Type="http://schemas.openxmlformats.org/officeDocument/2006/relationships/tags" Target="../tags/tag923.xml"/><Relationship Id="rId24" Type="http://schemas.openxmlformats.org/officeDocument/2006/relationships/tags" Target="../tags/tag918.xml"/><Relationship Id="rId40" Type="http://schemas.openxmlformats.org/officeDocument/2006/relationships/tags" Target="../tags/tag934.xml"/><Relationship Id="rId45" Type="http://schemas.openxmlformats.org/officeDocument/2006/relationships/tags" Target="../tags/tag939.xml"/><Relationship Id="rId66" Type="http://schemas.openxmlformats.org/officeDocument/2006/relationships/tags" Target="../tags/tag960.xml"/><Relationship Id="rId87" Type="http://schemas.openxmlformats.org/officeDocument/2006/relationships/tags" Target="../tags/tag981.xml"/><Relationship Id="rId110" Type="http://schemas.openxmlformats.org/officeDocument/2006/relationships/tags" Target="../tags/tag1004.xml"/><Relationship Id="rId115" Type="http://schemas.openxmlformats.org/officeDocument/2006/relationships/tags" Target="../tags/tag1009.xml"/><Relationship Id="rId131" Type="http://schemas.openxmlformats.org/officeDocument/2006/relationships/tags" Target="../tags/tag1025.xml"/><Relationship Id="rId136" Type="http://schemas.openxmlformats.org/officeDocument/2006/relationships/tags" Target="../tags/tag1030.xml"/><Relationship Id="rId61" Type="http://schemas.openxmlformats.org/officeDocument/2006/relationships/tags" Target="../tags/tag955.xml"/><Relationship Id="rId82" Type="http://schemas.openxmlformats.org/officeDocument/2006/relationships/tags" Target="../tags/tag976.xml"/><Relationship Id="rId19" Type="http://schemas.openxmlformats.org/officeDocument/2006/relationships/tags" Target="../tags/tag913.xml"/><Relationship Id="rId14" Type="http://schemas.openxmlformats.org/officeDocument/2006/relationships/tags" Target="../tags/tag908.xml"/><Relationship Id="rId30" Type="http://schemas.openxmlformats.org/officeDocument/2006/relationships/tags" Target="../tags/tag924.xml"/><Relationship Id="rId35" Type="http://schemas.openxmlformats.org/officeDocument/2006/relationships/tags" Target="../tags/tag929.xml"/><Relationship Id="rId56" Type="http://schemas.openxmlformats.org/officeDocument/2006/relationships/tags" Target="../tags/tag950.xml"/><Relationship Id="rId77" Type="http://schemas.openxmlformats.org/officeDocument/2006/relationships/tags" Target="../tags/tag971.xml"/><Relationship Id="rId100" Type="http://schemas.openxmlformats.org/officeDocument/2006/relationships/tags" Target="../tags/tag994.xml"/><Relationship Id="rId105" Type="http://schemas.openxmlformats.org/officeDocument/2006/relationships/tags" Target="../tags/tag999.xml"/><Relationship Id="rId126" Type="http://schemas.openxmlformats.org/officeDocument/2006/relationships/tags" Target="../tags/tag10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40.xml"/><Relationship Id="rId7" Type="http://schemas.openxmlformats.org/officeDocument/2006/relationships/slideMaster" Target="../slideMasters/slideMaster2.xml"/><Relationship Id="rId2" Type="http://schemas.openxmlformats.org/officeDocument/2006/relationships/tags" Target="../tags/tag1039.xml"/><Relationship Id="rId1" Type="http://schemas.openxmlformats.org/officeDocument/2006/relationships/tags" Target="../tags/tag1038.xml"/><Relationship Id="rId6" Type="http://schemas.openxmlformats.org/officeDocument/2006/relationships/tags" Target="../tags/tag1043.xml"/><Relationship Id="rId5" Type="http://schemas.openxmlformats.org/officeDocument/2006/relationships/tags" Target="../tags/tag1042.xml"/><Relationship Id="rId4" Type="http://schemas.openxmlformats.org/officeDocument/2006/relationships/tags" Target="../tags/tag104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046.xml"/><Relationship Id="rId7" Type="http://schemas.openxmlformats.org/officeDocument/2006/relationships/image" Target="../media/image5.png"/><Relationship Id="rId2" Type="http://schemas.openxmlformats.org/officeDocument/2006/relationships/tags" Target="../tags/tag1045.xml"/><Relationship Id="rId1" Type="http://schemas.openxmlformats.org/officeDocument/2006/relationships/tags" Target="../tags/tag1044.xml"/><Relationship Id="rId6" Type="http://schemas.openxmlformats.org/officeDocument/2006/relationships/slideMaster" Target="../slideMasters/slideMaster2.xml"/><Relationship Id="rId5" Type="http://schemas.openxmlformats.org/officeDocument/2006/relationships/tags" Target="../tags/tag1048.xml"/><Relationship Id="rId4" Type="http://schemas.openxmlformats.org/officeDocument/2006/relationships/tags" Target="../tags/tag1047.xml"/></Relationships>
</file>

<file path=ppt/slideLayouts/_rels/slideLayout2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051.xml"/><Relationship Id="rId7" Type="http://schemas.openxmlformats.org/officeDocument/2006/relationships/tags" Target="../tags/tag1055.xml"/><Relationship Id="rId2" Type="http://schemas.openxmlformats.org/officeDocument/2006/relationships/tags" Target="../tags/tag1050.xml"/><Relationship Id="rId1" Type="http://schemas.openxmlformats.org/officeDocument/2006/relationships/tags" Target="../tags/tag1049.xml"/><Relationship Id="rId6" Type="http://schemas.openxmlformats.org/officeDocument/2006/relationships/tags" Target="../tags/tag1054.xml"/><Relationship Id="rId5" Type="http://schemas.openxmlformats.org/officeDocument/2006/relationships/tags" Target="../tags/tag1053.xml"/><Relationship Id="rId4" Type="http://schemas.openxmlformats.org/officeDocument/2006/relationships/tags" Target="../tags/tag1052.xml"/><Relationship Id="rId9"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063.xml"/><Relationship Id="rId3" Type="http://schemas.openxmlformats.org/officeDocument/2006/relationships/tags" Target="../tags/tag1058.xml"/><Relationship Id="rId7" Type="http://schemas.openxmlformats.org/officeDocument/2006/relationships/tags" Target="../tags/tag1062.xml"/><Relationship Id="rId2" Type="http://schemas.openxmlformats.org/officeDocument/2006/relationships/tags" Target="../tags/tag1057.xml"/><Relationship Id="rId1" Type="http://schemas.openxmlformats.org/officeDocument/2006/relationships/tags" Target="../tags/tag1056.xml"/><Relationship Id="rId6" Type="http://schemas.openxmlformats.org/officeDocument/2006/relationships/tags" Target="../tags/tag1061.xml"/><Relationship Id="rId5" Type="http://schemas.openxmlformats.org/officeDocument/2006/relationships/tags" Target="../tags/tag1060.xml"/><Relationship Id="rId10" Type="http://schemas.openxmlformats.org/officeDocument/2006/relationships/image" Target="../media/image7.png"/><Relationship Id="rId4" Type="http://schemas.openxmlformats.org/officeDocument/2006/relationships/tags" Target="../tags/tag1059.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071.xml"/><Relationship Id="rId3" Type="http://schemas.openxmlformats.org/officeDocument/2006/relationships/tags" Target="../tags/tag1066.xml"/><Relationship Id="rId7" Type="http://schemas.openxmlformats.org/officeDocument/2006/relationships/tags" Target="../tags/tag1070.xml"/><Relationship Id="rId2" Type="http://schemas.openxmlformats.org/officeDocument/2006/relationships/tags" Target="../tags/tag1065.xml"/><Relationship Id="rId1" Type="http://schemas.openxmlformats.org/officeDocument/2006/relationships/tags" Target="../tags/tag1064.xml"/><Relationship Id="rId6" Type="http://schemas.openxmlformats.org/officeDocument/2006/relationships/tags" Target="../tags/tag1069.xml"/><Relationship Id="rId5" Type="http://schemas.openxmlformats.org/officeDocument/2006/relationships/tags" Target="../tags/tag1068.xml"/><Relationship Id="rId10" Type="http://schemas.openxmlformats.org/officeDocument/2006/relationships/image" Target="../media/image8.png"/><Relationship Id="rId4" Type="http://schemas.openxmlformats.org/officeDocument/2006/relationships/tags" Target="../tags/tag1067.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079.xml"/><Relationship Id="rId3" Type="http://schemas.openxmlformats.org/officeDocument/2006/relationships/tags" Target="../tags/tag1074.xml"/><Relationship Id="rId7" Type="http://schemas.openxmlformats.org/officeDocument/2006/relationships/tags" Target="../tags/tag1078.xml"/><Relationship Id="rId2" Type="http://schemas.openxmlformats.org/officeDocument/2006/relationships/tags" Target="../tags/tag1073.xml"/><Relationship Id="rId1" Type="http://schemas.openxmlformats.org/officeDocument/2006/relationships/tags" Target="../tags/tag1072.xml"/><Relationship Id="rId6" Type="http://schemas.openxmlformats.org/officeDocument/2006/relationships/tags" Target="../tags/tag1077.xml"/><Relationship Id="rId5" Type="http://schemas.openxmlformats.org/officeDocument/2006/relationships/tags" Target="../tags/tag1076.xml"/><Relationship Id="rId10" Type="http://schemas.openxmlformats.org/officeDocument/2006/relationships/image" Target="../media/image8.png"/><Relationship Id="rId4" Type="http://schemas.openxmlformats.org/officeDocument/2006/relationships/tags" Target="../tags/tag1075.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087.xml"/><Relationship Id="rId3" Type="http://schemas.openxmlformats.org/officeDocument/2006/relationships/tags" Target="../tags/tag1082.xml"/><Relationship Id="rId7" Type="http://schemas.openxmlformats.org/officeDocument/2006/relationships/tags" Target="../tags/tag1086.xml"/><Relationship Id="rId12" Type="http://schemas.openxmlformats.org/officeDocument/2006/relationships/image" Target="../media/image8.png"/><Relationship Id="rId2" Type="http://schemas.openxmlformats.org/officeDocument/2006/relationships/tags" Target="../tags/tag1081.xml"/><Relationship Id="rId1" Type="http://schemas.openxmlformats.org/officeDocument/2006/relationships/tags" Target="../tags/tag1080.xml"/><Relationship Id="rId6" Type="http://schemas.openxmlformats.org/officeDocument/2006/relationships/tags" Target="../tags/tag1085.xml"/><Relationship Id="rId11" Type="http://schemas.openxmlformats.org/officeDocument/2006/relationships/slideMaster" Target="../slideMasters/slideMaster2.xml"/><Relationship Id="rId5" Type="http://schemas.openxmlformats.org/officeDocument/2006/relationships/tags" Target="../tags/tag1084.xml"/><Relationship Id="rId10" Type="http://schemas.openxmlformats.org/officeDocument/2006/relationships/tags" Target="../tags/tag1089.xml"/><Relationship Id="rId4" Type="http://schemas.openxmlformats.org/officeDocument/2006/relationships/tags" Target="../tags/tag1083.xml"/><Relationship Id="rId9" Type="http://schemas.openxmlformats.org/officeDocument/2006/relationships/tags" Target="../tags/tag1088.xml"/></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092.xml"/><Relationship Id="rId7" Type="http://schemas.openxmlformats.org/officeDocument/2006/relationships/tags" Target="../tags/tag1096.xml"/><Relationship Id="rId2" Type="http://schemas.openxmlformats.org/officeDocument/2006/relationships/tags" Target="../tags/tag1091.xml"/><Relationship Id="rId1" Type="http://schemas.openxmlformats.org/officeDocument/2006/relationships/tags" Target="../tags/tag1090.xml"/><Relationship Id="rId6" Type="http://schemas.openxmlformats.org/officeDocument/2006/relationships/tags" Target="../tags/tag1095.xml"/><Relationship Id="rId5" Type="http://schemas.openxmlformats.org/officeDocument/2006/relationships/tags" Target="../tags/tag1094.xml"/><Relationship Id="rId4" Type="http://schemas.openxmlformats.org/officeDocument/2006/relationships/tags" Target="../tags/tag1093.xml"/><Relationship Id="rId9"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1110.xml"/><Relationship Id="rId3" Type="http://schemas.openxmlformats.org/officeDocument/2006/relationships/tags" Target="../tags/tag1105.xml"/><Relationship Id="rId7" Type="http://schemas.openxmlformats.org/officeDocument/2006/relationships/tags" Target="../tags/tag1109.xml"/><Relationship Id="rId2" Type="http://schemas.openxmlformats.org/officeDocument/2006/relationships/tags" Target="../tags/tag1104.xml"/><Relationship Id="rId1" Type="http://schemas.openxmlformats.org/officeDocument/2006/relationships/tags" Target="../tags/tag1103.xml"/><Relationship Id="rId6" Type="http://schemas.openxmlformats.org/officeDocument/2006/relationships/tags" Target="../tags/tag1108.xml"/><Relationship Id="rId11" Type="http://schemas.openxmlformats.org/officeDocument/2006/relationships/image" Target="../media/image10.png"/><Relationship Id="rId5" Type="http://schemas.openxmlformats.org/officeDocument/2006/relationships/tags" Target="../tags/tag1107.xml"/><Relationship Id="rId10" Type="http://schemas.openxmlformats.org/officeDocument/2006/relationships/slideMaster" Target="../slideMasters/slideMaster3.xml"/><Relationship Id="rId4" Type="http://schemas.openxmlformats.org/officeDocument/2006/relationships/tags" Target="../tags/tag1106.xml"/><Relationship Id="rId9" Type="http://schemas.openxmlformats.org/officeDocument/2006/relationships/tags" Target="../tags/tag11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1119.xml"/><Relationship Id="rId13" Type="http://schemas.openxmlformats.org/officeDocument/2006/relationships/tags" Target="../tags/tag1124.xml"/><Relationship Id="rId18" Type="http://schemas.openxmlformats.org/officeDocument/2006/relationships/slideMaster" Target="../slideMasters/slideMaster3.xml"/><Relationship Id="rId3" Type="http://schemas.openxmlformats.org/officeDocument/2006/relationships/tags" Target="../tags/tag1114.xml"/><Relationship Id="rId7" Type="http://schemas.openxmlformats.org/officeDocument/2006/relationships/tags" Target="../tags/tag1118.xml"/><Relationship Id="rId12" Type="http://schemas.openxmlformats.org/officeDocument/2006/relationships/tags" Target="../tags/tag1123.xml"/><Relationship Id="rId17" Type="http://schemas.openxmlformats.org/officeDocument/2006/relationships/tags" Target="../tags/tag1128.xml"/><Relationship Id="rId2" Type="http://schemas.openxmlformats.org/officeDocument/2006/relationships/tags" Target="../tags/tag1113.xml"/><Relationship Id="rId16" Type="http://schemas.openxmlformats.org/officeDocument/2006/relationships/tags" Target="../tags/tag1127.xml"/><Relationship Id="rId1" Type="http://schemas.openxmlformats.org/officeDocument/2006/relationships/tags" Target="../tags/tag1112.xml"/><Relationship Id="rId6" Type="http://schemas.openxmlformats.org/officeDocument/2006/relationships/tags" Target="../tags/tag1117.xml"/><Relationship Id="rId11" Type="http://schemas.openxmlformats.org/officeDocument/2006/relationships/tags" Target="../tags/tag1122.xml"/><Relationship Id="rId5" Type="http://schemas.openxmlformats.org/officeDocument/2006/relationships/tags" Target="../tags/tag1116.xml"/><Relationship Id="rId15" Type="http://schemas.openxmlformats.org/officeDocument/2006/relationships/tags" Target="../tags/tag1126.xml"/><Relationship Id="rId10" Type="http://schemas.openxmlformats.org/officeDocument/2006/relationships/tags" Target="../tags/tag1121.xml"/><Relationship Id="rId19" Type="http://schemas.openxmlformats.org/officeDocument/2006/relationships/image" Target="../media/image11.png"/><Relationship Id="rId4" Type="http://schemas.openxmlformats.org/officeDocument/2006/relationships/tags" Target="../tags/tag1115.xml"/><Relationship Id="rId9" Type="http://schemas.openxmlformats.org/officeDocument/2006/relationships/tags" Target="../tags/tag1120.xml"/><Relationship Id="rId14" Type="http://schemas.openxmlformats.org/officeDocument/2006/relationships/tags" Target="../tags/tag1125.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136.xml"/><Relationship Id="rId3" Type="http://schemas.openxmlformats.org/officeDocument/2006/relationships/tags" Target="../tags/tag1131.xml"/><Relationship Id="rId7" Type="http://schemas.openxmlformats.org/officeDocument/2006/relationships/tags" Target="../tags/tag1135.xml"/><Relationship Id="rId2" Type="http://schemas.openxmlformats.org/officeDocument/2006/relationships/tags" Target="../tags/tag1130.xml"/><Relationship Id="rId1" Type="http://schemas.openxmlformats.org/officeDocument/2006/relationships/tags" Target="../tags/tag1129.xml"/><Relationship Id="rId6" Type="http://schemas.openxmlformats.org/officeDocument/2006/relationships/tags" Target="../tags/tag1134.xml"/><Relationship Id="rId5" Type="http://schemas.openxmlformats.org/officeDocument/2006/relationships/tags" Target="../tags/tag1133.xml"/><Relationship Id="rId10" Type="http://schemas.openxmlformats.org/officeDocument/2006/relationships/image" Target="../media/image12.png"/><Relationship Id="rId4" Type="http://schemas.openxmlformats.org/officeDocument/2006/relationships/tags" Target="../tags/tag1132.xml"/><Relationship Id="rId9"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144.xml"/><Relationship Id="rId13" Type="http://schemas.openxmlformats.org/officeDocument/2006/relationships/tags" Target="../tags/tag1149.xml"/><Relationship Id="rId18" Type="http://schemas.openxmlformats.org/officeDocument/2006/relationships/tags" Target="../tags/tag1154.xml"/><Relationship Id="rId3" Type="http://schemas.openxmlformats.org/officeDocument/2006/relationships/tags" Target="../tags/tag1139.xml"/><Relationship Id="rId7" Type="http://schemas.openxmlformats.org/officeDocument/2006/relationships/tags" Target="../tags/tag1143.xml"/><Relationship Id="rId12" Type="http://schemas.openxmlformats.org/officeDocument/2006/relationships/tags" Target="../tags/tag1148.xml"/><Relationship Id="rId17" Type="http://schemas.openxmlformats.org/officeDocument/2006/relationships/tags" Target="../tags/tag1153.xml"/><Relationship Id="rId2" Type="http://schemas.openxmlformats.org/officeDocument/2006/relationships/tags" Target="../tags/tag1138.xml"/><Relationship Id="rId16" Type="http://schemas.openxmlformats.org/officeDocument/2006/relationships/tags" Target="../tags/tag1152.xml"/><Relationship Id="rId20" Type="http://schemas.openxmlformats.org/officeDocument/2006/relationships/image" Target="../media/image11.png"/><Relationship Id="rId1" Type="http://schemas.openxmlformats.org/officeDocument/2006/relationships/tags" Target="../tags/tag1137.xml"/><Relationship Id="rId6" Type="http://schemas.openxmlformats.org/officeDocument/2006/relationships/tags" Target="../tags/tag1142.xml"/><Relationship Id="rId11" Type="http://schemas.openxmlformats.org/officeDocument/2006/relationships/tags" Target="../tags/tag1147.xml"/><Relationship Id="rId5" Type="http://schemas.openxmlformats.org/officeDocument/2006/relationships/tags" Target="../tags/tag1141.xml"/><Relationship Id="rId15" Type="http://schemas.openxmlformats.org/officeDocument/2006/relationships/tags" Target="../tags/tag1151.xml"/><Relationship Id="rId10" Type="http://schemas.openxmlformats.org/officeDocument/2006/relationships/tags" Target="../tags/tag1146.xml"/><Relationship Id="rId19" Type="http://schemas.openxmlformats.org/officeDocument/2006/relationships/slideMaster" Target="../slideMasters/slideMaster3.xml"/><Relationship Id="rId4" Type="http://schemas.openxmlformats.org/officeDocument/2006/relationships/tags" Target="../tags/tag1140.xml"/><Relationship Id="rId9" Type="http://schemas.openxmlformats.org/officeDocument/2006/relationships/tags" Target="../tags/tag1145.xml"/><Relationship Id="rId14" Type="http://schemas.openxmlformats.org/officeDocument/2006/relationships/tags" Target="../tags/tag1150.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162.xml"/><Relationship Id="rId13" Type="http://schemas.openxmlformats.org/officeDocument/2006/relationships/tags" Target="../tags/tag1167.xml"/><Relationship Id="rId18" Type="http://schemas.openxmlformats.org/officeDocument/2006/relationships/tags" Target="../tags/tag1172.xml"/><Relationship Id="rId3" Type="http://schemas.openxmlformats.org/officeDocument/2006/relationships/tags" Target="../tags/tag1157.xml"/><Relationship Id="rId21" Type="http://schemas.openxmlformats.org/officeDocument/2006/relationships/slideMaster" Target="../slideMasters/slideMaster3.xml"/><Relationship Id="rId7" Type="http://schemas.openxmlformats.org/officeDocument/2006/relationships/tags" Target="../tags/tag1161.xml"/><Relationship Id="rId12" Type="http://schemas.openxmlformats.org/officeDocument/2006/relationships/tags" Target="../tags/tag1166.xml"/><Relationship Id="rId17" Type="http://schemas.openxmlformats.org/officeDocument/2006/relationships/tags" Target="../tags/tag1171.xml"/><Relationship Id="rId2" Type="http://schemas.openxmlformats.org/officeDocument/2006/relationships/tags" Target="../tags/tag1156.xml"/><Relationship Id="rId16" Type="http://schemas.openxmlformats.org/officeDocument/2006/relationships/tags" Target="../tags/tag1170.xml"/><Relationship Id="rId20" Type="http://schemas.openxmlformats.org/officeDocument/2006/relationships/tags" Target="../tags/tag1174.xml"/><Relationship Id="rId1" Type="http://schemas.openxmlformats.org/officeDocument/2006/relationships/tags" Target="../tags/tag1155.xml"/><Relationship Id="rId6" Type="http://schemas.openxmlformats.org/officeDocument/2006/relationships/tags" Target="../tags/tag1160.xml"/><Relationship Id="rId11" Type="http://schemas.openxmlformats.org/officeDocument/2006/relationships/tags" Target="../tags/tag1165.xml"/><Relationship Id="rId5" Type="http://schemas.openxmlformats.org/officeDocument/2006/relationships/tags" Target="../tags/tag1159.xml"/><Relationship Id="rId15" Type="http://schemas.openxmlformats.org/officeDocument/2006/relationships/tags" Target="../tags/tag1169.xml"/><Relationship Id="rId10" Type="http://schemas.openxmlformats.org/officeDocument/2006/relationships/tags" Target="../tags/tag1164.xml"/><Relationship Id="rId19" Type="http://schemas.openxmlformats.org/officeDocument/2006/relationships/tags" Target="../tags/tag1173.xml"/><Relationship Id="rId4" Type="http://schemas.openxmlformats.org/officeDocument/2006/relationships/tags" Target="../tags/tag1158.xml"/><Relationship Id="rId9" Type="http://schemas.openxmlformats.org/officeDocument/2006/relationships/tags" Target="../tags/tag1163.xml"/><Relationship Id="rId14" Type="http://schemas.openxmlformats.org/officeDocument/2006/relationships/tags" Target="../tags/tag1168.xml"/><Relationship Id="rId2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177.xml"/><Relationship Id="rId7" Type="http://schemas.openxmlformats.org/officeDocument/2006/relationships/slideMaster" Target="../slideMasters/slideMaster3.xml"/><Relationship Id="rId2" Type="http://schemas.openxmlformats.org/officeDocument/2006/relationships/tags" Target="../tags/tag1176.xml"/><Relationship Id="rId1" Type="http://schemas.openxmlformats.org/officeDocument/2006/relationships/tags" Target="../tags/tag1175.xml"/><Relationship Id="rId6" Type="http://schemas.openxmlformats.org/officeDocument/2006/relationships/tags" Target="../tags/tag1180.xml"/><Relationship Id="rId5" Type="http://schemas.openxmlformats.org/officeDocument/2006/relationships/tags" Target="../tags/tag1179.xml"/><Relationship Id="rId4" Type="http://schemas.openxmlformats.org/officeDocument/2006/relationships/tags" Target="../tags/tag1178.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183.xml"/><Relationship Id="rId2" Type="http://schemas.openxmlformats.org/officeDocument/2006/relationships/tags" Target="../tags/tag1182.xml"/><Relationship Id="rId1" Type="http://schemas.openxmlformats.org/officeDocument/2006/relationships/tags" Target="../tags/tag1181.xml"/><Relationship Id="rId4"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1191.xml"/><Relationship Id="rId13" Type="http://schemas.openxmlformats.org/officeDocument/2006/relationships/tags" Target="../tags/tag1196.xml"/><Relationship Id="rId18" Type="http://schemas.openxmlformats.org/officeDocument/2006/relationships/tags" Target="../tags/tag1201.xml"/><Relationship Id="rId3" Type="http://schemas.openxmlformats.org/officeDocument/2006/relationships/tags" Target="../tags/tag1186.xml"/><Relationship Id="rId21" Type="http://schemas.openxmlformats.org/officeDocument/2006/relationships/image" Target="../media/image11.png"/><Relationship Id="rId7" Type="http://schemas.openxmlformats.org/officeDocument/2006/relationships/tags" Target="../tags/tag1190.xml"/><Relationship Id="rId12" Type="http://schemas.openxmlformats.org/officeDocument/2006/relationships/tags" Target="../tags/tag1195.xml"/><Relationship Id="rId17" Type="http://schemas.openxmlformats.org/officeDocument/2006/relationships/tags" Target="../tags/tag1200.xml"/><Relationship Id="rId2" Type="http://schemas.openxmlformats.org/officeDocument/2006/relationships/tags" Target="../tags/tag1185.xml"/><Relationship Id="rId16" Type="http://schemas.openxmlformats.org/officeDocument/2006/relationships/tags" Target="../tags/tag1199.xml"/><Relationship Id="rId20" Type="http://schemas.openxmlformats.org/officeDocument/2006/relationships/slideMaster" Target="../slideMasters/slideMaster3.xml"/><Relationship Id="rId1" Type="http://schemas.openxmlformats.org/officeDocument/2006/relationships/tags" Target="../tags/tag1184.xml"/><Relationship Id="rId6" Type="http://schemas.openxmlformats.org/officeDocument/2006/relationships/tags" Target="../tags/tag1189.xml"/><Relationship Id="rId11" Type="http://schemas.openxmlformats.org/officeDocument/2006/relationships/tags" Target="../tags/tag1194.xml"/><Relationship Id="rId5" Type="http://schemas.openxmlformats.org/officeDocument/2006/relationships/tags" Target="../tags/tag1188.xml"/><Relationship Id="rId15" Type="http://schemas.openxmlformats.org/officeDocument/2006/relationships/tags" Target="../tags/tag1198.xml"/><Relationship Id="rId10" Type="http://schemas.openxmlformats.org/officeDocument/2006/relationships/tags" Target="../tags/tag1193.xml"/><Relationship Id="rId19" Type="http://schemas.openxmlformats.org/officeDocument/2006/relationships/tags" Target="../tags/tag1202.xml"/><Relationship Id="rId4" Type="http://schemas.openxmlformats.org/officeDocument/2006/relationships/tags" Target="../tags/tag1187.xml"/><Relationship Id="rId9" Type="http://schemas.openxmlformats.org/officeDocument/2006/relationships/tags" Target="../tags/tag1192.xml"/><Relationship Id="rId14" Type="http://schemas.openxmlformats.org/officeDocument/2006/relationships/tags" Target="../tags/tag1197.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1210.xml"/><Relationship Id="rId13" Type="http://schemas.openxmlformats.org/officeDocument/2006/relationships/tags" Target="../tags/tag1215.xml"/><Relationship Id="rId18" Type="http://schemas.openxmlformats.org/officeDocument/2006/relationships/slideMaster" Target="../slideMasters/slideMaster3.xml"/><Relationship Id="rId3" Type="http://schemas.openxmlformats.org/officeDocument/2006/relationships/tags" Target="../tags/tag1205.xml"/><Relationship Id="rId7" Type="http://schemas.openxmlformats.org/officeDocument/2006/relationships/tags" Target="../tags/tag1209.xml"/><Relationship Id="rId12" Type="http://schemas.openxmlformats.org/officeDocument/2006/relationships/tags" Target="../tags/tag1214.xml"/><Relationship Id="rId17" Type="http://schemas.openxmlformats.org/officeDocument/2006/relationships/tags" Target="../tags/tag1219.xml"/><Relationship Id="rId2" Type="http://schemas.openxmlformats.org/officeDocument/2006/relationships/tags" Target="../tags/tag1204.xml"/><Relationship Id="rId16" Type="http://schemas.openxmlformats.org/officeDocument/2006/relationships/tags" Target="../tags/tag1218.xml"/><Relationship Id="rId1" Type="http://schemas.openxmlformats.org/officeDocument/2006/relationships/tags" Target="../tags/tag1203.xml"/><Relationship Id="rId6" Type="http://schemas.openxmlformats.org/officeDocument/2006/relationships/tags" Target="../tags/tag1208.xml"/><Relationship Id="rId11" Type="http://schemas.openxmlformats.org/officeDocument/2006/relationships/tags" Target="../tags/tag1213.xml"/><Relationship Id="rId5" Type="http://schemas.openxmlformats.org/officeDocument/2006/relationships/tags" Target="../tags/tag1207.xml"/><Relationship Id="rId15" Type="http://schemas.openxmlformats.org/officeDocument/2006/relationships/tags" Target="../tags/tag1217.xml"/><Relationship Id="rId10" Type="http://schemas.openxmlformats.org/officeDocument/2006/relationships/tags" Target="../tags/tag1212.xml"/><Relationship Id="rId19" Type="http://schemas.openxmlformats.org/officeDocument/2006/relationships/image" Target="../media/image11.png"/><Relationship Id="rId4" Type="http://schemas.openxmlformats.org/officeDocument/2006/relationships/tags" Target="../tags/tag1206.xml"/><Relationship Id="rId9" Type="http://schemas.openxmlformats.org/officeDocument/2006/relationships/tags" Target="../tags/tag1211.xml"/><Relationship Id="rId14" Type="http://schemas.openxmlformats.org/officeDocument/2006/relationships/tags" Target="../tags/tag1216.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1227.xml"/><Relationship Id="rId13" Type="http://schemas.openxmlformats.org/officeDocument/2006/relationships/tags" Target="../tags/tag1232.xml"/><Relationship Id="rId18" Type="http://schemas.openxmlformats.org/officeDocument/2006/relationships/image" Target="../media/image11.png"/><Relationship Id="rId3" Type="http://schemas.openxmlformats.org/officeDocument/2006/relationships/tags" Target="../tags/tag1222.xml"/><Relationship Id="rId7" Type="http://schemas.openxmlformats.org/officeDocument/2006/relationships/tags" Target="../tags/tag1226.xml"/><Relationship Id="rId12" Type="http://schemas.openxmlformats.org/officeDocument/2006/relationships/tags" Target="../tags/tag1231.xml"/><Relationship Id="rId17" Type="http://schemas.openxmlformats.org/officeDocument/2006/relationships/slideMaster" Target="../slideMasters/slideMaster3.xml"/><Relationship Id="rId2" Type="http://schemas.openxmlformats.org/officeDocument/2006/relationships/tags" Target="../tags/tag1221.xml"/><Relationship Id="rId16" Type="http://schemas.openxmlformats.org/officeDocument/2006/relationships/tags" Target="../tags/tag1235.xml"/><Relationship Id="rId1" Type="http://schemas.openxmlformats.org/officeDocument/2006/relationships/tags" Target="../tags/tag1220.xml"/><Relationship Id="rId6" Type="http://schemas.openxmlformats.org/officeDocument/2006/relationships/tags" Target="../tags/tag1225.xml"/><Relationship Id="rId11" Type="http://schemas.openxmlformats.org/officeDocument/2006/relationships/tags" Target="../tags/tag1230.xml"/><Relationship Id="rId5" Type="http://schemas.openxmlformats.org/officeDocument/2006/relationships/tags" Target="../tags/tag1224.xml"/><Relationship Id="rId15" Type="http://schemas.openxmlformats.org/officeDocument/2006/relationships/tags" Target="../tags/tag1234.xml"/><Relationship Id="rId10" Type="http://schemas.openxmlformats.org/officeDocument/2006/relationships/tags" Target="../tags/tag1229.xml"/><Relationship Id="rId4" Type="http://schemas.openxmlformats.org/officeDocument/2006/relationships/tags" Target="../tags/tag1223.xml"/><Relationship Id="rId9" Type="http://schemas.openxmlformats.org/officeDocument/2006/relationships/tags" Target="../tags/tag1228.xml"/><Relationship Id="rId14" Type="http://schemas.openxmlformats.org/officeDocument/2006/relationships/tags" Target="../tags/tag1233.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238.xml"/><Relationship Id="rId7" Type="http://schemas.openxmlformats.org/officeDocument/2006/relationships/tags" Target="../tags/tag1242.xml"/><Relationship Id="rId2" Type="http://schemas.openxmlformats.org/officeDocument/2006/relationships/tags" Target="../tags/tag1237.xml"/><Relationship Id="rId1" Type="http://schemas.openxmlformats.org/officeDocument/2006/relationships/tags" Target="../tags/tag1236.xml"/><Relationship Id="rId6" Type="http://schemas.openxmlformats.org/officeDocument/2006/relationships/tags" Target="../tags/tag1241.xml"/><Relationship Id="rId5" Type="http://schemas.openxmlformats.org/officeDocument/2006/relationships/tags" Target="../tags/tag1240.xml"/><Relationship Id="rId4" Type="http://schemas.openxmlformats.org/officeDocument/2006/relationships/tags" Target="../tags/tag1239.xml"/><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1250.xml"/><Relationship Id="rId13" Type="http://schemas.openxmlformats.org/officeDocument/2006/relationships/tags" Target="../tags/tag1255.xml"/><Relationship Id="rId18" Type="http://schemas.openxmlformats.org/officeDocument/2006/relationships/slideMaster" Target="../slideMasters/slideMaster3.xml"/><Relationship Id="rId3" Type="http://schemas.openxmlformats.org/officeDocument/2006/relationships/tags" Target="../tags/tag1245.xml"/><Relationship Id="rId7" Type="http://schemas.openxmlformats.org/officeDocument/2006/relationships/tags" Target="../tags/tag1249.xml"/><Relationship Id="rId12" Type="http://schemas.openxmlformats.org/officeDocument/2006/relationships/tags" Target="../tags/tag1254.xml"/><Relationship Id="rId17" Type="http://schemas.openxmlformats.org/officeDocument/2006/relationships/tags" Target="../tags/tag1259.xml"/><Relationship Id="rId2" Type="http://schemas.openxmlformats.org/officeDocument/2006/relationships/tags" Target="../tags/tag1244.xml"/><Relationship Id="rId16" Type="http://schemas.openxmlformats.org/officeDocument/2006/relationships/tags" Target="../tags/tag1258.xml"/><Relationship Id="rId1" Type="http://schemas.openxmlformats.org/officeDocument/2006/relationships/tags" Target="../tags/tag1243.xml"/><Relationship Id="rId6" Type="http://schemas.openxmlformats.org/officeDocument/2006/relationships/tags" Target="../tags/tag1248.xml"/><Relationship Id="rId11" Type="http://schemas.openxmlformats.org/officeDocument/2006/relationships/tags" Target="../tags/tag1253.xml"/><Relationship Id="rId5" Type="http://schemas.openxmlformats.org/officeDocument/2006/relationships/tags" Target="../tags/tag1247.xml"/><Relationship Id="rId15" Type="http://schemas.openxmlformats.org/officeDocument/2006/relationships/tags" Target="../tags/tag1257.xml"/><Relationship Id="rId10" Type="http://schemas.openxmlformats.org/officeDocument/2006/relationships/tags" Target="../tags/tag1252.xml"/><Relationship Id="rId19" Type="http://schemas.openxmlformats.org/officeDocument/2006/relationships/image" Target="../media/image11.png"/><Relationship Id="rId4" Type="http://schemas.openxmlformats.org/officeDocument/2006/relationships/tags" Target="../tags/tag1246.xml"/><Relationship Id="rId9" Type="http://schemas.openxmlformats.org/officeDocument/2006/relationships/tags" Target="../tags/tag1251.xml"/><Relationship Id="rId14" Type="http://schemas.openxmlformats.org/officeDocument/2006/relationships/tags" Target="../tags/tag1256.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1267.xml"/><Relationship Id="rId13" Type="http://schemas.openxmlformats.org/officeDocument/2006/relationships/tags" Target="../tags/tag1272.xml"/><Relationship Id="rId18" Type="http://schemas.openxmlformats.org/officeDocument/2006/relationships/tags" Target="../tags/tag1277.xml"/><Relationship Id="rId3" Type="http://schemas.openxmlformats.org/officeDocument/2006/relationships/tags" Target="../tags/tag1262.xml"/><Relationship Id="rId21" Type="http://schemas.openxmlformats.org/officeDocument/2006/relationships/image" Target="../media/image11.png"/><Relationship Id="rId7" Type="http://schemas.openxmlformats.org/officeDocument/2006/relationships/tags" Target="../tags/tag1266.xml"/><Relationship Id="rId12" Type="http://schemas.openxmlformats.org/officeDocument/2006/relationships/tags" Target="../tags/tag1271.xml"/><Relationship Id="rId17" Type="http://schemas.openxmlformats.org/officeDocument/2006/relationships/tags" Target="../tags/tag1276.xml"/><Relationship Id="rId2" Type="http://schemas.openxmlformats.org/officeDocument/2006/relationships/tags" Target="../tags/tag1261.xml"/><Relationship Id="rId16" Type="http://schemas.openxmlformats.org/officeDocument/2006/relationships/tags" Target="../tags/tag1275.xml"/><Relationship Id="rId20" Type="http://schemas.openxmlformats.org/officeDocument/2006/relationships/slideMaster" Target="../slideMasters/slideMaster3.xml"/><Relationship Id="rId1" Type="http://schemas.openxmlformats.org/officeDocument/2006/relationships/tags" Target="../tags/tag1260.xml"/><Relationship Id="rId6" Type="http://schemas.openxmlformats.org/officeDocument/2006/relationships/tags" Target="../tags/tag1265.xml"/><Relationship Id="rId11" Type="http://schemas.openxmlformats.org/officeDocument/2006/relationships/tags" Target="../tags/tag1270.xml"/><Relationship Id="rId5" Type="http://schemas.openxmlformats.org/officeDocument/2006/relationships/tags" Target="../tags/tag1264.xml"/><Relationship Id="rId15" Type="http://schemas.openxmlformats.org/officeDocument/2006/relationships/tags" Target="../tags/tag1274.xml"/><Relationship Id="rId10" Type="http://schemas.openxmlformats.org/officeDocument/2006/relationships/tags" Target="../tags/tag1269.xml"/><Relationship Id="rId19" Type="http://schemas.openxmlformats.org/officeDocument/2006/relationships/tags" Target="../tags/tag1278.xml"/><Relationship Id="rId4" Type="http://schemas.openxmlformats.org/officeDocument/2006/relationships/tags" Target="../tags/tag1263.xml"/><Relationship Id="rId9" Type="http://schemas.openxmlformats.org/officeDocument/2006/relationships/tags" Target="../tags/tag1268.xml"/><Relationship Id="rId14" Type="http://schemas.openxmlformats.org/officeDocument/2006/relationships/tags" Target="../tags/tag1273.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1286.xml"/><Relationship Id="rId13" Type="http://schemas.openxmlformats.org/officeDocument/2006/relationships/tags" Target="../tags/tag1291.xml"/><Relationship Id="rId18" Type="http://schemas.openxmlformats.org/officeDocument/2006/relationships/tags" Target="../tags/tag1296.xml"/><Relationship Id="rId3" Type="http://schemas.openxmlformats.org/officeDocument/2006/relationships/tags" Target="../tags/tag1281.xml"/><Relationship Id="rId21" Type="http://schemas.openxmlformats.org/officeDocument/2006/relationships/slideMaster" Target="../slideMasters/slideMaster3.xml"/><Relationship Id="rId7" Type="http://schemas.openxmlformats.org/officeDocument/2006/relationships/tags" Target="../tags/tag1285.xml"/><Relationship Id="rId12" Type="http://schemas.openxmlformats.org/officeDocument/2006/relationships/tags" Target="../tags/tag1290.xml"/><Relationship Id="rId17" Type="http://schemas.openxmlformats.org/officeDocument/2006/relationships/tags" Target="../tags/tag1295.xml"/><Relationship Id="rId2" Type="http://schemas.openxmlformats.org/officeDocument/2006/relationships/tags" Target="../tags/tag1280.xml"/><Relationship Id="rId16" Type="http://schemas.openxmlformats.org/officeDocument/2006/relationships/tags" Target="../tags/tag1294.xml"/><Relationship Id="rId20" Type="http://schemas.openxmlformats.org/officeDocument/2006/relationships/tags" Target="../tags/tag1298.xml"/><Relationship Id="rId1" Type="http://schemas.openxmlformats.org/officeDocument/2006/relationships/tags" Target="../tags/tag1279.xml"/><Relationship Id="rId6" Type="http://schemas.openxmlformats.org/officeDocument/2006/relationships/tags" Target="../tags/tag1284.xml"/><Relationship Id="rId11" Type="http://schemas.openxmlformats.org/officeDocument/2006/relationships/tags" Target="../tags/tag1289.xml"/><Relationship Id="rId5" Type="http://schemas.openxmlformats.org/officeDocument/2006/relationships/tags" Target="../tags/tag1283.xml"/><Relationship Id="rId15" Type="http://schemas.openxmlformats.org/officeDocument/2006/relationships/tags" Target="../tags/tag1293.xml"/><Relationship Id="rId10" Type="http://schemas.openxmlformats.org/officeDocument/2006/relationships/tags" Target="../tags/tag1288.xml"/><Relationship Id="rId19" Type="http://schemas.openxmlformats.org/officeDocument/2006/relationships/tags" Target="../tags/tag1297.xml"/><Relationship Id="rId4" Type="http://schemas.openxmlformats.org/officeDocument/2006/relationships/tags" Target="../tags/tag1282.xml"/><Relationship Id="rId9" Type="http://schemas.openxmlformats.org/officeDocument/2006/relationships/tags" Target="../tags/tag1287.xml"/><Relationship Id="rId14" Type="http://schemas.openxmlformats.org/officeDocument/2006/relationships/tags" Target="../tags/tag1292.xml"/><Relationship Id="rId2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1306.xml"/><Relationship Id="rId13" Type="http://schemas.openxmlformats.org/officeDocument/2006/relationships/tags" Target="../tags/tag1311.xml"/><Relationship Id="rId18" Type="http://schemas.openxmlformats.org/officeDocument/2006/relationships/tags" Target="../tags/tag1316.xml"/><Relationship Id="rId3" Type="http://schemas.openxmlformats.org/officeDocument/2006/relationships/tags" Target="../tags/tag1301.xml"/><Relationship Id="rId21" Type="http://schemas.openxmlformats.org/officeDocument/2006/relationships/slideMaster" Target="../slideMasters/slideMaster3.xml"/><Relationship Id="rId7" Type="http://schemas.openxmlformats.org/officeDocument/2006/relationships/tags" Target="../tags/tag1305.xml"/><Relationship Id="rId12" Type="http://schemas.openxmlformats.org/officeDocument/2006/relationships/tags" Target="../tags/tag1310.xml"/><Relationship Id="rId17" Type="http://schemas.openxmlformats.org/officeDocument/2006/relationships/tags" Target="../tags/tag1315.xml"/><Relationship Id="rId2" Type="http://schemas.openxmlformats.org/officeDocument/2006/relationships/tags" Target="../tags/tag1300.xml"/><Relationship Id="rId16" Type="http://schemas.openxmlformats.org/officeDocument/2006/relationships/tags" Target="../tags/tag1314.xml"/><Relationship Id="rId20" Type="http://schemas.openxmlformats.org/officeDocument/2006/relationships/tags" Target="../tags/tag1318.xml"/><Relationship Id="rId1" Type="http://schemas.openxmlformats.org/officeDocument/2006/relationships/tags" Target="../tags/tag1299.xml"/><Relationship Id="rId6" Type="http://schemas.openxmlformats.org/officeDocument/2006/relationships/tags" Target="../tags/tag1304.xml"/><Relationship Id="rId11" Type="http://schemas.openxmlformats.org/officeDocument/2006/relationships/tags" Target="../tags/tag1309.xml"/><Relationship Id="rId5" Type="http://schemas.openxmlformats.org/officeDocument/2006/relationships/tags" Target="../tags/tag1303.xml"/><Relationship Id="rId15" Type="http://schemas.openxmlformats.org/officeDocument/2006/relationships/tags" Target="../tags/tag1313.xml"/><Relationship Id="rId10" Type="http://schemas.openxmlformats.org/officeDocument/2006/relationships/tags" Target="../tags/tag1308.xml"/><Relationship Id="rId19" Type="http://schemas.openxmlformats.org/officeDocument/2006/relationships/tags" Target="../tags/tag1317.xml"/><Relationship Id="rId4" Type="http://schemas.openxmlformats.org/officeDocument/2006/relationships/tags" Target="../tags/tag1302.xml"/><Relationship Id="rId9" Type="http://schemas.openxmlformats.org/officeDocument/2006/relationships/tags" Target="../tags/tag1307.xml"/><Relationship Id="rId14" Type="http://schemas.openxmlformats.org/officeDocument/2006/relationships/tags" Target="../tags/tag1312.xml"/><Relationship Id="rId2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1326.xml"/><Relationship Id="rId13" Type="http://schemas.openxmlformats.org/officeDocument/2006/relationships/tags" Target="../tags/tag1331.xml"/><Relationship Id="rId18" Type="http://schemas.openxmlformats.org/officeDocument/2006/relationships/tags" Target="../tags/tag1336.xml"/><Relationship Id="rId3" Type="http://schemas.openxmlformats.org/officeDocument/2006/relationships/tags" Target="../tags/tag1321.xml"/><Relationship Id="rId21" Type="http://schemas.openxmlformats.org/officeDocument/2006/relationships/slideMaster" Target="../slideMasters/slideMaster3.xml"/><Relationship Id="rId7" Type="http://schemas.openxmlformats.org/officeDocument/2006/relationships/tags" Target="../tags/tag1325.xml"/><Relationship Id="rId12" Type="http://schemas.openxmlformats.org/officeDocument/2006/relationships/tags" Target="../tags/tag1330.xml"/><Relationship Id="rId17" Type="http://schemas.openxmlformats.org/officeDocument/2006/relationships/tags" Target="../tags/tag1335.xml"/><Relationship Id="rId2" Type="http://schemas.openxmlformats.org/officeDocument/2006/relationships/tags" Target="../tags/tag1320.xml"/><Relationship Id="rId16" Type="http://schemas.openxmlformats.org/officeDocument/2006/relationships/tags" Target="../tags/tag1334.xml"/><Relationship Id="rId20" Type="http://schemas.openxmlformats.org/officeDocument/2006/relationships/tags" Target="../tags/tag1338.xml"/><Relationship Id="rId1" Type="http://schemas.openxmlformats.org/officeDocument/2006/relationships/tags" Target="../tags/tag1319.xml"/><Relationship Id="rId6" Type="http://schemas.openxmlformats.org/officeDocument/2006/relationships/tags" Target="../tags/tag1324.xml"/><Relationship Id="rId11" Type="http://schemas.openxmlformats.org/officeDocument/2006/relationships/tags" Target="../tags/tag1329.xml"/><Relationship Id="rId5" Type="http://schemas.openxmlformats.org/officeDocument/2006/relationships/tags" Target="../tags/tag1323.xml"/><Relationship Id="rId15" Type="http://schemas.openxmlformats.org/officeDocument/2006/relationships/tags" Target="../tags/tag1333.xml"/><Relationship Id="rId10" Type="http://schemas.openxmlformats.org/officeDocument/2006/relationships/tags" Target="../tags/tag1328.xml"/><Relationship Id="rId19" Type="http://schemas.openxmlformats.org/officeDocument/2006/relationships/tags" Target="../tags/tag1337.xml"/><Relationship Id="rId4" Type="http://schemas.openxmlformats.org/officeDocument/2006/relationships/tags" Target="../tags/tag1322.xml"/><Relationship Id="rId9" Type="http://schemas.openxmlformats.org/officeDocument/2006/relationships/tags" Target="../tags/tag1327.xml"/><Relationship Id="rId14" Type="http://schemas.openxmlformats.org/officeDocument/2006/relationships/tags" Target="../tags/tag1332.xml"/><Relationship Id="rId2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1346.xml"/><Relationship Id="rId13" Type="http://schemas.openxmlformats.org/officeDocument/2006/relationships/tags" Target="../tags/tag1351.xml"/><Relationship Id="rId18" Type="http://schemas.openxmlformats.org/officeDocument/2006/relationships/tags" Target="../tags/tag1356.xml"/><Relationship Id="rId3" Type="http://schemas.openxmlformats.org/officeDocument/2006/relationships/tags" Target="../tags/tag1341.xml"/><Relationship Id="rId21" Type="http://schemas.openxmlformats.org/officeDocument/2006/relationships/tags" Target="../tags/tag1359.xml"/><Relationship Id="rId7" Type="http://schemas.openxmlformats.org/officeDocument/2006/relationships/tags" Target="../tags/tag1345.xml"/><Relationship Id="rId12" Type="http://schemas.openxmlformats.org/officeDocument/2006/relationships/tags" Target="../tags/tag1350.xml"/><Relationship Id="rId17" Type="http://schemas.openxmlformats.org/officeDocument/2006/relationships/tags" Target="../tags/tag1355.xml"/><Relationship Id="rId2" Type="http://schemas.openxmlformats.org/officeDocument/2006/relationships/tags" Target="../tags/tag1340.xml"/><Relationship Id="rId16" Type="http://schemas.openxmlformats.org/officeDocument/2006/relationships/tags" Target="../tags/tag1354.xml"/><Relationship Id="rId20" Type="http://schemas.openxmlformats.org/officeDocument/2006/relationships/tags" Target="../tags/tag1358.xml"/><Relationship Id="rId1" Type="http://schemas.openxmlformats.org/officeDocument/2006/relationships/tags" Target="../tags/tag1339.xml"/><Relationship Id="rId6" Type="http://schemas.openxmlformats.org/officeDocument/2006/relationships/tags" Target="../tags/tag1344.xml"/><Relationship Id="rId11" Type="http://schemas.openxmlformats.org/officeDocument/2006/relationships/tags" Target="../tags/tag1349.xml"/><Relationship Id="rId24" Type="http://schemas.openxmlformats.org/officeDocument/2006/relationships/image" Target="../media/image11.png"/><Relationship Id="rId5" Type="http://schemas.openxmlformats.org/officeDocument/2006/relationships/tags" Target="../tags/tag1343.xml"/><Relationship Id="rId15" Type="http://schemas.openxmlformats.org/officeDocument/2006/relationships/tags" Target="../tags/tag1353.xml"/><Relationship Id="rId23" Type="http://schemas.openxmlformats.org/officeDocument/2006/relationships/slideMaster" Target="../slideMasters/slideMaster3.xml"/><Relationship Id="rId10" Type="http://schemas.openxmlformats.org/officeDocument/2006/relationships/tags" Target="../tags/tag1348.xml"/><Relationship Id="rId19" Type="http://schemas.openxmlformats.org/officeDocument/2006/relationships/tags" Target="../tags/tag1357.xml"/><Relationship Id="rId4" Type="http://schemas.openxmlformats.org/officeDocument/2006/relationships/tags" Target="../tags/tag1342.xml"/><Relationship Id="rId9" Type="http://schemas.openxmlformats.org/officeDocument/2006/relationships/tags" Target="../tags/tag1347.xml"/><Relationship Id="rId14" Type="http://schemas.openxmlformats.org/officeDocument/2006/relationships/tags" Target="../tags/tag1352.xml"/><Relationship Id="rId22" Type="http://schemas.openxmlformats.org/officeDocument/2006/relationships/tags" Target="../tags/tag1360.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1368.xml"/><Relationship Id="rId13" Type="http://schemas.openxmlformats.org/officeDocument/2006/relationships/tags" Target="../tags/tag1373.xml"/><Relationship Id="rId18" Type="http://schemas.openxmlformats.org/officeDocument/2006/relationships/tags" Target="../tags/tag1378.xml"/><Relationship Id="rId3" Type="http://schemas.openxmlformats.org/officeDocument/2006/relationships/tags" Target="../tags/tag1363.xml"/><Relationship Id="rId21" Type="http://schemas.openxmlformats.org/officeDocument/2006/relationships/slideMaster" Target="../slideMasters/slideMaster3.xml"/><Relationship Id="rId7" Type="http://schemas.openxmlformats.org/officeDocument/2006/relationships/tags" Target="../tags/tag1367.xml"/><Relationship Id="rId12" Type="http://schemas.openxmlformats.org/officeDocument/2006/relationships/tags" Target="../tags/tag1372.xml"/><Relationship Id="rId17" Type="http://schemas.openxmlformats.org/officeDocument/2006/relationships/tags" Target="../tags/tag1377.xml"/><Relationship Id="rId2" Type="http://schemas.openxmlformats.org/officeDocument/2006/relationships/tags" Target="../tags/tag1362.xml"/><Relationship Id="rId16" Type="http://schemas.openxmlformats.org/officeDocument/2006/relationships/tags" Target="../tags/tag1376.xml"/><Relationship Id="rId20" Type="http://schemas.openxmlformats.org/officeDocument/2006/relationships/tags" Target="../tags/tag1380.xml"/><Relationship Id="rId1" Type="http://schemas.openxmlformats.org/officeDocument/2006/relationships/tags" Target="../tags/tag1361.xml"/><Relationship Id="rId6" Type="http://schemas.openxmlformats.org/officeDocument/2006/relationships/tags" Target="../tags/tag1366.xml"/><Relationship Id="rId11" Type="http://schemas.openxmlformats.org/officeDocument/2006/relationships/tags" Target="../tags/tag1371.xml"/><Relationship Id="rId5" Type="http://schemas.openxmlformats.org/officeDocument/2006/relationships/tags" Target="../tags/tag1365.xml"/><Relationship Id="rId15" Type="http://schemas.openxmlformats.org/officeDocument/2006/relationships/tags" Target="../tags/tag1375.xml"/><Relationship Id="rId10" Type="http://schemas.openxmlformats.org/officeDocument/2006/relationships/tags" Target="../tags/tag1370.xml"/><Relationship Id="rId19" Type="http://schemas.openxmlformats.org/officeDocument/2006/relationships/tags" Target="../tags/tag1379.xml"/><Relationship Id="rId4" Type="http://schemas.openxmlformats.org/officeDocument/2006/relationships/tags" Target="../tags/tag1364.xml"/><Relationship Id="rId9" Type="http://schemas.openxmlformats.org/officeDocument/2006/relationships/tags" Target="../tags/tag1369.xml"/><Relationship Id="rId14" Type="http://schemas.openxmlformats.org/officeDocument/2006/relationships/tags" Target="../tags/tag1374.xml"/><Relationship Id="rId2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3" Type="http://schemas.openxmlformats.org/officeDocument/2006/relationships/tags" Target="../tags/tag1399.xml"/><Relationship Id="rId18" Type="http://schemas.openxmlformats.org/officeDocument/2006/relationships/tags" Target="../tags/tag1404.xml"/><Relationship Id="rId26" Type="http://schemas.openxmlformats.org/officeDocument/2006/relationships/tags" Target="../tags/tag1412.xml"/><Relationship Id="rId39" Type="http://schemas.openxmlformats.org/officeDocument/2006/relationships/tags" Target="../tags/tag1425.xml"/><Relationship Id="rId21" Type="http://schemas.openxmlformats.org/officeDocument/2006/relationships/tags" Target="../tags/tag1407.xml"/><Relationship Id="rId34" Type="http://schemas.openxmlformats.org/officeDocument/2006/relationships/tags" Target="../tags/tag1420.xml"/><Relationship Id="rId42" Type="http://schemas.openxmlformats.org/officeDocument/2006/relationships/tags" Target="../tags/tag1428.xml"/><Relationship Id="rId47" Type="http://schemas.openxmlformats.org/officeDocument/2006/relationships/tags" Target="../tags/tag1433.xml"/><Relationship Id="rId50" Type="http://schemas.openxmlformats.org/officeDocument/2006/relationships/tags" Target="../tags/tag1436.xml"/><Relationship Id="rId55" Type="http://schemas.openxmlformats.org/officeDocument/2006/relationships/tags" Target="../tags/tag1441.xml"/><Relationship Id="rId63" Type="http://schemas.openxmlformats.org/officeDocument/2006/relationships/tags" Target="../tags/tag1449.xml"/><Relationship Id="rId68" Type="http://schemas.openxmlformats.org/officeDocument/2006/relationships/tags" Target="../tags/tag1454.xml"/><Relationship Id="rId76" Type="http://schemas.openxmlformats.org/officeDocument/2006/relationships/tags" Target="../tags/tag1462.xml"/><Relationship Id="rId84" Type="http://schemas.openxmlformats.org/officeDocument/2006/relationships/tags" Target="../tags/tag1470.xml"/><Relationship Id="rId89" Type="http://schemas.openxmlformats.org/officeDocument/2006/relationships/tags" Target="../tags/tag1475.xml"/><Relationship Id="rId7" Type="http://schemas.openxmlformats.org/officeDocument/2006/relationships/tags" Target="../tags/tag1393.xml"/><Relationship Id="rId71" Type="http://schemas.openxmlformats.org/officeDocument/2006/relationships/tags" Target="../tags/tag1457.xml"/><Relationship Id="rId92" Type="http://schemas.openxmlformats.org/officeDocument/2006/relationships/tags" Target="../tags/tag1478.xml"/><Relationship Id="rId2" Type="http://schemas.openxmlformats.org/officeDocument/2006/relationships/tags" Target="../tags/tag1388.xml"/><Relationship Id="rId16" Type="http://schemas.openxmlformats.org/officeDocument/2006/relationships/tags" Target="../tags/tag1402.xml"/><Relationship Id="rId29" Type="http://schemas.openxmlformats.org/officeDocument/2006/relationships/tags" Target="../tags/tag1415.xml"/><Relationship Id="rId11" Type="http://schemas.openxmlformats.org/officeDocument/2006/relationships/tags" Target="../tags/tag1397.xml"/><Relationship Id="rId24" Type="http://schemas.openxmlformats.org/officeDocument/2006/relationships/tags" Target="../tags/tag1410.xml"/><Relationship Id="rId32" Type="http://schemas.openxmlformats.org/officeDocument/2006/relationships/tags" Target="../tags/tag1418.xml"/><Relationship Id="rId37" Type="http://schemas.openxmlformats.org/officeDocument/2006/relationships/tags" Target="../tags/tag1423.xml"/><Relationship Id="rId40" Type="http://schemas.openxmlformats.org/officeDocument/2006/relationships/tags" Target="../tags/tag1426.xml"/><Relationship Id="rId45" Type="http://schemas.openxmlformats.org/officeDocument/2006/relationships/tags" Target="../tags/tag1431.xml"/><Relationship Id="rId53" Type="http://schemas.openxmlformats.org/officeDocument/2006/relationships/tags" Target="../tags/tag1439.xml"/><Relationship Id="rId58" Type="http://schemas.openxmlformats.org/officeDocument/2006/relationships/tags" Target="../tags/tag1444.xml"/><Relationship Id="rId66" Type="http://schemas.openxmlformats.org/officeDocument/2006/relationships/tags" Target="../tags/tag1452.xml"/><Relationship Id="rId74" Type="http://schemas.openxmlformats.org/officeDocument/2006/relationships/tags" Target="../tags/tag1460.xml"/><Relationship Id="rId79" Type="http://schemas.openxmlformats.org/officeDocument/2006/relationships/tags" Target="../tags/tag1465.xml"/><Relationship Id="rId87" Type="http://schemas.openxmlformats.org/officeDocument/2006/relationships/tags" Target="../tags/tag1473.xml"/><Relationship Id="rId5" Type="http://schemas.openxmlformats.org/officeDocument/2006/relationships/tags" Target="../tags/tag1391.xml"/><Relationship Id="rId61" Type="http://schemas.openxmlformats.org/officeDocument/2006/relationships/tags" Target="../tags/tag1447.xml"/><Relationship Id="rId82" Type="http://schemas.openxmlformats.org/officeDocument/2006/relationships/tags" Target="../tags/tag1468.xml"/><Relationship Id="rId90" Type="http://schemas.openxmlformats.org/officeDocument/2006/relationships/tags" Target="../tags/tag1476.xml"/><Relationship Id="rId95" Type="http://schemas.openxmlformats.org/officeDocument/2006/relationships/slideMaster" Target="../slideMasters/slideMaster4.xml"/><Relationship Id="rId19" Type="http://schemas.openxmlformats.org/officeDocument/2006/relationships/tags" Target="../tags/tag1405.xml"/><Relationship Id="rId14" Type="http://schemas.openxmlformats.org/officeDocument/2006/relationships/tags" Target="../tags/tag1400.xml"/><Relationship Id="rId22" Type="http://schemas.openxmlformats.org/officeDocument/2006/relationships/tags" Target="../tags/tag1408.xml"/><Relationship Id="rId27" Type="http://schemas.openxmlformats.org/officeDocument/2006/relationships/tags" Target="../tags/tag1413.xml"/><Relationship Id="rId30" Type="http://schemas.openxmlformats.org/officeDocument/2006/relationships/tags" Target="../tags/tag1416.xml"/><Relationship Id="rId35" Type="http://schemas.openxmlformats.org/officeDocument/2006/relationships/tags" Target="../tags/tag1421.xml"/><Relationship Id="rId43" Type="http://schemas.openxmlformats.org/officeDocument/2006/relationships/tags" Target="../tags/tag1429.xml"/><Relationship Id="rId48" Type="http://schemas.openxmlformats.org/officeDocument/2006/relationships/tags" Target="../tags/tag1434.xml"/><Relationship Id="rId56" Type="http://schemas.openxmlformats.org/officeDocument/2006/relationships/tags" Target="../tags/tag1442.xml"/><Relationship Id="rId64" Type="http://schemas.openxmlformats.org/officeDocument/2006/relationships/tags" Target="../tags/tag1450.xml"/><Relationship Id="rId69" Type="http://schemas.openxmlformats.org/officeDocument/2006/relationships/tags" Target="../tags/tag1455.xml"/><Relationship Id="rId77" Type="http://schemas.openxmlformats.org/officeDocument/2006/relationships/tags" Target="../tags/tag1463.xml"/><Relationship Id="rId8" Type="http://schemas.openxmlformats.org/officeDocument/2006/relationships/tags" Target="../tags/tag1394.xml"/><Relationship Id="rId51" Type="http://schemas.openxmlformats.org/officeDocument/2006/relationships/tags" Target="../tags/tag1437.xml"/><Relationship Id="rId72" Type="http://schemas.openxmlformats.org/officeDocument/2006/relationships/tags" Target="../tags/tag1458.xml"/><Relationship Id="rId80" Type="http://schemas.openxmlformats.org/officeDocument/2006/relationships/tags" Target="../tags/tag1466.xml"/><Relationship Id="rId85" Type="http://schemas.openxmlformats.org/officeDocument/2006/relationships/tags" Target="../tags/tag1471.xml"/><Relationship Id="rId93" Type="http://schemas.openxmlformats.org/officeDocument/2006/relationships/tags" Target="../tags/tag1479.xml"/><Relationship Id="rId3" Type="http://schemas.openxmlformats.org/officeDocument/2006/relationships/tags" Target="../tags/tag1389.xml"/><Relationship Id="rId12" Type="http://schemas.openxmlformats.org/officeDocument/2006/relationships/tags" Target="../tags/tag1398.xml"/><Relationship Id="rId17" Type="http://schemas.openxmlformats.org/officeDocument/2006/relationships/tags" Target="../tags/tag1403.xml"/><Relationship Id="rId25" Type="http://schemas.openxmlformats.org/officeDocument/2006/relationships/tags" Target="../tags/tag1411.xml"/><Relationship Id="rId33" Type="http://schemas.openxmlformats.org/officeDocument/2006/relationships/tags" Target="../tags/tag1419.xml"/><Relationship Id="rId38" Type="http://schemas.openxmlformats.org/officeDocument/2006/relationships/tags" Target="../tags/tag1424.xml"/><Relationship Id="rId46" Type="http://schemas.openxmlformats.org/officeDocument/2006/relationships/tags" Target="../tags/tag1432.xml"/><Relationship Id="rId59" Type="http://schemas.openxmlformats.org/officeDocument/2006/relationships/tags" Target="../tags/tag1445.xml"/><Relationship Id="rId67" Type="http://schemas.openxmlformats.org/officeDocument/2006/relationships/tags" Target="../tags/tag1453.xml"/><Relationship Id="rId20" Type="http://schemas.openxmlformats.org/officeDocument/2006/relationships/tags" Target="../tags/tag1406.xml"/><Relationship Id="rId41" Type="http://schemas.openxmlformats.org/officeDocument/2006/relationships/tags" Target="../tags/tag1427.xml"/><Relationship Id="rId54" Type="http://schemas.openxmlformats.org/officeDocument/2006/relationships/tags" Target="../tags/tag1440.xml"/><Relationship Id="rId62" Type="http://schemas.openxmlformats.org/officeDocument/2006/relationships/tags" Target="../tags/tag1448.xml"/><Relationship Id="rId70" Type="http://schemas.openxmlformats.org/officeDocument/2006/relationships/tags" Target="../tags/tag1456.xml"/><Relationship Id="rId75" Type="http://schemas.openxmlformats.org/officeDocument/2006/relationships/tags" Target="../tags/tag1461.xml"/><Relationship Id="rId83" Type="http://schemas.openxmlformats.org/officeDocument/2006/relationships/tags" Target="../tags/tag1469.xml"/><Relationship Id="rId88" Type="http://schemas.openxmlformats.org/officeDocument/2006/relationships/tags" Target="../tags/tag1474.xml"/><Relationship Id="rId91" Type="http://schemas.openxmlformats.org/officeDocument/2006/relationships/tags" Target="../tags/tag1477.xml"/><Relationship Id="rId1" Type="http://schemas.openxmlformats.org/officeDocument/2006/relationships/tags" Target="../tags/tag1387.xml"/><Relationship Id="rId6" Type="http://schemas.openxmlformats.org/officeDocument/2006/relationships/tags" Target="../tags/tag1392.xml"/><Relationship Id="rId15" Type="http://schemas.openxmlformats.org/officeDocument/2006/relationships/tags" Target="../tags/tag1401.xml"/><Relationship Id="rId23" Type="http://schemas.openxmlformats.org/officeDocument/2006/relationships/tags" Target="../tags/tag1409.xml"/><Relationship Id="rId28" Type="http://schemas.openxmlformats.org/officeDocument/2006/relationships/tags" Target="../tags/tag1414.xml"/><Relationship Id="rId36" Type="http://schemas.openxmlformats.org/officeDocument/2006/relationships/tags" Target="../tags/tag1422.xml"/><Relationship Id="rId49" Type="http://schemas.openxmlformats.org/officeDocument/2006/relationships/tags" Target="../tags/tag1435.xml"/><Relationship Id="rId57" Type="http://schemas.openxmlformats.org/officeDocument/2006/relationships/tags" Target="../tags/tag1443.xml"/><Relationship Id="rId10" Type="http://schemas.openxmlformats.org/officeDocument/2006/relationships/tags" Target="../tags/tag1396.xml"/><Relationship Id="rId31" Type="http://schemas.openxmlformats.org/officeDocument/2006/relationships/tags" Target="../tags/tag1417.xml"/><Relationship Id="rId44" Type="http://schemas.openxmlformats.org/officeDocument/2006/relationships/tags" Target="../tags/tag1430.xml"/><Relationship Id="rId52" Type="http://schemas.openxmlformats.org/officeDocument/2006/relationships/tags" Target="../tags/tag1438.xml"/><Relationship Id="rId60" Type="http://schemas.openxmlformats.org/officeDocument/2006/relationships/tags" Target="../tags/tag1446.xml"/><Relationship Id="rId65" Type="http://schemas.openxmlformats.org/officeDocument/2006/relationships/tags" Target="../tags/tag1451.xml"/><Relationship Id="rId73" Type="http://schemas.openxmlformats.org/officeDocument/2006/relationships/tags" Target="../tags/tag1459.xml"/><Relationship Id="rId78" Type="http://schemas.openxmlformats.org/officeDocument/2006/relationships/tags" Target="../tags/tag1464.xml"/><Relationship Id="rId81" Type="http://schemas.openxmlformats.org/officeDocument/2006/relationships/tags" Target="../tags/tag1467.xml"/><Relationship Id="rId86" Type="http://schemas.openxmlformats.org/officeDocument/2006/relationships/tags" Target="../tags/tag1472.xml"/><Relationship Id="rId94" Type="http://schemas.openxmlformats.org/officeDocument/2006/relationships/tags" Target="../tags/tag1480.xml"/><Relationship Id="rId4" Type="http://schemas.openxmlformats.org/officeDocument/2006/relationships/tags" Target="../tags/tag1390.xml"/><Relationship Id="rId9" Type="http://schemas.openxmlformats.org/officeDocument/2006/relationships/tags" Target="../tags/tag1395.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483.xml"/><Relationship Id="rId7" Type="http://schemas.openxmlformats.org/officeDocument/2006/relationships/slideMaster" Target="../slideMasters/slideMaster4.xml"/><Relationship Id="rId2" Type="http://schemas.openxmlformats.org/officeDocument/2006/relationships/tags" Target="../tags/tag1482.xml"/><Relationship Id="rId1" Type="http://schemas.openxmlformats.org/officeDocument/2006/relationships/tags" Target="../tags/tag1481.xml"/><Relationship Id="rId6" Type="http://schemas.openxmlformats.org/officeDocument/2006/relationships/tags" Target="../tags/tag1486.xml"/><Relationship Id="rId5" Type="http://schemas.openxmlformats.org/officeDocument/2006/relationships/tags" Target="../tags/tag1485.xml"/><Relationship Id="rId4" Type="http://schemas.openxmlformats.org/officeDocument/2006/relationships/tags" Target="../tags/tag1484.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1494.xml"/><Relationship Id="rId3" Type="http://schemas.openxmlformats.org/officeDocument/2006/relationships/tags" Target="../tags/tag1489.xml"/><Relationship Id="rId7" Type="http://schemas.openxmlformats.org/officeDocument/2006/relationships/tags" Target="../tags/tag1493.xml"/><Relationship Id="rId2" Type="http://schemas.openxmlformats.org/officeDocument/2006/relationships/tags" Target="../tags/tag1488.xml"/><Relationship Id="rId1" Type="http://schemas.openxmlformats.org/officeDocument/2006/relationships/tags" Target="../tags/tag1487.xml"/><Relationship Id="rId6" Type="http://schemas.openxmlformats.org/officeDocument/2006/relationships/tags" Target="../tags/tag1492.xml"/><Relationship Id="rId5" Type="http://schemas.openxmlformats.org/officeDocument/2006/relationships/tags" Target="../tags/tag1491.xml"/><Relationship Id="rId10" Type="http://schemas.openxmlformats.org/officeDocument/2006/relationships/slideMaster" Target="../slideMasters/slideMaster4.xml"/><Relationship Id="rId4" Type="http://schemas.openxmlformats.org/officeDocument/2006/relationships/tags" Target="../tags/tag1490.xml"/><Relationship Id="rId9" Type="http://schemas.openxmlformats.org/officeDocument/2006/relationships/tags" Target="../tags/tag149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1503.xml"/><Relationship Id="rId3" Type="http://schemas.openxmlformats.org/officeDocument/2006/relationships/tags" Target="../tags/tag1498.xml"/><Relationship Id="rId7" Type="http://schemas.openxmlformats.org/officeDocument/2006/relationships/tags" Target="../tags/tag1502.xml"/><Relationship Id="rId12" Type="http://schemas.openxmlformats.org/officeDocument/2006/relationships/image" Target="../media/image15.png"/><Relationship Id="rId2" Type="http://schemas.openxmlformats.org/officeDocument/2006/relationships/tags" Target="../tags/tag1497.xml"/><Relationship Id="rId1" Type="http://schemas.openxmlformats.org/officeDocument/2006/relationships/tags" Target="../tags/tag1496.xml"/><Relationship Id="rId6" Type="http://schemas.openxmlformats.org/officeDocument/2006/relationships/tags" Target="../tags/tag1501.xml"/><Relationship Id="rId11" Type="http://schemas.openxmlformats.org/officeDocument/2006/relationships/slideMaster" Target="../slideMasters/slideMaster4.xml"/><Relationship Id="rId5" Type="http://schemas.openxmlformats.org/officeDocument/2006/relationships/tags" Target="../tags/tag1500.xml"/><Relationship Id="rId10" Type="http://schemas.openxmlformats.org/officeDocument/2006/relationships/tags" Target="../tags/tag1505.xml"/><Relationship Id="rId4" Type="http://schemas.openxmlformats.org/officeDocument/2006/relationships/tags" Target="../tags/tag1499.xml"/><Relationship Id="rId9" Type="http://schemas.openxmlformats.org/officeDocument/2006/relationships/tags" Target="../tags/tag1504.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1513.xml"/><Relationship Id="rId13" Type="http://schemas.openxmlformats.org/officeDocument/2006/relationships/slideMaster" Target="../slideMasters/slideMaster4.xml"/><Relationship Id="rId3" Type="http://schemas.openxmlformats.org/officeDocument/2006/relationships/tags" Target="../tags/tag1508.xml"/><Relationship Id="rId7" Type="http://schemas.openxmlformats.org/officeDocument/2006/relationships/tags" Target="../tags/tag1512.xml"/><Relationship Id="rId12" Type="http://schemas.openxmlformats.org/officeDocument/2006/relationships/tags" Target="../tags/tag1517.xml"/><Relationship Id="rId2" Type="http://schemas.openxmlformats.org/officeDocument/2006/relationships/tags" Target="../tags/tag1507.xml"/><Relationship Id="rId1" Type="http://schemas.openxmlformats.org/officeDocument/2006/relationships/tags" Target="../tags/tag1506.xml"/><Relationship Id="rId6" Type="http://schemas.openxmlformats.org/officeDocument/2006/relationships/tags" Target="../tags/tag1511.xml"/><Relationship Id="rId11" Type="http://schemas.openxmlformats.org/officeDocument/2006/relationships/tags" Target="../tags/tag1516.xml"/><Relationship Id="rId5" Type="http://schemas.openxmlformats.org/officeDocument/2006/relationships/tags" Target="../tags/tag1510.xml"/><Relationship Id="rId10" Type="http://schemas.openxmlformats.org/officeDocument/2006/relationships/tags" Target="../tags/tag1515.xml"/><Relationship Id="rId4" Type="http://schemas.openxmlformats.org/officeDocument/2006/relationships/tags" Target="../tags/tag1509.xml"/><Relationship Id="rId9" Type="http://schemas.openxmlformats.org/officeDocument/2006/relationships/tags" Target="../tags/tag1514.xml"/><Relationship Id="rId14"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520.xml"/><Relationship Id="rId7" Type="http://schemas.openxmlformats.org/officeDocument/2006/relationships/tags" Target="../tags/tag1524.xml"/><Relationship Id="rId2" Type="http://schemas.openxmlformats.org/officeDocument/2006/relationships/tags" Target="../tags/tag1519.xml"/><Relationship Id="rId1" Type="http://schemas.openxmlformats.org/officeDocument/2006/relationships/tags" Target="../tags/tag1518.xml"/><Relationship Id="rId6" Type="http://schemas.openxmlformats.org/officeDocument/2006/relationships/tags" Target="../tags/tag1523.xml"/><Relationship Id="rId5" Type="http://schemas.openxmlformats.org/officeDocument/2006/relationships/tags" Target="../tags/tag1522.xml"/><Relationship Id="rId4" Type="http://schemas.openxmlformats.org/officeDocument/2006/relationships/tags" Target="../tags/tag1521.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1527.xml"/><Relationship Id="rId2" Type="http://schemas.openxmlformats.org/officeDocument/2006/relationships/tags" Target="../tags/tag1526.xml"/><Relationship Id="rId1" Type="http://schemas.openxmlformats.org/officeDocument/2006/relationships/tags" Target="../tags/tag1525.xml"/><Relationship Id="rId4"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1535.xml"/><Relationship Id="rId3" Type="http://schemas.openxmlformats.org/officeDocument/2006/relationships/tags" Target="../tags/tag1530.xml"/><Relationship Id="rId7" Type="http://schemas.openxmlformats.org/officeDocument/2006/relationships/tags" Target="../tags/tag1534.xml"/><Relationship Id="rId12" Type="http://schemas.openxmlformats.org/officeDocument/2006/relationships/image" Target="../media/image15.png"/><Relationship Id="rId2" Type="http://schemas.openxmlformats.org/officeDocument/2006/relationships/tags" Target="../tags/tag1529.xml"/><Relationship Id="rId1" Type="http://schemas.openxmlformats.org/officeDocument/2006/relationships/tags" Target="../tags/tag1528.xml"/><Relationship Id="rId6" Type="http://schemas.openxmlformats.org/officeDocument/2006/relationships/tags" Target="../tags/tag1533.xml"/><Relationship Id="rId11" Type="http://schemas.openxmlformats.org/officeDocument/2006/relationships/slideMaster" Target="../slideMasters/slideMaster4.xml"/><Relationship Id="rId5" Type="http://schemas.openxmlformats.org/officeDocument/2006/relationships/tags" Target="../tags/tag1532.xml"/><Relationship Id="rId10" Type="http://schemas.openxmlformats.org/officeDocument/2006/relationships/tags" Target="../tags/tag1537.xml"/><Relationship Id="rId4" Type="http://schemas.openxmlformats.org/officeDocument/2006/relationships/tags" Target="../tags/tag1531.xml"/><Relationship Id="rId9" Type="http://schemas.openxmlformats.org/officeDocument/2006/relationships/tags" Target="../tags/tag1536.xml"/></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1545.xml"/><Relationship Id="rId3" Type="http://schemas.openxmlformats.org/officeDocument/2006/relationships/tags" Target="../tags/tag1540.xml"/><Relationship Id="rId7" Type="http://schemas.openxmlformats.org/officeDocument/2006/relationships/tags" Target="../tags/tag1544.xml"/><Relationship Id="rId12" Type="http://schemas.openxmlformats.org/officeDocument/2006/relationships/image" Target="../media/image15.png"/><Relationship Id="rId2" Type="http://schemas.openxmlformats.org/officeDocument/2006/relationships/tags" Target="../tags/tag1539.xml"/><Relationship Id="rId1" Type="http://schemas.openxmlformats.org/officeDocument/2006/relationships/tags" Target="../tags/tag1538.xml"/><Relationship Id="rId6" Type="http://schemas.openxmlformats.org/officeDocument/2006/relationships/tags" Target="../tags/tag1543.xml"/><Relationship Id="rId11" Type="http://schemas.openxmlformats.org/officeDocument/2006/relationships/slideMaster" Target="../slideMasters/slideMaster4.xml"/><Relationship Id="rId5" Type="http://schemas.openxmlformats.org/officeDocument/2006/relationships/tags" Target="../tags/tag1542.xml"/><Relationship Id="rId10" Type="http://schemas.openxmlformats.org/officeDocument/2006/relationships/tags" Target="../tags/tag1547.xml"/><Relationship Id="rId4" Type="http://schemas.openxmlformats.org/officeDocument/2006/relationships/tags" Target="../tags/tag1541.xml"/><Relationship Id="rId9" Type="http://schemas.openxmlformats.org/officeDocument/2006/relationships/tags" Target="../tags/tag1546.xml"/></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1555.xml"/><Relationship Id="rId3" Type="http://schemas.openxmlformats.org/officeDocument/2006/relationships/tags" Target="../tags/tag1550.xml"/><Relationship Id="rId7" Type="http://schemas.openxmlformats.org/officeDocument/2006/relationships/tags" Target="../tags/tag1554.xml"/><Relationship Id="rId2" Type="http://schemas.openxmlformats.org/officeDocument/2006/relationships/tags" Target="../tags/tag1549.xml"/><Relationship Id="rId1" Type="http://schemas.openxmlformats.org/officeDocument/2006/relationships/tags" Target="../tags/tag1548.xml"/><Relationship Id="rId6" Type="http://schemas.openxmlformats.org/officeDocument/2006/relationships/tags" Target="../tags/tag1553.xml"/><Relationship Id="rId11" Type="http://schemas.openxmlformats.org/officeDocument/2006/relationships/image" Target="../media/image15.png"/><Relationship Id="rId5" Type="http://schemas.openxmlformats.org/officeDocument/2006/relationships/tags" Target="../tags/tag1552.xml"/><Relationship Id="rId10" Type="http://schemas.openxmlformats.org/officeDocument/2006/relationships/slideMaster" Target="../slideMasters/slideMaster4.xml"/><Relationship Id="rId4" Type="http://schemas.openxmlformats.org/officeDocument/2006/relationships/tags" Target="../tags/tag1551.xml"/><Relationship Id="rId9" Type="http://schemas.openxmlformats.org/officeDocument/2006/relationships/tags" Target="../tags/tag1556.xml"/></Relationships>
</file>

<file path=ppt/slideLayouts/_rels/slideLayout57.xml.rels><?xml version="1.0" encoding="UTF-8" standalone="yes"?>
<Relationships xmlns="http://schemas.openxmlformats.org/package/2006/relationships"><Relationship Id="rId13" Type="http://schemas.openxmlformats.org/officeDocument/2006/relationships/tags" Target="../tags/tag1569.xml"/><Relationship Id="rId18" Type="http://schemas.openxmlformats.org/officeDocument/2006/relationships/tags" Target="../tags/tag1574.xml"/><Relationship Id="rId26" Type="http://schemas.openxmlformats.org/officeDocument/2006/relationships/tags" Target="../tags/tag1582.xml"/><Relationship Id="rId39" Type="http://schemas.openxmlformats.org/officeDocument/2006/relationships/tags" Target="../tags/tag1595.xml"/><Relationship Id="rId21" Type="http://schemas.openxmlformats.org/officeDocument/2006/relationships/tags" Target="../tags/tag1577.xml"/><Relationship Id="rId34" Type="http://schemas.openxmlformats.org/officeDocument/2006/relationships/tags" Target="../tags/tag1590.xml"/><Relationship Id="rId42" Type="http://schemas.openxmlformats.org/officeDocument/2006/relationships/tags" Target="../tags/tag1598.xml"/><Relationship Id="rId47" Type="http://schemas.openxmlformats.org/officeDocument/2006/relationships/tags" Target="../tags/tag1603.xml"/><Relationship Id="rId50" Type="http://schemas.openxmlformats.org/officeDocument/2006/relationships/tags" Target="../tags/tag1606.xml"/><Relationship Id="rId55" Type="http://schemas.openxmlformats.org/officeDocument/2006/relationships/tags" Target="../tags/tag1611.xml"/><Relationship Id="rId63" Type="http://schemas.openxmlformats.org/officeDocument/2006/relationships/tags" Target="../tags/tag1619.xml"/><Relationship Id="rId68" Type="http://schemas.openxmlformats.org/officeDocument/2006/relationships/tags" Target="../tags/tag1624.xml"/><Relationship Id="rId76" Type="http://schemas.openxmlformats.org/officeDocument/2006/relationships/tags" Target="../tags/tag1632.xml"/><Relationship Id="rId84" Type="http://schemas.openxmlformats.org/officeDocument/2006/relationships/tags" Target="../tags/tag1640.xml"/><Relationship Id="rId89" Type="http://schemas.openxmlformats.org/officeDocument/2006/relationships/tags" Target="../tags/tag1645.xml"/><Relationship Id="rId7" Type="http://schemas.openxmlformats.org/officeDocument/2006/relationships/tags" Target="../tags/tag1563.xml"/><Relationship Id="rId71" Type="http://schemas.openxmlformats.org/officeDocument/2006/relationships/tags" Target="../tags/tag1627.xml"/><Relationship Id="rId2" Type="http://schemas.openxmlformats.org/officeDocument/2006/relationships/tags" Target="../tags/tag1558.xml"/><Relationship Id="rId16" Type="http://schemas.openxmlformats.org/officeDocument/2006/relationships/tags" Target="../tags/tag1572.xml"/><Relationship Id="rId29" Type="http://schemas.openxmlformats.org/officeDocument/2006/relationships/tags" Target="../tags/tag1585.xml"/><Relationship Id="rId11" Type="http://schemas.openxmlformats.org/officeDocument/2006/relationships/tags" Target="../tags/tag1567.xml"/><Relationship Id="rId24" Type="http://schemas.openxmlformats.org/officeDocument/2006/relationships/tags" Target="../tags/tag1580.xml"/><Relationship Id="rId32" Type="http://schemas.openxmlformats.org/officeDocument/2006/relationships/tags" Target="../tags/tag1588.xml"/><Relationship Id="rId37" Type="http://schemas.openxmlformats.org/officeDocument/2006/relationships/tags" Target="../tags/tag1593.xml"/><Relationship Id="rId40" Type="http://schemas.openxmlformats.org/officeDocument/2006/relationships/tags" Target="../tags/tag1596.xml"/><Relationship Id="rId45" Type="http://schemas.openxmlformats.org/officeDocument/2006/relationships/tags" Target="../tags/tag1601.xml"/><Relationship Id="rId53" Type="http://schemas.openxmlformats.org/officeDocument/2006/relationships/tags" Target="../tags/tag1609.xml"/><Relationship Id="rId58" Type="http://schemas.openxmlformats.org/officeDocument/2006/relationships/tags" Target="../tags/tag1614.xml"/><Relationship Id="rId66" Type="http://schemas.openxmlformats.org/officeDocument/2006/relationships/tags" Target="../tags/tag1622.xml"/><Relationship Id="rId74" Type="http://schemas.openxmlformats.org/officeDocument/2006/relationships/tags" Target="../tags/tag1630.xml"/><Relationship Id="rId79" Type="http://schemas.openxmlformats.org/officeDocument/2006/relationships/tags" Target="../tags/tag1635.xml"/><Relationship Id="rId87" Type="http://schemas.openxmlformats.org/officeDocument/2006/relationships/tags" Target="../tags/tag1643.xml"/><Relationship Id="rId5" Type="http://schemas.openxmlformats.org/officeDocument/2006/relationships/tags" Target="../tags/tag1561.xml"/><Relationship Id="rId61" Type="http://schemas.openxmlformats.org/officeDocument/2006/relationships/tags" Target="../tags/tag1617.xml"/><Relationship Id="rId82" Type="http://schemas.openxmlformats.org/officeDocument/2006/relationships/tags" Target="../tags/tag1638.xml"/><Relationship Id="rId90" Type="http://schemas.openxmlformats.org/officeDocument/2006/relationships/slideMaster" Target="../slideMasters/slideMaster4.xml"/><Relationship Id="rId19" Type="http://schemas.openxmlformats.org/officeDocument/2006/relationships/tags" Target="../tags/tag1575.xml"/><Relationship Id="rId4" Type="http://schemas.openxmlformats.org/officeDocument/2006/relationships/tags" Target="../tags/tag1560.xml"/><Relationship Id="rId9" Type="http://schemas.openxmlformats.org/officeDocument/2006/relationships/tags" Target="../tags/tag1565.xml"/><Relationship Id="rId14" Type="http://schemas.openxmlformats.org/officeDocument/2006/relationships/tags" Target="../tags/tag1570.xml"/><Relationship Id="rId22" Type="http://schemas.openxmlformats.org/officeDocument/2006/relationships/tags" Target="../tags/tag1578.xml"/><Relationship Id="rId27" Type="http://schemas.openxmlformats.org/officeDocument/2006/relationships/tags" Target="../tags/tag1583.xml"/><Relationship Id="rId30" Type="http://schemas.openxmlformats.org/officeDocument/2006/relationships/tags" Target="../tags/tag1586.xml"/><Relationship Id="rId35" Type="http://schemas.openxmlformats.org/officeDocument/2006/relationships/tags" Target="../tags/tag1591.xml"/><Relationship Id="rId43" Type="http://schemas.openxmlformats.org/officeDocument/2006/relationships/tags" Target="../tags/tag1599.xml"/><Relationship Id="rId48" Type="http://schemas.openxmlformats.org/officeDocument/2006/relationships/tags" Target="../tags/tag1604.xml"/><Relationship Id="rId56" Type="http://schemas.openxmlformats.org/officeDocument/2006/relationships/tags" Target="../tags/tag1612.xml"/><Relationship Id="rId64" Type="http://schemas.openxmlformats.org/officeDocument/2006/relationships/tags" Target="../tags/tag1620.xml"/><Relationship Id="rId69" Type="http://schemas.openxmlformats.org/officeDocument/2006/relationships/tags" Target="../tags/tag1625.xml"/><Relationship Id="rId77" Type="http://schemas.openxmlformats.org/officeDocument/2006/relationships/tags" Target="../tags/tag1633.xml"/><Relationship Id="rId8" Type="http://schemas.openxmlformats.org/officeDocument/2006/relationships/tags" Target="../tags/tag1564.xml"/><Relationship Id="rId51" Type="http://schemas.openxmlformats.org/officeDocument/2006/relationships/tags" Target="../tags/tag1607.xml"/><Relationship Id="rId72" Type="http://schemas.openxmlformats.org/officeDocument/2006/relationships/tags" Target="../tags/tag1628.xml"/><Relationship Id="rId80" Type="http://schemas.openxmlformats.org/officeDocument/2006/relationships/tags" Target="../tags/tag1636.xml"/><Relationship Id="rId85" Type="http://schemas.openxmlformats.org/officeDocument/2006/relationships/tags" Target="../tags/tag1641.xml"/><Relationship Id="rId3" Type="http://schemas.openxmlformats.org/officeDocument/2006/relationships/tags" Target="../tags/tag1559.xml"/><Relationship Id="rId12" Type="http://schemas.openxmlformats.org/officeDocument/2006/relationships/tags" Target="../tags/tag1568.xml"/><Relationship Id="rId17" Type="http://schemas.openxmlformats.org/officeDocument/2006/relationships/tags" Target="../tags/tag1573.xml"/><Relationship Id="rId25" Type="http://schemas.openxmlformats.org/officeDocument/2006/relationships/tags" Target="../tags/tag1581.xml"/><Relationship Id="rId33" Type="http://schemas.openxmlformats.org/officeDocument/2006/relationships/tags" Target="../tags/tag1589.xml"/><Relationship Id="rId38" Type="http://schemas.openxmlformats.org/officeDocument/2006/relationships/tags" Target="../tags/tag1594.xml"/><Relationship Id="rId46" Type="http://schemas.openxmlformats.org/officeDocument/2006/relationships/tags" Target="../tags/tag1602.xml"/><Relationship Id="rId59" Type="http://schemas.openxmlformats.org/officeDocument/2006/relationships/tags" Target="../tags/tag1615.xml"/><Relationship Id="rId67" Type="http://schemas.openxmlformats.org/officeDocument/2006/relationships/tags" Target="../tags/tag1623.xml"/><Relationship Id="rId20" Type="http://schemas.openxmlformats.org/officeDocument/2006/relationships/tags" Target="../tags/tag1576.xml"/><Relationship Id="rId41" Type="http://schemas.openxmlformats.org/officeDocument/2006/relationships/tags" Target="../tags/tag1597.xml"/><Relationship Id="rId54" Type="http://schemas.openxmlformats.org/officeDocument/2006/relationships/tags" Target="../tags/tag1610.xml"/><Relationship Id="rId62" Type="http://schemas.openxmlformats.org/officeDocument/2006/relationships/tags" Target="../tags/tag1618.xml"/><Relationship Id="rId70" Type="http://schemas.openxmlformats.org/officeDocument/2006/relationships/tags" Target="../tags/tag1626.xml"/><Relationship Id="rId75" Type="http://schemas.openxmlformats.org/officeDocument/2006/relationships/tags" Target="../tags/tag1631.xml"/><Relationship Id="rId83" Type="http://schemas.openxmlformats.org/officeDocument/2006/relationships/tags" Target="../tags/tag1639.xml"/><Relationship Id="rId88" Type="http://schemas.openxmlformats.org/officeDocument/2006/relationships/tags" Target="../tags/tag1644.xml"/><Relationship Id="rId1" Type="http://schemas.openxmlformats.org/officeDocument/2006/relationships/tags" Target="../tags/tag1557.xml"/><Relationship Id="rId6" Type="http://schemas.openxmlformats.org/officeDocument/2006/relationships/tags" Target="../tags/tag1562.xml"/><Relationship Id="rId15" Type="http://schemas.openxmlformats.org/officeDocument/2006/relationships/tags" Target="../tags/tag1571.xml"/><Relationship Id="rId23" Type="http://schemas.openxmlformats.org/officeDocument/2006/relationships/tags" Target="../tags/tag1579.xml"/><Relationship Id="rId28" Type="http://schemas.openxmlformats.org/officeDocument/2006/relationships/tags" Target="../tags/tag1584.xml"/><Relationship Id="rId36" Type="http://schemas.openxmlformats.org/officeDocument/2006/relationships/tags" Target="../tags/tag1592.xml"/><Relationship Id="rId49" Type="http://schemas.openxmlformats.org/officeDocument/2006/relationships/tags" Target="../tags/tag1605.xml"/><Relationship Id="rId57" Type="http://schemas.openxmlformats.org/officeDocument/2006/relationships/tags" Target="../tags/tag1613.xml"/><Relationship Id="rId10" Type="http://schemas.openxmlformats.org/officeDocument/2006/relationships/tags" Target="../tags/tag1566.xml"/><Relationship Id="rId31" Type="http://schemas.openxmlformats.org/officeDocument/2006/relationships/tags" Target="../tags/tag1587.xml"/><Relationship Id="rId44" Type="http://schemas.openxmlformats.org/officeDocument/2006/relationships/tags" Target="../tags/tag1600.xml"/><Relationship Id="rId52" Type="http://schemas.openxmlformats.org/officeDocument/2006/relationships/tags" Target="../tags/tag1608.xml"/><Relationship Id="rId60" Type="http://schemas.openxmlformats.org/officeDocument/2006/relationships/tags" Target="../tags/tag1616.xml"/><Relationship Id="rId65" Type="http://schemas.openxmlformats.org/officeDocument/2006/relationships/tags" Target="../tags/tag1621.xml"/><Relationship Id="rId73" Type="http://schemas.openxmlformats.org/officeDocument/2006/relationships/tags" Target="../tags/tag1629.xml"/><Relationship Id="rId78" Type="http://schemas.openxmlformats.org/officeDocument/2006/relationships/tags" Target="../tags/tag1634.xml"/><Relationship Id="rId81" Type="http://schemas.openxmlformats.org/officeDocument/2006/relationships/tags" Target="../tags/tag1637.xml"/><Relationship Id="rId86" Type="http://schemas.openxmlformats.org/officeDocument/2006/relationships/tags" Target="../tags/tag1642.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1653.xml"/><Relationship Id="rId3" Type="http://schemas.openxmlformats.org/officeDocument/2006/relationships/tags" Target="../tags/tag1648.xml"/><Relationship Id="rId7" Type="http://schemas.openxmlformats.org/officeDocument/2006/relationships/tags" Target="../tags/tag1652.xml"/><Relationship Id="rId2" Type="http://schemas.openxmlformats.org/officeDocument/2006/relationships/tags" Target="../tags/tag1647.xml"/><Relationship Id="rId1" Type="http://schemas.openxmlformats.org/officeDocument/2006/relationships/tags" Target="../tags/tag1646.xml"/><Relationship Id="rId6" Type="http://schemas.openxmlformats.org/officeDocument/2006/relationships/tags" Target="../tags/tag1651.xml"/><Relationship Id="rId5" Type="http://schemas.openxmlformats.org/officeDocument/2006/relationships/tags" Target="../tags/tag1650.xml"/><Relationship Id="rId10" Type="http://schemas.openxmlformats.org/officeDocument/2006/relationships/image" Target="../media/image15.png"/><Relationship Id="rId4" Type="http://schemas.openxmlformats.org/officeDocument/2006/relationships/tags" Target="../tags/tag1649.xml"/><Relationship Id="rId9"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1661.xml"/><Relationship Id="rId3" Type="http://schemas.openxmlformats.org/officeDocument/2006/relationships/tags" Target="../tags/tag1656.xml"/><Relationship Id="rId7" Type="http://schemas.openxmlformats.org/officeDocument/2006/relationships/tags" Target="../tags/tag1660.xml"/><Relationship Id="rId12" Type="http://schemas.openxmlformats.org/officeDocument/2006/relationships/image" Target="../media/image15.png"/><Relationship Id="rId2" Type="http://schemas.openxmlformats.org/officeDocument/2006/relationships/tags" Target="../tags/tag1655.xml"/><Relationship Id="rId1" Type="http://schemas.openxmlformats.org/officeDocument/2006/relationships/tags" Target="../tags/tag1654.xml"/><Relationship Id="rId6" Type="http://schemas.openxmlformats.org/officeDocument/2006/relationships/tags" Target="../tags/tag1659.xml"/><Relationship Id="rId11" Type="http://schemas.openxmlformats.org/officeDocument/2006/relationships/slideMaster" Target="../slideMasters/slideMaster4.xml"/><Relationship Id="rId5" Type="http://schemas.openxmlformats.org/officeDocument/2006/relationships/tags" Target="../tags/tag1658.xml"/><Relationship Id="rId10" Type="http://schemas.openxmlformats.org/officeDocument/2006/relationships/tags" Target="../tags/tag1663.xml"/><Relationship Id="rId4" Type="http://schemas.openxmlformats.org/officeDocument/2006/relationships/tags" Target="../tags/tag1657.xml"/><Relationship Id="rId9" Type="http://schemas.openxmlformats.org/officeDocument/2006/relationships/tags" Target="../tags/tag166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tags" Target="../tags/tag1671.xml"/><Relationship Id="rId13" Type="http://schemas.openxmlformats.org/officeDocument/2006/relationships/slideMaster" Target="../slideMasters/slideMaster4.xml"/><Relationship Id="rId3" Type="http://schemas.openxmlformats.org/officeDocument/2006/relationships/tags" Target="../tags/tag1666.xml"/><Relationship Id="rId7" Type="http://schemas.openxmlformats.org/officeDocument/2006/relationships/tags" Target="../tags/tag1670.xml"/><Relationship Id="rId12" Type="http://schemas.openxmlformats.org/officeDocument/2006/relationships/tags" Target="../tags/tag1675.xml"/><Relationship Id="rId2" Type="http://schemas.openxmlformats.org/officeDocument/2006/relationships/tags" Target="../tags/tag1665.xml"/><Relationship Id="rId1" Type="http://schemas.openxmlformats.org/officeDocument/2006/relationships/tags" Target="../tags/tag1664.xml"/><Relationship Id="rId6" Type="http://schemas.openxmlformats.org/officeDocument/2006/relationships/tags" Target="../tags/tag1669.xml"/><Relationship Id="rId11" Type="http://schemas.openxmlformats.org/officeDocument/2006/relationships/tags" Target="../tags/tag1674.xml"/><Relationship Id="rId5" Type="http://schemas.openxmlformats.org/officeDocument/2006/relationships/tags" Target="../tags/tag1668.xml"/><Relationship Id="rId10" Type="http://schemas.openxmlformats.org/officeDocument/2006/relationships/tags" Target="../tags/tag1673.xml"/><Relationship Id="rId4" Type="http://schemas.openxmlformats.org/officeDocument/2006/relationships/tags" Target="../tags/tag1667.xml"/><Relationship Id="rId9" Type="http://schemas.openxmlformats.org/officeDocument/2006/relationships/tags" Target="../tags/tag1672.xml"/><Relationship Id="rId1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8" Type="http://schemas.openxmlformats.org/officeDocument/2006/relationships/tags" Target="../tags/tag1683.xml"/><Relationship Id="rId13" Type="http://schemas.openxmlformats.org/officeDocument/2006/relationships/slideMaster" Target="../slideMasters/slideMaster4.xml"/><Relationship Id="rId3" Type="http://schemas.openxmlformats.org/officeDocument/2006/relationships/tags" Target="../tags/tag1678.xml"/><Relationship Id="rId7" Type="http://schemas.openxmlformats.org/officeDocument/2006/relationships/tags" Target="../tags/tag1682.xml"/><Relationship Id="rId12" Type="http://schemas.openxmlformats.org/officeDocument/2006/relationships/tags" Target="../tags/tag1687.xml"/><Relationship Id="rId2" Type="http://schemas.openxmlformats.org/officeDocument/2006/relationships/tags" Target="../tags/tag1677.xml"/><Relationship Id="rId1" Type="http://schemas.openxmlformats.org/officeDocument/2006/relationships/tags" Target="../tags/tag1676.xml"/><Relationship Id="rId6" Type="http://schemas.openxmlformats.org/officeDocument/2006/relationships/tags" Target="../tags/tag1681.xml"/><Relationship Id="rId11" Type="http://schemas.openxmlformats.org/officeDocument/2006/relationships/tags" Target="../tags/tag1686.xml"/><Relationship Id="rId5" Type="http://schemas.openxmlformats.org/officeDocument/2006/relationships/tags" Target="../tags/tag1680.xml"/><Relationship Id="rId10" Type="http://schemas.openxmlformats.org/officeDocument/2006/relationships/tags" Target="../tags/tag1685.xml"/><Relationship Id="rId4" Type="http://schemas.openxmlformats.org/officeDocument/2006/relationships/tags" Target="../tags/tag1679.xml"/><Relationship Id="rId9" Type="http://schemas.openxmlformats.org/officeDocument/2006/relationships/tags" Target="../tags/tag1684.xml"/><Relationship Id="rId14"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8" Type="http://schemas.openxmlformats.org/officeDocument/2006/relationships/tags" Target="../tags/tag1695.xml"/><Relationship Id="rId13" Type="http://schemas.openxmlformats.org/officeDocument/2006/relationships/slideMaster" Target="../slideMasters/slideMaster4.xml"/><Relationship Id="rId3" Type="http://schemas.openxmlformats.org/officeDocument/2006/relationships/tags" Target="../tags/tag1690.xml"/><Relationship Id="rId7" Type="http://schemas.openxmlformats.org/officeDocument/2006/relationships/tags" Target="../tags/tag1694.xml"/><Relationship Id="rId12" Type="http://schemas.openxmlformats.org/officeDocument/2006/relationships/tags" Target="../tags/tag1699.xml"/><Relationship Id="rId2" Type="http://schemas.openxmlformats.org/officeDocument/2006/relationships/tags" Target="../tags/tag1689.xml"/><Relationship Id="rId1" Type="http://schemas.openxmlformats.org/officeDocument/2006/relationships/tags" Target="../tags/tag1688.xml"/><Relationship Id="rId6" Type="http://schemas.openxmlformats.org/officeDocument/2006/relationships/tags" Target="../tags/tag1693.xml"/><Relationship Id="rId11" Type="http://schemas.openxmlformats.org/officeDocument/2006/relationships/tags" Target="../tags/tag1698.xml"/><Relationship Id="rId5" Type="http://schemas.openxmlformats.org/officeDocument/2006/relationships/tags" Target="../tags/tag1692.xml"/><Relationship Id="rId10" Type="http://schemas.openxmlformats.org/officeDocument/2006/relationships/tags" Target="../tags/tag1697.xml"/><Relationship Id="rId4" Type="http://schemas.openxmlformats.org/officeDocument/2006/relationships/tags" Target="../tags/tag1691.xml"/><Relationship Id="rId9" Type="http://schemas.openxmlformats.org/officeDocument/2006/relationships/tags" Target="../tags/tag1696.xml"/><Relationship Id="rId14"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8" Type="http://schemas.openxmlformats.org/officeDocument/2006/relationships/tags" Target="../tags/tag1707.xml"/><Relationship Id="rId13" Type="http://schemas.openxmlformats.org/officeDocument/2006/relationships/tags" Target="../tags/tag1712.xml"/><Relationship Id="rId3" Type="http://schemas.openxmlformats.org/officeDocument/2006/relationships/tags" Target="../tags/tag1702.xml"/><Relationship Id="rId7" Type="http://schemas.openxmlformats.org/officeDocument/2006/relationships/tags" Target="../tags/tag1706.xml"/><Relationship Id="rId12" Type="http://schemas.openxmlformats.org/officeDocument/2006/relationships/tags" Target="../tags/tag1711.xml"/><Relationship Id="rId2" Type="http://schemas.openxmlformats.org/officeDocument/2006/relationships/tags" Target="../tags/tag1701.xml"/><Relationship Id="rId1" Type="http://schemas.openxmlformats.org/officeDocument/2006/relationships/tags" Target="../tags/tag1700.xml"/><Relationship Id="rId6" Type="http://schemas.openxmlformats.org/officeDocument/2006/relationships/tags" Target="../tags/tag1705.xml"/><Relationship Id="rId11" Type="http://schemas.openxmlformats.org/officeDocument/2006/relationships/tags" Target="../tags/tag1710.xml"/><Relationship Id="rId5" Type="http://schemas.openxmlformats.org/officeDocument/2006/relationships/tags" Target="../tags/tag1704.xml"/><Relationship Id="rId15" Type="http://schemas.openxmlformats.org/officeDocument/2006/relationships/image" Target="../media/image15.png"/><Relationship Id="rId10" Type="http://schemas.openxmlformats.org/officeDocument/2006/relationships/tags" Target="../tags/tag1709.xml"/><Relationship Id="rId4" Type="http://schemas.openxmlformats.org/officeDocument/2006/relationships/tags" Target="../tags/tag1703.xml"/><Relationship Id="rId9" Type="http://schemas.openxmlformats.org/officeDocument/2006/relationships/tags" Target="../tags/tag1708.xml"/><Relationship Id="rId14"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1720.xml"/><Relationship Id="rId13" Type="http://schemas.openxmlformats.org/officeDocument/2006/relationships/image" Target="../media/image15.png"/><Relationship Id="rId3" Type="http://schemas.openxmlformats.org/officeDocument/2006/relationships/tags" Target="../tags/tag1715.xml"/><Relationship Id="rId7" Type="http://schemas.openxmlformats.org/officeDocument/2006/relationships/tags" Target="../tags/tag1719.xml"/><Relationship Id="rId12" Type="http://schemas.openxmlformats.org/officeDocument/2006/relationships/slideMaster" Target="../slideMasters/slideMaster4.xml"/><Relationship Id="rId2" Type="http://schemas.openxmlformats.org/officeDocument/2006/relationships/tags" Target="../tags/tag1714.xml"/><Relationship Id="rId1" Type="http://schemas.openxmlformats.org/officeDocument/2006/relationships/tags" Target="../tags/tag1713.xml"/><Relationship Id="rId6" Type="http://schemas.openxmlformats.org/officeDocument/2006/relationships/tags" Target="../tags/tag1718.xml"/><Relationship Id="rId11" Type="http://schemas.openxmlformats.org/officeDocument/2006/relationships/tags" Target="../tags/tag1723.xml"/><Relationship Id="rId5" Type="http://schemas.openxmlformats.org/officeDocument/2006/relationships/tags" Target="../tags/tag1717.xml"/><Relationship Id="rId10" Type="http://schemas.openxmlformats.org/officeDocument/2006/relationships/tags" Target="../tags/tag1722.xml"/><Relationship Id="rId4" Type="http://schemas.openxmlformats.org/officeDocument/2006/relationships/tags" Target="../tags/tag1716.xml"/><Relationship Id="rId9" Type="http://schemas.openxmlformats.org/officeDocument/2006/relationships/tags" Target="../tags/tag172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6611938" y="1435100"/>
            <a:ext cx="3067050" cy="3222625"/>
          </a:xfrm>
          <a:prstGeom prst="rect">
            <a:avLst/>
          </a:prstGeom>
        </p:spPr>
        <p:txBody>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13" name="图片 12" descr="图片4"/>
          <p:cNvPicPr>
            <a:picLocks noChangeAspect="1"/>
          </p:cNvPicPr>
          <p:nvPr userDrawn="1"/>
        </p:nvPicPr>
        <p:blipFill>
          <a:blip r:embed="rId9"/>
          <a:stretch>
            <a:fillRect/>
          </a:stretch>
        </p:blipFill>
        <p:spPr>
          <a:xfrm>
            <a:off x="594995" y="2180590"/>
            <a:ext cx="6559550" cy="4065905"/>
          </a:xfrm>
          <a:prstGeom prst="rect">
            <a:avLst/>
          </a:prstGeom>
        </p:spPr>
      </p:pic>
      <p:sp>
        <p:nvSpPr>
          <p:cNvPr id="9950" name="图形 9948"/>
          <p:cNvSpPr/>
          <p:nvPr userDrawn="1">
            <p:custDataLst>
              <p:tags r:id="rId1"/>
            </p:custDataLst>
          </p:nvPr>
        </p:nvSpPr>
        <p:spPr>
          <a:xfrm>
            <a:off x="4559711" y="-3099"/>
            <a:ext cx="7629760" cy="6858000"/>
          </a:xfrm>
          <a:custGeom>
            <a:avLst/>
            <a:gdLst>
              <a:gd name="connsiteX0" fmla="*/ 373276 w 7629760"/>
              <a:gd name="connsiteY0" fmla="*/ 3099 h 6858000"/>
              <a:gd name="connsiteX1" fmla="*/ 551471 w 7629760"/>
              <a:gd name="connsiteY1" fmla="*/ 1254856 h 6858000"/>
              <a:gd name="connsiteX2" fmla="*/ 31317 w 7629760"/>
              <a:gd name="connsiteY2" fmla="*/ 2356026 h 6858000"/>
              <a:gd name="connsiteX3" fmla="*/ 212022 w 7629760"/>
              <a:gd name="connsiteY3" fmla="*/ 2409359 h 6858000"/>
              <a:gd name="connsiteX4" fmla="*/ 968723 w 7629760"/>
              <a:gd name="connsiteY4" fmla="*/ 2972180 h 6858000"/>
              <a:gd name="connsiteX5" fmla="*/ 4107215 w 7629760"/>
              <a:gd name="connsiteY5" fmla="*/ 5363382 h 6858000"/>
              <a:gd name="connsiteX6" fmla="*/ 7627195 w 7629760"/>
              <a:gd name="connsiteY6" fmla="*/ 6857334 h 6858000"/>
              <a:gd name="connsiteX7" fmla="*/ 7627195 w 7629760"/>
              <a:gd name="connsiteY7" fmla="*/ 3099 h 6858000"/>
              <a:gd name="connsiteX8" fmla="*/ 373276 w 7629760"/>
              <a:gd name="connsiteY8" fmla="*/ 30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9760" h="6858000">
                <a:moveTo>
                  <a:pt x="373276" y="3099"/>
                </a:moveTo>
                <a:cubicBezTo>
                  <a:pt x="348178" y="311175"/>
                  <a:pt x="360099" y="771722"/>
                  <a:pt x="551471" y="1254856"/>
                </a:cubicBezTo>
                <a:cubicBezTo>
                  <a:pt x="905351" y="2149596"/>
                  <a:pt x="296100" y="2222380"/>
                  <a:pt x="31317" y="2356026"/>
                </a:cubicBezTo>
                <a:cubicBezTo>
                  <a:pt x="-6330" y="2375477"/>
                  <a:pt x="-48996" y="2396810"/>
                  <a:pt x="212022" y="2409359"/>
                </a:cubicBezTo>
                <a:cubicBezTo>
                  <a:pt x="489981" y="2422536"/>
                  <a:pt x="819391" y="2396183"/>
                  <a:pt x="968723" y="2972180"/>
                </a:cubicBezTo>
                <a:cubicBezTo>
                  <a:pt x="1093585" y="3454687"/>
                  <a:pt x="1657033" y="5320088"/>
                  <a:pt x="4107215" y="5363382"/>
                </a:cubicBezTo>
                <a:cubicBezTo>
                  <a:pt x="7479118" y="5423617"/>
                  <a:pt x="7627195" y="6857334"/>
                  <a:pt x="7627195" y="6857334"/>
                </a:cubicBezTo>
                <a:lnTo>
                  <a:pt x="7627195" y="3099"/>
                </a:lnTo>
                <a:lnTo>
                  <a:pt x="373276" y="3099"/>
                </a:lnTo>
                <a:close/>
              </a:path>
            </a:pathLst>
          </a:custGeom>
          <a:solidFill>
            <a:schemeClr val="accent1"/>
          </a:solidFill>
          <a:ln w="6272" cap="flat">
            <a:noFill/>
            <a:prstDash val="solid"/>
            <a:miter/>
          </a:ln>
        </p:spPr>
        <p:txBody>
          <a:bodyPr rtlCol="0" anchor="ctr"/>
          <a:lstStyle/>
          <a:p>
            <a:endParaRPr lang="zh-CN" altLang="en-US"/>
          </a:p>
        </p:txBody>
      </p:sp>
      <p:sp>
        <p:nvSpPr>
          <p:cNvPr id="9802" name="标题 1"/>
          <p:cNvSpPr>
            <a:spLocks noGrp="1"/>
          </p:cNvSpPr>
          <p:nvPr>
            <p:ph type="ctrTitle" hasCustomPrompt="1"/>
            <p:custDataLst>
              <p:tags r:id="rId2"/>
            </p:custDataLst>
          </p:nvPr>
        </p:nvSpPr>
        <p:spPr>
          <a:xfrm>
            <a:off x="5939228" y="1297172"/>
            <a:ext cx="5971516" cy="1229746"/>
          </a:xfrm>
        </p:spPr>
        <p:txBody>
          <a:bodyPr lIns="90000" tIns="46800" rIns="90000" bIns="46800" anchor="ctr">
            <a:normAutofit/>
          </a:bodyPr>
          <a:lstStyle>
            <a:lvl1pPr algn="l">
              <a:lnSpc>
                <a:spcPct val="130000"/>
              </a:lnSpc>
              <a:defRPr sz="6600" baseline="0">
                <a:solidFill>
                  <a:schemeClr val="bg1"/>
                </a:solidFill>
                <a:latin typeface="Arial" panose="020B0604020202020204" pitchFamily="34" charset="0"/>
                <a:ea typeface="汉仪旗黑-85S" panose="00020600040101010101" pitchFamily="18" charset="-122"/>
              </a:defRPr>
            </a:lvl1pPr>
          </a:lstStyle>
          <a:p>
            <a:r>
              <a:rPr lang="zh-CN" altLang="en-US" dirty="0"/>
              <a:t>单击编辑标题</a:t>
            </a:r>
          </a:p>
        </p:txBody>
      </p:sp>
      <p:sp>
        <p:nvSpPr>
          <p:cNvPr id="2" name="日期占位符 1"/>
          <p:cNvSpPr>
            <a:spLocks noGrp="1"/>
          </p:cNvSpPr>
          <p:nvPr>
            <p:ph type="dt" sz="half" idx="12"/>
            <p:custDataLst>
              <p:tags r:id="rId3"/>
            </p:custDataLst>
          </p:nvPr>
        </p:nvSpPr>
        <p:spPr/>
        <p:txBody>
          <a:bodyPr/>
          <a:lstStyle/>
          <a:p>
            <a:fld id="{760FBDFE-C587-4B4C-A407-44438C67B59E}" type="datetimeFigureOut">
              <a:rPr lang="zh-CN" altLang="en-US" smtClean="0"/>
              <a:t>2019/10/19</a:t>
            </a:fld>
            <a:endParaRPr lang="zh-CN" altLang="en-US"/>
          </a:p>
        </p:txBody>
      </p:sp>
      <p:sp>
        <p:nvSpPr>
          <p:cNvPr id="3" name="页脚占位符 2"/>
          <p:cNvSpPr>
            <a:spLocks noGrp="1"/>
          </p:cNvSpPr>
          <p:nvPr>
            <p:ph type="ftr" sz="quarter" idx="13"/>
            <p:custDataLst>
              <p:tags r:id="rId4"/>
            </p:custDataLst>
          </p:nvPr>
        </p:nvSpPr>
        <p:spPr/>
        <p:txBody>
          <a:bodyPr/>
          <a:lstStyle/>
          <a:p>
            <a:endParaRPr lang="zh-CN" altLang="en-US" dirty="0"/>
          </a:p>
        </p:txBody>
      </p:sp>
      <p:sp>
        <p:nvSpPr>
          <p:cNvPr id="4" name="灯片编号占位符 3"/>
          <p:cNvSpPr>
            <a:spLocks noGrp="1"/>
          </p:cNvSpPr>
          <p:nvPr>
            <p:ph type="sldNum" sz="quarter" idx="14"/>
            <p:custDataLst>
              <p:tags r:id="rId5"/>
            </p:custDataLst>
          </p:nvPr>
        </p:nvSpPr>
        <p:spPr/>
        <p:txBody>
          <a:bodyPr/>
          <a:lstStyle/>
          <a:p>
            <a:fld id="{49AE70B2-8BF9-45C0-BB95-33D1B9D3A854}" type="slidenum">
              <a:rPr lang="zh-CN" altLang="en-US" smtClean="0"/>
              <a:t>‹#›</a:t>
            </a:fld>
            <a:endParaRPr lang="zh-CN" altLang="en-US" dirty="0"/>
          </a:p>
        </p:txBody>
      </p:sp>
      <p:sp>
        <p:nvSpPr>
          <p:cNvPr id="5" name="KSO_TEMPLATE" hidden="1"/>
          <p:cNvSpPr/>
          <p:nvPr userDrawn="1">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1" name="副标题 2"/>
          <p:cNvSpPr>
            <a:spLocks noGrp="1"/>
          </p:cNvSpPr>
          <p:nvPr>
            <p:ph type="subTitle" idx="1" hasCustomPrompt="1"/>
            <p:custDataLst>
              <p:tags r:id="rId7"/>
            </p:custDataLst>
          </p:nvPr>
        </p:nvSpPr>
        <p:spPr>
          <a:xfrm>
            <a:off x="5939228" y="2680983"/>
            <a:ext cx="5971516" cy="689241"/>
          </a:xfrm>
        </p:spPr>
        <p:txBody>
          <a:bodyPr lIns="90000" tIns="46800" rIns="90000" bIns="46800" anchor="t" anchorCtr="0">
            <a:normAutofit/>
          </a:bodyPr>
          <a:lstStyle>
            <a:lvl1pPr marL="0" indent="0" algn="l">
              <a:lnSpc>
                <a:spcPct val="130000"/>
              </a:lnSpc>
              <a:buNone/>
              <a:defRPr sz="1800" baseline="0">
                <a:solidFill>
                  <a:schemeClr val="bg1"/>
                </a:solidFill>
                <a:latin typeface="Arial" panose="020B0604020202020204" pitchFamily="34"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单击此处编辑标题</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51" name="组合 150"/>
          <p:cNvGrpSpPr/>
          <p:nvPr userDrawn="1">
            <p:custDataLst>
              <p:tags r:id="rId1"/>
            </p:custDataLst>
          </p:nvPr>
        </p:nvGrpSpPr>
        <p:grpSpPr>
          <a:xfrm>
            <a:off x="0" y="-2685"/>
            <a:ext cx="12056719" cy="6669318"/>
            <a:chOff x="0" y="-2685"/>
            <a:chExt cx="12056719" cy="6669318"/>
          </a:xfrm>
        </p:grpSpPr>
        <p:grpSp>
          <p:nvGrpSpPr>
            <p:cNvPr id="152" name="组合 151"/>
            <p:cNvGrpSpPr/>
            <p:nvPr userDrawn="1">
              <p:custDataLst>
                <p:tags r:id="rId8"/>
              </p:custDataLst>
            </p:nvPr>
          </p:nvGrpSpPr>
          <p:grpSpPr>
            <a:xfrm>
              <a:off x="11141841" y="5741688"/>
              <a:ext cx="914878" cy="924945"/>
              <a:chOff x="6512298" y="2164605"/>
              <a:chExt cx="3809135" cy="3851049"/>
            </a:xfrm>
          </p:grpSpPr>
          <p:sp>
            <p:nvSpPr>
              <p:cNvPr id="154" name="Freeform 7"/>
              <p:cNvSpPr/>
              <p:nvPr>
                <p:custDataLst>
                  <p:tags r:id="rId10"/>
                </p:custDataLst>
              </p:nvPr>
            </p:nvSpPr>
            <p:spPr bwMode="auto">
              <a:xfrm flipH="1">
                <a:off x="9417769" y="4240181"/>
                <a:ext cx="903664" cy="938871"/>
              </a:xfrm>
              <a:custGeom>
                <a:avLst/>
                <a:gdLst>
                  <a:gd name="T0" fmla="*/ 220 w 231"/>
                  <a:gd name="T1" fmla="*/ 11 h 240"/>
                  <a:gd name="T2" fmla="*/ 40 w 231"/>
                  <a:gd name="T3" fmla="*/ 83 h 240"/>
                  <a:gd name="T4" fmla="*/ 3 w 231"/>
                  <a:gd name="T5" fmla="*/ 193 h 240"/>
                  <a:gd name="T6" fmla="*/ 29 w 231"/>
                  <a:gd name="T7" fmla="*/ 228 h 240"/>
                  <a:gd name="T8" fmla="*/ 151 w 231"/>
                  <a:gd name="T9" fmla="*/ 240 h 240"/>
                  <a:gd name="T10" fmla="*/ 158 w 231"/>
                  <a:gd name="T11" fmla="*/ 240 h 240"/>
                  <a:gd name="T12" fmla="*/ 231 w 231"/>
                  <a:gd name="T13" fmla="*/ 0 h 240"/>
                  <a:gd name="T14" fmla="*/ 220 w 231"/>
                  <a:gd name="T15" fmla="*/ 11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240">
                    <a:moveTo>
                      <a:pt x="220" y="11"/>
                    </a:moveTo>
                    <a:cubicBezTo>
                      <a:pt x="193" y="43"/>
                      <a:pt x="40" y="83"/>
                      <a:pt x="40" y="83"/>
                    </a:cubicBezTo>
                    <a:cubicBezTo>
                      <a:pt x="40" y="83"/>
                      <a:pt x="6" y="180"/>
                      <a:pt x="3" y="193"/>
                    </a:cubicBezTo>
                    <a:cubicBezTo>
                      <a:pt x="0" y="206"/>
                      <a:pt x="1" y="222"/>
                      <a:pt x="29" y="228"/>
                    </a:cubicBezTo>
                    <a:cubicBezTo>
                      <a:pt x="58" y="233"/>
                      <a:pt x="127" y="239"/>
                      <a:pt x="151" y="240"/>
                    </a:cubicBezTo>
                    <a:cubicBezTo>
                      <a:pt x="153" y="240"/>
                      <a:pt x="156" y="240"/>
                      <a:pt x="158" y="240"/>
                    </a:cubicBezTo>
                    <a:cubicBezTo>
                      <a:pt x="187" y="162"/>
                      <a:pt x="214" y="82"/>
                      <a:pt x="231" y="0"/>
                    </a:cubicBezTo>
                    <a:cubicBezTo>
                      <a:pt x="228" y="2"/>
                      <a:pt x="224" y="6"/>
                      <a:pt x="220" y="11"/>
                    </a:cubicBezTo>
                  </a:path>
                </a:pathLst>
              </a:cu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5" name="Freeform 8"/>
              <p:cNvSpPr/>
              <p:nvPr>
                <p:custDataLst>
                  <p:tags r:id="rId11"/>
                </p:custDataLst>
              </p:nvPr>
            </p:nvSpPr>
            <p:spPr bwMode="auto">
              <a:xfrm flipH="1">
                <a:off x="9813436" y="4753207"/>
                <a:ext cx="296751" cy="261543"/>
              </a:xfrm>
              <a:custGeom>
                <a:avLst/>
                <a:gdLst>
                  <a:gd name="T0" fmla="*/ 76 w 76"/>
                  <a:gd name="T1" fmla="*/ 7 h 67"/>
                  <a:gd name="T2" fmla="*/ 56 w 76"/>
                  <a:gd name="T3" fmla="*/ 64 h 67"/>
                  <a:gd name="T4" fmla="*/ 4 w 76"/>
                  <a:gd name="T5" fmla="*/ 56 h 67"/>
                  <a:gd name="T6" fmla="*/ 20 w 76"/>
                  <a:gd name="T7" fmla="*/ 8 h 67"/>
                  <a:gd name="T8" fmla="*/ 76 w 76"/>
                  <a:gd name="T9" fmla="*/ 7 h 67"/>
                </a:gdLst>
                <a:ahLst/>
                <a:cxnLst>
                  <a:cxn ang="0">
                    <a:pos x="T0" y="T1"/>
                  </a:cxn>
                  <a:cxn ang="0">
                    <a:pos x="T2" y="T3"/>
                  </a:cxn>
                  <a:cxn ang="0">
                    <a:pos x="T4" y="T5"/>
                  </a:cxn>
                  <a:cxn ang="0">
                    <a:pos x="T6" y="T7"/>
                  </a:cxn>
                  <a:cxn ang="0">
                    <a:pos x="T8" y="T9"/>
                  </a:cxn>
                </a:cxnLst>
                <a:rect l="0" t="0" r="r" b="b"/>
                <a:pathLst>
                  <a:path w="76" h="67">
                    <a:moveTo>
                      <a:pt x="76" y="7"/>
                    </a:moveTo>
                    <a:cubicBezTo>
                      <a:pt x="76" y="7"/>
                      <a:pt x="62" y="60"/>
                      <a:pt x="56" y="64"/>
                    </a:cubicBezTo>
                    <a:cubicBezTo>
                      <a:pt x="50" y="67"/>
                      <a:pt x="8" y="65"/>
                      <a:pt x="4" y="56"/>
                    </a:cubicBezTo>
                    <a:cubicBezTo>
                      <a:pt x="0" y="47"/>
                      <a:pt x="11" y="12"/>
                      <a:pt x="20" y="8"/>
                    </a:cubicBezTo>
                    <a:cubicBezTo>
                      <a:pt x="28" y="5"/>
                      <a:pt x="72" y="0"/>
                      <a:pt x="76" y="7"/>
                    </a:cubicBezTo>
                    <a:close/>
                  </a:path>
                </a:pathLst>
              </a:custGeom>
              <a:solidFill>
                <a:srgbClr val="FFD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6" name="Freeform 9"/>
              <p:cNvSpPr/>
              <p:nvPr>
                <p:custDataLst>
                  <p:tags r:id="rId12"/>
                </p:custDataLst>
              </p:nvPr>
            </p:nvSpPr>
            <p:spPr bwMode="auto">
              <a:xfrm flipH="1">
                <a:off x="9320528" y="4186531"/>
                <a:ext cx="950608" cy="496261"/>
              </a:xfrm>
              <a:custGeom>
                <a:avLst/>
                <a:gdLst>
                  <a:gd name="T0" fmla="*/ 216 w 243"/>
                  <a:gd name="T1" fmla="*/ 5 h 127"/>
                  <a:gd name="T2" fmla="*/ 116 w 243"/>
                  <a:gd name="T3" fmla="*/ 5 h 127"/>
                  <a:gd name="T4" fmla="*/ 39 w 243"/>
                  <a:gd name="T5" fmla="*/ 17 h 127"/>
                  <a:gd name="T6" fmla="*/ 30 w 243"/>
                  <a:gd name="T7" fmla="*/ 101 h 127"/>
                  <a:gd name="T8" fmla="*/ 147 w 243"/>
                  <a:gd name="T9" fmla="*/ 97 h 127"/>
                  <a:gd name="T10" fmla="*/ 218 w 243"/>
                  <a:gd name="T11" fmla="*/ 16 h 127"/>
                  <a:gd name="T12" fmla="*/ 238 w 243"/>
                  <a:gd name="T13" fmla="*/ 24 h 127"/>
                  <a:gd name="T14" fmla="*/ 243 w 243"/>
                  <a:gd name="T15" fmla="*/ 19 h 127"/>
                  <a:gd name="T16" fmla="*/ 216 w 243"/>
                  <a:gd name="T17" fmla="*/ 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27">
                    <a:moveTo>
                      <a:pt x="216" y="5"/>
                    </a:moveTo>
                    <a:cubicBezTo>
                      <a:pt x="216" y="5"/>
                      <a:pt x="142" y="10"/>
                      <a:pt x="116" y="5"/>
                    </a:cubicBezTo>
                    <a:cubicBezTo>
                      <a:pt x="89" y="0"/>
                      <a:pt x="58" y="0"/>
                      <a:pt x="39" y="17"/>
                    </a:cubicBezTo>
                    <a:cubicBezTo>
                      <a:pt x="21" y="35"/>
                      <a:pt x="0" y="83"/>
                      <a:pt x="30" y="101"/>
                    </a:cubicBezTo>
                    <a:cubicBezTo>
                      <a:pt x="60" y="119"/>
                      <a:pt x="114" y="127"/>
                      <a:pt x="147" y="97"/>
                    </a:cubicBezTo>
                    <a:cubicBezTo>
                      <a:pt x="179" y="68"/>
                      <a:pt x="202" y="16"/>
                      <a:pt x="218" y="16"/>
                    </a:cubicBezTo>
                    <a:cubicBezTo>
                      <a:pt x="235" y="16"/>
                      <a:pt x="238" y="24"/>
                      <a:pt x="238" y="24"/>
                    </a:cubicBezTo>
                    <a:cubicBezTo>
                      <a:pt x="243" y="19"/>
                      <a:pt x="243" y="19"/>
                      <a:pt x="243" y="19"/>
                    </a:cubicBezTo>
                    <a:cubicBezTo>
                      <a:pt x="243" y="19"/>
                      <a:pt x="232" y="4"/>
                      <a:pt x="216" y="5"/>
                    </a:cubicBezTo>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7" name="Freeform 10"/>
              <p:cNvSpPr/>
              <p:nvPr>
                <p:custDataLst>
                  <p:tags r:id="rId13"/>
                </p:custDataLst>
              </p:nvPr>
            </p:nvSpPr>
            <p:spPr bwMode="auto">
              <a:xfrm flipH="1">
                <a:off x="9320529" y="4204973"/>
                <a:ext cx="801394" cy="504643"/>
              </a:xfrm>
              <a:custGeom>
                <a:avLst/>
                <a:gdLst>
                  <a:gd name="T0" fmla="*/ 0 w 205"/>
                  <a:gd name="T1" fmla="*/ 100 h 129"/>
                  <a:gd name="T2" fmla="*/ 70 w 205"/>
                  <a:gd name="T3" fmla="*/ 103 h 129"/>
                  <a:gd name="T4" fmla="*/ 132 w 205"/>
                  <a:gd name="T5" fmla="*/ 55 h 129"/>
                  <a:gd name="T6" fmla="*/ 178 w 205"/>
                  <a:gd name="T7" fmla="*/ 3 h 129"/>
                  <a:gd name="T8" fmla="*/ 205 w 205"/>
                  <a:gd name="T9" fmla="*/ 14 h 129"/>
                  <a:gd name="T10" fmla="*/ 200 w 205"/>
                  <a:gd name="T11" fmla="*/ 19 h 129"/>
                  <a:gd name="T12" fmla="*/ 178 w 205"/>
                  <a:gd name="T13" fmla="*/ 12 h 129"/>
                  <a:gd name="T14" fmla="*/ 122 w 205"/>
                  <a:gd name="T15" fmla="*/ 78 h 129"/>
                  <a:gd name="T16" fmla="*/ 0 w 205"/>
                  <a:gd name="T17" fmla="*/ 10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29">
                    <a:moveTo>
                      <a:pt x="0" y="100"/>
                    </a:moveTo>
                    <a:cubicBezTo>
                      <a:pt x="0" y="100"/>
                      <a:pt x="35" y="116"/>
                      <a:pt x="70" y="103"/>
                    </a:cubicBezTo>
                    <a:cubicBezTo>
                      <a:pt x="105" y="89"/>
                      <a:pt x="124" y="66"/>
                      <a:pt x="132" y="55"/>
                    </a:cubicBezTo>
                    <a:cubicBezTo>
                      <a:pt x="140" y="45"/>
                      <a:pt x="161" y="6"/>
                      <a:pt x="178" y="3"/>
                    </a:cubicBezTo>
                    <a:cubicBezTo>
                      <a:pt x="194" y="0"/>
                      <a:pt x="205" y="14"/>
                      <a:pt x="205" y="14"/>
                    </a:cubicBezTo>
                    <a:cubicBezTo>
                      <a:pt x="200" y="19"/>
                      <a:pt x="200" y="19"/>
                      <a:pt x="200" y="19"/>
                    </a:cubicBezTo>
                    <a:cubicBezTo>
                      <a:pt x="200" y="19"/>
                      <a:pt x="188" y="7"/>
                      <a:pt x="178" y="12"/>
                    </a:cubicBezTo>
                    <a:cubicBezTo>
                      <a:pt x="168" y="17"/>
                      <a:pt x="141" y="59"/>
                      <a:pt x="122" y="78"/>
                    </a:cubicBezTo>
                    <a:cubicBezTo>
                      <a:pt x="103" y="97"/>
                      <a:pt x="84" y="129"/>
                      <a:pt x="0" y="100"/>
                    </a:cubicBezTo>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8" name="Freeform 13"/>
              <p:cNvSpPr/>
              <p:nvPr>
                <p:custDataLst>
                  <p:tags r:id="rId14"/>
                </p:custDataLst>
              </p:nvPr>
            </p:nvSpPr>
            <p:spPr bwMode="auto">
              <a:xfrm flipH="1">
                <a:off x="9813436" y="4756561"/>
                <a:ext cx="293398" cy="155919"/>
              </a:xfrm>
              <a:custGeom>
                <a:avLst/>
                <a:gdLst>
                  <a:gd name="T0" fmla="*/ 67 w 75"/>
                  <a:gd name="T1" fmla="*/ 2 h 40"/>
                  <a:gd name="T2" fmla="*/ 36 w 75"/>
                  <a:gd name="T3" fmla="*/ 2 h 40"/>
                  <a:gd name="T4" fmla="*/ 12 w 75"/>
                  <a:gd name="T5" fmla="*/ 6 h 40"/>
                  <a:gd name="T6" fmla="*/ 9 w 75"/>
                  <a:gd name="T7" fmla="*/ 32 h 40"/>
                  <a:gd name="T8" fmla="*/ 45 w 75"/>
                  <a:gd name="T9" fmla="*/ 31 h 40"/>
                  <a:gd name="T10" fmla="*/ 68 w 75"/>
                  <a:gd name="T11" fmla="*/ 5 h 40"/>
                  <a:gd name="T12" fmla="*/ 74 w 75"/>
                  <a:gd name="T13" fmla="*/ 8 h 40"/>
                  <a:gd name="T14" fmla="*/ 75 w 75"/>
                  <a:gd name="T15" fmla="*/ 6 h 40"/>
                  <a:gd name="T16" fmla="*/ 67 w 75"/>
                  <a:gd name="T17"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0">
                    <a:moveTo>
                      <a:pt x="67" y="2"/>
                    </a:moveTo>
                    <a:cubicBezTo>
                      <a:pt x="67" y="2"/>
                      <a:pt x="44" y="3"/>
                      <a:pt x="36" y="2"/>
                    </a:cubicBezTo>
                    <a:cubicBezTo>
                      <a:pt x="28" y="0"/>
                      <a:pt x="18" y="0"/>
                      <a:pt x="12" y="6"/>
                    </a:cubicBezTo>
                    <a:cubicBezTo>
                      <a:pt x="6" y="11"/>
                      <a:pt x="0" y="26"/>
                      <a:pt x="9" y="32"/>
                    </a:cubicBezTo>
                    <a:cubicBezTo>
                      <a:pt x="19" y="37"/>
                      <a:pt x="35" y="40"/>
                      <a:pt x="45" y="31"/>
                    </a:cubicBezTo>
                    <a:cubicBezTo>
                      <a:pt x="56" y="21"/>
                      <a:pt x="62" y="5"/>
                      <a:pt x="68" y="5"/>
                    </a:cubicBezTo>
                    <a:cubicBezTo>
                      <a:pt x="73" y="5"/>
                      <a:pt x="74" y="8"/>
                      <a:pt x="74" y="8"/>
                    </a:cubicBezTo>
                    <a:cubicBezTo>
                      <a:pt x="75" y="6"/>
                      <a:pt x="75" y="6"/>
                      <a:pt x="75" y="6"/>
                    </a:cubicBezTo>
                    <a:cubicBezTo>
                      <a:pt x="75" y="6"/>
                      <a:pt x="72" y="2"/>
                      <a:pt x="67" y="2"/>
                    </a:cubicBezTo>
                    <a:close/>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59" name="Freeform 6"/>
              <p:cNvSpPr/>
              <p:nvPr>
                <p:custDataLst>
                  <p:tags r:id="rId15"/>
                </p:custDataLst>
              </p:nvPr>
            </p:nvSpPr>
            <p:spPr bwMode="auto">
              <a:xfrm flipH="1">
                <a:off x="9335618" y="4204973"/>
                <a:ext cx="367166" cy="989168"/>
              </a:xfrm>
              <a:custGeom>
                <a:avLst/>
                <a:gdLst>
                  <a:gd name="T0" fmla="*/ 73 w 94"/>
                  <a:gd name="T1" fmla="*/ 9 h 253"/>
                  <a:gd name="T2" fmla="*/ 0 w 94"/>
                  <a:gd name="T3" fmla="*/ 249 h 253"/>
                  <a:gd name="T4" fmla="*/ 71 w 94"/>
                  <a:gd name="T5" fmla="*/ 238 h 253"/>
                  <a:gd name="T6" fmla="*/ 94 w 94"/>
                  <a:gd name="T7" fmla="*/ 25 h 253"/>
                  <a:gd name="T8" fmla="*/ 73 w 94"/>
                  <a:gd name="T9" fmla="*/ 9 h 253"/>
                </a:gdLst>
                <a:ahLst/>
                <a:cxnLst>
                  <a:cxn ang="0">
                    <a:pos x="T0" y="T1"/>
                  </a:cxn>
                  <a:cxn ang="0">
                    <a:pos x="T2" y="T3"/>
                  </a:cxn>
                  <a:cxn ang="0">
                    <a:pos x="T4" y="T5"/>
                  </a:cxn>
                  <a:cxn ang="0">
                    <a:pos x="T6" y="T7"/>
                  </a:cxn>
                  <a:cxn ang="0">
                    <a:pos x="T8" y="T9"/>
                  </a:cxn>
                </a:cxnLst>
                <a:rect l="0" t="0" r="r" b="b"/>
                <a:pathLst>
                  <a:path w="94" h="253">
                    <a:moveTo>
                      <a:pt x="73" y="9"/>
                    </a:moveTo>
                    <a:cubicBezTo>
                      <a:pt x="56" y="91"/>
                      <a:pt x="29" y="171"/>
                      <a:pt x="0" y="249"/>
                    </a:cubicBezTo>
                    <a:cubicBezTo>
                      <a:pt x="25" y="250"/>
                      <a:pt x="65" y="253"/>
                      <a:pt x="71" y="238"/>
                    </a:cubicBezTo>
                    <a:cubicBezTo>
                      <a:pt x="77" y="221"/>
                      <a:pt x="94" y="25"/>
                      <a:pt x="94" y="25"/>
                    </a:cubicBezTo>
                    <a:cubicBezTo>
                      <a:pt x="94" y="25"/>
                      <a:pt x="90" y="0"/>
                      <a:pt x="73" y="9"/>
                    </a:cubicBezTo>
                  </a:path>
                </a:pathLst>
              </a:custGeom>
              <a:solidFill>
                <a:srgbClr val="ED9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0" name="Oval 11"/>
              <p:cNvSpPr>
                <a:spLocks noChangeArrowheads="1"/>
              </p:cNvSpPr>
              <p:nvPr>
                <p:custDataLst>
                  <p:tags r:id="rId16"/>
                </p:custDataLst>
              </p:nvPr>
            </p:nvSpPr>
            <p:spPr bwMode="auto">
              <a:xfrm flipH="1">
                <a:off x="9898941" y="4468193"/>
                <a:ext cx="67062" cy="6203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1" name="Oval 12"/>
              <p:cNvSpPr>
                <a:spLocks noChangeArrowheads="1"/>
              </p:cNvSpPr>
              <p:nvPr>
                <p:custDataLst>
                  <p:tags r:id="rId17"/>
                </p:custDataLst>
              </p:nvPr>
            </p:nvSpPr>
            <p:spPr bwMode="auto">
              <a:xfrm flipH="1">
                <a:off x="9907323" y="4468193"/>
                <a:ext cx="65386" cy="6203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2" name="Freeform 14"/>
              <p:cNvSpPr/>
              <p:nvPr>
                <p:custDataLst>
                  <p:tags r:id="rId18"/>
                </p:custDataLst>
              </p:nvPr>
            </p:nvSpPr>
            <p:spPr bwMode="auto">
              <a:xfrm flipH="1">
                <a:off x="9813436" y="4764943"/>
                <a:ext cx="246454" cy="155919"/>
              </a:xfrm>
              <a:custGeom>
                <a:avLst/>
                <a:gdLst>
                  <a:gd name="T0" fmla="*/ 0 w 63"/>
                  <a:gd name="T1" fmla="*/ 31 h 40"/>
                  <a:gd name="T2" fmla="*/ 22 w 63"/>
                  <a:gd name="T3" fmla="*/ 32 h 40"/>
                  <a:gd name="T4" fmla="*/ 41 w 63"/>
                  <a:gd name="T5" fmla="*/ 17 h 40"/>
                  <a:gd name="T6" fmla="*/ 55 w 63"/>
                  <a:gd name="T7" fmla="*/ 1 h 40"/>
                  <a:gd name="T8" fmla="*/ 63 w 63"/>
                  <a:gd name="T9" fmla="*/ 4 h 40"/>
                  <a:gd name="T10" fmla="*/ 62 w 63"/>
                  <a:gd name="T11" fmla="*/ 6 h 40"/>
                  <a:gd name="T12" fmla="*/ 55 w 63"/>
                  <a:gd name="T13" fmla="*/ 4 h 40"/>
                  <a:gd name="T14" fmla="*/ 38 w 63"/>
                  <a:gd name="T15" fmla="*/ 24 h 40"/>
                  <a:gd name="T16" fmla="*/ 0 w 63"/>
                  <a:gd name="T17"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0">
                    <a:moveTo>
                      <a:pt x="0" y="31"/>
                    </a:moveTo>
                    <a:cubicBezTo>
                      <a:pt x="0" y="31"/>
                      <a:pt x="11" y="36"/>
                      <a:pt x="22" y="32"/>
                    </a:cubicBezTo>
                    <a:cubicBezTo>
                      <a:pt x="32" y="28"/>
                      <a:pt x="38" y="20"/>
                      <a:pt x="41" y="17"/>
                    </a:cubicBezTo>
                    <a:cubicBezTo>
                      <a:pt x="43" y="14"/>
                      <a:pt x="50" y="2"/>
                      <a:pt x="55" y="1"/>
                    </a:cubicBezTo>
                    <a:cubicBezTo>
                      <a:pt x="60" y="0"/>
                      <a:pt x="63" y="4"/>
                      <a:pt x="63" y="4"/>
                    </a:cubicBezTo>
                    <a:cubicBezTo>
                      <a:pt x="62" y="6"/>
                      <a:pt x="62" y="6"/>
                      <a:pt x="62" y="6"/>
                    </a:cubicBezTo>
                    <a:cubicBezTo>
                      <a:pt x="62" y="6"/>
                      <a:pt x="58" y="2"/>
                      <a:pt x="55" y="4"/>
                    </a:cubicBezTo>
                    <a:cubicBezTo>
                      <a:pt x="52" y="5"/>
                      <a:pt x="44" y="18"/>
                      <a:pt x="38" y="24"/>
                    </a:cubicBezTo>
                    <a:cubicBezTo>
                      <a:pt x="32" y="30"/>
                      <a:pt x="26" y="40"/>
                      <a:pt x="0" y="31"/>
                    </a:cubicBezTo>
                    <a:close/>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3" name="Oval 15"/>
              <p:cNvSpPr>
                <a:spLocks noChangeArrowheads="1"/>
              </p:cNvSpPr>
              <p:nvPr>
                <p:custDataLst>
                  <p:tags r:id="rId19"/>
                </p:custDataLst>
              </p:nvPr>
            </p:nvSpPr>
            <p:spPr bwMode="auto">
              <a:xfrm flipH="1">
                <a:off x="9992828" y="4847095"/>
                <a:ext cx="20119" cy="1844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4" name="Oval 16"/>
              <p:cNvSpPr>
                <a:spLocks noChangeArrowheads="1"/>
              </p:cNvSpPr>
              <p:nvPr>
                <p:custDataLst>
                  <p:tags r:id="rId20"/>
                </p:custDataLst>
              </p:nvPr>
            </p:nvSpPr>
            <p:spPr bwMode="auto">
              <a:xfrm flipH="1">
                <a:off x="9992828" y="4847095"/>
                <a:ext cx="20119" cy="1844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5" name="Freeform 17"/>
              <p:cNvSpPr>
                <a:spLocks noEditPoints="1"/>
              </p:cNvSpPr>
              <p:nvPr>
                <p:custDataLst>
                  <p:tags r:id="rId21"/>
                </p:custDataLst>
              </p:nvPr>
            </p:nvSpPr>
            <p:spPr bwMode="auto">
              <a:xfrm flipH="1">
                <a:off x="9367472" y="4204973"/>
                <a:ext cx="226336" cy="16766"/>
              </a:xfrm>
              <a:custGeom>
                <a:avLst/>
                <a:gdLst>
                  <a:gd name="T0" fmla="*/ 42 w 58"/>
                  <a:gd name="T1" fmla="*/ 0 h 4"/>
                  <a:gd name="T2" fmla="*/ 0 w 58"/>
                  <a:gd name="T3" fmla="*/ 2 h 4"/>
                  <a:gd name="T4" fmla="*/ 0 w 58"/>
                  <a:gd name="T5" fmla="*/ 2 h 4"/>
                  <a:gd name="T6" fmla="*/ 42 w 58"/>
                  <a:gd name="T7" fmla="*/ 0 h 4"/>
                  <a:gd name="T8" fmla="*/ 43 w 58"/>
                  <a:gd name="T9" fmla="*/ 0 h 4"/>
                  <a:gd name="T10" fmla="*/ 42 w 58"/>
                  <a:gd name="T11" fmla="*/ 0 h 4"/>
                  <a:gd name="T12" fmla="*/ 43 w 58"/>
                  <a:gd name="T13" fmla="*/ 0 h 4"/>
                  <a:gd name="T14" fmla="*/ 43 w 58"/>
                  <a:gd name="T15" fmla="*/ 0 h 4"/>
                  <a:gd name="T16" fmla="*/ 43 w 58"/>
                  <a:gd name="T17" fmla="*/ 0 h 4"/>
                  <a:gd name="T18" fmla="*/ 43 w 58"/>
                  <a:gd name="T19" fmla="*/ 0 h 4"/>
                  <a:gd name="T20" fmla="*/ 44 w 58"/>
                  <a:gd name="T21" fmla="*/ 0 h 4"/>
                  <a:gd name="T22" fmla="*/ 44 w 58"/>
                  <a:gd name="T23" fmla="*/ 0 h 4"/>
                  <a:gd name="T24" fmla="*/ 58 w 58"/>
                  <a:gd name="T25" fmla="*/ 4 h 4"/>
                  <a:gd name="T26" fmla="*/ 58 w 58"/>
                  <a:gd name="T27" fmla="*/ 4 h 4"/>
                  <a:gd name="T28" fmla="*/ 44 w 58"/>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
                    <a:moveTo>
                      <a:pt x="42" y="0"/>
                    </a:moveTo>
                    <a:cubicBezTo>
                      <a:pt x="42" y="0"/>
                      <a:pt x="22" y="1"/>
                      <a:pt x="0" y="2"/>
                    </a:cubicBezTo>
                    <a:cubicBezTo>
                      <a:pt x="0" y="2"/>
                      <a:pt x="0" y="2"/>
                      <a:pt x="0" y="2"/>
                    </a:cubicBezTo>
                    <a:cubicBezTo>
                      <a:pt x="22" y="1"/>
                      <a:pt x="42" y="0"/>
                      <a:pt x="42" y="0"/>
                    </a:cubicBezTo>
                    <a:moveTo>
                      <a:pt x="43" y="0"/>
                    </a:moveTo>
                    <a:cubicBezTo>
                      <a:pt x="43" y="0"/>
                      <a:pt x="42" y="0"/>
                      <a:pt x="42" y="0"/>
                    </a:cubicBezTo>
                    <a:cubicBezTo>
                      <a:pt x="42" y="0"/>
                      <a:pt x="43" y="0"/>
                      <a:pt x="43" y="0"/>
                    </a:cubicBezTo>
                    <a:moveTo>
                      <a:pt x="43" y="0"/>
                    </a:moveTo>
                    <a:cubicBezTo>
                      <a:pt x="43" y="0"/>
                      <a:pt x="43" y="0"/>
                      <a:pt x="43" y="0"/>
                    </a:cubicBezTo>
                    <a:cubicBezTo>
                      <a:pt x="43" y="0"/>
                      <a:pt x="43" y="0"/>
                      <a:pt x="43" y="0"/>
                    </a:cubicBezTo>
                    <a:moveTo>
                      <a:pt x="44" y="0"/>
                    </a:moveTo>
                    <a:cubicBezTo>
                      <a:pt x="44" y="0"/>
                      <a:pt x="44" y="0"/>
                      <a:pt x="44" y="0"/>
                    </a:cubicBezTo>
                    <a:cubicBezTo>
                      <a:pt x="49" y="0"/>
                      <a:pt x="54" y="1"/>
                      <a:pt x="58" y="4"/>
                    </a:cubicBezTo>
                    <a:cubicBezTo>
                      <a:pt x="58" y="4"/>
                      <a:pt x="58" y="4"/>
                      <a:pt x="58" y="4"/>
                    </a:cubicBezTo>
                    <a:cubicBezTo>
                      <a:pt x="54" y="1"/>
                      <a:pt x="49" y="0"/>
                      <a:pt x="44"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6" name="Freeform 19"/>
              <p:cNvSpPr/>
              <p:nvPr>
                <p:custDataLst>
                  <p:tags r:id="rId22"/>
                </p:custDataLst>
              </p:nvPr>
            </p:nvSpPr>
            <p:spPr bwMode="auto">
              <a:xfrm flipH="1">
                <a:off x="9374178" y="4248564"/>
                <a:ext cx="263220" cy="746067"/>
              </a:xfrm>
              <a:custGeom>
                <a:avLst/>
                <a:gdLst>
                  <a:gd name="T0" fmla="*/ 57 w 67"/>
                  <a:gd name="T1" fmla="*/ 0 h 191"/>
                  <a:gd name="T2" fmla="*/ 56 w 67"/>
                  <a:gd name="T3" fmla="*/ 0 h 191"/>
                  <a:gd name="T4" fmla="*/ 0 w 67"/>
                  <a:gd name="T5" fmla="*/ 191 h 191"/>
                  <a:gd name="T6" fmla="*/ 61 w 67"/>
                  <a:gd name="T7" fmla="*/ 172 h 191"/>
                  <a:gd name="T8" fmla="*/ 64 w 67"/>
                  <a:gd name="T9" fmla="*/ 149 h 191"/>
                  <a:gd name="T10" fmla="*/ 48 w 67"/>
                  <a:gd name="T11" fmla="*/ 114 h 191"/>
                  <a:gd name="T12" fmla="*/ 48 w 67"/>
                  <a:gd name="T13" fmla="*/ 114 h 191"/>
                  <a:gd name="T14" fmla="*/ 67 w 67"/>
                  <a:gd name="T15" fmla="*/ 2 h 191"/>
                  <a:gd name="T16" fmla="*/ 66 w 67"/>
                  <a:gd name="T17" fmla="*/ 1 h 191"/>
                  <a:gd name="T18" fmla="*/ 57 w 67"/>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91">
                    <a:moveTo>
                      <a:pt x="57" y="0"/>
                    </a:moveTo>
                    <a:cubicBezTo>
                      <a:pt x="57" y="0"/>
                      <a:pt x="56" y="0"/>
                      <a:pt x="56" y="0"/>
                    </a:cubicBezTo>
                    <a:cubicBezTo>
                      <a:pt x="42" y="65"/>
                      <a:pt x="22" y="129"/>
                      <a:pt x="0" y="191"/>
                    </a:cubicBezTo>
                    <a:cubicBezTo>
                      <a:pt x="61" y="172"/>
                      <a:pt x="61" y="172"/>
                      <a:pt x="61" y="172"/>
                    </a:cubicBezTo>
                    <a:cubicBezTo>
                      <a:pt x="62" y="165"/>
                      <a:pt x="63" y="157"/>
                      <a:pt x="64" y="149"/>
                    </a:cubicBezTo>
                    <a:cubicBezTo>
                      <a:pt x="52" y="142"/>
                      <a:pt x="45" y="128"/>
                      <a:pt x="48" y="114"/>
                    </a:cubicBezTo>
                    <a:cubicBezTo>
                      <a:pt x="48" y="114"/>
                      <a:pt x="48" y="114"/>
                      <a:pt x="48" y="114"/>
                    </a:cubicBezTo>
                    <a:cubicBezTo>
                      <a:pt x="67" y="2"/>
                      <a:pt x="67" y="2"/>
                      <a:pt x="67" y="2"/>
                    </a:cubicBezTo>
                    <a:cubicBezTo>
                      <a:pt x="67" y="2"/>
                      <a:pt x="66" y="1"/>
                      <a:pt x="66" y="1"/>
                    </a:cubicBezTo>
                    <a:cubicBezTo>
                      <a:pt x="63" y="1"/>
                      <a:pt x="61" y="0"/>
                      <a:pt x="57" y="0"/>
                    </a:cubicBezTo>
                  </a:path>
                </a:pathLst>
              </a:custGeom>
              <a:solidFill>
                <a:srgbClr val="B06E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7" name="Freeform 20"/>
              <p:cNvSpPr/>
              <p:nvPr>
                <p:custDataLst>
                  <p:tags r:id="rId23"/>
                </p:custDataLst>
              </p:nvPr>
            </p:nvSpPr>
            <p:spPr bwMode="auto">
              <a:xfrm flipH="1">
                <a:off x="9417769" y="4248564"/>
                <a:ext cx="554941" cy="922106"/>
              </a:xfrm>
              <a:custGeom>
                <a:avLst/>
                <a:gdLst>
                  <a:gd name="T0" fmla="*/ 142 w 142"/>
                  <a:gd name="T1" fmla="*/ 0 h 236"/>
                  <a:gd name="T2" fmla="*/ 140 w 142"/>
                  <a:gd name="T3" fmla="*/ 1 h 236"/>
                  <a:gd name="T4" fmla="*/ 84 w 142"/>
                  <a:gd name="T5" fmla="*/ 67 h 236"/>
                  <a:gd name="T6" fmla="*/ 73 w 142"/>
                  <a:gd name="T7" fmla="*/ 80 h 236"/>
                  <a:gd name="T8" fmla="*/ 72 w 142"/>
                  <a:gd name="T9" fmla="*/ 182 h 236"/>
                  <a:gd name="T10" fmla="*/ 44 w 142"/>
                  <a:gd name="T11" fmla="*/ 214 h 236"/>
                  <a:gd name="T12" fmla="*/ 0 w 142"/>
                  <a:gd name="T13" fmla="*/ 233 h 236"/>
                  <a:gd name="T14" fmla="*/ 27 w 142"/>
                  <a:gd name="T15" fmla="*/ 236 h 236"/>
                  <a:gd name="T16" fmla="*/ 83 w 142"/>
                  <a:gd name="T17" fmla="*/ 192 h 236"/>
                  <a:gd name="T18" fmla="*/ 86 w 142"/>
                  <a:gd name="T19" fmla="*/ 191 h 236"/>
                  <a:gd name="T20" fmla="*/ 142 w 142"/>
                  <a:gd name="T2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6">
                    <a:moveTo>
                      <a:pt x="142" y="0"/>
                    </a:moveTo>
                    <a:cubicBezTo>
                      <a:pt x="141" y="1"/>
                      <a:pt x="141" y="1"/>
                      <a:pt x="140" y="1"/>
                    </a:cubicBezTo>
                    <a:cubicBezTo>
                      <a:pt x="130" y="6"/>
                      <a:pt x="103" y="48"/>
                      <a:pt x="84" y="67"/>
                    </a:cubicBezTo>
                    <a:cubicBezTo>
                      <a:pt x="81" y="72"/>
                      <a:pt x="77" y="76"/>
                      <a:pt x="73" y="80"/>
                    </a:cubicBezTo>
                    <a:cubicBezTo>
                      <a:pt x="69" y="114"/>
                      <a:pt x="72" y="147"/>
                      <a:pt x="72" y="182"/>
                    </a:cubicBezTo>
                    <a:cubicBezTo>
                      <a:pt x="72" y="194"/>
                      <a:pt x="56" y="206"/>
                      <a:pt x="44" y="214"/>
                    </a:cubicBezTo>
                    <a:cubicBezTo>
                      <a:pt x="30" y="219"/>
                      <a:pt x="15" y="226"/>
                      <a:pt x="0" y="233"/>
                    </a:cubicBezTo>
                    <a:cubicBezTo>
                      <a:pt x="9" y="234"/>
                      <a:pt x="19" y="235"/>
                      <a:pt x="27" y="236"/>
                    </a:cubicBezTo>
                    <a:cubicBezTo>
                      <a:pt x="47" y="208"/>
                      <a:pt x="83" y="192"/>
                      <a:pt x="83" y="192"/>
                    </a:cubicBezTo>
                    <a:cubicBezTo>
                      <a:pt x="86" y="191"/>
                      <a:pt x="86" y="191"/>
                      <a:pt x="86" y="191"/>
                    </a:cubicBezTo>
                    <a:cubicBezTo>
                      <a:pt x="108" y="129"/>
                      <a:pt x="128" y="65"/>
                      <a:pt x="142" y="0"/>
                    </a:cubicBezTo>
                  </a:path>
                </a:pathLst>
              </a:custGeom>
              <a:solidFill>
                <a:srgbClr val="BD7E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8" name="Freeform 21"/>
              <p:cNvSpPr>
                <a:spLocks noEditPoints="1"/>
              </p:cNvSpPr>
              <p:nvPr>
                <p:custDataLst>
                  <p:tags r:id="rId24"/>
                </p:custDataLst>
              </p:nvPr>
            </p:nvSpPr>
            <p:spPr bwMode="auto">
              <a:xfrm flipH="1">
                <a:off x="9367472" y="4204973"/>
                <a:ext cx="320223" cy="357106"/>
              </a:xfrm>
              <a:custGeom>
                <a:avLst/>
                <a:gdLst>
                  <a:gd name="T0" fmla="*/ 11 w 82"/>
                  <a:gd name="T1" fmla="*/ 78 h 91"/>
                  <a:gd name="T2" fmla="*/ 11 w 82"/>
                  <a:gd name="T3" fmla="*/ 78 h 91"/>
                  <a:gd name="T4" fmla="*/ 0 w 82"/>
                  <a:gd name="T5" fmla="*/ 90 h 91"/>
                  <a:gd name="T6" fmla="*/ 0 w 82"/>
                  <a:gd name="T7" fmla="*/ 91 h 91"/>
                  <a:gd name="T8" fmla="*/ 11 w 82"/>
                  <a:gd name="T9" fmla="*/ 78 h 91"/>
                  <a:gd name="T10" fmla="*/ 72 w 82"/>
                  <a:gd name="T11" fmla="*/ 11 h 91"/>
                  <a:gd name="T12" fmla="*/ 70 w 82"/>
                  <a:gd name="T13" fmla="*/ 11 h 91"/>
                  <a:gd name="T14" fmla="*/ 79 w 82"/>
                  <a:gd name="T15" fmla="*/ 12 h 91"/>
                  <a:gd name="T16" fmla="*/ 72 w 82"/>
                  <a:gd name="T17" fmla="*/ 11 h 91"/>
                  <a:gd name="T18" fmla="*/ 68 w 82"/>
                  <a:gd name="T19" fmla="*/ 0 h 91"/>
                  <a:gd name="T20" fmla="*/ 67 w 82"/>
                  <a:gd name="T21" fmla="*/ 0 h 91"/>
                  <a:gd name="T22" fmla="*/ 67 w 82"/>
                  <a:gd name="T23" fmla="*/ 0 h 91"/>
                  <a:gd name="T24" fmla="*/ 67 w 82"/>
                  <a:gd name="T25" fmla="*/ 0 h 91"/>
                  <a:gd name="T26" fmla="*/ 67 w 82"/>
                  <a:gd name="T27" fmla="*/ 0 h 91"/>
                  <a:gd name="T28" fmla="*/ 67 w 82"/>
                  <a:gd name="T29" fmla="*/ 0 h 91"/>
                  <a:gd name="T30" fmla="*/ 67 w 82"/>
                  <a:gd name="T31" fmla="*/ 0 h 91"/>
                  <a:gd name="T32" fmla="*/ 66 w 82"/>
                  <a:gd name="T33" fmla="*/ 0 h 91"/>
                  <a:gd name="T34" fmla="*/ 66 w 82"/>
                  <a:gd name="T35" fmla="*/ 0 h 91"/>
                  <a:gd name="T36" fmla="*/ 24 w 82"/>
                  <a:gd name="T37" fmla="*/ 2 h 91"/>
                  <a:gd name="T38" fmla="*/ 19 w 82"/>
                  <a:gd name="T39" fmla="*/ 17 h 91"/>
                  <a:gd name="T40" fmla="*/ 1 w 82"/>
                  <a:gd name="T41" fmla="*/ 77 h 91"/>
                  <a:gd name="T42" fmla="*/ 21 w 82"/>
                  <a:gd name="T43" fmla="*/ 55 h 91"/>
                  <a:gd name="T44" fmla="*/ 67 w 82"/>
                  <a:gd name="T45" fmla="*/ 3 h 91"/>
                  <a:gd name="T46" fmla="*/ 71 w 82"/>
                  <a:gd name="T47" fmla="*/ 2 h 91"/>
                  <a:gd name="T48" fmla="*/ 82 w 82"/>
                  <a:gd name="T49" fmla="*/ 5 h 91"/>
                  <a:gd name="T50" fmla="*/ 82 w 82"/>
                  <a:gd name="T51" fmla="*/ 4 h 91"/>
                  <a:gd name="T52" fmla="*/ 68 w 82"/>
                  <a:gd name="T5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91">
                    <a:moveTo>
                      <a:pt x="11" y="78"/>
                    </a:moveTo>
                    <a:cubicBezTo>
                      <a:pt x="11" y="78"/>
                      <a:pt x="11" y="78"/>
                      <a:pt x="11" y="78"/>
                    </a:cubicBezTo>
                    <a:cubicBezTo>
                      <a:pt x="8" y="82"/>
                      <a:pt x="4" y="86"/>
                      <a:pt x="0" y="90"/>
                    </a:cubicBezTo>
                    <a:cubicBezTo>
                      <a:pt x="0" y="90"/>
                      <a:pt x="0" y="91"/>
                      <a:pt x="0" y="91"/>
                    </a:cubicBezTo>
                    <a:cubicBezTo>
                      <a:pt x="4" y="87"/>
                      <a:pt x="8" y="83"/>
                      <a:pt x="11" y="78"/>
                    </a:cubicBezTo>
                    <a:moveTo>
                      <a:pt x="72" y="11"/>
                    </a:moveTo>
                    <a:cubicBezTo>
                      <a:pt x="72" y="11"/>
                      <a:pt x="71" y="11"/>
                      <a:pt x="70" y="11"/>
                    </a:cubicBezTo>
                    <a:cubicBezTo>
                      <a:pt x="74" y="11"/>
                      <a:pt x="76" y="12"/>
                      <a:pt x="79" y="12"/>
                    </a:cubicBezTo>
                    <a:cubicBezTo>
                      <a:pt x="77" y="11"/>
                      <a:pt x="75" y="11"/>
                      <a:pt x="72" y="11"/>
                    </a:cubicBezTo>
                    <a:moveTo>
                      <a:pt x="68" y="0"/>
                    </a:moveTo>
                    <a:cubicBezTo>
                      <a:pt x="68"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6" y="0"/>
                      <a:pt x="66" y="0"/>
                    </a:cubicBezTo>
                    <a:cubicBezTo>
                      <a:pt x="66" y="0"/>
                      <a:pt x="66" y="0"/>
                      <a:pt x="66" y="0"/>
                    </a:cubicBezTo>
                    <a:cubicBezTo>
                      <a:pt x="66" y="0"/>
                      <a:pt x="46" y="1"/>
                      <a:pt x="24" y="2"/>
                    </a:cubicBezTo>
                    <a:cubicBezTo>
                      <a:pt x="23" y="7"/>
                      <a:pt x="22" y="12"/>
                      <a:pt x="19" y="17"/>
                    </a:cubicBezTo>
                    <a:cubicBezTo>
                      <a:pt x="9" y="37"/>
                      <a:pt x="4" y="57"/>
                      <a:pt x="1" y="77"/>
                    </a:cubicBezTo>
                    <a:cubicBezTo>
                      <a:pt x="11" y="68"/>
                      <a:pt x="17" y="60"/>
                      <a:pt x="21" y="55"/>
                    </a:cubicBezTo>
                    <a:cubicBezTo>
                      <a:pt x="29" y="45"/>
                      <a:pt x="50" y="6"/>
                      <a:pt x="67" y="3"/>
                    </a:cubicBezTo>
                    <a:cubicBezTo>
                      <a:pt x="68" y="2"/>
                      <a:pt x="70" y="2"/>
                      <a:pt x="71" y="2"/>
                    </a:cubicBezTo>
                    <a:cubicBezTo>
                      <a:pt x="75" y="2"/>
                      <a:pt x="79" y="3"/>
                      <a:pt x="82" y="5"/>
                    </a:cubicBezTo>
                    <a:cubicBezTo>
                      <a:pt x="82" y="4"/>
                      <a:pt x="82" y="4"/>
                      <a:pt x="82" y="4"/>
                    </a:cubicBezTo>
                    <a:cubicBezTo>
                      <a:pt x="78" y="1"/>
                      <a:pt x="73" y="0"/>
                      <a:pt x="68" y="0"/>
                    </a:cubicBezTo>
                  </a:path>
                </a:pathLst>
              </a:custGeom>
              <a:solidFill>
                <a:srgbClr val="BD61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69" name="Freeform 22"/>
              <p:cNvSpPr/>
              <p:nvPr>
                <p:custDataLst>
                  <p:tags r:id="rId25"/>
                </p:custDataLst>
              </p:nvPr>
            </p:nvSpPr>
            <p:spPr bwMode="auto">
              <a:xfrm flipH="1">
                <a:off x="9367472" y="4213356"/>
                <a:ext cx="320223" cy="343693"/>
              </a:xfrm>
              <a:custGeom>
                <a:avLst/>
                <a:gdLst>
                  <a:gd name="T0" fmla="*/ 71 w 82"/>
                  <a:gd name="T1" fmla="*/ 0 h 88"/>
                  <a:gd name="T2" fmla="*/ 67 w 82"/>
                  <a:gd name="T3" fmla="*/ 1 h 88"/>
                  <a:gd name="T4" fmla="*/ 21 w 82"/>
                  <a:gd name="T5" fmla="*/ 53 h 88"/>
                  <a:gd name="T6" fmla="*/ 1 w 82"/>
                  <a:gd name="T7" fmla="*/ 75 h 88"/>
                  <a:gd name="T8" fmla="*/ 0 w 82"/>
                  <a:gd name="T9" fmla="*/ 88 h 88"/>
                  <a:gd name="T10" fmla="*/ 11 w 82"/>
                  <a:gd name="T11" fmla="*/ 76 h 88"/>
                  <a:gd name="T12" fmla="*/ 11 w 82"/>
                  <a:gd name="T13" fmla="*/ 76 h 88"/>
                  <a:gd name="T14" fmla="*/ 67 w 82"/>
                  <a:gd name="T15" fmla="*/ 10 h 88"/>
                  <a:gd name="T16" fmla="*/ 69 w 82"/>
                  <a:gd name="T17" fmla="*/ 9 h 88"/>
                  <a:gd name="T18" fmla="*/ 69 w 82"/>
                  <a:gd name="T19" fmla="*/ 9 h 88"/>
                  <a:gd name="T20" fmla="*/ 70 w 82"/>
                  <a:gd name="T21" fmla="*/ 9 h 88"/>
                  <a:gd name="T22" fmla="*/ 72 w 82"/>
                  <a:gd name="T23" fmla="*/ 9 h 88"/>
                  <a:gd name="T24" fmla="*/ 79 w 82"/>
                  <a:gd name="T25" fmla="*/ 10 h 88"/>
                  <a:gd name="T26" fmla="*/ 80 w 82"/>
                  <a:gd name="T27" fmla="*/ 11 h 88"/>
                  <a:gd name="T28" fmla="*/ 82 w 82"/>
                  <a:gd name="T29" fmla="*/ 3 h 88"/>
                  <a:gd name="T30" fmla="*/ 71 w 82"/>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8">
                    <a:moveTo>
                      <a:pt x="71" y="0"/>
                    </a:moveTo>
                    <a:cubicBezTo>
                      <a:pt x="70" y="0"/>
                      <a:pt x="68" y="0"/>
                      <a:pt x="67" y="1"/>
                    </a:cubicBezTo>
                    <a:cubicBezTo>
                      <a:pt x="50" y="4"/>
                      <a:pt x="29" y="43"/>
                      <a:pt x="21" y="53"/>
                    </a:cubicBezTo>
                    <a:cubicBezTo>
                      <a:pt x="17" y="58"/>
                      <a:pt x="11" y="66"/>
                      <a:pt x="1" y="75"/>
                    </a:cubicBezTo>
                    <a:cubicBezTo>
                      <a:pt x="1" y="79"/>
                      <a:pt x="0" y="84"/>
                      <a:pt x="0" y="88"/>
                    </a:cubicBezTo>
                    <a:cubicBezTo>
                      <a:pt x="4" y="84"/>
                      <a:pt x="8" y="80"/>
                      <a:pt x="11" y="76"/>
                    </a:cubicBezTo>
                    <a:cubicBezTo>
                      <a:pt x="11" y="76"/>
                      <a:pt x="11" y="76"/>
                      <a:pt x="11" y="76"/>
                    </a:cubicBezTo>
                    <a:cubicBezTo>
                      <a:pt x="30" y="57"/>
                      <a:pt x="57" y="15"/>
                      <a:pt x="67" y="10"/>
                    </a:cubicBezTo>
                    <a:cubicBezTo>
                      <a:pt x="68" y="10"/>
                      <a:pt x="68" y="10"/>
                      <a:pt x="69" y="9"/>
                    </a:cubicBezTo>
                    <a:cubicBezTo>
                      <a:pt x="69" y="9"/>
                      <a:pt x="69" y="9"/>
                      <a:pt x="69" y="9"/>
                    </a:cubicBezTo>
                    <a:cubicBezTo>
                      <a:pt x="69" y="9"/>
                      <a:pt x="70" y="9"/>
                      <a:pt x="70" y="9"/>
                    </a:cubicBezTo>
                    <a:cubicBezTo>
                      <a:pt x="71" y="9"/>
                      <a:pt x="72" y="9"/>
                      <a:pt x="72" y="9"/>
                    </a:cubicBezTo>
                    <a:cubicBezTo>
                      <a:pt x="75" y="9"/>
                      <a:pt x="77" y="9"/>
                      <a:pt x="79" y="10"/>
                    </a:cubicBezTo>
                    <a:cubicBezTo>
                      <a:pt x="79" y="10"/>
                      <a:pt x="80" y="11"/>
                      <a:pt x="80" y="11"/>
                    </a:cubicBezTo>
                    <a:cubicBezTo>
                      <a:pt x="82" y="3"/>
                      <a:pt x="82" y="3"/>
                      <a:pt x="82" y="3"/>
                    </a:cubicBezTo>
                    <a:cubicBezTo>
                      <a:pt x="79" y="1"/>
                      <a:pt x="75" y="0"/>
                      <a:pt x="71" y="0"/>
                    </a:cubicBezTo>
                  </a:path>
                </a:pathLst>
              </a:custGeom>
              <a:solidFill>
                <a:srgbClr val="9D51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9" name="Freeform 23"/>
              <p:cNvSpPr/>
              <p:nvPr>
                <p:custDataLst>
                  <p:tags r:id="rId26"/>
                </p:custDataLst>
              </p:nvPr>
            </p:nvSpPr>
            <p:spPr bwMode="auto">
              <a:xfrm flipH="1">
                <a:off x="8631464" y="2560272"/>
                <a:ext cx="58680" cy="129094"/>
              </a:xfrm>
              <a:custGeom>
                <a:avLst/>
                <a:gdLst>
                  <a:gd name="T0" fmla="*/ 0 w 15"/>
                  <a:gd name="T1" fmla="*/ 0 h 33"/>
                  <a:gd name="T2" fmla="*/ 15 w 15"/>
                  <a:gd name="T3" fmla="*/ 33 h 33"/>
                  <a:gd name="T4" fmla="*/ 13 w 15"/>
                  <a:gd name="T5" fmla="*/ 11 h 33"/>
                  <a:gd name="T6" fmla="*/ 0 w 15"/>
                  <a:gd name="T7" fmla="*/ 0 h 33"/>
                </a:gdLst>
                <a:ahLst/>
                <a:cxnLst>
                  <a:cxn ang="0">
                    <a:pos x="T0" y="T1"/>
                  </a:cxn>
                  <a:cxn ang="0">
                    <a:pos x="T2" y="T3"/>
                  </a:cxn>
                  <a:cxn ang="0">
                    <a:pos x="T4" y="T5"/>
                  </a:cxn>
                  <a:cxn ang="0">
                    <a:pos x="T6" y="T7"/>
                  </a:cxn>
                </a:cxnLst>
                <a:rect l="0" t="0" r="r" b="b"/>
                <a:pathLst>
                  <a:path w="15" h="33">
                    <a:moveTo>
                      <a:pt x="0" y="0"/>
                    </a:moveTo>
                    <a:cubicBezTo>
                      <a:pt x="15" y="33"/>
                      <a:pt x="15" y="33"/>
                      <a:pt x="15" y="33"/>
                    </a:cubicBezTo>
                    <a:cubicBezTo>
                      <a:pt x="13" y="11"/>
                      <a:pt x="13" y="11"/>
                      <a:pt x="13" y="11"/>
                    </a:cubicBezTo>
                    <a:cubicBezTo>
                      <a:pt x="13" y="11"/>
                      <a:pt x="8"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5" name="Freeform 31"/>
              <p:cNvSpPr>
                <a:spLocks noEditPoints="1"/>
              </p:cNvSpPr>
              <p:nvPr>
                <p:custDataLst>
                  <p:tags r:id="rId27"/>
                </p:custDataLst>
              </p:nvPr>
            </p:nvSpPr>
            <p:spPr bwMode="auto">
              <a:xfrm flipH="1">
                <a:off x="6570978" y="5402034"/>
                <a:ext cx="3436940" cy="516379"/>
              </a:xfrm>
              <a:custGeom>
                <a:avLst/>
                <a:gdLst>
                  <a:gd name="T0" fmla="*/ 440 w 879"/>
                  <a:gd name="T1" fmla="*/ 132 h 132"/>
                  <a:gd name="T2" fmla="*/ 440 w 879"/>
                  <a:gd name="T3" fmla="*/ 132 h 132"/>
                  <a:gd name="T4" fmla="*/ 441 w 879"/>
                  <a:gd name="T5" fmla="*/ 132 h 132"/>
                  <a:gd name="T6" fmla="*/ 438 w 879"/>
                  <a:gd name="T7" fmla="*/ 132 h 132"/>
                  <a:gd name="T8" fmla="*/ 441 w 879"/>
                  <a:gd name="T9" fmla="*/ 132 h 132"/>
                  <a:gd name="T10" fmla="*/ 442 w 879"/>
                  <a:gd name="T11" fmla="*/ 132 h 132"/>
                  <a:gd name="T12" fmla="*/ 437 w 879"/>
                  <a:gd name="T13" fmla="*/ 132 h 132"/>
                  <a:gd name="T14" fmla="*/ 436 w 879"/>
                  <a:gd name="T15" fmla="*/ 132 h 132"/>
                  <a:gd name="T16" fmla="*/ 443 w 879"/>
                  <a:gd name="T17" fmla="*/ 132 h 132"/>
                  <a:gd name="T18" fmla="*/ 435 w 879"/>
                  <a:gd name="T19" fmla="*/ 132 h 132"/>
                  <a:gd name="T20" fmla="*/ 435 w 879"/>
                  <a:gd name="T21" fmla="*/ 132 h 132"/>
                  <a:gd name="T22" fmla="*/ 435 w 879"/>
                  <a:gd name="T23" fmla="*/ 132 h 132"/>
                  <a:gd name="T24" fmla="*/ 445 w 879"/>
                  <a:gd name="T25" fmla="*/ 132 h 132"/>
                  <a:gd name="T26" fmla="*/ 434 w 879"/>
                  <a:gd name="T27" fmla="*/ 132 h 132"/>
                  <a:gd name="T28" fmla="*/ 433 w 879"/>
                  <a:gd name="T29" fmla="*/ 132 h 132"/>
                  <a:gd name="T30" fmla="*/ 446 w 879"/>
                  <a:gd name="T31" fmla="*/ 132 h 132"/>
                  <a:gd name="T32" fmla="*/ 432 w 879"/>
                  <a:gd name="T33" fmla="*/ 132 h 132"/>
                  <a:gd name="T34" fmla="*/ 432 w 879"/>
                  <a:gd name="T35" fmla="*/ 132 h 132"/>
                  <a:gd name="T36" fmla="*/ 432 w 879"/>
                  <a:gd name="T37" fmla="*/ 132 h 132"/>
                  <a:gd name="T38" fmla="*/ 431 w 879"/>
                  <a:gd name="T39" fmla="*/ 132 h 132"/>
                  <a:gd name="T40" fmla="*/ 449 w 879"/>
                  <a:gd name="T41" fmla="*/ 132 h 132"/>
                  <a:gd name="T42" fmla="*/ 449 w 879"/>
                  <a:gd name="T43" fmla="*/ 132 h 132"/>
                  <a:gd name="T44" fmla="*/ 450 w 879"/>
                  <a:gd name="T45" fmla="*/ 132 h 132"/>
                  <a:gd name="T46" fmla="*/ 239 w 879"/>
                  <a:gd name="T47" fmla="*/ 123 h 132"/>
                  <a:gd name="T48" fmla="*/ 0 w 879"/>
                  <a:gd name="T49" fmla="*/ 47 h 132"/>
                  <a:gd name="T50" fmla="*/ 0 w 879"/>
                  <a:gd name="T51" fmla="*/ 47 h 132"/>
                  <a:gd name="T52" fmla="*/ 0 w 879"/>
                  <a:gd name="T53" fmla="*/ 47 h 132"/>
                  <a:gd name="T54" fmla="*/ 0 w 879"/>
                  <a:gd name="T55" fmla="*/ 47 h 132"/>
                  <a:gd name="T56" fmla="*/ 879 w 879"/>
                  <a:gd name="T57" fmla="*/ 47 h 132"/>
                  <a:gd name="T58" fmla="*/ 0 w 879"/>
                  <a:gd name="T59" fmla="*/ 47 h 132"/>
                  <a:gd name="T60" fmla="*/ 0 w 879"/>
                  <a:gd name="T61" fmla="*/ 47 h 132"/>
                  <a:gd name="T62" fmla="*/ 0 w 879"/>
                  <a:gd name="T63" fmla="*/ 46 h 132"/>
                  <a:gd name="T64" fmla="*/ 0 w 879"/>
                  <a:gd name="T65" fmla="*/ 46 h 132"/>
                  <a:gd name="T66" fmla="*/ 879 w 879"/>
                  <a:gd name="T67" fmla="*/ 46 h 132"/>
                  <a:gd name="T68" fmla="*/ 879 w 879"/>
                  <a:gd name="T69" fmla="*/ 46 h 132"/>
                  <a:gd name="T70" fmla="*/ 0 w 879"/>
                  <a:gd name="T71" fmla="*/ 46 h 132"/>
                  <a:gd name="T72" fmla="*/ 0 w 879"/>
                  <a:gd name="T73" fmla="*/ 46 h 132"/>
                  <a:gd name="T74" fmla="*/ 0 w 879"/>
                  <a:gd name="T75" fmla="*/ 46 h 132"/>
                  <a:gd name="T76" fmla="*/ 879 w 879"/>
                  <a:gd name="T77" fmla="*/ 46 h 132"/>
                  <a:gd name="T78" fmla="*/ 879 w 879"/>
                  <a:gd name="T79" fmla="*/ 46 h 132"/>
                  <a:gd name="T80" fmla="*/ 879 w 879"/>
                  <a:gd name="T81" fmla="*/ 46 h 132"/>
                  <a:gd name="T82" fmla="*/ 0 w 879"/>
                  <a:gd name="T83" fmla="*/ 46 h 132"/>
                  <a:gd name="T84" fmla="*/ 0 w 879"/>
                  <a:gd name="T85" fmla="*/ 46 h 132"/>
                  <a:gd name="T86" fmla="*/ 0 w 879"/>
                  <a:gd name="T87" fmla="*/ 45 h 132"/>
                  <a:gd name="T88" fmla="*/ 879 w 879"/>
                  <a:gd name="T89" fmla="*/ 45 h 132"/>
                  <a:gd name="T90" fmla="*/ 0 w 879"/>
                  <a:gd name="T91" fmla="*/ 45 h 132"/>
                  <a:gd name="T92" fmla="*/ 0 w 879"/>
                  <a:gd name="T93" fmla="*/ 45 h 132"/>
                  <a:gd name="T94" fmla="*/ 879 w 879"/>
                  <a:gd name="T95" fmla="*/ 45 h 132"/>
                  <a:gd name="T96" fmla="*/ 0 w 879"/>
                  <a:gd name="T97" fmla="*/ 45 h 132"/>
                  <a:gd name="T98" fmla="*/ 0 w 879"/>
                  <a:gd name="T99" fmla="*/ 45 h 132"/>
                  <a:gd name="T100" fmla="*/ 879 w 879"/>
                  <a:gd name="T101" fmla="*/ 45 h 132"/>
                  <a:gd name="T102" fmla="*/ 0 w 879"/>
                  <a:gd name="T103" fmla="*/ 45 h 132"/>
                  <a:gd name="T104" fmla="*/ 0 w 879"/>
                  <a:gd name="T105" fmla="*/ 45 h 132"/>
                  <a:gd name="T106" fmla="*/ 0 w 879"/>
                  <a:gd name="T107" fmla="*/ 45 h 132"/>
                  <a:gd name="T108" fmla="*/ 879 w 879"/>
                  <a:gd name="T109" fmla="*/ 45 h 132"/>
                  <a:gd name="T110" fmla="*/ 879 w 879"/>
                  <a:gd name="T111" fmla="*/ 45 h 132"/>
                  <a:gd name="T112" fmla="*/ 879 w 879"/>
                  <a:gd name="T113" fmla="*/ 44 h 132"/>
                  <a:gd name="T114" fmla="*/ 879 w 879"/>
                  <a:gd name="T115" fmla="*/ 44 h 132"/>
                  <a:gd name="T116" fmla="*/ 815 w 879"/>
                  <a:gd name="T1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 h="132">
                    <a:moveTo>
                      <a:pt x="440" y="132"/>
                    </a:moveTo>
                    <a:cubicBezTo>
                      <a:pt x="440" y="132"/>
                      <a:pt x="440" y="132"/>
                      <a:pt x="440" y="132"/>
                    </a:cubicBezTo>
                    <a:cubicBezTo>
                      <a:pt x="439" y="132"/>
                      <a:pt x="439" y="132"/>
                      <a:pt x="439" y="132"/>
                    </a:cubicBezTo>
                    <a:cubicBezTo>
                      <a:pt x="439" y="132"/>
                      <a:pt x="439" y="132"/>
                      <a:pt x="440" y="132"/>
                    </a:cubicBezTo>
                    <a:cubicBezTo>
                      <a:pt x="440" y="132"/>
                      <a:pt x="440" y="132"/>
                      <a:pt x="440" y="132"/>
                    </a:cubicBezTo>
                    <a:moveTo>
                      <a:pt x="439" y="132"/>
                    </a:moveTo>
                    <a:cubicBezTo>
                      <a:pt x="439" y="132"/>
                      <a:pt x="439" y="132"/>
                      <a:pt x="439" y="132"/>
                    </a:cubicBezTo>
                    <a:cubicBezTo>
                      <a:pt x="439" y="132"/>
                      <a:pt x="439" y="132"/>
                      <a:pt x="439" y="132"/>
                    </a:cubicBezTo>
                    <a:moveTo>
                      <a:pt x="441" y="132"/>
                    </a:moveTo>
                    <a:cubicBezTo>
                      <a:pt x="440" y="132"/>
                      <a:pt x="440" y="132"/>
                      <a:pt x="440" y="132"/>
                    </a:cubicBezTo>
                    <a:cubicBezTo>
                      <a:pt x="440" y="132"/>
                      <a:pt x="440" y="132"/>
                      <a:pt x="441" y="132"/>
                    </a:cubicBezTo>
                    <a:moveTo>
                      <a:pt x="438" y="132"/>
                    </a:moveTo>
                    <a:cubicBezTo>
                      <a:pt x="438" y="132"/>
                      <a:pt x="438" y="132"/>
                      <a:pt x="439" y="132"/>
                    </a:cubicBezTo>
                    <a:cubicBezTo>
                      <a:pt x="438" y="132"/>
                      <a:pt x="438" y="132"/>
                      <a:pt x="438" y="132"/>
                    </a:cubicBezTo>
                    <a:moveTo>
                      <a:pt x="441" y="132"/>
                    </a:moveTo>
                    <a:cubicBezTo>
                      <a:pt x="441" y="132"/>
                      <a:pt x="441" y="132"/>
                      <a:pt x="441" y="132"/>
                    </a:cubicBezTo>
                    <a:cubicBezTo>
                      <a:pt x="441" y="132"/>
                      <a:pt x="441" y="132"/>
                      <a:pt x="441" y="132"/>
                    </a:cubicBezTo>
                    <a:moveTo>
                      <a:pt x="438" y="132"/>
                    </a:moveTo>
                    <a:cubicBezTo>
                      <a:pt x="438" y="132"/>
                      <a:pt x="438" y="132"/>
                      <a:pt x="438" y="132"/>
                    </a:cubicBezTo>
                    <a:cubicBezTo>
                      <a:pt x="438" y="132"/>
                      <a:pt x="438" y="132"/>
                      <a:pt x="438" y="132"/>
                    </a:cubicBezTo>
                    <a:moveTo>
                      <a:pt x="438" y="132"/>
                    </a:moveTo>
                    <a:cubicBezTo>
                      <a:pt x="438" y="132"/>
                      <a:pt x="438" y="132"/>
                      <a:pt x="438" y="132"/>
                    </a:cubicBezTo>
                    <a:cubicBezTo>
                      <a:pt x="438" y="132"/>
                      <a:pt x="438" y="132"/>
                      <a:pt x="438" y="132"/>
                    </a:cubicBezTo>
                    <a:moveTo>
                      <a:pt x="442" y="132"/>
                    </a:moveTo>
                    <a:cubicBezTo>
                      <a:pt x="442" y="132"/>
                      <a:pt x="441" y="132"/>
                      <a:pt x="441" y="132"/>
                    </a:cubicBezTo>
                    <a:cubicBezTo>
                      <a:pt x="441" y="132"/>
                      <a:pt x="442" y="132"/>
                      <a:pt x="442" y="132"/>
                    </a:cubicBezTo>
                    <a:moveTo>
                      <a:pt x="437" y="132"/>
                    </a:moveTo>
                    <a:cubicBezTo>
                      <a:pt x="437" y="132"/>
                      <a:pt x="437" y="132"/>
                      <a:pt x="437" y="132"/>
                    </a:cubicBezTo>
                    <a:cubicBezTo>
                      <a:pt x="437" y="132"/>
                      <a:pt x="437" y="132"/>
                      <a:pt x="437" y="132"/>
                    </a:cubicBezTo>
                    <a:moveTo>
                      <a:pt x="442" y="132"/>
                    </a:moveTo>
                    <a:cubicBezTo>
                      <a:pt x="442" y="132"/>
                      <a:pt x="442" y="132"/>
                      <a:pt x="442" y="132"/>
                    </a:cubicBezTo>
                    <a:cubicBezTo>
                      <a:pt x="442" y="132"/>
                      <a:pt x="442" y="132"/>
                      <a:pt x="442" y="132"/>
                    </a:cubicBezTo>
                    <a:moveTo>
                      <a:pt x="437" y="132"/>
                    </a:moveTo>
                    <a:cubicBezTo>
                      <a:pt x="437" y="132"/>
                      <a:pt x="437" y="132"/>
                      <a:pt x="437" y="132"/>
                    </a:cubicBezTo>
                    <a:cubicBezTo>
                      <a:pt x="437" y="132"/>
                      <a:pt x="437" y="132"/>
                      <a:pt x="437" y="132"/>
                    </a:cubicBezTo>
                    <a:moveTo>
                      <a:pt x="443" y="132"/>
                    </a:moveTo>
                    <a:cubicBezTo>
                      <a:pt x="443" y="132"/>
                      <a:pt x="442" y="132"/>
                      <a:pt x="442" y="132"/>
                    </a:cubicBezTo>
                    <a:cubicBezTo>
                      <a:pt x="442" y="132"/>
                      <a:pt x="443" y="132"/>
                      <a:pt x="443" y="132"/>
                    </a:cubicBezTo>
                    <a:moveTo>
                      <a:pt x="436" y="132"/>
                    </a:moveTo>
                    <a:cubicBezTo>
                      <a:pt x="436" y="132"/>
                      <a:pt x="436" y="132"/>
                      <a:pt x="436" y="132"/>
                    </a:cubicBezTo>
                    <a:cubicBezTo>
                      <a:pt x="436" y="132"/>
                      <a:pt x="436" y="132"/>
                      <a:pt x="436" y="132"/>
                    </a:cubicBezTo>
                    <a:moveTo>
                      <a:pt x="436" y="132"/>
                    </a:moveTo>
                    <a:cubicBezTo>
                      <a:pt x="436" y="132"/>
                      <a:pt x="436" y="132"/>
                      <a:pt x="436" y="132"/>
                    </a:cubicBezTo>
                    <a:cubicBezTo>
                      <a:pt x="436" y="132"/>
                      <a:pt x="436" y="132"/>
                      <a:pt x="436" y="132"/>
                    </a:cubicBezTo>
                    <a:moveTo>
                      <a:pt x="443" y="132"/>
                    </a:moveTo>
                    <a:cubicBezTo>
                      <a:pt x="443" y="132"/>
                      <a:pt x="443" y="132"/>
                      <a:pt x="443" y="132"/>
                    </a:cubicBezTo>
                    <a:cubicBezTo>
                      <a:pt x="443" y="132"/>
                      <a:pt x="443" y="132"/>
                      <a:pt x="443" y="132"/>
                    </a:cubicBezTo>
                    <a:moveTo>
                      <a:pt x="435" y="132"/>
                    </a:moveTo>
                    <a:cubicBezTo>
                      <a:pt x="436" y="132"/>
                      <a:pt x="436" y="132"/>
                      <a:pt x="436" y="132"/>
                    </a:cubicBezTo>
                    <a:cubicBezTo>
                      <a:pt x="436" y="132"/>
                      <a:pt x="436" y="132"/>
                      <a:pt x="435" y="132"/>
                    </a:cubicBezTo>
                    <a:moveTo>
                      <a:pt x="444" y="132"/>
                    </a:moveTo>
                    <a:cubicBezTo>
                      <a:pt x="444" y="132"/>
                      <a:pt x="443" y="132"/>
                      <a:pt x="443" y="132"/>
                    </a:cubicBezTo>
                    <a:cubicBezTo>
                      <a:pt x="443" y="132"/>
                      <a:pt x="444" y="132"/>
                      <a:pt x="444" y="132"/>
                    </a:cubicBezTo>
                    <a:moveTo>
                      <a:pt x="435" y="132"/>
                    </a:moveTo>
                    <a:cubicBezTo>
                      <a:pt x="435" y="132"/>
                      <a:pt x="435" y="132"/>
                      <a:pt x="435" y="132"/>
                    </a:cubicBezTo>
                    <a:cubicBezTo>
                      <a:pt x="435" y="132"/>
                      <a:pt x="435" y="132"/>
                      <a:pt x="435" y="132"/>
                    </a:cubicBezTo>
                    <a:moveTo>
                      <a:pt x="444" y="132"/>
                    </a:moveTo>
                    <a:cubicBezTo>
                      <a:pt x="444" y="132"/>
                      <a:pt x="444" y="132"/>
                      <a:pt x="444" y="132"/>
                    </a:cubicBezTo>
                    <a:cubicBezTo>
                      <a:pt x="444" y="132"/>
                      <a:pt x="444" y="132"/>
                      <a:pt x="444" y="132"/>
                    </a:cubicBezTo>
                    <a:moveTo>
                      <a:pt x="435" y="132"/>
                    </a:moveTo>
                    <a:cubicBezTo>
                      <a:pt x="435" y="132"/>
                      <a:pt x="435" y="132"/>
                      <a:pt x="435" y="132"/>
                    </a:cubicBezTo>
                    <a:cubicBezTo>
                      <a:pt x="435" y="132"/>
                      <a:pt x="435" y="132"/>
                      <a:pt x="435" y="132"/>
                    </a:cubicBezTo>
                    <a:moveTo>
                      <a:pt x="445" y="132"/>
                    </a:moveTo>
                    <a:cubicBezTo>
                      <a:pt x="445" y="132"/>
                      <a:pt x="445" y="132"/>
                      <a:pt x="444" y="132"/>
                    </a:cubicBezTo>
                    <a:cubicBezTo>
                      <a:pt x="445" y="132"/>
                      <a:pt x="445" y="132"/>
                      <a:pt x="445" y="132"/>
                    </a:cubicBezTo>
                    <a:moveTo>
                      <a:pt x="434" y="132"/>
                    </a:moveTo>
                    <a:cubicBezTo>
                      <a:pt x="434" y="132"/>
                      <a:pt x="434" y="132"/>
                      <a:pt x="434" y="132"/>
                    </a:cubicBezTo>
                    <a:cubicBezTo>
                      <a:pt x="434" y="132"/>
                      <a:pt x="434" y="132"/>
                      <a:pt x="434" y="132"/>
                    </a:cubicBezTo>
                    <a:moveTo>
                      <a:pt x="434" y="132"/>
                    </a:moveTo>
                    <a:cubicBezTo>
                      <a:pt x="434" y="132"/>
                      <a:pt x="434" y="132"/>
                      <a:pt x="434" y="132"/>
                    </a:cubicBezTo>
                    <a:cubicBezTo>
                      <a:pt x="434" y="132"/>
                      <a:pt x="434" y="132"/>
                      <a:pt x="434" y="132"/>
                    </a:cubicBezTo>
                    <a:moveTo>
                      <a:pt x="445" y="132"/>
                    </a:moveTo>
                    <a:cubicBezTo>
                      <a:pt x="445" y="132"/>
                      <a:pt x="445" y="132"/>
                      <a:pt x="445" y="132"/>
                    </a:cubicBezTo>
                    <a:cubicBezTo>
                      <a:pt x="445" y="132"/>
                      <a:pt x="445" y="132"/>
                      <a:pt x="445" y="132"/>
                    </a:cubicBezTo>
                    <a:moveTo>
                      <a:pt x="433" y="132"/>
                    </a:moveTo>
                    <a:cubicBezTo>
                      <a:pt x="433" y="132"/>
                      <a:pt x="433" y="132"/>
                      <a:pt x="433" y="132"/>
                    </a:cubicBezTo>
                    <a:cubicBezTo>
                      <a:pt x="433" y="132"/>
                      <a:pt x="433" y="132"/>
                      <a:pt x="433" y="132"/>
                    </a:cubicBezTo>
                    <a:moveTo>
                      <a:pt x="446" y="132"/>
                    </a:moveTo>
                    <a:cubicBezTo>
                      <a:pt x="446" y="132"/>
                      <a:pt x="446" y="132"/>
                      <a:pt x="445" y="132"/>
                    </a:cubicBezTo>
                    <a:cubicBezTo>
                      <a:pt x="446" y="132"/>
                      <a:pt x="446" y="132"/>
                      <a:pt x="446" y="132"/>
                    </a:cubicBezTo>
                    <a:moveTo>
                      <a:pt x="446" y="132"/>
                    </a:moveTo>
                    <a:cubicBezTo>
                      <a:pt x="446" y="132"/>
                      <a:pt x="446" y="132"/>
                      <a:pt x="446" y="132"/>
                    </a:cubicBezTo>
                    <a:cubicBezTo>
                      <a:pt x="446" y="132"/>
                      <a:pt x="446" y="132"/>
                      <a:pt x="446"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2" y="132"/>
                    </a:moveTo>
                    <a:cubicBezTo>
                      <a:pt x="432" y="132"/>
                      <a:pt x="432" y="132"/>
                      <a:pt x="432" y="132"/>
                    </a:cubicBezTo>
                    <a:cubicBezTo>
                      <a:pt x="432" y="132"/>
                      <a:pt x="432" y="132"/>
                      <a:pt x="432"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1" y="132"/>
                    </a:moveTo>
                    <a:cubicBezTo>
                      <a:pt x="431" y="132"/>
                      <a:pt x="431" y="132"/>
                      <a:pt x="431" y="132"/>
                    </a:cubicBezTo>
                    <a:cubicBezTo>
                      <a:pt x="431" y="132"/>
                      <a:pt x="431" y="132"/>
                      <a:pt x="431" y="132"/>
                    </a:cubicBezTo>
                    <a:moveTo>
                      <a:pt x="448" y="132"/>
                    </a:moveTo>
                    <a:cubicBezTo>
                      <a:pt x="448" y="132"/>
                      <a:pt x="448" y="132"/>
                      <a:pt x="448" y="132"/>
                    </a:cubicBezTo>
                    <a:cubicBezTo>
                      <a:pt x="448" y="132"/>
                      <a:pt x="448" y="132"/>
                      <a:pt x="448" y="132"/>
                    </a:cubicBezTo>
                    <a:moveTo>
                      <a:pt x="449" y="132"/>
                    </a:moveTo>
                    <a:cubicBezTo>
                      <a:pt x="448" y="132"/>
                      <a:pt x="448" y="132"/>
                      <a:pt x="448" y="132"/>
                    </a:cubicBezTo>
                    <a:cubicBezTo>
                      <a:pt x="448" y="132"/>
                      <a:pt x="448" y="132"/>
                      <a:pt x="449" y="132"/>
                    </a:cubicBezTo>
                    <a:moveTo>
                      <a:pt x="449" y="132"/>
                    </a:moveTo>
                    <a:cubicBezTo>
                      <a:pt x="449" y="132"/>
                      <a:pt x="449" y="132"/>
                      <a:pt x="449" y="132"/>
                    </a:cubicBezTo>
                    <a:cubicBezTo>
                      <a:pt x="449" y="132"/>
                      <a:pt x="449" y="132"/>
                      <a:pt x="449" y="132"/>
                    </a:cubicBezTo>
                    <a:moveTo>
                      <a:pt x="450" y="132"/>
                    </a:moveTo>
                    <a:cubicBezTo>
                      <a:pt x="450" y="132"/>
                      <a:pt x="449" y="132"/>
                      <a:pt x="449" y="132"/>
                    </a:cubicBezTo>
                    <a:cubicBezTo>
                      <a:pt x="449" y="132"/>
                      <a:pt x="450" y="132"/>
                      <a:pt x="450" y="132"/>
                    </a:cubicBezTo>
                    <a:moveTo>
                      <a:pt x="450" y="132"/>
                    </a:moveTo>
                    <a:cubicBezTo>
                      <a:pt x="450" y="132"/>
                      <a:pt x="450" y="132"/>
                      <a:pt x="450" y="132"/>
                    </a:cubicBezTo>
                    <a:cubicBezTo>
                      <a:pt x="450" y="132"/>
                      <a:pt x="450" y="132"/>
                      <a:pt x="450" y="132"/>
                    </a:cubicBezTo>
                    <a:moveTo>
                      <a:pt x="239" y="123"/>
                    </a:moveTo>
                    <a:cubicBezTo>
                      <a:pt x="239" y="123"/>
                      <a:pt x="239" y="123"/>
                      <a:pt x="239" y="123"/>
                    </a:cubicBezTo>
                    <a:cubicBezTo>
                      <a:pt x="254" y="124"/>
                      <a:pt x="269" y="126"/>
                      <a:pt x="285" y="127"/>
                    </a:cubicBezTo>
                    <a:cubicBezTo>
                      <a:pt x="269" y="126"/>
                      <a:pt x="254" y="124"/>
                      <a:pt x="239" y="123"/>
                    </a:cubicBezTo>
                    <a:moveTo>
                      <a:pt x="687" y="117"/>
                    </a:moveTo>
                    <a:cubicBezTo>
                      <a:pt x="619" y="127"/>
                      <a:pt x="538" y="132"/>
                      <a:pt x="450" y="132"/>
                    </a:cubicBezTo>
                    <a:cubicBezTo>
                      <a:pt x="538" y="132"/>
                      <a:pt x="619" y="127"/>
                      <a:pt x="687" y="117"/>
                    </a:cubicBezTo>
                    <a:cubicBezTo>
                      <a:pt x="687" y="117"/>
                      <a:pt x="687" y="117"/>
                      <a:pt x="687" y="117"/>
                    </a:cubicBezTo>
                    <a:moveTo>
                      <a:pt x="0" y="47"/>
                    </a:moveTo>
                    <a:cubicBezTo>
                      <a:pt x="3" y="73"/>
                      <a:pt x="63" y="96"/>
                      <a:pt x="157" y="112"/>
                    </a:cubicBezTo>
                    <a:cubicBezTo>
                      <a:pt x="157" y="112"/>
                      <a:pt x="157" y="112"/>
                      <a:pt x="157" y="112"/>
                    </a:cubicBezTo>
                    <a:cubicBezTo>
                      <a:pt x="63" y="96"/>
                      <a:pt x="3" y="73"/>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879" y="47"/>
                    </a:moveTo>
                    <a:cubicBezTo>
                      <a:pt x="877" y="72"/>
                      <a:pt x="820" y="95"/>
                      <a:pt x="732" y="110"/>
                    </a:cubicBezTo>
                    <a:cubicBezTo>
                      <a:pt x="732" y="110"/>
                      <a:pt x="732" y="110"/>
                      <a:pt x="732" y="110"/>
                    </a:cubicBezTo>
                    <a:cubicBezTo>
                      <a:pt x="820" y="95"/>
                      <a:pt x="877" y="72"/>
                      <a:pt x="879" y="47"/>
                    </a:cubicBezTo>
                    <a:moveTo>
                      <a:pt x="879" y="47"/>
                    </a:moveTo>
                    <a:cubicBezTo>
                      <a:pt x="879" y="47"/>
                      <a:pt x="879" y="47"/>
                      <a:pt x="879" y="47"/>
                    </a:cubicBezTo>
                    <a:cubicBezTo>
                      <a:pt x="879" y="47"/>
                      <a:pt x="879" y="47"/>
                      <a:pt x="879" y="47"/>
                    </a:cubicBezTo>
                    <a:moveTo>
                      <a:pt x="0" y="47"/>
                    </a:moveTo>
                    <a:cubicBezTo>
                      <a:pt x="0" y="47"/>
                      <a:pt x="0" y="47"/>
                      <a:pt x="0" y="47"/>
                    </a:cubicBezTo>
                    <a:cubicBezTo>
                      <a:pt x="0" y="47"/>
                      <a:pt x="0" y="47"/>
                      <a:pt x="0" y="47"/>
                    </a:cubicBezTo>
                    <a:moveTo>
                      <a:pt x="879" y="46"/>
                    </a:moveTo>
                    <a:cubicBezTo>
                      <a:pt x="879" y="47"/>
                      <a:pt x="879" y="47"/>
                      <a:pt x="879" y="47"/>
                    </a:cubicBezTo>
                    <a:cubicBezTo>
                      <a:pt x="879" y="47"/>
                      <a:pt x="879" y="46"/>
                      <a:pt x="879" y="46"/>
                    </a:cubicBezTo>
                    <a:moveTo>
                      <a:pt x="0" y="46"/>
                    </a:moveTo>
                    <a:cubicBezTo>
                      <a:pt x="0" y="46"/>
                      <a:pt x="0" y="46"/>
                      <a:pt x="0" y="47"/>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cubicBezTo>
                      <a:pt x="0" y="45"/>
                      <a:pt x="0" y="45"/>
                      <a:pt x="0" y="45"/>
                    </a:cubicBezTo>
                    <a:moveTo>
                      <a:pt x="879" y="45"/>
                    </a:moveTo>
                    <a:cubicBezTo>
                      <a:pt x="879" y="45"/>
                      <a:pt x="879" y="45"/>
                      <a:pt x="879" y="45"/>
                    </a:cubicBez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879" y="44"/>
                    </a:moveTo>
                    <a:cubicBezTo>
                      <a:pt x="879" y="45"/>
                      <a:pt x="879" y="45"/>
                      <a:pt x="879" y="45"/>
                    </a:cubicBezTo>
                    <a:cubicBezTo>
                      <a:pt x="879" y="45"/>
                      <a:pt x="879" y="45"/>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34" y="12"/>
                    </a:moveTo>
                    <a:cubicBezTo>
                      <a:pt x="12" y="22"/>
                      <a:pt x="0" y="33"/>
                      <a:pt x="0" y="45"/>
                    </a:cubicBezTo>
                    <a:cubicBezTo>
                      <a:pt x="0" y="33"/>
                      <a:pt x="12" y="22"/>
                      <a:pt x="34" y="12"/>
                    </a:cubicBezTo>
                    <a:cubicBezTo>
                      <a:pt x="34" y="12"/>
                      <a:pt x="34" y="12"/>
                      <a:pt x="34" y="12"/>
                    </a:cubicBezTo>
                    <a:moveTo>
                      <a:pt x="815" y="0"/>
                    </a:moveTo>
                    <a:cubicBezTo>
                      <a:pt x="815" y="0"/>
                      <a:pt x="815" y="0"/>
                      <a:pt x="815" y="0"/>
                    </a:cubicBezTo>
                    <a:cubicBezTo>
                      <a:pt x="854" y="13"/>
                      <a:pt x="878" y="28"/>
                      <a:pt x="879" y="44"/>
                    </a:cubicBezTo>
                    <a:cubicBezTo>
                      <a:pt x="878" y="28"/>
                      <a:pt x="854" y="13"/>
                      <a:pt x="815" y="0"/>
                    </a:cubicBezTo>
                  </a:path>
                </a:pathLst>
              </a:custGeom>
              <a:solidFill>
                <a:srgbClr val="E4E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6" name="Freeform 32"/>
              <p:cNvSpPr/>
              <p:nvPr>
                <p:custDataLst>
                  <p:tags r:id="rId28"/>
                </p:custDataLst>
              </p:nvPr>
            </p:nvSpPr>
            <p:spPr bwMode="auto">
              <a:xfrm flipH="1">
                <a:off x="6512298" y="4562080"/>
                <a:ext cx="1963248" cy="1109880"/>
              </a:xfrm>
              <a:custGeom>
                <a:avLst/>
                <a:gdLst>
                  <a:gd name="T0" fmla="*/ 197 w 502"/>
                  <a:gd name="T1" fmla="*/ 0 h 284"/>
                  <a:gd name="T2" fmla="*/ 462 w 502"/>
                  <a:gd name="T3" fmla="*/ 92 h 284"/>
                  <a:gd name="T4" fmla="*/ 500 w 502"/>
                  <a:gd name="T5" fmla="*/ 147 h 284"/>
                  <a:gd name="T6" fmla="*/ 354 w 502"/>
                  <a:gd name="T7" fmla="*/ 237 h 284"/>
                  <a:gd name="T8" fmla="*/ 89 w 502"/>
                  <a:gd name="T9" fmla="*/ 284 h 284"/>
                  <a:gd name="T10" fmla="*/ 0 w 502"/>
                  <a:gd name="T11" fmla="*/ 190 h 284"/>
                  <a:gd name="T12" fmla="*/ 197 w 502"/>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502" h="284">
                    <a:moveTo>
                      <a:pt x="197" y="0"/>
                    </a:moveTo>
                    <a:cubicBezTo>
                      <a:pt x="462" y="92"/>
                      <a:pt x="462" y="92"/>
                      <a:pt x="462" y="92"/>
                    </a:cubicBezTo>
                    <a:cubicBezTo>
                      <a:pt x="462" y="92"/>
                      <a:pt x="498" y="99"/>
                      <a:pt x="500" y="147"/>
                    </a:cubicBezTo>
                    <a:cubicBezTo>
                      <a:pt x="502" y="195"/>
                      <a:pt x="389" y="228"/>
                      <a:pt x="354" y="237"/>
                    </a:cubicBezTo>
                    <a:cubicBezTo>
                      <a:pt x="318" y="246"/>
                      <a:pt x="89" y="284"/>
                      <a:pt x="89" y="284"/>
                    </a:cubicBezTo>
                    <a:cubicBezTo>
                      <a:pt x="0" y="190"/>
                      <a:pt x="0" y="190"/>
                      <a:pt x="0" y="190"/>
                    </a:cubicBezTo>
                    <a:cubicBezTo>
                      <a:pt x="197" y="0"/>
                      <a:pt x="197" y="0"/>
                      <a:pt x="197"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7" name="Freeform 33"/>
              <p:cNvSpPr/>
              <p:nvPr>
                <p:custDataLst>
                  <p:tags r:id="rId29"/>
                </p:custDataLst>
              </p:nvPr>
            </p:nvSpPr>
            <p:spPr bwMode="auto">
              <a:xfrm flipH="1">
                <a:off x="7786480" y="4741471"/>
                <a:ext cx="2151022" cy="1015993"/>
              </a:xfrm>
              <a:custGeom>
                <a:avLst/>
                <a:gdLst>
                  <a:gd name="T0" fmla="*/ 290 w 550"/>
                  <a:gd name="T1" fmla="*/ 0 h 260"/>
                  <a:gd name="T2" fmla="*/ 74 w 550"/>
                  <a:gd name="T3" fmla="*/ 66 h 260"/>
                  <a:gd name="T4" fmla="*/ 7 w 550"/>
                  <a:gd name="T5" fmla="*/ 153 h 260"/>
                  <a:gd name="T6" fmla="*/ 172 w 550"/>
                  <a:gd name="T7" fmla="*/ 252 h 260"/>
                  <a:gd name="T8" fmla="*/ 550 w 550"/>
                  <a:gd name="T9" fmla="*/ 252 h 260"/>
                  <a:gd name="T10" fmla="*/ 547 w 550"/>
                  <a:gd name="T11" fmla="*/ 182 h 260"/>
                  <a:gd name="T12" fmla="*/ 411 w 550"/>
                  <a:gd name="T13" fmla="*/ 155 h 260"/>
                  <a:gd name="T14" fmla="*/ 536 w 550"/>
                  <a:gd name="T15" fmla="*/ 7 h 260"/>
                  <a:gd name="T16" fmla="*/ 290 w 550"/>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260">
                    <a:moveTo>
                      <a:pt x="290" y="0"/>
                    </a:moveTo>
                    <a:cubicBezTo>
                      <a:pt x="74" y="66"/>
                      <a:pt x="74" y="66"/>
                      <a:pt x="74" y="66"/>
                    </a:cubicBezTo>
                    <a:cubicBezTo>
                      <a:pt x="74" y="66"/>
                      <a:pt x="0" y="98"/>
                      <a:pt x="7" y="153"/>
                    </a:cubicBezTo>
                    <a:cubicBezTo>
                      <a:pt x="13" y="208"/>
                      <a:pt x="75" y="245"/>
                      <a:pt x="172" y="252"/>
                    </a:cubicBezTo>
                    <a:cubicBezTo>
                      <a:pt x="270" y="260"/>
                      <a:pt x="550" y="252"/>
                      <a:pt x="550" y="252"/>
                    </a:cubicBezTo>
                    <a:cubicBezTo>
                      <a:pt x="547" y="182"/>
                      <a:pt x="547" y="182"/>
                      <a:pt x="547" y="182"/>
                    </a:cubicBezTo>
                    <a:cubicBezTo>
                      <a:pt x="411" y="155"/>
                      <a:pt x="411" y="155"/>
                      <a:pt x="411" y="155"/>
                    </a:cubicBezTo>
                    <a:cubicBezTo>
                      <a:pt x="536" y="7"/>
                      <a:pt x="536" y="7"/>
                      <a:pt x="536" y="7"/>
                    </a:cubicBezTo>
                    <a:cubicBezTo>
                      <a:pt x="290" y="0"/>
                      <a:pt x="290" y="0"/>
                      <a:pt x="290" y="0"/>
                    </a:cubicBezTo>
                  </a:path>
                </a:pathLst>
              </a:custGeom>
              <a:solidFill>
                <a:srgbClr val="24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8" name="Freeform 34"/>
              <p:cNvSpPr/>
              <p:nvPr>
                <p:custDataLst>
                  <p:tags r:id="rId30"/>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9" name="Freeform 35"/>
              <p:cNvSpPr/>
              <p:nvPr>
                <p:custDataLst>
                  <p:tags r:id="rId31"/>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0" name="Freeform 36"/>
              <p:cNvSpPr/>
              <p:nvPr>
                <p:custDataLst>
                  <p:tags r:id="rId32"/>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1" name="Freeform 37"/>
              <p:cNvSpPr/>
              <p:nvPr>
                <p:custDataLst>
                  <p:tags r:id="rId33"/>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2" name="Freeform 38"/>
              <p:cNvSpPr/>
              <p:nvPr>
                <p:custDataLst>
                  <p:tags r:id="rId34"/>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3" name="Freeform 39"/>
              <p:cNvSpPr/>
              <p:nvPr>
                <p:custDataLst>
                  <p:tags r:id="rId35"/>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4" name="Freeform 40"/>
              <p:cNvSpPr/>
              <p:nvPr>
                <p:custDataLst>
                  <p:tags r:id="rId36"/>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5" name="Freeform 41"/>
              <p:cNvSpPr/>
              <p:nvPr>
                <p:custDataLst>
                  <p:tags r:id="rId37"/>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6" name="Freeform 42"/>
              <p:cNvSpPr/>
              <p:nvPr>
                <p:custDataLst>
                  <p:tags r:id="rId38"/>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7" name="Freeform 43"/>
              <p:cNvSpPr/>
              <p:nvPr>
                <p:custDataLst>
                  <p:tags r:id="rId39"/>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8" name="Freeform 44"/>
              <p:cNvSpPr/>
              <p:nvPr>
                <p:custDataLst>
                  <p:tags r:id="rId40"/>
                </p:custDataLst>
              </p:nvPr>
            </p:nvSpPr>
            <p:spPr bwMode="auto">
              <a:xfrm flipH="1">
                <a:off x="7219804" y="3247660"/>
                <a:ext cx="2154375" cy="957313"/>
              </a:xfrm>
              <a:custGeom>
                <a:avLst/>
                <a:gdLst>
                  <a:gd name="T0" fmla="*/ 510 w 551"/>
                  <a:gd name="T1" fmla="*/ 90 h 245"/>
                  <a:gd name="T2" fmla="*/ 454 w 551"/>
                  <a:gd name="T3" fmla="*/ 42 h 245"/>
                  <a:gd name="T4" fmla="*/ 327 w 551"/>
                  <a:gd name="T5" fmla="*/ 0 h 245"/>
                  <a:gd name="T6" fmla="*/ 163 w 551"/>
                  <a:gd name="T7" fmla="*/ 9 h 245"/>
                  <a:gd name="T8" fmla="*/ 79 w 551"/>
                  <a:gd name="T9" fmla="*/ 37 h 245"/>
                  <a:gd name="T10" fmla="*/ 18 w 551"/>
                  <a:gd name="T11" fmla="*/ 99 h 245"/>
                  <a:gd name="T12" fmla="*/ 0 w 551"/>
                  <a:gd name="T13" fmla="*/ 217 h 245"/>
                  <a:gd name="T14" fmla="*/ 110 w 551"/>
                  <a:gd name="T15" fmla="*/ 245 h 245"/>
                  <a:gd name="T16" fmla="*/ 120 w 551"/>
                  <a:gd name="T17" fmla="*/ 151 h 245"/>
                  <a:gd name="T18" fmla="*/ 128 w 551"/>
                  <a:gd name="T19" fmla="*/ 222 h 245"/>
                  <a:gd name="T20" fmla="*/ 432 w 551"/>
                  <a:gd name="T21" fmla="*/ 220 h 245"/>
                  <a:gd name="T22" fmla="*/ 428 w 551"/>
                  <a:gd name="T23" fmla="*/ 134 h 245"/>
                  <a:gd name="T24" fmla="*/ 464 w 551"/>
                  <a:gd name="T25" fmla="*/ 220 h 245"/>
                  <a:gd name="T26" fmla="*/ 551 w 551"/>
                  <a:gd name="T27" fmla="*/ 165 h 245"/>
                  <a:gd name="T28" fmla="*/ 510 w 551"/>
                  <a:gd name="T29" fmla="*/ 9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245">
                    <a:moveTo>
                      <a:pt x="510" y="90"/>
                    </a:moveTo>
                    <a:cubicBezTo>
                      <a:pt x="488" y="57"/>
                      <a:pt x="454" y="42"/>
                      <a:pt x="454" y="42"/>
                    </a:cubicBezTo>
                    <a:cubicBezTo>
                      <a:pt x="327" y="0"/>
                      <a:pt x="327" y="0"/>
                      <a:pt x="327" y="0"/>
                    </a:cubicBezTo>
                    <a:cubicBezTo>
                      <a:pt x="163" y="9"/>
                      <a:pt x="163" y="9"/>
                      <a:pt x="163" y="9"/>
                    </a:cubicBezTo>
                    <a:cubicBezTo>
                      <a:pt x="163" y="9"/>
                      <a:pt x="133" y="16"/>
                      <a:pt x="79" y="37"/>
                    </a:cubicBezTo>
                    <a:cubicBezTo>
                      <a:pt x="25" y="57"/>
                      <a:pt x="18" y="99"/>
                      <a:pt x="18" y="99"/>
                    </a:cubicBezTo>
                    <a:cubicBezTo>
                      <a:pt x="0" y="217"/>
                      <a:pt x="0" y="217"/>
                      <a:pt x="0" y="217"/>
                    </a:cubicBezTo>
                    <a:cubicBezTo>
                      <a:pt x="110" y="245"/>
                      <a:pt x="110" y="245"/>
                      <a:pt x="110" y="245"/>
                    </a:cubicBezTo>
                    <a:cubicBezTo>
                      <a:pt x="120" y="151"/>
                      <a:pt x="120" y="151"/>
                      <a:pt x="120" y="151"/>
                    </a:cubicBezTo>
                    <a:cubicBezTo>
                      <a:pt x="128" y="222"/>
                      <a:pt x="128" y="222"/>
                      <a:pt x="128" y="222"/>
                    </a:cubicBezTo>
                    <a:cubicBezTo>
                      <a:pt x="432" y="220"/>
                      <a:pt x="432" y="220"/>
                      <a:pt x="432" y="220"/>
                    </a:cubicBezTo>
                    <a:cubicBezTo>
                      <a:pt x="428" y="134"/>
                      <a:pt x="428" y="134"/>
                      <a:pt x="428" y="134"/>
                    </a:cubicBezTo>
                    <a:cubicBezTo>
                      <a:pt x="464" y="220"/>
                      <a:pt x="464" y="220"/>
                      <a:pt x="464" y="220"/>
                    </a:cubicBezTo>
                    <a:cubicBezTo>
                      <a:pt x="551" y="165"/>
                      <a:pt x="551" y="165"/>
                      <a:pt x="551" y="165"/>
                    </a:cubicBezTo>
                    <a:cubicBezTo>
                      <a:pt x="551" y="165"/>
                      <a:pt x="532" y="122"/>
                      <a:pt x="510" y="90"/>
                    </a:cubicBezTo>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9" name="Freeform 45"/>
              <p:cNvSpPr/>
              <p:nvPr>
                <p:custDataLst>
                  <p:tags r:id="rId41"/>
                </p:custDataLst>
              </p:nvPr>
            </p:nvSpPr>
            <p:spPr bwMode="auto">
              <a:xfrm flipH="1">
                <a:off x="8006110" y="2841934"/>
                <a:ext cx="730978" cy="684035"/>
              </a:xfrm>
              <a:custGeom>
                <a:avLst/>
                <a:gdLst>
                  <a:gd name="T0" fmla="*/ 110 w 187"/>
                  <a:gd name="T1" fmla="*/ 0 h 175"/>
                  <a:gd name="T2" fmla="*/ 110 w 187"/>
                  <a:gd name="T3" fmla="*/ 56 h 175"/>
                  <a:gd name="T4" fmla="*/ 136 w 187"/>
                  <a:gd name="T5" fmla="*/ 94 h 175"/>
                  <a:gd name="T6" fmla="*/ 187 w 187"/>
                  <a:gd name="T7" fmla="*/ 113 h 175"/>
                  <a:gd name="T8" fmla="*/ 0 w 187"/>
                  <a:gd name="T9" fmla="*/ 113 h 175"/>
                  <a:gd name="T10" fmla="*/ 31 w 187"/>
                  <a:gd name="T11" fmla="*/ 98 h 175"/>
                  <a:gd name="T12" fmla="*/ 54 w 187"/>
                  <a:gd name="T13" fmla="*/ 61 h 175"/>
                  <a:gd name="T14" fmla="*/ 54 w 187"/>
                  <a:gd name="T15" fmla="*/ 11 h 175"/>
                  <a:gd name="T16" fmla="*/ 110 w 187"/>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75">
                    <a:moveTo>
                      <a:pt x="110" y="0"/>
                    </a:moveTo>
                    <a:cubicBezTo>
                      <a:pt x="110" y="56"/>
                      <a:pt x="110" y="56"/>
                      <a:pt x="110" y="56"/>
                    </a:cubicBezTo>
                    <a:cubicBezTo>
                      <a:pt x="110" y="73"/>
                      <a:pt x="120" y="88"/>
                      <a:pt x="136" y="94"/>
                    </a:cubicBezTo>
                    <a:cubicBezTo>
                      <a:pt x="187" y="113"/>
                      <a:pt x="187" y="113"/>
                      <a:pt x="187" y="113"/>
                    </a:cubicBezTo>
                    <a:cubicBezTo>
                      <a:pt x="187" y="113"/>
                      <a:pt x="102" y="175"/>
                      <a:pt x="0" y="113"/>
                    </a:cubicBezTo>
                    <a:cubicBezTo>
                      <a:pt x="31" y="98"/>
                      <a:pt x="31" y="98"/>
                      <a:pt x="31" y="98"/>
                    </a:cubicBezTo>
                    <a:cubicBezTo>
                      <a:pt x="45" y="91"/>
                      <a:pt x="54" y="77"/>
                      <a:pt x="54" y="61"/>
                    </a:cubicBezTo>
                    <a:cubicBezTo>
                      <a:pt x="54" y="11"/>
                      <a:pt x="54" y="11"/>
                      <a:pt x="54" y="11"/>
                    </a:cubicBezTo>
                    <a:cubicBezTo>
                      <a:pt x="110" y="0"/>
                      <a:pt x="110" y="0"/>
                      <a:pt x="110" y="0"/>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0" name="Freeform 46"/>
              <p:cNvSpPr/>
              <p:nvPr>
                <p:custDataLst>
                  <p:tags r:id="rId42"/>
                </p:custDataLst>
              </p:nvPr>
            </p:nvSpPr>
            <p:spPr bwMode="auto">
              <a:xfrm flipH="1">
                <a:off x="8135204" y="2325554"/>
                <a:ext cx="531469" cy="668945"/>
              </a:xfrm>
              <a:custGeom>
                <a:avLst/>
                <a:gdLst>
                  <a:gd name="T0" fmla="*/ 0 w 136"/>
                  <a:gd name="T1" fmla="*/ 0 h 171"/>
                  <a:gd name="T2" fmla="*/ 11 w 136"/>
                  <a:gd name="T3" fmla="*/ 132 h 171"/>
                  <a:gd name="T4" fmla="*/ 54 w 136"/>
                  <a:gd name="T5" fmla="*/ 164 h 171"/>
                  <a:gd name="T6" fmla="*/ 127 w 136"/>
                  <a:gd name="T7" fmla="*/ 116 h 171"/>
                  <a:gd name="T8" fmla="*/ 124 w 136"/>
                  <a:gd name="T9" fmla="*/ 4 h 171"/>
                  <a:gd name="T10" fmla="*/ 0 w 136"/>
                  <a:gd name="T11" fmla="*/ 0 h 171"/>
                </a:gdLst>
                <a:ahLst/>
                <a:cxnLst>
                  <a:cxn ang="0">
                    <a:pos x="T0" y="T1"/>
                  </a:cxn>
                  <a:cxn ang="0">
                    <a:pos x="T2" y="T3"/>
                  </a:cxn>
                  <a:cxn ang="0">
                    <a:pos x="T4" y="T5"/>
                  </a:cxn>
                  <a:cxn ang="0">
                    <a:pos x="T6" y="T7"/>
                  </a:cxn>
                  <a:cxn ang="0">
                    <a:pos x="T8" y="T9"/>
                  </a:cxn>
                  <a:cxn ang="0">
                    <a:pos x="T10" y="T11"/>
                  </a:cxn>
                </a:cxnLst>
                <a:rect l="0" t="0" r="r" b="b"/>
                <a:pathLst>
                  <a:path w="136" h="171">
                    <a:moveTo>
                      <a:pt x="0" y="0"/>
                    </a:moveTo>
                    <a:cubicBezTo>
                      <a:pt x="11" y="132"/>
                      <a:pt x="11" y="132"/>
                      <a:pt x="11" y="132"/>
                    </a:cubicBezTo>
                    <a:cubicBezTo>
                      <a:pt x="11" y="132"/>
                      <a:pt x="17" y="156"/>
                      <a:pt x="54" y="164"/>
                    </a:cubicBezTo>
                    <a:cubicBezTo>
                      <a:pt x="92" y="171"/>
                      <a:pt x="119" y="155"/>
                      <a:pt x="127" y="116"/>
                    </a:cubicBezTo>
                    <a:cubicBezTo>
                      <a:pt x="136" y="77"/>
                      <a:pt x="124" y="4"/>
                      <a:pt x="124" y="4"/>
                    </a:cubicBezTo>
                    <a:cubicBezTo>
                      <a:pt x="0" y="0"/>
                      <a:pt x="0" y="0"/>
                      <a:pt x="0" y="0"/>
                    </a:cubicBezTo>
                  </a:path>
                </a:pathLst>
              </a:custGeom>
              <a:solidFill>
                <a:srgbClr val="FFA8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1" name="Freeform 47"/>
              <p:cNvSpPr/>
              <p:nvPr>
                <p:custDataLst>
                  <p:tags r:id="rId43"/>
                </p:custDataLst>
              </p:nvPr>
            </p:nvSpPr>
            <p:spPr bwMode="auto">
              <a:xfrm flipH="1">
                <a:off x="8631464" y="2540154"/>
                <a:ext cx="117359" cy="179391"/>
              </a:xfrm>
              <a:custGeom>
                <a:avLst/>
                <a:gdLst>
                  <a:gd name="T0" fmla="*/ 29 w 30"/>
                  <a:gd name="T1" fmla="*/ 18 h 46"/>
                  <a:gd name="T2" fmla="*/ 12 w 30"/>
                  <a:gd name="T3" fmla="*/ 6 h 46"/>
                  <a:gd name="T4" fmla="*/ 30 w 30"/>
                  <a:gd name="T5" fmla="*/ 46 h 46"/>
                  <a:gd name="T6" fmla="*/ 29 w 30"/>
                  <a:gd name="T7" fmla="*/ 18 h 46"/>
                </a:gdLst>
                <a:ahLst/>
                <a:cxnLst>
                  <a:cxn ang="0">
                    <a:pos x="T0" y="T1"/>
                  </a:cxn>
                  <a:cxn ang="0">
                    <a:pos x="T2" y="T3"/>
                  </a:cxn>
                  <a:cxn ang="0">
                    <a:pos x="T4" y="T5"/>
                  </a:cxn>
                  <a:cxn ang="0">
                    <a:pos x="T6" y="T7"/>
                  </a:cxn>
                </a:cxnLst>
                <a:rect l="0" t="0" r="r" b="b"/>
                <a:pathLst>
                  <a:path w="30" h="46">
                    <a:moveTo>
                      <a:pt x="29" y="18"/>
                    </a:moveTo>
                    <a:cubicBezTo>
                      <a:pt x="29" y="18"/>
                      <a:pt x="24" y="0"/>
                      <a:pt x="12" y="6"/>
                    </a:cubicBezTo>
                    <a:cubicBezTo>
                      <a:pt x="0" y="12"/>
                      <a:pt x="2" y="45"/>
                      <a:pt x="30" y="46"/>
                    </a:cubicBezTo>
                    <a:cubicBezTo>
                      <a:pt x="29" y="18"/>
                      <a:pt x="29" y="18"/>
                      <a:pt x="29" y="18"/>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2" name="Freeform 48"/>
              <p:cNvSpPr/>
              <p:nvPr>
                <p:custDataLst>
                  <p:tags r:id="rId44"/>
                </p:custDataLst>
              </p:nvPr>
            </p:nvSpPr>
            <p:spPr bwMode="auto">
              <a:xfrm flipH="1">
                <a:off x="8064789" y="2533447"/>
                <a:ext cx="102270" cy="162625"/>
              </a:xfrm>
              <a:custGeom>
                <a:avLst/>
                <a:gdLst>
                  <a:gd name="T0" fmla="*/ 2 w 26"/>
                  <a:gd name="T1" fmla="*/ 12 h 42"/>
                  <a:gd name="T2" fmla="*/ 13 w 26"/>
                  <a:gd name="T3" fmla="*/ 4 h 42"/>
                  <a:gd name="T4" fmla="*/ 2 w 26"/>
                  <a:gd name="T5" fmla="*/ 42 h 42"/>
                  <a:gd name="T6" fmla="*/ 2 w 26"/>
                  <a:gd name="T7" fmla="*/ 12 h 42"/>
                </a:gdLst>
                <a:ahLst/>
                <a:cxnLst>
                  <a:cxn ang="0">
                    <a:pos x="T0" y="T1"/>
                  </a:cxn>
                  <a:cxn ang="0">
                    <a:pos x="T2" y="T3"/>
                  </a:cxn>
                  <a:cxn ang="0">
                    <a:pos x="T4" y="T5"/>
                  </a:cxn>
                  <a:cxn ang="0">
                    <a:pos x="T6" y="T7"/>
                  </a:cxn>
                </a:cxnLst>
                <a:rect l="0" t="0" r="r" b="b"/>
                <a:pathLst>
                  <a:path w="26" h="42">
                    <a:moveTo>
                      <a:pt x="2" y="12"/>
                    </a:moveTo>
                    <a:cubicBezTo>
                      <a:pt x="2" y="12"/>
                      <a:pt x="0" y="0"/>
                      <a:pt x="13" y="4"/>
                    </a:cubicBezTo>
                    <a:cubicBezTo>
                      <a:pt x="26" y="8"/>
                      <a:pt x="21" y="37"/>
                      <a:pt x="2" y="42"/>
                    </a:cubicBezTo>
                    <a:lnTo>
                      <a:pt x="2" y="12"/>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3" name="Freeform 49"/>
              <p:cNvSpPr/>
              <p:nvPr>
                <p:custDataLst>
                  <p:tags r:id="rId45"/>
                </p:custDataLst>
              </p:nvPr>
            </p:nvSpPr>
            <p:spPr bwMode="auto">
              <a:xfrm flipH="1">
                <a:off x="8596257" y="2317171"/>
                <a:ext cx="70415" cy="246453"/>
              </a:xfrm>
              <a:custGeom>
                <a:avLst/>
                <a:gdLst>
                  <a:gd name="T0" fmla="*/ 0 w 18"/>
                  <a:gd name="T1" fmla="*/ 0 h 63"/>
                  <a:gd name="T2" fmla="*/ 17 w 18"/>
                  <a:gd name="T3" fmla="*/ 27 h 63"/>
                  <a:gd name="T4" fmla="*/ 5 w 18"/>
                  <a:gd name="T5" fmla="*/ 63 h 63"/>
                  <a:gd name="T6" fmla="*/ 0 w 18"/>
                  <a:gd name="T7" fmla="*/ 0 h 63"/>
                </a:gdLst>
                <a:ahLst/>
                <a:cxnLst>
                  <a:cxn ang="0">
                    <a:pos x="T0" y="T1"/>
                  </a:cxn>
                  <a:cxn ang="0">
                    <a:pos x="T2" y="T3"/>
                  </a:cxn>
                  <a:cxn ang="0">
                    <a:pos x="T4" y="T5"/>
                  </a:cxn>
                  <a:cxn ang="0">
                    <a:pos x="T6" y="T7"/>
                  </a:cxn>
                </a:cxnLst>
                <a:rect l="0" t="0" r="r" b="b"/>
                <a:pathLst>
                  <a:path w="18" h="63">
                    <a:moveTo>
                      <a:pt x="0" y="0"/>
                    </a:moveTo>
                    <a:cubicBezTo>
                      <a:pt x="0" y="0"/>
                      <a:pt x="16" y="5"/>
                      <a:pt x="17" y="27"/>
                    </a:cubicBezTo>
                    <a:cubicBezTo>
                      <a:pt x="18" y="49"/>
                      <a:pt x="5" y="63"/>
                      <a:pt x="5" y="63"/>
                    </a:cubicBezTo>
                    <a:cubicBezTo>
                      <a:pt x="0" y="0"/>
                      <a:pt x="0" y="0"/>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4" name="Freeform 50"/>
              <p:cNvSpPr/>
              <p:nvPr>
                <p:custDataLst>
                  <p:tags r:id="rId46"/>
                </p:custDataLst>
              </p:nvPr>
            </p:nvSpPr>
            <p:spPr bwMode="auto">
              <a:xfrm flipH="1">
                <a:off x="8138557" y="2317171"/>
                <a:ext cx="531469" cy="149213"/>
              </a:xfrm>
              <a:custGeom>
                <a:avLst/>
                <a:gdLst>
                  <a:gd name="T0" fmla="*/ 1 w 136"/>
                  <a:gd name="T1" fmla="*/ 0 h 38"/>
                  <a:gd name="T2" fmla="*/ 66 w 136"/>
                  <a:gd name="T3" fmla="*/ 34 h 38"/>
                  <a:gd name="T4" fmla="*/ 136 w 136"/>
                  <a:gd name="T5" fmla="*/ 5 h 38"/>
                  <a:gd name="T6" fmla="*/ 0 w 136"/>
                  <a:gd name="T7" fmla="*/ 0 h 38"/>
                  <a:gd name="T8" fmla="*/ 1 w 136"/>
                  <a:gd name="T9" fmla="*/ 0 h 38"/>
                </a:gdLst>
                <a:ahLst/>
                <a:cxnLst>
                  <a:cxn ang="0">
                    <a:pos x="T0" y="T1"/>
                  </a:cxn>
                  <a:cxn ang="0">
                    <a:pos x="T2" y="T3"/>
                  </a:cxn>
                  <a:cxn ang="0">
                    <a:pos x="T4" y="T5"/>
                  </a:cxn>
                  <a:cxn ang="0">
                    <a:pos x="T6" y="T7"/>
                  </a:cxn>
                  <a:cxn ang="0">
                    <a:pos x="T8" y="T9"/>
                  </a:cxn>
                </a:cxnLst>
                <a:rect l="0" t="0" r="r" b="b"/>
                <a:pathLst>
                  <a:path w="136" h="38">
                    <a:moveTo>
                      <a:pt x="1" y="0"/>
                    </a:moveTo>
                    <a:cubicBezTo>
                      <a:pt x="1" y="0"/>
                      <a:pt x="26" y="31"/>
                      <a:pt x="66" y="34"/>
                    </a:cubicBezTo>
                    <a:cubicBezTo>
                      <a:pt x="107" y="38"/>
                      <a:pt x="136" y="5"/>
                      <a:pt x="136" y="5"/>
                    </a:cubicBezTo>
                    <a:cubicBezTo>
                      <a:pt x="0" y="0"/>
                      <a:pt x="0" y="0"/>
                      <a:pt x="0" y="0"/>
                    </a:cubicBezTo>
                    <a:cubicBezTo>
                      <a:pt x="1" y="0"/>
                      <a:pt x="1" y="0"/>
                      <a:pt x="1"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5" name="Freeform 51"/>
              <p:cNvSpPr/>
              <p:nvPr>
                <p:custDataLst>
                  <p:tags r:id="rId47"/>
                </p:custDataLst>
              </p:nvPr>
            </p:nvSpPr>
            <p:spPr bwMode="auto">
              <a:xfrm flipH="1">
                <a:off x="8373275" y="2325554"/>
                <a:ext cx="285015" cy="167656"/>
              </a:xfrm>
              <a:custGeom>
                <a:avLst/>
                <a:gdLst>
                  <a:gd name="T0" fmla="*/ 0 w 73"/>
                  <a:gd name="T1" fmla="*/ 0 h 43"/>
                  <a:gd name="T2" fmla="*/ 24 w 73"/>
                  <a:gd name="T3" fmla="*/ 21 h 43"/>
                  <a:gd name="T4" fmla="*/ 73 w 73"/>
                  <a:gd name="T5" fmla="*/ 43 h 43"/>
                  <a:gd name="T6" fmla="*/ 0 w 73"/>
                  <a:gd name="T7" fmla="*/ 0 h 43"/>
                </a:gdLst>
                <a:ahLst/>
                <a:cxnLst>
                  <a:cxn ang="0">
                    <a:pos x="T0" y="T1"/>
                  </a:cxn>
                  <a:cxn ang="0">
                    <a:pos x="T2" y="T3"/>
                  </a:cxn>
                  <a:cxn ang="0">
                    <a:pos x="T4" y="T5"/>
                  </a:cxn>
                  <a:cxn ang="0">
                    <a:pos x="T6" y="T7"/>
                  </a:cxn>
                </a:cxnLst>
                <a:rect l="0" t="0" r="r" b="b"/>
                <a:pathLst>
                  <a:path w="73" h="43">
                    <a:moveTo>
                      <a:pt x="0" y="0"/>
                    </a:moveTo>
                    <a:cubicBezTo>
                      <a:pt x="0" y="0"/>
                      <a:pt x="10" y="11"/>
                      <a:pt x="24" y="21"/>
                    </a:cubicBezTo>
                    <a:cubicBezTo>
                      <a:pt x="38" y="32"/>
                      <a:pt x="57" y="43"/>
                      <a:pt x="73" y="43"/>
                    </a:cubicBezTo>
                    <a:cubicBezTo>
                      <a:pt x="73" y="43"/>
                      <a:pt x="25" y="25"/>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6" name="Freeform 52"/>
              <p:cNvSpPr/>
              <p:nvPr>
                <p:custDataLst>
                  <p:tags r:id="rId48"/>
                </p:custDataLst>
              </p:nvPr>
            </p:nvSpPr>
            <p:spPr bwMode="auto">
              <a:xfrm flipH="1">
                <a:off x="8150292" y="2345673"/>
                <a:ext cx="55327" cy="214599"/>
              </a:xfrm>
              <a:custGeom>
                <a:avLst/>
                <a:gdLst>
                  <a:gd name="T0" fmla="*/ 9 w 14"/>
                  <a:gd name="T1" fmla="*/ 0 h 55"/>
                  <a:gd name="T2" fmla="*/ 12 w 14"/>
                  <a:gd name="T3" fmla="*/ 55 h 55"/>
                  <a:gd name="T4" fmla="*/ 14 w 14"/>
                  <a:gd name="T5" fmla="*/ 0 h 55"/>
                  <a:gd name="T6" fmla="*/ 9 w 14"/>
                  <a:gd name="T7" fmla="*/ 0 h 55"/>
                </a:gdLst>
                <a:ahLst/>
                <a:cxnLst>
                  <a:cxn ang="0">
                    <a:pos x="T0" y="T1"/>
                  </a:cxn>
                  <a:cxn ang="0">
                    <a:pos x="T2" y="T3"/>
                  </a:cxn>
                  <a:cxn ang="0">
                    <a:pos x="T4" y="T5"/>
                  </a:cxn>
                  <a:cxn ang="0">
                    <a:pos x="T6" y="T7"/>
                  </a:cxn>
                </a:cxnLst>
                <a:rect l="0" t="0" r="r" b="b"/>
                <a:pathLst>
                  <a:path w="14" h="55">
                    <a:moveTo>
                      <a:pt x="9" y="0"/>
                    </a:moveTo>
                    <a:cubicBezTo>
                      <a:pt x="9" y="0"/>
                      <a:pt x="0" y="37"/>
                      <a:pt x="12" y="55"/>
                    </a:cubicBezTo>
                    <a:cubicBezTo>
                      <a:pt x="14" y="0"/>
                      <a:pt x="14" y="0"/>
                      <a:pt x="14" y="0"/>
                    </a:cubicBezTo>
                    <a:lnTo>
                      <a:pt x="9" y="0"/>
                    </a:lnTo>
                    <a:close/>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7" name="Freeform 53"/>
              <p:cNvSpPr/>
              <p:nvPr>
                <p:custDataLst>
                  <p:tags r:id="rId49"/>
                </p:custDataLst>
              </p:nvPr>
            </p:nvSpPr>
            <p:spPr bwMode="auto">
              <a:xfrm flipH="1">
                <a:off x="8393393" y="2540154"/>
                <a:ext cx="50297" cy="383931"/>
              </a:xfrm>
              <a:custGeom>
                <a:avLst/>
                <a:gdLst>
                  <a:gd name="T0" fmla="*/ 0 w 13"/>
                  <a:gd name="T1" fmla="*/ 70 h 98"/>
                  <a:gd name="T2" fmla="*/ 1 w 13"/>
                  <a:gd name="T3" fmla="*/ 72 h 98"/>
                  <a:gd name="T4" fmla="*/ 7 w 13"/>
                  <a:gd name="T5" fmla="*/ 87 h 98"/>
                  <a:gd name="T6" fmla="*/ 12 w 13"/>
                  <a:gd name="T7" fmla="*/ 98 h 98"/>
                  <a:gd name="T8" fmla="*/ 13 w 13"/>
                  <a:gd name="T9" fmla="*/ 98 h 98"/>
                  <a:gd name="T10" fmla="*/ 13 w 13"/>
                  <a:gd name="T11" fmla="*/ 97 h 98"/>
                  <a:gd name="T12" fmla="*/ 13 w 13"/>
                  <a:gd name="T13" fmla="*/ 1 h 98"/>
                  <a:gd name="T14" fmla="*/ 12 w 13"/>
                  <a:gd name="T15" fmla="*/ 0 h 98"/>
                  <a:gd name="T16" fmla="*/ 11 w 13"/>
                  <a:gd name="T17" fmla="*/ 1 h 98"/>
                  <a:gd name="T18" fmla="*/ 11 w 13"/>
                  <a:gd name="T19" fmla="*/ 97 h 98"/>
                  <a:gd name="T20" fmla="*/ 12 w 13"/>
                  <a:gd name="T21" fmla="*/ 97 h 98"/>
                  <a:gd name="T22" fmla="*/ 13 w 13"/>
                  <a:gd name="T23" fmla="*/ 97 h 98"/>
                  <a:gd name="T24" fmla="*/ 8 w 13"/>
                  <a:gd name="T25" fmla="*/ 84 h 98"/>
                  <a:gd name="T26" fmla="*/ 4 w 13"/>
                  <a:gd name="T27" fmla="*/ 74 h 98"/>
                  <a:gd name="T28" fmla="*/ 3 w 13"/>
                  <a:gd name="T29" fmla="*/ 71 h 98"/>
                  <a:gd name="T30" fmla="*/ 2 w 13"/>
                  <a:gd name="T31" fmla="*/ 70 h 98"/>
                  <a:gd name="T32" fmla="*/ 1 w 13"/>
                  <a:gd name="T33" fmla="*/ 69 h 98"/>
                  <a:gd name="T34" fmla="*/ 0 w 13"/>
                  <a:gd name="T35"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98">
                    <a:moveTo>
                      <a:pt x="0" y="70"/>
                    </a:moveTo>
                    <a:cubicBezTo>
                      <a:pt x="0" y="70"/>
                      <a:pt x="1" y="71"/>
                      <a:pt x="1" y="72"/>
                    </a:cubicBezTo>
                    <a:cubicBezTo>
                      <a:pt x="2" y="75"/>
                      <a:pt x="5" y="81"/>
                      <a:pt x="7" y="87"/>
                    </a:cubicBezTo>
                    <a:cubicBezTo>
                      <a:pt x="9" y="93"/>
                      <a:pt x="12" y="98"/>
                      <a:pt x="12" y="98"/>
                    </a:cubicBezTo>
                    <a:cubicBezTo>
                      <a:pt x="12" y="98"/>
                      <a:pt x="12" y="98"/>
                      <a:pt x="13" y="98"/>
                    </a:cubicBezTo>
                    <a:cubicBezTo>
                      <a:pt x="13" y="98"/>
                      <a:pt x="13" y="98"/>
                      <a:pt x="13" y="97"/>
                    </a:cubicBezTo>
                    <a:cubicBezTo>
                      <a:pt x="13" y="1"/>
                      <a:pt x="13" y="1"/>
                      <a:pt x="13" y="1"/>
                    </a:cubicBezTo>
                    <a:cubicBezTo>
                      <a:pt x="13" y="1"/>
                      <a:pt x="13" y="0"/>
                      <a:pt x="12" y="0"/>
                    </a:cubicBezTo>
                    <a:cubicBezTo>
                      <a:pt x="12" y="0"/>
                      <a:pt x="11" y="1"/>
                      <a:pt x="11" y="1"/>
                    </a:cubicBezTo>
                    <a:cubicBezTo>
                      <a:pt x="11" y="97"/>
                      <a:pt x="11" y="97"/>
                      <a:pt x="11" y="97"/>
                    </a:cubicBezTo>
                    <a:cubicBezTo>
                      <a:pt x="12" y="97"/>
                      <a:pt x="12" y="97"/>
                      <a:pt x="12" y="97"/>
                    </a:cubicBezTo>
                    <a:cubicBezTo>
                      <a:pt x="13" y="97"/>
                      <a:pt x="13" y="97"/>
                      <a:pt x="13" y="97"/>
                    </a:cubicBezTo>
                    <a:cubicBezTo>
                      <a:pt x="13" y="97"/>
                      <a:pt x="11" y="90"/>
                      <a:pt x="8" y="84"/>
                    </a:cubicBezTo>
                    <a:cubicBezTo>
                      <a:pt x="7" y="80"/>
                      <a:pt x="5" y="77"/>
                      <a:pt x="4" y="74"/>
                    </a:cubicBezTo>
                    <a:cubicBezTo>
                      <a:pt x="4" y="73"/>
                      <a:pt x="3" y="72"/>
                      <a:pt x="3" y="71"/>
                    </a:cubicBezTo>
                    <a:cubicBezTo>
                      <a:pt x="2" y="70"/>
                      <a:pt x="2" y="70"/>
                      <a:pt x="2" y="70"/>
                    </a:cubicBezTo>
                    <a:cubicBezTo>
                      <a:pt x="2" y="69"/>
                      <a:pt x="1" y="69"/>
                      <a:pt x="1" y="69"/>
                    </a:cubicBezTo>
                    <a:cubicBezTo>
                      <a:pt x="0" y="69"/>
                      <a:pt x="0" y="70"/>
                      <a:pt x="0" y="70"/>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8" name="Freeform 54"/>
              <p:cNvSpPr/>
              <p:nvPr>
                <p:custDataLst>
                  <p:tags r:id="rId50"/>
                </p:custDataLst>
              </p:nvPr>
            </p:nvSpPr>
            <p:spPr bwMode="auto">
              <a:xfrm flipH="1">
                <a:off x="8452073"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cubicBezTo>
                      <a:pt x="22" y="11"/>
                      <a:pt x="22" y="11"/>
                      <a:pt x="22" y="11"/>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9" name="Freeform 55"/>
              <p:cNvSpPr/>
              <p:nvPr>
                <p:custDataLst>
                  <p:tags r:id="rId51"/>
                </p:custDataLst>
              </p:nvPr>
            </p:nvSpPr>
            <p:spPr bwMode="auto">
              <a:xfrm flipH="1">
                <a:off x="8463809" y="2637394"/>
                <a:ext cx="11736" cy="20119"/>
              </a:xfrm>
              <a:custGeom>
                <a:avLst/>
                <a:gdLst>
                  <a:gd name="T0" fmla="*/ 0 w 3"/>
                  <a:gd name="T1" fmla="*/ 0 h 5"/>
                  <a:gd name="T2" fmla="*/ 2 w 3"/>
                  <a:gd name="T3" fmla="*/ 5 h 5"/>
                  <a:gd name="T4" fmla="*/ 3 w 3"/>
                  <a:gd name="T5" fmla="*/ 3 h 5"/>
                  <a:gd name="T6" fmla="*/ 0 w 3"/>
                  <a:gd name="T7" fmla="*/ 0 h 5"/>
                </a:gdLst>
                <a:ahLst/>
                <a:cxnLst>
                  <a:cxn ang="0">
                    <a:pos x="T0" y="T1"/>
                  </a:cxn>
                  <a:cxn ang="0">
                    <a:pos x="T2" y="T3"/>
                  </a:cxn>
                  <a:cxn ang="0">
                    <a:pos x="T4" y="T5"/>
                  </a:cxn>
                  <a:cxn ang="0">
                    <a:pos x="T6" y="T7"/>
                  </a:cxn>
                </a:cxnLst>
                <a:rect l="0" t="0" r="r" b="b"/>
                <a:pathLst>
                  <a:path w="3" h="5">
                    <a:moveTo>
                      <a:pt x="0" y="0"/>
                    </a:moveTo>
                    <a:cubicBezTo>
                      <a:pt x="1" y="2"/>
                      <a:pt x="1" y="3"/>
                      <a:pt x="2" y="5"/>
                    </a:cubicBezTo>
                    <a:cubicBezTo>
                      <a:pt x="3" y="3"/>
                      <a:pt x="3" y="3"/>
                      <a:pt x="3" y="3"/>
                    </a:cubicBezTo>
                    <a:cubicBezTo>
                      <a:pt x="2" y="2"/>
                      <a:pt x="2" y="1"/>
                      <a:pt x="0"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0" name="Freeform 56"/>
              <p:cNvSpPr/>
              <p:nvPr>
                <p:custDataLst>
                  <p:tags r:id="rId52"/>
                </p:custDataLst>
              </p:nvPr>
            </p:nvSpPr>
            <p:spPr bwMode="auto">
              <a:xfrm flipH="1">
                <a:off x="8460456" y="2630688"/>
                <a:ext cx="15090" cy="18442"/>
              </a:xfrm>
              <a:custGeom>
                <a:avLst/>
                <a:gdLst>
                  <a:gd name="T0" fmla="*/ 0 w 4"/>
                  <a:gd name="T1" fmla="*/ 0 h 5"/>
                  <a:gd name="T2" fmla="*/ 0 w 4"/>
                  <a:gd name="T3" fmla="*/ 2 h 5"/>
                  <a:gd name="T4" fmla="*/ 3 w 4"/>
                  <a:gd name="T5" fmla="*/ 5 h 5"/>
                  <a:gd name="T6" fmla="*/ 4 w 4"/>
                  <a:gd name="T7" fmla="*/ 4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1"/>
                      <a:pt x="0" y="1"/>
                      <a:pt x="0" y="2"/>
                    </a:cubicBezTo>
                    <a:cubicBezTo>
                      <a:pt x="2" y="3"/>
                      <a:pt x="2" y="4"/>
                      <a:pt x="3" y="5"/>
                    </a:cubicBezTo>
                    <a:cubicBezTo>
                      <a:pt x="4" y="4"/>
                      <a:pt x="4" y="4"/>
                      <a:pt x="4" y="4"/>
                    </a:cubicBezTo>
                    <a:cubicBezTo>
                      <a:pt x="3" y="3"/>
                      <a:pt x="2" y="1"/>
                      <a:pt x="0" y="0"/>
                    </a:cubicBezTo>
                  </a:path>
                </a:pathLst>
              </a:custGeom>
              <a:solidFill>
                <a:srgbClr val="B9A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1" name="Freeform 57"/>
              <p:cNvSpPr/>
              <p:nvPr>
                <p:custDataLst>
                  <p:tags r:id="rId53"/>
                </p:custDataLst>
              </p:nvPr>
            </p:nvSpPr>
            <p:spPr bwMode="auto">
              <a:xfrm flipH="1">
                <a:off x="8460456" y="2649129"/>
                <a:ext cx="6706" cy="31854"/>
              </a:xfrm>
              <a:custGeom>
                <a:avLst/>
                <a:gdLst>
                  <a:gd name="T0" fmla="*/ 1 w 2"/>
                  <a:gd name="T1" fmla="*/ 0 h 8"/>
                  <a:gd name="T2" fmla="*/ 0 w 2"/>
                  <a:gd name="T3" fmla="*/ 2 h 8"/>
                  <a:gd name="T4" fmla="*/ 1 w 2"/>
                  <a:gd name="T5" fmla="*/ 8 h 8"/>
                  <a:gd name="T6" fmla="*/ 2 w 2"/>
                  <a:gd name="T7" fmla="*/ 4 h 8"/>
                  <a:gd name="T8" fmla="*/ 2 w 2"/>
                  <a:gd name="T9" fmla="*/ 4 h 8"/>
                  <a:gd name="T10" fmla="*/ 2 w 2"/>
                  <a:gd name="T11" fmla="*/ 4 h 8"/>
                  <a:gd name="T12" fmla="*/ 1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1" y="0"/>
                    </a:moveTo>
                    <a:cubicBezTo>
                      <a:pt x="0" y="2"/>
                      <a:pt x="0" y="2"/>
                      <a:pt x="0" y="2"/>
                    </a:cubicBezTo>
                    <a:cubicBezTo>
                      <a:pt x="0" y="4"/>
                      <a:pt x="1" y="6"/>
                      <a:pt x="1" y="8"/>
                    </a:cubicBezTo>
                    <a:cubicBezTo>
                      <a:pt x="2" y="7"/>
                      <a:pt x="2" y="6"/>
                      <a:pt x="2" y="4"/>
                    </a:cubicBezTo>
                    <a:cubicBezTo>
                      <a:pt x="2" y="4"/>
                      <a:pt x="2" y="4"/>
                      <a:pt x="2" y="4"/>
                    </a:cubicBezTo>
                    <a:cubicBezTo>
                      <a:pt x="2" y="4"/>
                      <a:pt x="2" y="4"/>
                      <a:pt x="2" y="4"/>
                    </a:cubicBezTo>
                    <a:cubicBezTo>
                      <a:pt x="2" y="3"/>
                      <a:pt x="2" y="1"/>
                      <a:pt x="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2" name="Freeform 58"/>
              <p:cNvSpPr>
                <a:spLocks noEditPoints="1"/>
              </p:cNvSpPr>
              <p:nvPr>
                <p:custDataLst>
                  <p:tags r:id="rId54"/>
                </p:custDataLst>
              </p:nvPr>
            </p:nvSpPr>
            <p:spPr bwMode="auto">
              <a:xfrm flipH="1">
                <a:off x="8455426" y="2645776"/>
                <a:ext cx="8383" cy="43590"/>
              </a:xfrm>
              <a:custGeom>
                <a:avLst/>
                <a:gdLst>
                  <a:gd name="T0" fmla="*/ 1 w 2"/>
                  <a:gd name="T1" fmla="*/ 5 h 11"/>
                  <a:gd name="T2" fmla="*/ 1 w 2"/>
                  <a:gd name="T3" fmla="*/ 5 h 11"/>
                  <a:gd name="T4" fmla="*/ 0 w 2"/>
                  <a:gd name="T5" fmla="*/ 9 h 11"/>
                  <a:gd name="T6" fmla="*/ 0 w 2"/>
                  <a:gd name="T7" fmla="*/ 11 h 11"/>
                  <a:gd name="T8" fmla="*/ 2 w 2"/>
                  <a:gd name="T9" fmla="*/ 6 h 11"/>
                  <a:gd name="T10" fmla="*/ 1 w 2"/>
                  <a:gd name="T11" fmla="*/ 5 h 11"/>
                  <a:gd name="T12" fmla="*/ 1 w 2"/>
                  <a:gd name="T13" fmla="*/ 0 h 11"/>
                  <a:gd name="T14" fmla="*/ 1 w 2"/>
                  <a:gd name="T15" fmla="*/ 0 h 11"/>
                  <a:gd name="T16" fmla="*/ 1 w 2"/>
                  <a:gd name="T17" fmla="*/ 0 h 11"/>
                  <a:gd name="T18" fmla="*/ 0 w 2"/>
                  <a:gd name="T19" fmla="*/ 1 h 11"/>
                  <a:gd name="T20" fmla="*/ 1 w 2"/>
                  <a:gd name="T21" fmla="*/ 5 h 11"/>
                  <a:gd name="T22" fmla="*/ 1 w 2"/>
                  <a:gd name="T23" fmla="*/ 5 h 11"/>
                  <a:gd name="T24" fmla="*/ 1 w 2"/>
                  <a:gd name="T25" fmla="*/ 5 h 11"/>
                  <a:gd name="T26" fmla="*/ 2 w 2"/>
                  <a:gd name="T27" fmla="*/ 4 h 11"/>
                  <a:gd name="T28" fmla="*/ 1 w 2"/>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1">
                    <a:moveTo>
                      <a:pt x="1" y="5"/>
                    </a:moveTo>
                    <a:cubicBezTo>
                      <a:pt x="1" y="5"/>
                      <a:pt x="1" y="5"/>
                      <a:pt x="1" y="5"/>
                    </a:cubicBezTo>
                    <a:cubicBezTo>
                      <a:pt x="1" y="7"/>
                      <a:pt x="1" y="8"/>
                      <a:pt x="0" y="9"/>
                    </a:cubicBezTo>
                    <a:cubicBezTo>
                      <a:pt x="0" y="10"/>
                      <a:pt x="0" y="10"/>
                      <a:pt x="0" y="11"/>
                    </a:cubicBezTo>
                    <a:cubicBezTo>
                      <a:pt x="1" y="9"/>
                      <a:pt x="2" y="8"/>
                      <a:pt x="2" y="6"/>
                    </a:cubicBezTo>
                    <a:cubicBezTo>
                      <a:pt x="1" y="6"/>
                      <a:pt x="1" y="6"/>
                      <a:pt x="1" y="5"/>
                    </a:cubicBezTo>
                    <a:moveTo>
                      <a:pt x="1" y="0"/>
                    </a:moveTo>
                    <a:cubicBezTo>
                      <a:pt x="1" y="0"/>
                      <a:pt x="1" y="0"/>
                      <a:pt x="1" y="0"/>
                    </a:cubicBezTo>
                    <a:cubicBezTo>
                      <a:pt x="1" y="0"/>
                      <a:pt x="1" y="0"/>
                      <a:pt x="1" y="0"/>
                    </a:cubicBezTo>
                    <a:cubicBezTo>
                      <a:pt x="0" y="1"/>
                      <a:pt x="0" y="1"/>
                      <a:pt x="0" y="1"/>
                    </a:cubicBezTo>
                    <a:cubicBezTo>
                      <a:pt x="1" y="2"/>
                      <a:pt x="1" y="4"/>
                      <a:pt x="1" y="5"/>
                    </a:cubicBezTo>
                    <a:cubicBezTo>
                      <a:pt x="1" y="5"/>
                      <a:pt x="1" y="5"/>
                      <a:pt x="1" y="5"/>
                    </a:cubicBezTo>
                    <a:cubicBezTo>
                      <a:pt x="1" y="5"/>
                      <a:pt x="1" y="5"/>
                      <a:pt x="1" y="5"/>
                    </a:cubicBezTo>
                    <a:cubicBezTo>
                      <a:pt x="1" y="5"/>
                      <a:pt x="1" y="4"/>
                      <a:pt x="2" y="4"/>
                    </a:cubicBezTo>
                    <a:cubicBezTo>
                      <a:pt x="2" y="3"/>
                      <a:pt x="1" y="1"/>
                      <a:pt x="1" y="0"/>
                    </a:cubicBezTo>
                  </a:path>
                </a:pathLst>
              </a:custGeom>
              <a:solidFill>
                <a:srgbClr val="765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3" name="Freeform 59"/>
              <p:cNvSpPr/>
              <p:nvPr>
                <p:custDataLst>
                  <p:tags r:id="rId55"/>
                </p:custDataLst>
              </p:nvPr>
            </p:nvSpPr>
            <p:spPr bwMode="auto">
              <a:xfrm flipH="1">
                <a:off x="8296153" y="2625657"/>
                <a:ext cx="58680" cy="70415"/>
              </a:xfrm>
              <a:custGeom>
                <a:avLst/>
                <a:gdLst>
                  <a:gd name="T0" fmla="*/ 10 w 15"/>
                  <a:gd name="T1" fmla="*/ 0 h 18"/>
                  <a:gd name="T2" fmla="*/ 0 w 15"/>
                  <a:gd name="T3" fmla="*/ 9 h 18"/>
                  <a:gd name="T4" fmla="*/ 1 w 15"/>
                  <a:gd name="T5" fmla="*/ 10 h 18"/>
                  <a:gd name="T6" fmla="*/ 0 w 15"/>
                  <a:gd name="T7" fmla="*/ 11 h 18"/>
                  <a:gd name="T8" fmla="*/ 3 w 15"/>
                  <a:gd name="T9" fmla="*/ 18 h 18"/>
                  <a:gd name="T10" fmla="*/ 3 w 15"/>
                  <a:gd name="T11" fmla="*/ 18 h 18"/>
                  <a:gd name="T12" fmla="*/ 3 w 15"/>
                  <a:gd name="T13" fmla="*/ 18 h 18"/>
                  <a:gd name="T14" fmla="*/ 15 w 15"/>
                  <a:gd name="T15" fmla="*/ 1 h 18"/>
                  <a:gd name="T16" fmla="*/ 10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0" y="0"/>
                    </a:moveTo>
                    <a:cubicBezTo>
                      <a:pt x="5" y="0"/>
                      <a:pt x="0" y="4"/>
                      <a:pt x="0" y="9"/>
                    </a:cubicBezTo>
                    <a:cubicBezTo>
                      <a:pt x="0" y="9"/>
                      <a:pt x="1" y="10"/>
                      <a:pt x="1" y="10"/>
                    </a:cubicBezTo>
                    <a:cubicBezTo>
                      <a:pt x="1" y="11"/>
                      <a:pt x="0" y="11"/>
                      <a:pt x="0" y="11"/>
                    </a:cubicBezTo>
                    <a:cubicBezTo>
                      <a:pt x="0" y="14"/>
                      <a:pt x="1" y="16"/>
                      <a:pt x="3" y="18"/>
                    </a:cubicBezTo>
                    <a:cubicBezTo>
                      <a:pt x="3" y="18"/>
                      <a:pt x="3" y="18"/>
                      <a:pt x="3" y="18"/>
                    </a:cubicBezTo>
                    <a:cubicBezTo>
                      <a:pt x="3" y="18"/>
                      <a:pt x="3" y="18"/>
                      <a:pt x="3" y="18"/>
                    </a:cubicBezTo>
                    <a:cubicBezTo>
                      <a:pt x="15" y="1"/>
                      <a:pt x="15" y="1"/>
                      <a:pt x="15" y="1"/>
                    </a:cubicBezTo>
                    <a:cubicBezTo>
                      <a:pt x="14" y="0"/>
                      <a:pt x="12" y="0"/>
                      <a:pt x="10"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4" name="Freeform 60"/>
              <p:cNvSpPr/>
              <p:nvPr>
                <p:custDataLst>
                  <p:tags r:id="rId56"/>
                </p:custDataLst>
              </p:nvPr>
            </p:nvSpPr>
            <p:spPr bwMode="auto">
              <a:xfrm flipH="1">
                <a:off x="8276035" y="2630688"/>
                <a:ext cx="67062" cy="77122"/>
              </a:xfrm>
              <a:custGeom>
                <a:avLst/>
                <a:gdLst>
                  <a:gd name="T0" fmla="*/ 12 w 17"/>
                  <a:gd name="T1" fmla="*/ 0 h 20"/>
                  <a:gd name="T2" fmla="*/ 12 w 17"/>
                  <a:gd name="T3" fmla="*/ 0 h 20"/>
                  <a:gd name="T4" fmla="*/ 12 w 17"/>
                  <a:gd name="T5" fmla="*/ 0 h 20"/>
                  <a:gd name="T6" fmla="*/ 0 w 17"/>
                  <a:gd name="T7" fmla="*/ 17 h 20"/>
                  <a:gd name="T8" fmla="*/ 6 w 17"/>
                  <a:gd name="T9" fmla="*/ 20 h 20"/>
                  <a:gd name="T10" fmla="*/ 6 w 17"/>
                  <a:gd name="T11" fmla="*/ 20 h 20"/>
                  <a:gd name="T12" fmla="*/ 6 w 17"/>
                  <a:gd name="T13" fmla="*/ 20 h 20"/>
                  <a:gd name="T14" fmla="*/ 17 w 17"/>
                  <a:gd name="T15" fmla="*/ 5 h 20"/>
                  <a:gd name="T16" fmla="*/ 12 w 1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2" y="0"/>
                    </a:moveTo>
                    <a:cubicBezTo>
                      <a:pt x="12" y="0"/>
                      <a:pt x="12" y="0"/>
                      <a:pt x="12" y="0"/>
                    </a:cubicBezTo>
                    <a:cubicBezTo>
                      <a:pt x="12" y="0"/>
                      <a:pt x="12" y="0"/>
                      <a:pt x="12" y="0"/>
                    </a:cubicBezTo>
                    <a:cubicBezTo>
                      <a:pt x="0" y="17"/>
                      <a:pt x="0" y="17"/>
                      <a:pt x="0" y="17"/>
                    </a:cubicBezTo>
                    <a:cubicBezTo>
                      <a:pt x="2" y="19"/>
                      <a:pt x="4" y="19"/>
                      <a:pt x="6" y="20"/>
                    </a:cubicBezTo>
                    <a:cubicBezTo>
                      <a:pt x="6" y="20"/>
                      <a:pt x="6" y="20"/>
                      <a:pt x="6" y="20"/>
                    </a:cubicBezTo>
                    <a:cubicBezTo>
                      <a:pt x="6" y="20"/>
                      <a:pt x="6" y="20"/>
                      <a:pt x="6" y="20"/>
                    </a:cubicBezTo>
                    <a:cubicBezTo>
                      <a:pt x="17" y="5"/>
                      <a:pt x="17" y="5"/>
                      <a:pt x="17" y="5"/>
                    </a:cubicBezTo>
                    <a:cubicBezTo>
                      <a:pt x="16" y="3"/>
                      <a:pt x="14" y="1"/>
                      <a:pt x="12"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5" name="Freeform 61"/>
              <p:cNvSpPr/>
              <p:nvPr>
                <p:custDataLst>
                  <p:tags r:id="rId57"/>
                </p:custDataLst>
              </p:nvPr>
            </p:nvSpPr>
            <p:spPr bwMode="auto">
              <a:xfrm flipH="1">
                <a:off x="8272681" y="2649129"/>
                <a:ext cx="46944" cy="58679"/>
              </a:xfrm>
              <a:custGeom>
                <a:avLst/>
                <a:gdLst>
                  <a:gd name="T0" fmla="*/ 11 w 12"/>
                  <a:gd name="T1" fmla="*/ 0 h 15"/>
                  <a:gd name="T2" fmla="*/ 11 w 12"/>
                  <a:gd name="T3" fmla="*/ 0 h 15"/>
                  <a:gd name="T4" fmla="*/ 11 w 12"/>
                  <a:gd name="T5" fmla="*/ 0 h 15"/>
                  <a:gd name="T6" fmla="*/ 0 w 12"/>
                  <a:gd name="T7" fmla="*/ 15 h 15"/>
                  <a:gd name="T8" fmla="*/ 1 w 12"/>
                  <a:gd name="T9" fmla="*/ 15 h 15"/>
                  <a:gd name="T10" fmla="*/ 12 w 12"/>
                  <a:gd name="T11" fmla="*/ 4 h 15"/>
                  <a:gd name="T12" fmla="*/ 11 w 1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11" y="0"/>
                    </a:moveTo>
                    <a:cubicBezTo>
                      <a:pt x="11" y="0"/>
                      <a:pt x="11" y="0"/>
                      <a:pt x="11" y="0"/>
                    </a:cubicBezTo>
                    <a:cubicBezTo>
                      <a:pt x="11" y="0"/>
                      <a:pt x="11" y="0"/>
                      <a:pt x="11" y="0"/>
                    </a:cubicBezTo>
                    <a:cubicBezTo>
                      <a:pt x="0" y="15"/>
                      <a:pt x="0" y="15"/>
                      <a:pt x="0" y="15"/>
                    </a:cubicBezTo>
                    <a:cubicBezTo>
                      <a:pt x="0" y="15"/>
                      <a:pt x="1" y="15"/>
                      <a:pt x="1" y="15"/>
                    </a:cubicBezTo>
                    <a:cubicBezTo>
                      <a:pt x="7" y="15"/>
                      <a:pt x="12" y="10"/>
                      <a:pt x="12" y="4"/>
                    </a:cubicBezTo>
                    <a:cubicBezTo>
                      <a:pt x="12" y="3"/>
                      <a:pt x="11" y="1"/>
                      <a:pt x="1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6" name="Freeform 62"/>
              <p:cNvSpPr/>
              <p:nvPr>
                <p:custDataLst>
                  <p:tags r:id="rId58"/>
                </p:custDataLst>
              </p:nvPr>
            </p:nvSpPr>
            <p:spPr bwMode="auto">
              <a:xfrm flipH="1">
                <a:off x="8267652"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lnTo>
                      <a:pt x="22" y="11"/>
                    </a:lnTo>
                    <a:close/>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7" name="Freeform 63"/>
              <p:cNvSpPr/>
              <p:nvPr>
                <p:custDataLst>
                  <p:tags r:id="rId59"/>
                </p:custDataLst>
              </p:nvPr>
            </p:nvSpPr>
            <p:spPr bwMode="auto">
              <a:xfrm flipH="1">
                <a:off x="8349803" y="2660866"/>
                <a:ext cx="110653" cy="8382"/>
              </a:xfrm>
              <a:custGeom>
                <a:avLst/>
                <a:gdLst>
                  <a:gd name="T0" fmla="*/ 1 w 28"/>
                  <a:gd name="T1" fmla="*/ 2 h 2"/>
                  <a:gd name="T2" fmla="*/ 27 w 28"/>
                  <a:gd name="T3" fmla="*/ 2 h 2"/>
                  <a:gd name="T4" fmla="*/ 28 w 28"/>
                  <a:gd name="T5" fmla="*/ 1 h 2"/>
                  <a:gd name="T6" fmla="*/ 27 w 28"/>
                  <a:gd name="T7" fmla="*/ 0 h 2"/>
                  <a:gd name="T8" fmla="*/ 1 w 28"/>
                  <a:gd name="T9" fmla="*/ 0 h 2"/>
                  <a:gd name="T10" fmla="*/ 0 w 28"/>
                  <a:gd name="T11" fmla="*/ 1 h 2"/>
                  <a:gd name="T12" fmla="*/ 1 w 2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8" h="2">
                    <a:moveTo>
                      <a:pt x="1" y="2"/>
                    </a:moveTo>
                    <a:cubicBezTo>
                      <a:pt x="27" y="2"/>
                      <a:pt x="27" y="2"/>
                      <a:pt x="27" y="2"/>
                    </a:cubicBezTo>
                    <a:cubicBezTo>
                      <a:pt x="27" y="2"/>
                      <a:pt x="28" y="2"/>
                      <a:pt x="28" y="1"/>
                    </a:cubicBezTo>
                    <a:cubicBezTo>
                      <a:pt x="28" y="1"/>
                      <a:pt x="27" y="0"/>
                      <a:pt x="27" y="0"/>
                    </a:cubicBezTo>
                    <a:cubicBezTo>
                      <a:pt x="1" y="0"/>
                      <a:pt x="1" y="0"/>
                      <a:pt x="1" y="0"/>
                    </a:cubicBezTo>
                    <a:cubicBezTo>
                      <a:pt x="0" y="0"/>
                      <a:pt x="0" y="1"/>
                      <a:pt x="0" y="1"/>
                    </a:cubicBezTo>
                    <a:cubicBezTo>
                      <a:pt x="0" y="2"/>
                      <a:pt x="0" y="2"/>
                      <a:pt x="1" y="2"/>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8" name="Freeform 64"/>
              <p:cNvSpPr/>
              <p:nvPr>
                <p:custDataLst>
                  <p:tags r:id="rId60"/>
                </p:custDataLst>
              </p:nvPr>
            </p:nvSpPr>
            <p:spPr bwMode="auto">
              <a:xfrm flipH="1">
                <a:off x="8490634" y="2778224"/>
                <a:ext cx="70415" cy="110653"/>
              </a:xfrm>
              <a:custGeom>
                <a:avLst/>
                <a:gdLst>
                  <a:gd name="T0" fmla="*/ 0 w 18"/>
                  <a:gd name="T1" fmla="*/ 1 h 28"/>
                  <a:gd name="T2" fmla="*/ 2 w 18"/>
                  <a:gd name="T3" fmla="*/ 11 h 28"/>
                  <a:gd name="T4" fmla="*/ 16 w 18"/>
                  <a:gd name="T5" fmla="*/ 27 h 28"/>
                  <a:gd name="T6" fmla="*/ 17 w 18"/>
                  <a:gd name="T7" fmla="*/ 27 h 28"/>
                  <a:gd name="T8" fmla="*/ 17 w 18"/>
                  <a:gd name="T9" fmla="*/ 26 h 28"/>
                  <a:gd name="T10" fmla="*/ 4 w 18"/>
                  <a:gd name="T11" fmla="*/ 10 h 28"/>
                  <a:gd name="T12" fmla="*/ 2 w 18"/>
                  <a:gd name="T13" fmla="*/ 1 h 28"/>
                  <a:gd name="T14" fmla="*/ 1 w 18"/>
                  <a:gd name="T15" fmla="*/ 0 h 28"/>
                  <a:gd name="T16" fmla="*/ 0 w 18"/>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8">
                    <a:moveTo>
                      <a:pt x="0" y="1"/>
                    </a:moveTo>
                    <a:cubicBezTo>
                      <a:pt x="0" y="1"/>
                      <a:pt x="0" y="5"/>
                      <a:pt x="2" y="11"/>
                    </a:cubicBezTo>
                    <a:cubicBezTo>
                      <a:pt x="4" y="16"/>
                      <a:pt x="8" y="23"/>
                      <a:pt x="16" y="27"/>
                    </a:cubicBezTo>
                    <a:cubicBezTo>
                      <a:pt x="17" y="28"/>
                      <a:pt x="17" y="28"/>
                      <a:pt x="17" y="27"/>
                    </a:cubicBezTo>
                    <a:cubicBezTo>
                      <a:pt x="18" y="27"/>
                      <a:pt x="18" y="26"/>
                      <a:pt x="17" y="26"/>
                    </a:cubicBezTo>
                    <a:cubicBezTo>
                      <a:pt x="10" y="21"/>
                      <a:pt x="6" y="15"/>
                      <a:pt x="4" y="10"/>
                    </a:cubicBezTo>
                    <a:cubicBezTo>
                      <a:pt x="2" y="5"/>
                      <a:pt x="2" y="1"/>
                      <a:pt x="2" y="1"/>
                    </a:cubicBezTo>
                    <a:cubicBezTo>
                      <a:pt x="2" y="0"/>
                      <a:pt x="2" y="0"/>
                      <a:pt x="1" y="0"/>
                    </a:cubicBezTo>
                    <a:cubicBezTo>
                      <a:pt x="1"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9" name="Oval 65"/>
              <p:cNvSpPr>
                <a:spLocks noChangeArrowheads="1"/>
              </p:cNvSpPr>
              <p:nvPr>
                <p:custDataLst>
                  <p:tags r:id="rId61"/>
                </p:custDataLst>
              </p:nvPr>
            </p:nvSpPr>
            <p:spPr bwMode="auto">
              <a:xfrm flipH="1">
                <a:off x="8467162"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0" name="Oval 66"/>
              <p:cNvSpPr>
                <a:spLocks noChangeArrowheads="1"/>
              </p:cNvSpPr>
              <p:nvPr>
                <p:custDataLst>
                  <p:tags r:id="rId62"/>
                </p:custDataLst>
              </p:nvPr>
            </p:nvSpPr>
            <p:spPr bwMode="auto">
              <a:xfrm flipH="1">
                <a:off x="8267651"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1" name="Rectangle 67"/>
              <p:cNvSpPr>
                <a:spLocks noChangeArrowheads="1"/>
              </p:cNvSpPr>
              <p:nvPr>
                <p:custDataLst>
                  <p:tags r:id="rId63"/>
                </p:custDataLst>
              </p:nvPr>
            </p:nvSpPr>
            <p:spPr bwMode="auto">
              <a:xfrm flipH="1">
                <a:off x="8460456" y="2545183"/>
                <a:ext cx="77122"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2" name="Rectangle 68"/>
              <p:cNvSpPr>
                <a:spLocks noChangeArrowheads="1"/>
              </p:cNvSpPr>
              <p:nvPr>
                <p:custDataLst>
                  <p:tags r:id="rId64"/>
                </p:custDataLst>
              </p:nvPr>
            </p:nvSpPr>
            <p:spPr bwMode="auto">
              <a:xfrm flipH="1">
                <a:off x="8460456" y="2545183"/>
                <a:ext cx="77122" cy="1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3" name="Rectangle 69"/>
              <p:cNvSpPr>
                <a:spLocks noChangeArrowheads="1"/>
              </p:cNvSpPr>
              <p:nvPr>
                <p:custDataLst>
                  <p:tags r:id="rId65"/>
                </p:custDataLst>
              </p:nvPr>
            </p:nvSpPr>
            <p:spPr bwMode="auto">
              <a:xfrm flipH="1">
                <a:off x="8252563" y="2545183"/>
                <a:ext cx="73768"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4" name="Freeform 70"/>
              <p:cNvSpPr/>
              <p:nvPr>
                <p:custDataLst>
                  <p:tags r:id="rId66"/>
                </p:custDataLst>
              </p:nvPr>
            </p:nvSpPr>
            <p:spPr bwMode="auto">
              <a:xfrm flipH="1">
                <a:off x="7099092" y="3908223"/>
                <a:ext cx="801394" cy="860073"/>
              </a:xfrm>
              <a:custGeom>
                <a:avLst/>
                <a:gdLst>
                  <a:gd name="T0" fmla="*/ 167 w 205"/>
                  <a:gd name="T1" fmla="*/ 0 h 220"/>
                  <a:gd name="T2" fmla="*/ 198 w 205"/>
                  <a:gd name="T3" fmla="*/ 78 h 220"/>
                  <a:gd name="T4" fmla="*/ 179 w 205"/>
                  <a:gd name="T5" fmla="*/ 127 h 220"/>
                  <a:gd name="T6" fmla="*/ 0 w 205"/>
                  <a:gd name="T7" fmla="*/ 220 h 220"/>
                  <a:gd name="T8" fmla="*/ 7 w 205"/>
                  <a:gd name="T9" fmla="*/ 164 h 220"/>
                  <a:gd name="T10" fmla="*/ 109 w 205"/>
                  <a:gd name="T11" fmla="*/ 73 h 220"/>
                  <a:gd name="T12" fmla="*/ 94 w 205"/>
                  <a:gd name="T13" fmla="*/ 47 h 220"/>
                  <a:gd name="T14" fmla="*/ 167 w 205"/>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20">
                    <a:moveTo>
                      <a:pt x="167" y="0"/>
                    </a:moveTo>
                    <a:cubicBezTo>
                      <a:pt x="198" y="78"/>
                      <a:pt x="198" y="78"/>
                      <a:pt x="198" y="78"/>
                    </a:cubicBezTo>
                    <a:cubicBezTo>
                      <a:pt x="205" y="96"/>
                      <a:pt x="197" y="118"/>
                      <a:pt x="179" y="127"/>
                    </a:cubicBezTo>
                    <a:cubicBezTo>
                      <a:pt x="0" y="220"/>
                      <a:pt x="0" y="220"/>
                      <a:pt x="0" y="220"/>
                    </a:cubicBezTo>
                    <a:cubicBezTo>
                      <a:pt x="7" y="164"/>
                      <a:pt x="7" y="164"/>
                      <a:pt x="7" y="164"/>
                    </a:cubicBezTo>
                    <a:cubicBezTo>
                      <a:pt x="109" y="73"/>
                      <a:pt x="109" y="73"/>
                      <a:pt x="109" y="73"/>
                    </a:cubicBezTo>
                    <a:cubicBezTo>
                      <a:pt x="94" y="47"/>
                      <a:pt x="94" y="47"/>
                      <a:pt x="94" y="47"/>
                    </a:cubicBezTo>
                    <a:lnTo>
                      <a:pt x="167"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5" name="Freeform 71"/>
              <p:cNvSpPr/>
              <p:nvPr>
                <p:custDataLst>
                  <p:tags r:id="rId67"/>
                </p:custDataLst>
              </p:nvPr>
            </p:nvSpPr>
            <p:spPr bwMode="auto">
              <a:xfrm flipH="1">
                <a:off x="8440337" y="4104380"/>
                <a:ext cx="1027729" cy="766186"/>
              </a:xfrm>
              <a:custGeom>
                <a:avLst/>
                <a:gdLst>
                  <a:gd name="T0" fmla="*/ 115 w 263"/>
                  <a:gd name="T1" fmla="*/ 21 h 196"/>
                  <a:gd name="T2" fmla="*/ 110 w 263"/>
                  <a:gd name="T3" fmla="*/ 79 h 196"/>
                  <a:gd name="T4" fmla="*/ 231 w 263"/>
                  <a:gd name="T5" fmla="*/ 87 h 196"/>
                  <a:gd name="T6" fmla="*/ 258 w 263"/>
                  <a:gd name="T7" fmla="*/ 112 h 196"/>
                  <a:gd name="T8" fmla="*/ 263 w 263"/>
                  <a:gd name="T9" fmla="*/ 158 h 196"/>
                  <a:gd name="T10" fmla="*/ 224 w 263"/>
                  <a:gd name="T11" fmla="*/ 139 h 196"/>
                  <a:gd name="T12" fmla="*/ 47 w 263"/>
                  <a:gd name="T13" fmla="*/ 189 h 196"/>
                  <a:gd name="T14" fmla="*/ 5 w 263"/>
                  <a:gd name="T15" fmla="*/ 151 h 196"/>
                  <a:gd name="T16" fmla="*/ 31 w 263"/>
                  <a:gd name="T17" fmla="*/ 0 h 196"/>
                  <a:gd name="T18" fmla="*/ 115 w 263"/>
                  <a:gd name="T19"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196">
                    <a:moveTo>
                      <a:pt x="115" y="21"/>
                    </a:moveTo>
                    <a:cubicBezTo>
                      <a:pt x="110" y="79"/>
                      <a:pt x="110" y="79"/>
                      <a:pt x="110" y="79"/>
                    </a:cubicBezTo>
                    <a:cubicBezTo>
                      <a:pt x="231" y="87"/>
                      <a:pt x="231" y="87"/>
                      <a:pt x="231" y="87"/>
                    </a:cubicBezTo>
                    <a:cubicBezTo>
                      <a:pt x="231" y="87"/>
                      <a:pt x="252" y="91"/>
                      <a:pt x="258" y="112"/>
                    </a:cubicBezTo>
                    <a:cubicBezTo>
                      <a:pt x="263" y="132"/>
                      <a:pt x="263" y="158"/>
                      <a:pt x="263" y="158"/>
                    </a:cubicBezTo>
                    <a:cubicBezTo>
                      <a:pt x="224" y="139"/>
                      <a:pt x="224" y="139"/>
                      <a:pt x="224" y="139"/>
                    </a:cubicBezTo>
                    <a:cubicBezTo>
                      <a:pt x="47" y="189"/>
                      <a:pt x="47" y="189"/>
                      <a:pt x="47" y="189"/>
                    </a:cubicBezTo>
                    <a:cubicBezTo>
                      <a:pt x="23" y="196"/>
                      <a:pt x="0" y="175"/>
                      <a:pt x="5" y="151"/>
                    </a:cubicBezTo>
                    <a:cubicBezTo>
                      <a:pt x="31" y="0"/>
                      <a:pt x="31" y="0"/>
                      <a:pt x="31" y="0"/>
                    </a:cubicBezTo>
                    <a:cubicBezTo>
                      <a:pt x="115" y="21"/>
                      <a:pt x="115" y="21"/>
                      <a:pt x="115" y="21"/>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6" name="Freeform 72"/>
              <p:cNvSpPr/>
              <p:nvPr>
                <p:custDataLst>
                  <p:tags r:id="rId68"/>
                </p:custDataLst>
              </p:nvPr>
            </p:nvSpPr>
            <p:spPr bwMode="auto">
              <a:xfrm flipH="1">
                <a:off x="8733734" y="4404484"/>
                <a:ext cx="575059" cy="31854"/>
              </a:xfrm>
              <a:custGeom>
                <a:avLst/>
                <a:gdLst>
                  <a:gd name="T0" fmla="*/ 1 w 147"/>
                  <a:gd name="T1" fmla="*/ 2 h 8"/>
                  <a:gd name="T2" fmla="*/ 146 w 147"/>
                  <a:gd name="T3" fmla="*/ 8 h 8"/>
                  <a:gd name="T4" fmla="*/ 147 w 147"/>
                  <a:gd name="T5" fmla="*/ 7 h 8"/>
                  <a:gd name="T6" fmla="*/ 146 w 147"/>
                  <a:gd name="T7" fmla="*/ 6 h 8"/>
                  <a:gd name="T8" fmla="*/ 1 w 147"/>
                  <a:gd name="T9" fmla="*/ 0 h 8"/>
                  <a:gd name="T10" fmla="*/ 0 w 147"/>
                  <a:gd name="T11" fmla="*/ 1 h 8"/>
                  <a:gd name="T12" fmla="*/ 1 w 147"/>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47" h="8">
                    <a:moveTo>
                      <a:pt x="1" y="2"/>
                    </a:moveTo>
                    <a:cubicBezTo>
                      <a:pt x="146" y="8"/>
                      <a:pt x="146" y="8"/>
                      <a:pt x="146" y="8"/>
                    </a:cubicBezTo>
                    <a:cubicBezTo>
                      <a:pt x="146" y="8"/>
                      <a:pt x="147" y="8"/>
                      <a:pt x="147" y="7"/>
                    </a:cubicBezTo>
                    <a:cubicBezTo>
                      <a:pt x="147" y="6"/>
                      <a:pt x="146" y="6"/>
                      <a:pt x="146" y="6"/>
                    </a:cubicBezTo>
                    <a:cubicBezTo>
                      <a:pt x="1" y="0"/>
                      <a:pt x="1" y="0"/>
                      <a:pt x="1" y="0"/>
                    </a:cubicBezTo>
                    <a:cubicBezTo>
                      <a:pt x="0" y="0"/>
                      <a:pt x="0" y="1"/>
                      <a:pt x="0" y="1"/>
                    </a:cubicBezTo>
                    <a:cubicBezTo>
                      <a:pt x="0" y="2"/>
                      <a:pt x="0" y="2"/>
                      <a:pt x="1" y="2"/>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7" name="Freeform 73"/>
              <p:cNvSpPr/>
              <p:nvPr>
                <p:custDataLst>
                  <p:tags r:id="rId69"/>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close/>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8" name="Freeform 74"/>
              <p:cNvSpPr/>
              <p:nvPr>
                <p:custDataLst>
                  <p:tags r:id="rId70"/>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9" name="Freeform 75"/>
              <p:cNvSpPr/>
              <p:nvPr>
                <p:custDataLst>
                  <p:tags r:id="rId71"/>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0" name="Freeform 76"/>
              <p:cNvSpPr/>
              <p:nvPr>
                <p:custDataLst>
                  <p:tags r:id="rId72"/>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1" name="Freeform 77"/>
              <p:cNvSpPr/>
              <p:nvPr>
                <p:custDataLst>
                  <p:tags r:id="rId73"/>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close/>
                  </a:path>
                </a:pathLst>
              </a:custGeom>
              <a:solidFill>
                <a:srgbClr val="3F38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2" name="Freeform 78"/>
              <p:cNvSpPr/>
              <p:nvPr>
                <p:custDataLst>
                  <p:tags r:id="rId74"/>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3" name="Freeform 79"/>
              <p:cNvSpPr/>
              <p:nvPr>
                <p:custDataLst>
                  <p:tags r:id="rId75"/>
                </p:custDataLst>
              </p:nvPr>
            </p:nvSpPr>
            <p:spPr bwMode="auto">
              <a:xfrm flipH="1">
                <a:off x="7680858" y="3306339"/>
                <a:ext cx="1267476" cy="953960"/>
              </a:xfrm>
              <a:custGeom>
                <a:avLst/>
                <a:gdLst>
                  <a:gd name="T0" fmla="*/ 33 w 324"/>
                  <a:gd name="T1" fmla="*/ 0 h 244"/>
                  <a:gd name="T2" fmla="*/ 323 w 324"/>
                  <a:gd name="T3" fmla="*/ 204 h 244"/>
                  <a:gd name="T4" fmla="*/ 324 w 324"/>
                  <a:gd name="T5" fmla="*/ 244 h 244"/>
                  <a:gd name="T6" fmla="*/ 0 w 324"/>
                  <a:gd name="T7" fmla="*/ 11 h 244"/>
                  <a:gd name="T8" fmla="*/ 33 w 324"/>
                  <a:gd name="T9" fmla="*/ 0 h 244"/>
                </a:gdLst>
                <a:ahLst/>
                <a:cxnLst>
                  <a:cxn ang="0">
                    <a:pos x="T0" y="T1"/>
                  </a:cxn>
                  <a:cxn ang="0">
                    <a:pos x="T2" y="T3"/>
                  </a:cxn>
                  <a:cxn ang="0">
                    <a:pos x="T4" y="T5"/>
                  </a:cxn>
                  <a:cxn ang="0">
                    <a:pos x="T6" y="T7"/>
                  </a:cxn>
                  <a:cxn ang="0">
                    <a:pos x="T8" y="T9"/>
                  </a:cxn>
                </a:cxnLst>
                <a:rect l="0" t="0" r="r" b="b"/>
                <a:pathLst>
                  <a:path w="324" h="244">
                    <a:moveTo>
                      <a:pt x="33" y="0"/>
                    </a:moveTo>
                    <a:cubicBezTo>
                      <a:pt x="33" y="0"/>
                      <a:pt x="162" y="128"/>
                      <a:pt x="323" y="204"/>
                    </a:cubicBezTo>
                    <a:cubicBezTo>
                      <a:pt x="324" y="244"/>
                      <a:pt x="324" y="244"/>
                      <a:pt x="324" y="244"/>
                    </a:cubicBezTo>
                    <a:cubicBezTo>
                      <a:pt x="324" y="244"/>
                      <a:pt x="107" y="146"/>
                      <a:pt x="0" y="11"/>
                    </a:cubicBezTo>
                    <a:cubicBezTo>
                      <a:pt x="33" y="0"/>
                      <a:pt x="33" y="0"/>
                      <a:pt x="33" y="0"/>
                    </a:cubicBezTo>
                  </a:path>
                </a:pathLst>
              </a:custGeom>
              <a:solidFill>
                <a:srgbClr val="F0C7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4" name="Freeform 80"/>
              <p:cNvSpPr/>
              <p:nvPr>
                <p:custDataLst>
                  <p:tags r:id="rId76"/>
                </p:custDataLst>
              </p:nvPr>
            </p:nvSpPr>
            <p:spPr bwMode="auto">
              <a:xfrm flipH="1">
                <a:off x="7786480" y="5128756"/>
                <a:ext cx="1748648" cy="335311"/>
              </a:xfrm>
              <a:custGeom>
                <a:avLst/>
                <a:gdLst>
                  <a:gd name="T0" fmla="*/ 1 w 447"/>
                  <a:gd name="T1" fmla="*/ 16 h 86"/>
                  <a:gd name="T2" fmla="*/ 2 w 447"/>
                  <a:gd name="T3" fmla="*/ 16 h 86"/>
                  <a:gd name="T4" fmla="*/ 77 w 447"/>
                  <a:gd name="T5" fmla="*/ 4 h 86"/>
                  <a:gd name="T6" fmla="*/ 134 w 447"/>
                  <a:gd name="T7" fmla="*/ 11 h 86"/>
                  <a:gd name="T8" fmla="*/ 446 w 447"/>
                  <a:gd name="T9" fmla="*/ 86 h 86"/>
                  <a:gd name="T10" fmla="*/ 447 w 447"/>
                  <a:gd name="T11" fmla="*/ 82 h 86"/>
                  <a:gd name="T12" fmla="*/ 437 w 447"/>
                  <a:gd name="T13" fmla="*/ 79 h 86"/>
                  <a:gd name="T14" fmla="*/ 135 w 447"/>
                  <a:gd name="T15" fmla="*/ 7 h 86"/>
                  <a:gd name="T16" fmla="*/ 77 w 447"/>
                  <a:gd name="T17" fmla="*/ 0 h 86"/>
                  <a:gd name="T18" fmla="*/ 0 w 447"/>
                  <a:gd name="T19" fmla="*/ 12 h 86"/>
                  <a:gd name="T20" fmla="*/ 1 w 447"/>
                  <a:gd name="T21" fmla="*/ 1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86">
                    <a:moveTo>
                      <a:pt x="1" y="16"/>
                    </a:moveTo>
                    <a:cubicBezTo>
                      <a:pt x="2" y="16"/>
                      <a:pt x="2" y="16"/>
                      <a:pt x="2" y="16"/>
                    </a:cubicBezTo>
                    <a:cubicBezTo>
                      <a:pt x="5" y="15"/>
                      <a:pt x="35" y="4"/>
                      <a:pt x="77" y="4"/>
                    </a:cubicBezTo>
                    <a:cubicBezTo>
                      <a:pt x="94" y="4"/>
                      <a:pt x="114" y="6"/>
                      <a:pt x="134" y="11"/>
                    </a:cubicBezTo>
                    <a:cubicBezTo>
                      <a:pt x="207" y="29"/>
                      <a:pt x="446" y="86"/>
                      <a:pt x="446" y="86"/>
                    </a:cubicBezTo>
                    <a:cubicBezTo>
                      <a:pt x="447" y="82"/>
                      <a:pt x="447" y="82"/>
                      <a:pt x="447" y="82"/>
                    </a:cubicBezTo>
                    <a:cubicBezTo>
                      <a:pt x="447" y="82"/>
                      <a:pt x="443" y="81"/>
                      <a:pt x="437" y="79"/>
                    </a:cubicBezTo>
                    <a:cubicBezTo>
                      <a:pt x="390" y="68"/>
                      <a:pt x="199" y="23"/>
                      <a:pt x="135" y="7"/>
                    </a:cubicBezTo>
                    <a:cubicBezTo>
                      <a:pt x="114" y="2"/>
                      <a:pt x="94" y="0"/>
                      <a:pt x="77" y="0"/>
                    </a:cubicBezTo>
                    <a:cubicBezTo>
                      <a:pt x="32" y="0"/>
                      <a:pt x="0" y="12"/>
                      <a:pt x="0" y="12"/>
                    </a:cubicBezTo>
                    <a:cubicBezTo>
                      <a:pt x="1" y="16"/>
                      <a:pt x="1" y="16"/>
                      <a:pt x="1" y="16"/>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5" name="Freeform 81"/>
              <p:cNvSpPr/>
              <p:nvPr>
                <p:custDataLst>
                  <p:tags r:id="rId77"/>
                </p:custDataLst>
              </p:nvPr>
            </p:nvSpPr>
            <p:spPr bwMode="auto">
              <a:xfrm flipH="1">
                <a:off x="7454522" y="5452331"/>
                <a:ext cx="343695" cy="254837"/>
              </a:xfrm>
              <a:custGeom>
                <a:avLst/>
                <a:gdLst>
                  <a:gd name="T0" fmla="*/ 2 w 88"/>
                  <a:gd name="T1" fmla="*/ 58 h 65"/>
                  <a:gd name="T2" fmla="*/ 86 w 88"/>
                  <a:gd name="T3" fmla="*/ 64 h 65"/>
                  <a:gd name="T4" fmla="*/ 74 w 88"/>
                  <a:gd name="T5" fmla="*/ 14 h 65"/>
                  <a:gd name="T6" fmla="*/ 0 w 88"/>
                  <a:gd name="T7" fmla="*/ 0 h 65"/>
                  <a:gd name="T8" fmla="*/ 2 w 88"/>
                  <a:gd name="T9" fmla="*/ 58 h 65"/>
                </a:gdLst>
                <a:ahLst/>
                <a:cxnLst>
                  <a:cxn ang="0">
                    <a:pos x="T0" y="T1"/>
                  </a:cxn>
                  <a:cxn ang="0">
                    <a:pos x="T2" y="T3"/>
                  </a:cxn>
                  <a:cxn ang="0">
                    <a:pos x="T4" y="T5"/>
                  </a:cxn>
                  <a:cxn ang="0">
                    <a:pos x="T6" y="T7"/>
                  </a:cxn>
                  <a:cxn ang="0">
                    <a:pos x="T8" y="T9"/>
                  </a:cxn>
                </a:cxnLst>
                <a:rect l="0" t="0" r="r" b="b"/>
                <a:pathLst>
                  <a:path w="88" h="65">
                    <a:moveTo>
                      <a:pt x="2" y="58"/>
                    </a:moveTo>
                    <a:cubicBezTo>
                      <a:pt x="2" y="58"/>
                      <a:pt x="85" y="64"/>
                      <a:pt x="86" y="64"/>
                    </a:cubicBezTo>
                    <a:cubicBezTo>
                      <a:pt x="88" y="65"/>
                      <a:pt x="74" y="14"/>
                      <a:pt x="74" y="14"/>
                    </a:cubicBezTo>
                    <a:cubicBezTo>
                      <a:pt x="0" y="0"/>
                      <a:pt x="0" y="0"/>
                      <a:pt x="0" y="0"/>
                    </a:cubicBezTo>
                    <a:cubicBezTo>
                      <a:pt x="2" y="58"/>
                      <a:pt x="2" y="58"/>
                      <a:pt x="2" y="58"/>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6" name="Freeform 82"/>
              <p:cNvSpPr/>
              <p:nvPr>
                <p:custDataLst>
                  <p:tags r:id="rId78"/>
                </p:custDataLst>
              </p:nvPr>
            </p:nvSpPr>
            <p:spPr bwMode="auto">
              <a:xfrm flipH="1">
                <a:off x="7078974" y="5507658"/>
                <a:ext cx="430875" cy="456023"/>
              </a:xfrm>
              <a:custGeom>
                <a:avLst/>
                <a:gdLst>
                  <a:gd name="T0" fmla="*/ 0 w 110"/>
                  <a:gd name="T1" fmla="*/ 0 h 117"/>
                  <a:gd name="T2" fmla="*/ 52 w 110"/>
                  <a:gd name="T3" fmla="*/ 6 h 117"/>
                  <a:gd name="T4" fmla="*/ 110 w 110"/>
                  <a:gd name="T5" fmla="*/ 117 h 117"/>
                  <a:gd name="T6" fmla="*/ 12 w 110"/>
                  <a:gd name="T7" fmla="*/ 50 h 117"/>
                  <a:gd name="T8" fmla="*/ 0 w 110"/>
                  <a:gd name="T9" fmla="*/ 0 h 117"/>
                </a:gdLst>
                <a:ahLst/>
                <a:cxnLst>
                  <a:cxn ang="0">
                    <a:pos x="T0" y="T1"/>
                  </a:cxn>
                  <a:cxn ang="0">
                    <a:pos x="T2" y="T3"/>
                  </a:cxn>
                  <a:cxn ang="0">
                    <a:pos x="T4" y="T5"/>
                  </a:cxn>
                  <a:cxn ang="0">
                    <a:pos x="T6" y="T7"/>
                  </a:cxn>
                  <a:cxn ang="0">
                    <a:pos x="T8" y="T9"/>
                  </a:cxn>
                </a:cxnLst>
                <a:rect l="0" t="0" r="r" b="b"/>
                <a:pathLst>
                  <a:path w="110" h="117">
                    <a:moveTo>
                      <a:pt x="0" y="0"/>
                    </a:moveTo>
                    <a:cubicBezTo>
                      <a:pt x="52" y="6"/>
                      <a:pt x="52" y="6"/>
                      <a:pt x="52" y="6"/>
                    </a:cubicBezTo>
                    <a:cubicBezTo>
                      <a:pt x="110" y="117"/>
                      <a:pt x="110" y="117"/>
                      <a:pt x="110" y="117"/>
                    </a:cubicBezTo>
                    <a:cubicBezTo>
                      <a:pt x="110" y="117"/>
                      <a:pt x="37" y="103"/>
                      <a:pt x="12" y="50"/>
                    </a:cubicBezTo>
                    <a:cubicBezTo>
                      <a:pt x="0" y="0"/>
                      <a:pt x="0"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7" name="Freeform 83"/>
              <p:cNvSpPr/>
              <p:nvPr>
                <p:custDataLst>
                  <p:tags r:id="rId79"/>
                </p:custDataLst>
              </p:nvPr>
            </p:nvSpPr>
            <p:spPr bwMode="auto">
              <a:xfrm flipH="1">
                <a:off x="8862829" y="5725610"/>
                <a:ext cx="598531" cy="290044"/>
              </a:xfrm>
              <a:custGeom>
                <a:avLst/>
                <a:gdLst>
                  <a:gd name="T0" fmla="*/ 50 w 153"/>
                  <a:gd name="T1" fmla="*/ 0 h 74"/>
                  <a:gd name="T2" fmla="*/ 0 w 153"/>
                  <a:gd name="T3" fmla="*/ 45 h 74"/>
                  <a:gd name="T4" fmla="*/ 71 w 153"/>
                  <a:gd name="T5" fmla="*/ 54 h 74"/>
                  <a:gd name="T6" fmla="*/ 153 w 153"/>
                  <a:gd name="T7" fmla="*/ 4 h 74"/>
                  <a:gd name="T8" fmla="*/ 50 w 153"/>
                  <a:gd name="T9" fmla="*/ 0 h 74"/>
                </a:gdLst>
                <a:ahLst/>
                <a:cxnLst>
                  <a:cxn ang="0">
                    <a:pos x="T0" y="T1"/>
                  </a:cxn>
                  <a:cxn ang="0">
                    <a:pos x="T2" y="T3"/>
                  </a:cxn>
                  <a:cxn ang="0">
                    <a:pos x="T4" y="T5"/>
                  </a:cxn>
                  <a:cxn ang="0">
                    <a:pos x="T6" y="T7"/>
                  </a:cxn>
                  <a:cxn ang="0">
                    <a:pos x="T8" y="T9"/>
                  </a:cxn>
                </a:cxnLst>
                <a:rect l="0" t="0" r="r" b="b"/>
                <a:pathLst>
                  <a:path w="153" h="74">
                    <a:moveTo>
                      <a:pt x="50" y="0"/>
                    </a:moveTo>
                    <a:cubicBezTo>
                      <a:pt x="0" y="45"/>
                      <a:pt x="0" y="45"/>
                      <a:pt x="0" y="45"/>
                    </a:cubicBezTo>
                    <a:cubicBezTo>
                      <a:pt x="0" y="45"/>
                      <a:pt x="25" y="74"/>
                      <a:pt x="71" y="54"/>
                    </a:cubicBezTo>
                    <a:cubicBezTo>
                      <a:pt x="117" y="34"/>
                      <a:pt x="153" y="4"/>
                      <a:pt x="153" y="4"/>
                    </a:cubicBezTo>
                    <a:cubicBezTo>
                      <a:pt x="50" y="0"/>
                      <a:pt x="50" y="0"/>
                      <a:pt x="5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8" name="Freeform 84"/>
              <p:cNvSpPr/>
              <p:nvPr>
                <p:custDataLst>
                  <p:tags r:id="rId80"/>
                </p:custDataLst>
              </p:nvPr>
            </p:nvSpPr>
            <p:spPr bwMode="auto">
              <a:xfrm flipH="1">
                <a:off x="8307889" y="2939174"/>
                <a:ext cx="226336" cy="105622"/>
              </a:xfrm>
              <a:custGeom>
                <a:avLst/>
                <a:gdLst>
                  <a:gd name="T0" fmla="*/ 58 w 58"/>
                  <a:gd name="T1" fmla="*/ 5 h 27"/>
                  <a:gd name="T2" fmla="*/ 0 w 58"/>
                  <a:gd name="T3" fmla="*/ 0 h 27"/>
                  <a:gd name="T4" fmla="*/ 2 w 58"/>
                  <a:gd name="T5" fmla="*/ 27 h 27"/>
                  <a:gd name="T6" fmla="*/ 58 w 58"/>
                  <a:gd name="T7" fmla="*/ 5 h 27"/>
                </a:gdLst>
                <a:ahLst/>
                <a:cxnLst>
                  <a:cxn ang="0">
                    <a:pos x="T0" y="T1"/>
                  </a:cxn>
                  <a:cxn ang="0">
                    <a:pos x="T2" y="T3"/>
                  </a:cxn>
                  <a:cxn ang="0">
                    <a:pos x="T4" y="T5"/>
                  </a:cxn>
                  <a:cxn ang="0">
                    <a:pos x="T6" y="T7"/>
                  </a:cxn>
                </a:cxnLst>
                <a:rect l="0" t="0" r="r" b="b"/>
                <a:pathLst>
                  <a:path w="58" h="27">
                    <a:moveTo>
                      <a:pt x="58" y="5"/>
                    </a:moveTo>
                    <a:cubicBezTo>
                      <a:pt x="58" y="5"/>
                      <a:pt x="19" y="16"/>
                      <a:pt x="0" y="0"/>
                    </a:cubicBezTo>
                    <a:cubicBezTo>
                      <a:pt x="2" y="27"/>
                      <a:pt x="2" y="27"/>
                      <a:pt x="2" y="27"/>
                    </a:cubicBezTo>
                    <a:cubicBezTo>
                      <a:pt x="58" y="5"/>
                      <a:pt x="58" y="5"/>
                      <a:pt x="58" y="5"/>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9" name="Freeform 85"/>
              <p:cNvSpPr/>
              <p:nvPr>
                <p:custDataLst>
                  <p:tags r:id="rId81"/>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0" name="Freeform 86"/>
              <p:cNvSpPr/>
              <p:nvPr>
                <p:custDataLst>
                  <p:tags r:id="rId82"/>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1" name="Freeform 87"/>
              <p:cNvSpPr/>
              <p:nvPr>
                <p:custDataLst>
                  <p:tags r:id="rId83"/>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 name="T8" fmla="*/ 7 w 185"/>
                  <a:gd name="T9" fmla="*/ 110 h 110"/>
                </a:gdLst>
                <a:ahLst/>
                <a:cxnLst>
                  <a:cxn ang="0">
                    <a:pos x="T0" y="T1"/>
                  </a:cxn>
                  <a:cxn ang="0">
                    <a:pos x="T2" y="T3"/>
                  </a:cxn>
                  <a:cxn ang="0">
                    <a:pos x="T4" y="T5"/>
                  </a:cxn>
                  <a:cxn ang="0">
                    <a:pos x="T6" y="T7"/>
                  </a:cxn>
                  <a:cxn ang="0">
                    <a:pos x="T8" y="T9"/>
                  </a:cxn>
                </a:cxnLst>
                <a:rect l="0" t="0" r="r" b="b"/>
                <a:pathLst>
                  <a:path w="185" h="110">
                    <a:moveTo>
                      <a:pt x="7" y="110"/>
                    </a:moveTo>
                    <a:lnTo>
                      <a:pt x="185" y="19"/>
                    </a:lnTo>
                    <a:lnTo>
                      <a:pt x="178" y="0"/>
                    </a:lnTo>
                    <a:lnTo>
                      <a:pt x="0" y="110"/>
                    </a:lnTo>
                    <a:lnTo>
                      <a:pt x="7" y="11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2" name="Freeform 88"/>
              <p:cNvSpPr/>
              <p:nvPr>
                <p:custDataLst>
                  <p:tags r:id="rId84"/>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Lst>
                <a:ahLst/>
                <a:cxnLst>
                  <a:cxn ang="0">
                    <a:pos x="T0" y="T1"/>
                  </a:cxn>
                  <a:cxn ang="0">
                    <a:pos x="T2" y="T3"/>
                  </a:cxn>
                  <a:cxn ang="0">
                    <a:pos x="T4" y="T5"/>
                  </a:cxn>
                  <a:cxn ang="0">
                    <a:pos x="T6" y="T7"/>
                  </a:cxn>
                </a:cxnLst>
                <a:rect l="0" t="0" r="r" b="b"/>
                <a:pathLst>
                  <a:path w="185" h="110">
                    <a:moveTo>
                      <a:pt x="7" y="110"/>
                    </a:moveTo>
                    <a:lnTo>
                      <a:pt x="185" y="19"/>
                    </a:lnTo>
                    <a:lnTo>
                      <a:pt x="178" y="0"/>
                    </a:lnTo>
                    <a:lnTo>
                      <a:pt x="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3" name="Freeform 89"/>
              <p:cNvSpPr/>
              <p:nvPr>
                <p:custDataLst>
                  <p:tags r:id="rId85"/>
                </p:custDataLst>
              </p:nvPr>
            </p:nvSpPr>
            <p:spPr bwMode="auto">
              <a:xfrm flipH="1">
                <a:off x="8138557" y="2164605"/>
                <a:ext cx="528116" cy="172685"/>
              </a:xfrm>
              <a:custGeom>
                <a:avLst/>
                <a:gdLst>
                  <a:gd name="T0" fmla="*/ 135 w 135"/>
                  <a:gd name="T1" fmla="*/ 44 h 44"/>
                  <a:gd name="T2" fmla="*/ 0 w 135"/>
                  <a:gd name="T3" fmla="*/ 41 h 44"/>
                  <a:gd name="T4" fmla="*/ 135 w 135"/>
                  <a:gd name="T5" fmla="*/ 44 h 44"/>
                </a:gdLst>
                <a:ahLst/>
                <a:cxnLst>
                  <a:cxn ang="0">
                    <a:pos x="T0" y="T1"/>
                  </a:cxn>
                  <a:cxn ang="0">
                    <a:pos x="T2" y="T3"/>
                  </a:cxn>
                  <a:cxn ang="0">
                    <a:pos x="T4" y="T5"/>
                  </a:cxn>
                </a:cxnLst>
                <a:rect l="0" t="0" r="r" b="b"/>
                <a:pathLst>
                  <a:path w="135" h="44">
                    <a:moveTo>
                      <a:pt x="135" y="44"/>
                    </a:moveTo>
                    <a:cubicBezTo>
                      <a:pt x="64" y="0"/>
                      <a:pt x="0" y="41"/>
                      <a:pt x="0" y="41"/>
                    </a:cubicBezTo>
                    <a:cubicBezTo>
                      <a:pt x="135" y="44"/>
                      <a:pt x="135" y="44"/>
                      <a:pt x="135" y="44"/>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4" name="Freeform 90"/>
              <p:cNvSpPr/>
              <p:nvPr>
                <p:custDataLst>
                  <p:tags r:id="rId86"/>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5" name="Freeform 91"/>
              <p:cNvSpPr/>
              <p:nvPr>
                <p:custDataLst>
                  <p:tags r:id="rId87"/>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6" name="Freeform 92"/>
              <p:cNvSpPr>
                <a:spLocks noEditPoints="1"/>
              </p:cNvSpPr>
              <p:nvPr>
                <p:custDataLst>
                  <p:tags r:id="rId88"/>
                </p:custDataLst>
              </p:nvPr>
            </p:nvSpPr>
            <p:spPr bwMode="auto">
              <a:xfrm flipH="1">
                <a:off x="8663320" y="2317171"/>
                <a:ext cx="3353" cy="8382"/>
              </a:xfrm>
              <a:custGeom>
                <a:avLst/>
                <a:gdLst>
                  <a:gd name="T0" fmla="*/ 0 w 1"/>
                  <a:gd name="T1" fmla="*/ 0 h 2"/>
                  <a:gd name="T2" fmla="*/ 0 w 1"/>
                  <a:gd name="T3" fmla="*/ 1 h 2"/>
                  <a:gd name="T4" fmla="*/ 0 w 1"/>
                  <a:gd name="T5" fmla="*/ 2 h 2"/>
                  <a:gd name="T6" fmla="*/ 1 w 1"/>
                  <a:gd name="T7" fmla="*/ 1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w 1"/>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0"/>
                    </a:moveTo>
                    <a:cubicBezTo>
                      <a:pt x="0" y="1"/>
                      <a:pt x="0" y="1"/>
                      <a:pt x="0" y="1"/>
                    </a:cubicBezTo>
                    <a:cubicBezTo>
                      <a:pt x="0" y="2"/>
                      <a:pt x="0" y="2"/>
                      <a:pt x="0" y="2"/>
                    </a:cubicBezTo>
                    <a:cubicBezTo>
                      <a:pt x="1" y="2"/>
                      <a:pt x="1" y="1"/>
                      <a:pt x="1" y="1"/>
                    </a:cubicBezTo>
                    <a:cubicBezTo>
                      <a:pt x="1" y="1"/>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7" name="Freeform 93"/>
              <p:cNvSpPr>
                <a:spLocks noEditPoints="1"/>
              </p:cNvSpPr>
              <p:nvPr>
                <p:custDataLst>
                  <p:tags r:id="rId89"/>
                </p:custDataLst>
              </p:nvPr>
            </p:nvSpPr>
            <p:spPr bwMode="auto">
              <a:xfrm flipH="1">
                <a:off x="8654936" y="2317171"/>
                <a:ext cx="15090" cy="5029"/>
              </a:xfrm>
              <a:custGeom>
                <a:avLst/>
                <a:gdLst>
                  <a:gd name="T0" fmla="*/ 1 w 4"/>
                  <a:gd name="T1" fmla="*/ 0 h 1"/>
                  <a:gd name="T2" fmla="*/ 2 w 4"/>
                  <a:gd name="T3" fmla="*/ 1 h 1"/>
                  <a:gd name="T4" fmla="*/ 4 w 4"/>
                  <a:gd name="T5" fmla="*/ 0 h 1"/>
                  <a:gd name="T6" fmla="*/ 1 w 4"/>
                  <a:gd name="T7" fmla="*/ 0 h 1"/>
                  <a:gd name="T8" fmla="*/ 1 w 4"/>
                  <a:gd name="T9" fmla="*/ 0 h 1"/>
                  <a:gd name="T10" fmla="*/ 1 w 4"/>
                  <a:gd name="T11" fmla="*/ 0 h 1"/>
                  <a:gd name="T12" fmla="*/ 1 w 4"/>
                  <a:gd name="T13" fmla="*/ 0 h 1"/>
                  <a:gd name="T14" fmla="*/ 0 w 4"/>
                  <a:gd name="T15" fmla="*/ 0 h 1"/>
                  <a:gd name="T16" fmla="*/ 1 w 4"/>
                  <a:gd name="T17" fmla="*/ 0 h 1"/>
                  <a:gd name="T18" fmla="*/ 1 w 4"/>
                  <a:gd name="T19" fmla="*/ 0 h 1"/>
                  <a:gd name="T20" fmla="*/ 1 w 4"/>
                  <a:gd name="T21" fmla="*/ 0 h 1"/>
                  <a:gd name="T22" fmla="*/ 1 w 4"/>
                  <a:gd name="T23" fmla="*/ 0 h 1"/>
                  <a:gd name="T24" fmla="*/ 1 w 4"/>
                  <a:gd name="T25" fmla="*/ 0 h 1"/>
                  <a:gd name="T26" fmla="*/ 1 w 4"/>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
                    <a:moveTo>
                      <a:pt x="1" y="0"/>
                    </a:moveTo>
                    <a:cubicBezTo>
                      <a:pt x="1" y="0"/>
                      <a:pt x="2" y="1"/>
                      <a:pt x="2" y="1"/>
                    </a:cubicBezTo>
                    <a:cubicBezTo>
                      <a:pt x="3" y="1"/>
                      <a:pt x="3" y="1"/>
                      <a:pt x="4" y="0"/>
                    </a:cubicBezTo>
                    <a:cubicBezTo>
                      <a:pt x="1" y="0"/>
                      <a:pt x="1" y="0"/>
                      <a:pt x="1" y="0"/>
                    </a:cubicBezTo>
                    <a:cubicBezTo>
                      <a:pt x="1" y="0"/>
                      <a:pt x="1" y="0"/>
                      <a:pt x="1" y="0"/>
                    </a:cubicBezTo>
                    <a:cubicBezTo>
                      <a:pt x="1" y="0"/>
                      <a:pt x="1" y="0"/>
                      <a:pt x="1" y="0"/>
                    </a:cubicBezTo>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8" name="Freeform 94"/>
              <p:cNvSpPr>
                <a:spLocks noEditPoints="1"/>
              </p:cNvSpPr>
              <p:nvPr>
                <p:custDataLst>
                  <p:tags r:id="rId90"/>
                </p:custDataLst>
              </p:nvPr>
            </p:nvSpPr>
            <p:spPr bwMode="auto">
              <a:xfrm flipH="1">
                <a:off x="8525841" y="2325554"/>
                <a:ext cx="179392" cy="616973"/>
              </a:xfrm>
              <a:custGeom>
                <a:avLst/>
                <a:gdLst>
                  <a:gd name="T0" fmla="*/ 44 w 46"/>
                  <a:gd name="T1" fmla="*/ 157 h 158"/>
                  <a:gd name="T2" fmla="*/ 46 w 46"/>
                  <a:gd name="T3" fmla="*/ 158 h 158"/>
                  <a:gd name="T4" fmla="*/ 46 w 46"/>
                  <a:gd name="T5" fmla="*/ 158 h 158"/>
                  <a:gd name="T6" fmla="*/ 46 w 46"/>
                  <a:gd name="T7" fmla="*/ 158 h 158"/>
                  <a:gd name="T8" fmla="*/ 46 w 46"/>
                  <a:gd name="T9" fmla="*/ 158 h 158"/>
                  <a:gd name="T10" fmla="*/ 44 w 46"/>
                  <a:gd name="T11" fmla="*/ 157 h 158"/>
                  <a:gd name="T12" fmla="*/ 19 w 46"/>
                  <a:gd name="T13" fmla="*/ 101 h 158"/>
                  <a:gd name="T14" fmla="*/ 19 w 46"/>
                  <a:gd name="T15" fmla="*/ 101 h 158"/>
                  <a:gd name="T16" fmla="*/ 19 w 46"/>
                  <a:gd name="T17" fmla="*/ 101 h 158"/>
                  <a:gd name="T18" fmla="*/ 21 w 46"/>
                  <a:gd name="T19" fmla="*/ 132 h 158"/>
                  <a:gd name="T20" fmla="*/ 19 w 46"/>
                  <a:gd name="T21" fmla="*/ 101 h 158"/>
                  <a:gd name="T22" fmla="*/ 16 w 46"/>
                  <a:gd name="T23" fmla="*/ 68 h 158"/>
                  <a:gd name="T24" fmla="*/ 16 w 46"/>
                  <a:gd name="T25" fmla="*/ 69 h 158"/>
                  <a:gd name="T26" fmla="*/ 16 w 46"/>
                  <a:gd name="T27" fmla="*/ 69 h 158"/>
                  <a:gd name="T28" fmla="*/ 16 w 46"/>
                  <a:gd name="T29" fmla="*/ 68 h 158"/>
                  <a:gd name="T30" fmla="*/ 11 w 46"/>
                  <a:gd name="T31" fmla="*/ 62 h 158"/>
                  <a:gd name="T32" fmla="*/ 11 w 46"/>
                  <a:gd name="T33" fmla="*/ 62 h 158"/>
                  <a:gd name="T34" fmla="*/ 11 w 46"/>
                  <a:gd name="T35" fmla="*/ 62 h 158"/>
                  <a:gd name="T36" fmla="*/ 11 w 46"/>
                  <a:gd name="T37" fmla="*/ 62 h 158"/>
                  <a:gd name="T38" fmla="*/ 11 w 46"/>
                  <a:gd name="T39" fmla="*/ 62 h 158"/>
                  <a:gd name="T40" fmla="*/ 11 w 46"/>
                  <a:gd name="T41" fmla="*/ 62 h 158"/>
                  <a:gd name="T42" fmla="*/ 5 w 46"/>
                  <a:gd name="T43" fmla="*/ 60 h 158"/>
                  <a:gd name="T44" fmla="*/ 1 w 46"/>
                  <a:gd name="T45" fmla="*/ 61 h 158"/>
                  <a:gd name="T46" fmla="*/ 0 w 46"/>
                  <a:gd name="T47" fmla="*/ 62 h 158"/>
                  <a:gd name="T48" fmla="*/ 1 w 46"/>
                  <a:gd name="T49" fmla="*/ 61 h 158"/>
                  <a:gd name="T50" fmla="*/ 5 w 46"/>
                  <a:gd name="T51" fmla="*/ 60 h 158"/>
                  <a:gd name="T52" fmla="*/ 11 w 46"/>
                  <a:gd name="T53" fmla="*/ 62 h 158"/>
                  <a:gd name="T54" fmla="*/ 5 w 46"/>
                  <a:gd name="T55" fmla="*/ 60 h 158"/>
                  <a:gd name="T56" fmla="*/ 10 w 46"/>
                  <a:gd name="T57" fmla="*/ 0 h 158"/>
                  <a:gd name="T58" fmla="*/ 11 w 46"/>
                  <a:gd name="T59" fmla="*/ 7 h 158"/>
                  <a:gd name="T60" fmla="*/ 15 w 46"/>
                  <a:gd name="T61" fmla="*/ 61 h 158"/>
                  <a:gd name="T62" fmla="*/ 11 w 46"/>
                  <a:gd name="T63" fmla="*/ 7 h 158"/>
                  <a:gd name="T64" fmla="*/ 10 w 46"/>
                  <a:gd name="T6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58">
                    <a:moveTo>
                      <a:pt x="44" y="157"/>
                    </a:moveTo>
                    <a:cubicBezTo>
                      <a:pt x="45" y="158"/>
                      <a:pt x="45" y="158"/>
                      <a:pt x="46" y="158"/>
                    </a:cubicBezTo>
                    <a:cubicBezTo>
                      <a:pt x="46" y="158"/>
                      <a:pt x="46" y="158"/>
                      <a:pt x="46" y="158"/>
                    </a:cubicBezTo>
                    <a:cubicBezTo>
                      <a:pt x="46" y="158"/>
                      <a:pt x="46" y="158"/>
                      <a:pt x="46" y="158"/>
                    </a:cubicBezTo>
                    <a:cubicBezTo>
                      <a:pt x="46" y="158"/>
                      <a:pt x="46" y="158"/>
                      <a:pt x="46" y="158"/>
                    </a:cubicBezTo>
                    <a:cubicBezTo>
                      <a:pt x="45" y="158"/>
                      <a:pt x="45" y="158"/>
                      <a:pt x="44" y="157"/>
                    </a:cubicBezTo>
                    <a:moveTo>
                      <a:pt x="19" y="101"/>
                    </a:moveTo>
                    <a:cubicBezTo>
                      <a:pt x="19" y="101"/>
                      <a:pt x="19" y="101"/>
                      <a:pt x="19" y="101"/>
                    </a:cubicBezTo>
                    <a:cubicBezTo>
                      <a:pt x="19" y="101"/>
                      <a:pt x="19" y="101"/>
                      <a:pt x="19" y="101"/>
                    </a:cubicBezTo>
                    <a:cubicBezTo>
                      <a:pt x="21" y="132"/>
                      <a:pt x="21" y="132"/>
                      <a:pt x="21" y="132"/>
                    </a:cubicBezTo>
                    <a:cubicBezTo>
                      <a:pt x="19" y="101"/>
                      <a:pt x="19" y="101"/>
                      <a:pt x="19" y="101"/>
                    </a:cubicBezTo>
                    <a:moveTo>
                      <a:pt x="16" y="68"/>
                    </a:moveTo>
                    <a:cubicBezTo>
                      <a:pt x="16" y="69"/>
                      <a:pt x="16" y="69"/>
                      <a:pt x="16" y="69"/>
                    </a:cubicBezTo>
                    <a:cubicBezTo>
                      <a:pt x="16" y="69"/>
                      <a:pt x="16" y="69"/>
                      <a:pt x="16" y="69"/>
                    </a:cubicBezTo>
                    <a:cubicBezTo>
                      <a:pt x="16" y="68"/>
                      <a:pt x="16" y="68"/>
                      <a:pt x="16" y="68"/>
                    </a:cubicBezTo>
                    <a:moveTo>
                      <a:pt x="11" y="62"/>
                    </a:moveTo>
                    <a:cubicBezTo>
                      <a:pt x="11" y="62"/>
                      <a:pt x="11" y="62"/>
                      <a:pt x="11" y="62"/>
                    </a:cubicBezTo>
                    <a:cubicBezTo>
                      <a:pt x="11" y="62"/>
                      <a:pt x="11" y="62"/>
                      <a:pt x="11" y="62"/>
                    </a:cubicBezTo>
                    <a:moveTo>
                      <a:pt x="11" y="62"/>
                    </a:moveTo>
                    <a:cubicBezTo>
                      <a:pt x="11" y="62"/>
                      <a:pt x="11" y="62"/>
                      <a:pt x="11" y="62"/>
                    </a:cubicBezTo>
                    <a:cubicBezTo>
                      <a:pt x="11" y="62"/>
                      <a:pt x="11" y="62"/>
                      <a:pt x="11" y="62"/>
                    </a:cubicBezTo>
                    <a:moveTo>
                      <a:pt x="5" y="60"/>
                    </a:moveTo>
                    <a:cubicBezTo>
                      <a:pt x="4" y="60"/>
                      <a:pt x="2" y="61"/>
                      <a:pt x="1" y="61"/>
                    </a:cubicBezTo>
                    <a:cubicBezTo>
                      <a:pt x="0" y="62"/>
                      <a:pt x="0" y="62"/>
                      <a:pt x="0" y="62"/>
                    </a:cubicBezTo>
                    <a:cubicBezTo>
                      <a:pt x="0" y="62"/>
                      <a:pt x="0" y="62"/>
                      <a:pt x="1" y="61"/>
                    </a:cubicBezTo>
                    <a:cubicBezTo>
                      <a:pt x="2" y="61"/>
                      <a:pt x="4" y="60"/>
                      <a:pt x="5" y="60"/>
                    </a:cubicBezTo>
                    <a:cubicBezTo>
                      <a:pt x="7" y="60"/>
                      <a:pt x="9" y="61"/>
                      <a:pt x="11" y="62"/>
                    </a:cubicBezTo>
                    <a:cubicBezTo>
                      <a:pt x="9" y="61"/>
                      <a:pt x="7" y="60"/>
                      <a:pt x="5" y="60"/>
                    </a:cubicBezTo>
                    <a:moveTo>
                      <a:pt x="10" y="0"/>
                    </a:moveTo>
                    <a:cubicBezTo>
                      <a:pt x="11" y="7"/>
                      <a:pt x="11" y="7"/>
                      <a:pt x="11" y="7"/>
                    </a:cubicBezTo>
                    <a:cubicBezTo>
                      <a:pt x="15" y="61"/>
                      <a:pt x="15" y="61"/>
                      <a:pt x="15" y="61"/>
                    </a:cubicBezTo>
                    <a:cubicBezTo>
                      <a:pt x="11" y="7"/>
                      <a:pt x="11" y="7"/>
                      <a:pt x="11" y="7"/>
                    </a:cubicBezTo>
                    <a:cubicBezTo>
                      <a:pt x="10" y="0"/>
                      <a:pt x="10" y="0"/>
                      <a:pt x="10"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9" name="Freeform 95"/>
              <p:cNvSpPr/>
              <p:nvPr>
                <p:custDataLst>
                  <p:tags r:id="rId91"/>
                </p:custDataLst>
              </p:nvPr>
            </p:nvSpPr>
            <p:spPr bwMode="auto">
              <a:xfrm flipH="1">
                <a:off x="8416865" y="2942527"/>
                <a:ext cx="108977" cy="31854"/>
              </a:xfrm>
              <a:custGeom>
                <a:avLst/>
                <a:gdLst>
                  <a:gd name="T0" fmla="*/ 0 w 28"/>
                  <a:gd name="T1" fmla="*/ 0 h 8"/>
                  <a:gd name="T2" fmla="*/ 0 w 28"/>
                  <a:gd name="T3" fmla="*/ 0 h 8"/>
                  <a:gd name="T4" fmla="*/ 28 w 28"/>
                  <a:gd name="T5" fmla="*/ 8 h 8"/>
                  <a:gd name="T6" fmla="*/ 28 w 28"/>
                  <a:gd name="T7" fmla="*/ 7 h 8"/>
                  <a:gd name="T8" fmla="*/ 18 w 28"/>
                  <a:gd name="T9" fmla="*/ 6 h 8"/>
                  <a:gd name="T10" fmla="*/ 0 w 28"/>
                  <a:gd name="T11" fmla="*/ 0 h 8"/>
                </a:gdLst>
                <a:ahLst/>
                <a:cxnLst>
                  <a:cxn ang="0">
                    <a:pos x="T0" y="T1"/>
                  </a:cxn>
                  <a:cxn ang="0">
                    <a:pos x="T2" y="T3"/>
                  </a:cxn>
                  <a:cxn ang="0">
                    <a:pos x="T4" y="T5"/>
                  </a:cxn>
                  <a:cxn ang="0">
                    <a:pos x="T6" y="T7"/>
                  </a:cxn>
                  <a:cxn ang="0">
                    <a:pos x="T8" y="T9"/>
                  </a:cxn>
                  <a:cxn ang="0">
                    <a:pos x="T10" y="T11"/>
                  </a:cxn>
                </a:cxnLst>
                <a:rect l="0" t="0" r="r" b="b"/>
                <a:pathLst>
                  <a:path w="28" h="8">
                    <a:moveTo>
                      <a:pt x="0" y="0"/>
                    </a:moveTo>
                    <a:cubicBezTo>
                      <a:pt x="0" y="0"/>
                      <a:pt x="0" y="0"/>
                      <a:pt x="0" y="0"/>
                    </a:cubicBezTo>
                    <a:cubicBezTo>
                      <a:pt x="8" y="6"/>
                      <a:pt x="18" y="8"/>
                      <a:pt x="28" y="8"/>
                    </a:cubicBezTo>
                    <a:cubicBezTo>
                      <a:pt x="28" y="8"/>
                      <a:pt x="28" y="7"/>
                      <a:pt x="28" y="7"/>
                    </a:cubicBezTo>
                    <a:cubicBezTo>
                      <a:pt x="25" y="7"/>
                      <a:pt x="22" y="7"/>
                      <a:pt x="18" y="6"/>
                    </a:cubicBezTo>
                    <a:cubicBezTo>
                      <a:pt x="11" y="4"/>
                      <a:pt x="5" y="2"/>
                      <a:pt x="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0" name="Freeform 96"/>
              <p:cNvSpPr>
                <a:spLocks noEditPoints="1"/>
              </p:cNvSpPr>
              <p:nvPr>
                <p:custDataLst>
                  <p:tags r:id="rId92"/>
                </p:custDataLst>
              </p:nvPr>
            </p:nvSpPr>
            <p:spPr bwMode="auto">
              <a:xfrm flipH="1">
                <a:off x="8413512" y="2325554"/>
                <a:ext cx="253160" cy="645474"/>
              </a:xfrm>
              <a:custGeom>
                <a:avLst/>
                <a:gdLst>
                  <a:gd name="T0" fmla="*/ 35 w 65"/>
                  <a:gd name="T1" fmla="*/ 24 h 165"/>
                  <a:gd name="T2" fmla="*/ 36 w 65"/>
                  <a:gd name="T3" fmla="*/ 25 h 165"/>
                  <a:gd name="T4" fmla="*/ 36 w 65"/>
                  <a:gd name="T5" fmla="*/ 25 h 165"/>
                  <a:gd name="T6" fmla="*/ 35 w 65"/>
                  <a:gd name="T7" fmla="*/ 24 h 165"/>
                  <a:gd name="T8" fmla="*/ 44 w 65"/>
                  <a:gd name="T9" fmla="*/ 144 h 165"/>
                  <a:gd name="T10" fmla="*/ 43 w 65"/>
                  <a:gd name="T11" fmla="*/ 143 h 165"/>
                  <a:gd name="T12" fmla="*/ 29 w 65"/>
                  <a:gd name="T13" fmla="*/ 127 h 165"/>
                  <a:gd name="T14" fmla="*/ 27 w 65"/>
                  <a:gd name="T15" fmla="*/ 117 h 165"/>
                  <a:gd name="T16" fmla="*/ 28 w 65"/>
                  <a:gd name="T17" fmla="*/ 116 h 165"/>
                  <a:gd name="T18" fmla="*/ 29 w 65"/>
                  <a:gd name="T19" fmla="*/ 117 h 165"/>
                  <a:gd name="T20" fmla="*/ 31 w 65"/>
                  <a:gd name="T21" fmla="*/ 126 h 165"/>
                  <a:gd name="T22" fmla="*/ 44 w 65"/>
                  <a:gd name="T23" fmla="*/ 142 h 165"/>
                  <a:gd name="T24" fmla="*/ 44 w 65"/>
                  <a:gd name="T25" fmla="*/ 143 h 165"/>
                  <a:gd name="T26" fmla="*/ 44 w 65"/>
                  <a:gd name="T27" fmla="*/ 144 h 165"/>
                  <a:gd name="T28" fmla="*/ 43 w 65"/>
                  <a:gd name="T29" fmla="*/ 110 h 165"/>
                  <a:gd name="T30" fmla="*/ 36 w 65"/>
                  <a:gd name="T31" fmla="*/ 107 h 165"/>
                  <a:gd name="T32" fmla="*/ 43 w 65"/>
                  <a:gd name="T33" fmla="*/ 104 h 165"/>
                  <a:gd name="T34" fmla="*/ 51 w 65"/>
                  <a:gd name="T35" fmla="*/ 107 h 165"/>
                  <a:gd name="T36" fmla="*/ 43 w 65"/>
                  <a:gd name="T37" fmla="*/ 110 h 165"/>
                  <a:gd name="T38" fmla="*/ 14 w 65"/>
                  <a:gd name="T39" fmla="*/ 11 h 165"/>
                  <a:gd name="T40" fmla="*/ 17 w 65"/>
                  <a:gd name="T41" fmla="*/ 25 h 165"/>
                  <a:gd name="T42" fmla="*/ 5 w 65"/>
                  <a:gd name="T43" fmla="*/ 61 h 165"/>
                  <a:gd name="T44" fmla="*/ 6 w 65"/>
                  <a:gd name="T45" fmla="*/ 68 h 165"/>
                  <a:gd name="T46" fmla="*/ 6 w 65"/>
                  <a:gd name="T47" fmla="*/ 69 h 165"/>
                  <a:gd name="T48" fmla="*/ 8 w 65"/>
                  <a:gd name="T49" fmla="*/ 73 h 165"/>
                  <a:gd name="T50" fmla="*/ 9 w 65"/>
                  <a:gd name="T51" fmla="*/ 101 h 165"/>
                  <a:gd name="T52" fmla="*/ 11 w 65"/>
                  <a:gd name="T53" fmla="*/ 132 h 165"/>
                  <a:gd name="T54" fmla="*/ 36 w 65"/>
                  <a:gd name="T55" fmla="*/ 158 h 165"/>
                  <a:gd name="T56" fmla="*/ 36 w 65"/>
                  <a:gd name="T57" fmla="*/ 158 h 165"/>
                  <a:gd name="T58" fmla="*/ 36 w 65"/>
                  <a:gd name="T59" fmla="*/ 158 h 165"/>
                  <a:gd name="T60" fmla="*/ 54 w 65"/>
                  <a:gd name="T61" fmla="*/ 164 h 165"/>
                  <a:gd name="T62" fmla="*/ 64 w 65"/>
                  <a:gd name="T63" fmla="*/ 165 h 165"/>
                  <a:gd name="T64" fmla="*/ 63 w 65"/>
                  <a:gd name="T65" fmla="*/ 139 h 165"/>
                  <a:gd name="T66" fmla="*/ 58 w 65"/>
                  <a:gd name="T67" fmla="*/ 127 h 165"/>
                  <a:gd name="T68" fmla="*/ 57 w 65"/>
                  <a:gd name="T69" fmla="*/ 125 h 165"/>
                  <a:gd name="T70" fmla="*/ 58 w 65"/>
                  <a:gd name="T71" fmla="*/ 124 h 165"/>
                  <a:gd name="T72" fmla="*/ 58 w 65"/>
                  <a:gd name="T73" fmla="*/ 124 h 165"/>
                  <a:gd name="T74" fmla="*/ 59 w 65"/>
                  <a:gd name="T75" fmla="*/ 125 h 165"/>
                  <a:gd name="T76" fmla="*/ 60 w 65"/>
                  <a:gd name="T77" fmla="*/ 126 h 165"/>
                  <a:gd name="T78" fmla="*/ 61 w 65"/>
                  <a:gd name="T79" fmla="*/ 128 h 165"/>
                  <a:gd name="T80" fmla="*/ 53 w 65"/>
                  <a:gd name="T81" fmla="*/ 94 h 165"/>
                  <a:gd name="T82" fmla="*/ 43 w 65"/>
                  <a:gd name="T83" fmla="*/ 99 h 165"/>
                  <a:gd name="T84" fmla="*/ 32 w 65"/>
                  <a:gd name="T85" fmla="*/ 87 h 165"/>
                  <a:gd name="T86" fmla="*/ 43 w 65"/>
                  <a:gd name="T87" fmla="*/ 76 h 165"/>
                  <a:gd name="T88" fmla="*/ 49 w 65"/>
                  <a:gd name="T89" fmla="*/ 77 h 165"/>
                  <a:gd name="T90" fmla="*/ 45 w 65"/>
                  <a:gd name="T91" fmla="*/ 60 h 165"/>
                  <a:gd name="T92" fmla="*/ 33 w 65"/>
                  <a:gd name="T93" fmla="*/ 60 h 165"/>
                  <a:gd name="T94" fmla="*/ 33 w 65"/>
                  <a:gd name="T95" fmla="*/ 56 h 165"/>
                  <a:gd name="T96" fmla="*/ 44 w 65"/>
                  <a:gd name="T97" fmla="*/ 56 h 165"/>
                  <a:gd name="T98" fmla="*/ 38 w 65"/>
                  <a:gd name="T99" fmla="*/ 30 h 165"/>
                  <a:gd name="T100" fmla="*/ 26 w 65"/>
                  <a:gd name="T101" fmla="*/ 21 h 165"/>
                  <a:gd name="T102" fmla="*/ 14 w 65"/>
                  <a:gd name="T103" fmla="*/ 11 h 165"/>
                  <a:gd name="T104" fmla="*/ 0 w 65"/>
                  <a:gd name="T105" fmla="*/ 0 h 165"/>
                  <a:gd name="T106" fmla="*/ 0 w 65"/>
                  <a:gd name="T107" fmla="*/ 0 h 165"/>
                  <a:gd name="T108" fmla="*/ 1 w 65"/>
                  <a:gd name="T109" fmla="*/ 7 h 165"/>
                  <a:gd name="T110" fmla="*/ 0 w 65"/>
                  <a:gd name="T111" fmla="*/ 0 h 165"/>
                  <a:gd name="T112" fmla="*/ 0 w 65"/>
                  <a:gd name="T11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165">
                    <a:moveTo>
                      <a:pt x="35" y="24"/>
                    </a:moveTo>
                    <a:cubicBezTo>
                      <a:pt x="35" y="24"/>
                      <a:pt x="36" y="25"/>
                      <a:pt x="36" y="25"/>
                    </a:cubicBezTo>
                    <a:cubicBezTo>
                      <a:pt x="36" y="25"/>
                      <a:pt x="36" y="25"/>
                      <a:pt x="36" y="25"/>
                    </a:cubicBezTo>
                    <a:cubicBezTo>
                      <a:pt x="36" y="25"/>
                      <a:pt x="35" y="24"/>
                      <a:pt x="35" y="24"/>
                    </a:cubicBezTo>
                    <a:moveTo>
                      <a:pt x="44" y="144"/>
                    </a:moveTo>
                    <a:cubicBezTo>
                      <a:pt x="43" y="144"/>
                      <a:pt x="43" y="144"/>
                      <a:pt x="43" y="143"/>
                    </a:cubicBezTo>
                    <a:cubicBezTo>
                      <a:pt x="35" y="139"/>
                      <a:pt x="31" y="132"/>
                      <a:pt x="29" y="127"/>
                    </a:cubicBezTo>
                    <a:cubicBezTo>
                      <a:pt x="27" y="121"/>
                      <a:pt x="27" y="117"/>
                      <a:pt x="27" y="117"/>
                    </a:cubicBezTo>
                    <a:cubicBezTo>
                      <a:pt x="27" y="116"/>
                      <a:pt x="28" y="116"/>
                      <a:pt x="28" y="116"/>
                    </a:cubicBezTo>
                    <a:cubicBezTo>
                      <a:pt x="29" y="116"/>
                      <a:pt x="29" y="116"/>
                      <a:pt x="29" y="117"/>
                    </a:cubicBezTo>
                    <a:cubicBezTo>
                      <a:pt x="29" y="117"/>
                      <a:pt x="29" y="121"/>
                      <a:pt x="31" y="126"/>
                    </a:cubicBezTo>
                    <a:cubicBezTo>
                      <a:pt x="33" y="131"/>
                      <a:pt x="37" y="137"/>
                      <a:pt x="44" y="142"/>
                    </a:cubicBezTo>
                    <a:cubicBezTo>
                      <a:pt x="45" y="142"/>
                      <a:pt x="45" y="143"/>
                      <a:pt x="44" y="143"/>
                    </a:cubicBezTo>
                    <a:cubicBezTo>
                      <a:pt x="44" y="143"/>
                      <a:pt x="44" y="144"/>
                      <a:pt x="44" y="144"/>
                    </a:cubicBezTo>
                    <a:moveTo>
                      <a:pt x="43" y="110"/>
                    </a:moveTo>
                    <a:cubicBezTo>
                      <a:pt x="39" y="110"/>
                      <a:pt x="36" y="109"/>
                      <a:pt x="36" y="107"/>
                    </a:cubicBezTo>
                    <a:cubicBezTo>
                      <a:pt x="36" y="106"/>
                      <a:pt x="39" y="104"/>
                      <a:pt x="43" y="104"/>
                    </a:cubicBezTo>
                    <a:cubicBezTo>
                      <a:pt x="48" y="104"/>
                      <a:pt x="51" y="106"/>
                      <a:pt x="51" y="107"/>
                    </a:cubicBezTo>
                    <a:cubicBezTo>
                      <a:pt x="51" y="109"/>
                      <a:pt x="48" y="110"/>
                      <a:pt x="43" y="110"/>
                    </a:cubicBezTo>
                    <a:moveTo>
                      <a:pt x="14" y="11"/>
                    </a:moveTo>
                    <a:cubicBezTo>
                      <a:pt x="16" y="15"/>
                      <a:pt x="17" y="19"/>
                      <a:pt x="17" y="25"/>
                    </a:cubicBezTo>
                    <a:cubicBezTo>
                      <a:pt x="18" y="44"/>
                      <a:pt x="8" y="57"/>
                      <a:pt x="5" y="61"/>
                    </a:cubicBezTo>
                    <a:cubicBezTo>
                      <a:pt x="6" y="68"/>
                      <a:pt x="6" y="68"/>
                      <a:pt x="6" y="68"/>
                    </a:cubicBezTo>
                    <a:cubicBezTo>
                      <a:pt x="6" y="69"/>
                      <a:pt x="6" y="69"/>
                      <a:pt x="6" y="69"/>
                    </a:cubicBezTo>
                    <a:cubicBezTo>
                      <a:pt x="7" y="71"/>
                      <a:pt x="8" y="73"/>
                      <a:pt x="8" y="73"/>
                    </a:cubicBezTo>
                    <a:cubicBezTo>
                      <a:pt x="9" y="101"/>
                      <a:pt x="9" y="101"/>
                      <a:pt x="9" y="101"/>
                    </a:cubicBezTo>
                    <a:cubicBezTo>
                      <a:pt x="11" y="132"/>
                      <a:pt x="11" y="132"/>
                      <a:pt x="11" y="132"/>
                    </a:cubicBezTo>
                    <a:cubicBezTo>
                      <a:pt x="11" y="132"/>
                      <a:pt x="15" y="148"/>
                      <a:pt x="36" y="158"/>
                    </a:cubicBezTo>
                    <a:cubicBezTo>
                      <a:pt x="36" y="158"/>
                      <a:pt x="36" y="158"/>
                      <a:pt x="36" y="158"/>
                    </a:cubicBezTo>
                    <a:cubicBezTo>
                      <a:pt x="36" y="158"/>
                      <a:pt x="36" y="158"/>
                      <a:pt x="36" y="158"/>
                    </a:cubicBezTo>
                    <a:cubicBezTo>
                      <a:pt x="41" y="160"/>
                      <a:pt x="47" y="162"/>
                      <a:pt x="54" y="164"/>
                    </a:cubicBezTo>
                    <a:cubicBezTo>
                      <a:pt x="58" y="165"/>
                      <a:pt x="61" y="165"/>
                      <a:pt x="64" y="165"/>
                    </a:cubicBezTo>
                    <a:cubicBezTo>
                      <a:pt x="65" y="157"/>
                      <a:pt x="65" y="148"/>
                      <a:pt x="63" y="139"/>
                    </a:cubicBezTo>
                    <a:cubicBezTo>
                      <a:pt x="61" y="134"/>
                      <a:pt x="59" y="129"/>
                      <a:pt x="58" y="127"/>
                    </a:cubicBezTo>
                    <a:cubicBezTo>
                      <a:pt x="58" y="126"/>
                      <a:pt x="57" y="125"/>
                      <a:pt x="57" y="125"/>
                    </a:cubicBezTo>
                    <a:cubicBezTo>
                      <a:pt x="57" y="125"/>
                      <a:pt x="57" y="124"/>
                      <a:pt x="58" y="124"/>
                    </a:cubicBezTo>
                    <a:cubicBezTo>
                      <a:pt x="58" y="124"/>
                      <a:pt x="58" y="124"/>
                      <a:pt x="58" y="124"/>
                    </a:cubicBezTo>
                    <a:cubicBezTo>
                      <a:pt x="59" y="124"/>
                      <a:pt x="59" y="124"/>
                      <a:pt x="59" y="125"/>
                    </a:cubicBezTo>
                    <a:cubicBezTo>
                      <a:pt x="59" y="125"/>
                      <a:pt x="59" y="125"/>
                      <a:pt x="60" y="126"/>
                    </a:cubicBezTo>
                    <a:cubicBezTo>
                      <a:pt x="60" y="127"/>
                      <a:pt x="60" y="127"/>
                      <a:pt x="61" y="128"/>
                    </a:cubicBezTo>
                    <a:cubicBezTo>
                      <a:pt x="58" y="117"/>
                      <a:pt x="55" y="105"/>
                      <a:pt x="53" y="94"/>
                    </a:cubicBezTo>
                    <a:cubicBezTo>
                      <a:pt x="51" y="97"/>
                      <a:pt x="47" y="99"/>
                      <a:pt x="43" y="99"/>
                    </a:cubicBezTo>
                    <a:cubicBezTo>
                      <a:pt x="37" y="99"/>
                      <a:pt x="32" y="94"/>
                      <a:pt x="32" y="87"/>
                    </a:cubicBezTo>
                    <a:cubicBezTo>
                      <a:pt x="32" y="81"/>
                      <a:pt x="37" y="76"/>
                      <a:pt x="43" y="76"/>
                    </a:cubicBezTo>
                    <a:cubicBezTo>
                      <a:pt x="45" y="76"/>
                      <a:pt x="47" y="76"/>
                      <a:pt x="49" y="77"/>
                    </a:cubicBezTo>
                    <a:cubicBezTo>
                      <a:pt x="48" y="71"/>
                      <a:pt x="46" y="66"/>
                      <a:pt x="45" y="60"/>
                    </a:cubicBezTo>
                    <a:cubicBezTo>
                      <a:pt x="33" y="60"/>
                      <a:pt x="33" y="60"/>
                      <a:pt x="33" y="60"/>
                    </a:cubicBezTo>
                    <a:cubicBezTo>
                      <a:pt x="33" y="56"/>
                      <a:pt x="33" y="56"/>
                      <a:pt x="33" y="56"/>
                    </a:cubicBezTo>
                    <a:cubicBezTo>
                      <a:pt x="44" y="56"/>
                      <a:pt x="44" y="56"/>
                      <a:pt x="44" y="56"/>
                    </a:cubicBezTo>
                    <a:cubicBezTo>
                      <a:pt x="42" y="47"/>
                      <a:pt x="40" y="39"/>
                      <a:pt x="38" y="30"/>
                    </a:cubicBezTo>
                    <a:cubicBezTo>
                      <a:pt x="34" y="27"/>
                      <a:pt x="30" y="24"/>
                      <a:pt x="26" y="21"/>
                    </a:cubicBezTo>
                    <a:cubicBezTo>
                      <a:pt x="21" y="18"/>
                      <a:pt x="17" y="14"/>
                      <a:pt x="14" y="11"/>
                    </a:cubicBezTo>
                    <a:moveTo>
                      <a:pt x="0" y="0"/>
                    </a:moveTo>
                    <a:cubicBezTo>
                      <a:pt x="0" y="0"/>
                      <a:pt x="0" y="0"/>
                      <a:pt x="0" y="0"/>
                    </a:cubicBezTo>
                    <a:cubicBezTo>
                      <a:pt x="1" y="7"/>
                      <a:pt x="1" y="7"/>
                      <a:pt x="1" y="7"/>
                    </a:cubicBezTo>
                    <a:cubicBezTo>
                      <a:pt x="0" y="0"/>
                      <a:pt x="0" y="0"/>
                      <a:pt x="0" y="0"/>
                    </a:cubicBezTo>
                    <a:cubicBezTo>
                      <a:pt x="0" y="0"/>
                      <a:pt x="0" y="0"/>
                      <a:pt x="0" y="0"/>
                    </a:cubicBezTo>
                  </a:path>
                </a:pathLst>
              </a:custGeom>
              <a:solidFill>
                <a:srgbClr val="BD7D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1" name="Freeform 97"/>
              <p:cNvSpPr/>
              <p:nvPr>
                <p:custDataLst>
                  <p:tags r:id="rId93"/>
                </p:custDataLst>
              </p:nvPr>
            </p:nvSpPr>
            <p:spPr bwMode="auto">
              <a:xfrm flipH="1">
                <a:off x="8631464" y="2560272"/>
                <a:ext cx="117359" cy="159272"/>
              </a:xfrm>
              <a:custGeom>
                <a:avLst/>
                <a:gdLst>
                  <a:gd name="T0" fmla="*/ 16 w 30"/>
                  <a:gd name="T1" fmla="*/ 0 h 41"/>
                  <a:gd name="T2" fmla="*/ 12 w 30"/>
                  <a:gd name="T3" fmla="*/ 1 h 41"/>
                  <a:gd name="T4" fmla="*/ 11 w 30"/>
                  <a:gd name="T5" fmla="*/ 2 h 41"/>
                  <a:gd name="T6" fmla="*/ 30 w 30"/>
                  <a:gd name="T7" fmla="*/ 41 h 41"/>
                  <a:gd name="T8" fmla="*/ 30 w 30"/>
                  <a:gd name="T9" fmla="*/ 41 h 41"/>
                  <a:gd name="T10" fmla="*/ 29 w 30"/>
                  <a:gd name="T11" fmla="*/ 13 h 41"/>
                  <a:gd name="T12" fmla="*/ 27 w 30"/>
                  <a:gd name="T13" fmla="*/ 9 h 41"/>
                  <a:gd name="T14" fmla="*/ 27 w 30"/>
                  <a:gd name="T15" fmla="*/ 9 h 41"/>
                  <a:gd name="T16" fmla="*/ 27 w 30"/>
                  <a:gd name="T17" fmla="*/ 9 h 41"/>
                  <a:gd name="T18" fmla="*/ 22 w 30"/>
                  <a:gd name="T19" fmla="*/ 2 h 41"/>
                  <a:gd name="T20" fmla="*/ 22 w 30"/>
                  <a:gd name="T21" fmla="*/ 2 h 41"/>
                  <a:gd name="T22" fmla="*/ 22 w 30"/>
                  <a:gd name="T23" fmla="*/ 2 h 41"/>
                  <a:gd name="T24" fmla="*/ 22 w 30"/>
                  <a:gd name="T25" fmla="*/ 2 h 41"/>
                  <a:gd name="T26" fmla="*/ 22 w 30"/>
                  <a:gd name="T27" fmla="*/ 2 h 41"/>
                  <a:gd name="T28" fmla="*/ 16 w 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1">
                    <a:moveTo>
                      <a:pt x="16" y="0"/>
                    </a:moveTo>
                    <a:cubicBezTo>
                      <a:pt x="15" y="0"/>
                      <a:pt x="13" y="1"/>
                      <a:pt x="12" y="1"/>
                    </a:cubicBezTo>
                    <a:cubicBezTo>
                      <a:pt x="11" y="2"/>
                      <a:pt x="11" y="2"/>
                      <a:pt x="11" y="2"/>
                    </a:cubicBezTo>
                    <a:cubicBezTo>
                      <a:pt x="0" y="8"/>
                      <a:pt x="3" y="40"/>
                      <a:pt x="30" y="41"/>
                    </a:cubicBezTo>
                    <a:cubicBezTo>
                      <a:pt x="30" y="41"/>
                      <a:pt x="30" y="41"/>
                      <a:pt x="30" y="41"/>
                    </a:cubicBezTo>
                    <a:cubicBezTo>
                      <a:pt x="29" y="13"/>
                      <a:pt x="29" y="13"/>
                      <a:pt x="29" y="13"/>
                    </a:cubicBezTo>
                    <a:cubicBezTo>
                      <a:pt x="29" y="13"/>
                      <a:pt x="28" y="11"/>
                      <a:pt x="27" y="9"/>
                    </a:cubicBezTo>
                    <a:cubicBezTo>
                      <a:pt x="27" y="9"/>
                      <a:pt x="27" y="9"/>
                      <a:pt x="27" y="9"/>
                    </a:cubicBezTo>
                    <a:cubicBezTo>
                      <a:pt x="27" y="9"/>
                      <a:pt x="27" y="9"/>
                      <a:pt x="27" y="9"/>
                    </a:cubicBezTo>
                    <a:cubicBezTo>
                      <a:pt x="26" y="7"/>
                      <a:pt x="24" y="4"/>
                      <a:pt x="22" y="2"/>
                    </a:cubicBezTo>
                    <a:cubicBezTo>
                      <a:pt x="22" y="2"/>
                      <a:pt x="22" y="2"/>
                      <a:pt x="22" y="2"/>
                    </a:cubicBezTo>
                    <a:cubicBezTo>
                      <a:pt x="22" y="2"/>
                      <a:pt x="22" y="2"/>
                      <a:pt x="22" y="2"/>
                    </a:cubicBezTo>
                    <a:cubicBezTo>
                      <a:pt x="22" y="2"/>
                      <a:pt x="22" y="2"/>
                      <a:pt x="22" y="2"/>
                    </a:cubicBezTo>
                    <a:cubicBezTo>
                      <a:pt x="22" y="2"/>
                      <a:pt x="22" y="2"/>
                      <a:pt x="22" y="2"/>
                    </a:cubicBezTo>
                    <a:cubicBezTo>
                      <a:pt x="20" y="1"/>
                      <a:pt x="18" y="0"/>
                      <a:pt x="16"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2" name="Freeform 98"/>
              <p:cNvSpPr/>
              <p:nvPr>
                <p:custDataLst>
                  <p:tags r:id="rId94"/>
                </p:custDataLst>
              </p:nvPr>
            </p:nvSpPr>
            <p:spPr bwMode="auto">
              <a:xfrm flipH="1">
                <a:off x="8596257" y="2325554"/>
                <a:ext cx="70415" cy="238071"/>
              </a:xfrm>
              <a:custGeom>
                <a:avLst/>
                <a:gdLst>
                  <a:gd name="T0" fmla="*/ 0 w 18"/>
                  <a:gd name="T1" fmla="*/ 0 h 61"/>
                  <a:gd name="T2" fmla="*/ 0 w 18"/>
                  <a:gd name="T3" fmla="*/ 0 h 61"/>
                  <a:gd name="T4" fmla="*/ 0 w 18"/>
                  <a:gd name="T5" fmla="*/ 0 h 61"/>
                  <a:gd name="T6" fmla="*/ 1 w 18"/>
                  <a:gd name="T7" fmla="*/ 7 h 61"/>
                  <a:gd name="T8" fmla="*/ 5 w 18"/>
                  <a:gd name="T9" fmla="*/ 61 h 61"/>
                  <a:gd name="T10" fmla="*/ 5 w 18"/>
                  <a:gd name="T11" fmla="*/ 61 h 61"/>
                  <a:gd name="T12" fmla="*/ 5 w 18"/>
                  <a:gd name="T13" fmla="*/ 61 h 61"/>
                  <a:gd name="T14" fmla="*/ 17 w 18"/>
                  <a:gd name="T15" fmla="*/ 25 h 61"/>
                  <a:gd name="T16" fmla="*/ 14 w 18"/>
                  <a:gd name="T17" fmla="*/ 11 h 61"/>
                  <a:gd name="T18" fmla="*/ 11 w 18"/>
                  <a:gd name="T19" fmla="*/ 9 h 61"/>
                  <a:gd name="T20" fmla="*/ 2 w 18"/>
                  <a:gd name="T21" fmla="*/ 0 h 61"/>
                  <a:gd name="T22" fmla="*/ 0 w 18"/>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1">
                    <a:moveTo>
                      <a:pt x="0" y="0"/>
                    </a:moveTo>
                    <a:cubicBezTo>
                      <a:pt x="0" y="0"/>
                      <a:pt x="0" y="0"/>
                      <a:pt x="0" y="0"/>
                    </a:cubicBezTo>
                    <a:cubicBezTo>
                      <a:pt x="0" y="0"/>
                      <a:pt x="0" y="0"/>
                      <a:pt x="0" y="0"/>
                    </a:cubicBezTo>
                    <a:cubicBezTo>
                      <a:pt x="1" y="7"/>
                      <a:pt x="1" y="7"/>
                      <a:pt x="1" y="7"/>
                    </a:cubicBezTo>
                    <a:cubicBezTo>
                      <a:pt x="5" y="61"/>
                      <a:pt x="5" y="61"/>
                      <a:pt x="5" y="61"/>
                    </a:cubicBezTo>
                    <a:cubicBezTo>
                      <a:pt x="5" y="61"/>
                      <a:pt x="5" y="61"/>
                      <a:pt x="5" y="61"/>
                    </a:cubicBezTo>
                    <a:cubicBezTo>
                      <a:pt x="5" y="61"/>
                      <a:pt x="5" y="61"/>
                      <a:pt x="5" y="61"/>
                    </a:cubicBezTo>
                    <a:cubicBezTo>
                      <a:pt x="8" y="57"/>
                      <a:pt x="18" y="44"/>
                      <a:pt x="17" y="25"/>
                    </a:cubicBezTo>
                    <a:cubicBezTo>
                      <a:pt x="17" y="19"/>
                      <a:pt x="16" y="15"/>
                      <a:pt x="14" y="11"/>
                    </a:cubicBezTo>
                    <a:cubicBezTo>
                      <a:pt x="13" y="10"/>
                      <a:pt x="12" y="10"/>
                      <a:pt x="11" y="9"/>
                    </a:cubicBezTo>
                    <a:cubicBezTo>
                      <a:pt x="7" y="5"/>
                      <a:pt x="3" y="2"/>
                      <a:pt x="2"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3" name="Freeform 99"/>
              <p:cNvSpPr>
                <a:spLocks noEditPoints="1"/>
              </p:cNvSpPr>
              <p:nvPr>
                <p:custDataLst>
                  <p:tags r:id="rId95"/>
                </p:custDataLst>
              </p:nvPr>
            </p:nvSpPr>
            <p:spPr bwMode="auto">
              <a:xfrm flipH="1">
                <a:off x="8525841" y="2325554"/>
                <a:ext cx="132448" cy="97240"/>
              </a:xfrm>
              <a:custGeom>
                <a:avLst/>
                <a:gdLst>
                  <a:gd name="T0" fmla="*/ 0 w 34"/>
                  <a:gd name="T1" fmla="*/ 0 h 25"/>
                  <a:gd name="T2" fmla="*/ 33 w 34"/>
                  <a:gd name="T3" fmla="*/ 24 h 25"/>
                  <a:gd name="T4" fmla="*/ 34 w 34"/>
                  <a:gd name="T5" fmla="*/ 25 h 25"/>
                  <a:gd name="T6" fmla="*/ 27 w 34"/>
                  <a:gd name="T7" fmla="*/ 1 h 25"/>
                  <a:gd name="T8" fmla="*/ 0 w 34"/>
                  <a:gd name="T9" fmla="*/ 0 h 25"/>
                  <a:gd name="T10" fmla="*/ 0 w 34"/>
                  <a:gd name="T11" fmla="*/ 0 h 25"/>
                  <a:gd name="T12" fmla="*/ 9 w 34"/>
                  <a:gd name="T13" fmla="*/ 9 h 25"/>
                  <a:gd name="T14" fmla="*/ 0 w 34"/>
                  <a:gd name="T15" fmla="*/ 0 h 25"/>
                  <a:gd name="T16" fmla="*/ 0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0" y="0"/>
                    </a:moveTo>
                    <a:cubicBezTo>
                      <a:pt x="9" y="9"/>
                      <a:pt x="21" y="17"/>
                      <a:pt x="33" y="24"/>
                    </a:cubicBezTo>
                    <a:cubicBezTo>
                      <a:pt x="33" y="24"/>
                      <a:pt x="34" y="25"/>
                      <a:pt x="34" y="25"/>
                    </a:cubicBezTo>
                    <a:cubicBezTo>
                      <a:pt x="32" y="17"/>
                      <a:pt x="30" y="9"/>
                      <a:pt x="27" y="1"/>
                    </a:cubicBezTo>
                    <a:cubicBezTo>
                      <a:pt x="0" y="0"/>
                      <a:pt x="0" y="0"/>
                      <a:pt x="0" y="0"/>
                    </a:cubicBezTo>
                    <a:moveTo>
                      <a:pt x="0" y="0"/>
                    </a:moveTo>
                    <a:cubicBezTo>
                      <a:pt x="1" y="2"/>
                      <a:pt x="5" y="5"/>
                      <a:pt x="9" y="9"/>
                    </a:cubicBezTo>
                    <a:cubicBezTo>
                      <a:pt x="4" y="4"/>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4" name="Freeform 100"/>
              <p:cNvSpPr/>
              <p:nvPr>
                <p:custDataLst>
                  <p:tags r:id="rId96"/>
                </p:custDataLst>
              </p:nvPr>
            </p:nvSpPr>
            <p:spPr bwMode="auto">
              <a:xfrm flipH="1">
                <a:off x="8519135" y="2325554"/>
                <a:ext cx="139155" cy="117359"/>
              </a:xfrm>
              <a:custGeom>
                <a:avLst/>
                <a:gdLst>
                  <a:gd name="T0" fmla="*/ 0 w 36"/>
                  <a:gd name="T1" fmla="*/ 0 h 30"/>
                  <a:gd name="T2" fmla="*/ 9 w 36"/>
                  <a:gd name="T3" fmla="*/ 9 h 30"/>
                  <a:gd name="T4" fmla="*/ 12 w 36"/>
                  <a:gd name="T5" fmla="*/ 11 h 30"/>
                  <a:gd name="T6" fmla="*/ 24 w 36"/>
                  <a:gd name="T7" fmla="*/ 21 h 30"/>
                  <a:gd name="T8" fmla="*/ 36 w 36"/>
                  <a:gd name="T9" fmla="*/ 30 h 30"/>
                  <a:gd name="T10" fmla="*/ 34 w 36"/>
                  <a:gd name="T11" fmla="*/ 25 h 30"/>
                  <a:gd name="T12" fmla="*/ 33 w 36"/>
                  <a:gd name="T13" fmla="*/ 24 h 30"/>
                  <a:gd name="T14" fmla="*/ 0 w 36"/>
                  <a:gd name="T15" fmla="*/ 0 h 30"/>
                  <a:gd name="T16" fmla="*/ 0 w 3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0">
                    <a:moveTo>
                      <a:pt x="0" y="0"/>
                    </a:moveTo>
                    <a:cubicBezTo>
                      <a:pt x="0" y="0"/>
                      <a:pt x="4" y="4"/>
                      <a:pt x="9" y="9"/>
                    </a:cubicBezTo>
                    <a:cubicBezTo>
                      <a:pt x="10" y="10"/>
                      <a:pt x="11" y="10"/>
                      <a:pt x="12" y="11"/>
                    </a:cubicBezTo>
                    <a:cubicBezTo>
                      <a:pt x="15" y="14"/>
                      <a:pt x="19" y="18"/>
                      <a:pt x="24" y="21"/>
                    </a:cubicBezTo>
                    <a:cubicBezTo>
                      <a:pt x="28" y="24"/>
                      <a:pt x="32" y="27"/>
                      <a:pt x="36" y="30"/>
                    </a:cubicBezTo>
                    <a:cubicBezTo>
                      <a:pt x="35" y="28"/>
                      <a:pt x="35" y="27"/>
                      <a:pt x="34" y="25"/>
                    </a:cubicBezTo>
                    <a:cubicBezTo>
                      <a:pt x="34" y="25"/>
                      <a:pt x="33" y="24"/>
                      <a:pt x="33" y="24"/>
                    </a:cubicBezTo>
                    <a:cubicBezTo>
                      <a:pt x="21" y="17"/>
                      <a:pt x="9" y="9"/>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5" name="Freeform 101"/>
              <p:cNvSpPr/>
              <p:nvPr>
                <p:custDataLst>
                  <p:tags r:id="rId97"/>
                </p:custDataLst>
              </p:nvPr>
            </p:nvSpPr>
            <p:spPr bwMode="auto">
              <a:xfrm flipH="1">
                <a:off x="8420218" y="2810079"/>
                <a:ext cx="23472" cy="58679"/>
              </a:xfrm>
              <a:custGeom>
                <a:avLst/>
                <a:gdLst>
                  <a:gd name="T0" fmla="*/ 1 w 6"/>
                  <a:gd name="T1" fmla="*/ 0 h 15"/>
                  <a:gd name="T2" fmla="*/ 1 w 6"/>
                  <a:gd name="T3" fmla="*/ 0 h 15"/>
                  <a:gd name="T4" fmla="*/ 0 w 6"/>
                  <a:gd name="T5" fmla="*/ 1 h 15"/>
                  <a:gd name="T6" fmla="*/ 1 w 6"/>
                  <a:gd name="T7" fmla="*/ 3 h 15"/>
                  <a:gd name="T8" fmla="*/ 6 w 6"/>
                  <a:gd name="T9" fmla="*/ 15 h 15"/>
                  <a:gd name="T10" fmla="*/ 5 w 6"/>
                  <a:gd name="T11" fmla="*/ 10 h 15"/>
                  <a:gd name="T12" fmla="*/ 4 w 6"/>
                  <a:gd name="T13" fmla="*/ 4 h 15"/>
                  <a:gd name="T14" fmla="*/ 3 w 6"/>
                  <a:gd name="T15" fmla="*/ 2 h 15"/>
                  <a:gd name="T16" fmla="*/ 2 w 6"/>
                  <a:gd name="T17" fmla="*/ 1 h 15"/>
                  <a:gd name="T18" fmla="*/ 1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1" y="0"/>
                    </a:moveTo>
                    <a:cubicBezTo>
                      <a:pt x="1" y="0"/>
                      <a:pt x="1" y="0"/>
                      <a:pt x="1" y="0"/>
                    </a:cubicBezTo>
                    <a:cubicBezTo>
                      <a:pt x="0" y="0"/>
                      <a:pt x="0" y="1"/>
                      <a:pt x="0" y="1"/>
                    </a:cubicBezTo>
                    <a:cubicBezTo>
                      <a:pt x="0" y="1"/>
                      <a:pt x="1" y="2"/>
                      <a:pt x="1" y="3"/>
                    </a:cubicBezTo>
                    <a:cubicBezTo>
                      <a:pt x="2" y="5"/>
                      <a:pt x="4" y="10"/>
                      <a:pt x="6" y="15"/>
                    </a:cubicBezTo>
                    <a:cubicBezTo>
                      <a:pt x="6" y="14"/>
                      <a:pt x="5" y="12"/>
                      <a:pt x="5" y="10"/>
                    </a:cubicBezTo>
                    <a:cubicBezTo>
                      <a:pt x="5" y="8"/>
                      <a:pt x="4" y="6"/>
                      <a:pt x="4" y="4"/>
                    </a:cubicBezTo>
                    <a:cubicBezTo>
                      <a:pt x="3" y="3"/>
                      <a:pt x="3" y="3"/>
                      <a:pt x="3" y="2"/>
                    </a:cubicBezTo>
                    <a:cubicBezTo>
                      <a:pt x="2" y="1"/>
                      <a:pt x="2" y="1"/>
                      <a:pt x="2" y="1"/>
                    </a:cubicBezTo>
                    <a:cubicBezTo>
                      <a:pt x="2" y="0"/>
                      <a:pt x="2"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6" name="Freeform 102"/>
              <p:cNvSpPr/>
              <p:nvPr>
                <p:custDataLst>
                  <p:tags r:id="rId98"/>
                </p:custDataLst>
              </p:nvPr>
            </p:nvSpPr>
            <p:spPr bwMode="auto">
              <a:xfrm flipH="1">
                <a:off x="8460456" y="2622304"/>
                <a:ext cx="82152" cy="90534"/>
              </a:xfrm>
              <a:custGeom>
                <a:avLst/>
                <a:gdLst>
                  <a:gd name="T0" fmla="*/ 11 w 21"/>
                  <a:gd name="T1" fmla="*/ 0 h 23"/>
                  <a:gd name="T2" fmla="*/ 0 w 21"/>
                  <a:gd name="T3" fmla="*/ 11 h 23"/>
                  <a:gd name="T4" fmla="*/ 11 w 21"/>
                  <a:gd name="T5" fmla="*/ 23 h 23"/>
                  <a:gd name="T6" fmla="*/ 21 w 21"/>
                  <a:gd name="T7" fmla="*/ 18 h 23"/>
                  <a:gd name="T8" fmla="*/ 20 w 21"/>
                  <a:gd name="T9" fmla="*/ 17 h 23"/>
                  <a:gd name="T10" fmla="*/ 11 w 21"/>
                  <a:gd name="T11" fmla="*/ 22 h 23"/>
                  <a:gd name="T12" fmla="*/ 9 w 21"/>
                  <a:gd name="T13" fmla="*/ 21 h 23"/>
                  <a:gd name="T14" fmla="*/ 9 w 21"/>
                  <a:gd name="T15" fmla="*/ 21 h 23"/>
                  <a:gd name="T16" fmla="*/ 2 w 21"/>
                  <a:gd name="T17" fmla="*/ 17 h 23"/>
                  <a:gd name="T18" fmla="*/ 2 w 21"/>
                  <a:gd name="T19" fmla="*/ 17 h 23"/>
                  <a:gd name="T20" fmla="*/ 1 w 21"/>
                  <a:gd name="T21" fmla="*/ 11 h 23"/>
                  <a:gd name="T22" fmla="*/ 11 w 21"/>
                  <a:gd name="T23" fmla="*/ 1 h 23"/>
                  <a:gd name="T24" fmla="*/ 14 w 21"/>
                  <a:gd name="T25" fmla="*/ 1 h 23"/>
                  <a:gd name="T26" fmla="*/ 14 w 21"/>
                  <a:gd name="T27" fmla="*/ 1 h 23"/>
                  <a:gd name="T28" fmla="*/ 17 w 21"/>
                  <a:gd name="T29" fmla="*/ 2 h 23"/>
                  <a:gd name="T30" fmla="*/ 17 w 21"/>
                  <a:gd name="T31" fmla="*/ 1 h 23"/>
                  <a:gd name="T32" fmla="*/ 11 w 2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3">
                    <a:moveTo>
                      <a:pt x="11" y="0"/>
                    </a:moveTo>
                    <a:cubicBezTo>
                      <a:pt x="5" y="0"/>
                      <a:pt x="0" y="5"/>
                      <a:pt x="0" y="11"/>
                    </a:cubicBezTo>
                    <a:cubicBezTo>
                      <a:pt x="0" y="18"/>
                      <a:pt x="5" y="23"/>
                      <a:pt x="11" y="23"/>
                    </a:cubicBezTo>
                    <a:cubicBezTo>
                      <a:pt x="15" y="23"/>
                      <a:pt x="19" y="21"/>
                      <a:pt x="21" y="18"/>
                    </a:cubicBezTo>
                    <a:cubicBezTo>
                      <a:pt x="21" y="18"/>
                      <a:pt x="20" y="17"/>
                      <a:pt x="20" y="17"/>
                    </a:cubicBezTo>
                    <a:cubicBezTo>
                      <a:pt x="19" y="20"/>
                      <a:pt x="15" y="22"/>
                      <a:pt x="11" y="22"/>
                    </a:cubicBezTo>
                    <a:cubicBezTo>
                      <a:pt x="11" y="22"/>
                      <a:pt x="10" y="22"/>
                      <a:pt x="9" y="21"/>
                    </a:cubicBezTo>
                    <a:cubicBezTo>
                      <a:pt x="9" y="21"/>
                      <a:pt x="9" y="21"/>
                      <a:pt x="9" y="21"/>
                    </a:cubicBezTo>
                    <a:cubicBezTo>
                      <a:pt x="6" y="21"/>
                      <a:pt x="4" y="19"/>
                      <a:pt x="2" y="17"/>
                    </a:cubicBezTo>
                    <a:cubicBezTo>
                      <a:pt x="2" y="17"/>
                      <a:pt x="2" y="17"/>
                      <a:pt x="2" y="17"/>
                    </a:cubicBezTo>
                    <a:cubicBezTo>
                      <a:pt x="1" y="15"/>
                      <a:pt x="1" y="13"/>
                      <a:pt x="1" y="11"/>
                    </a:cubicBezTo>
                    <a:cubicBezTo>
                      <a:pt x="1" y="5"/>
                      <a:pt x="6" y="1"/>
                      <a:pt x="11" y="1"/>
                    </a:cubicBezTo>
                    <a:cubicBezTo>
                      <a:pt x="12" y="1"/>
                      <a:pt x="13" y="1"/>
                      <a:pt x="14" y="1"/>
                    </a:cubicBezTo>
                    <a:cubicBezTo>
                      <a:pt x="14" y="1"/>
                      <a:pt x="14" y="1"/>
                      <a:pt x="14" y="1"/>
                    </a:cubicBezTo>
                    <a:cubicBezTo>
                      <a:pt x="15" y="1"/>
                      <a:pt x="16" y="2"/>
                      <a:pt x="17" y="2"/>
                    </a:cubicBezTo>
                    <a:cubicBezTo>
                      <a:pt x="17" y="2"/>
                      <a:pt x="17" y="1"/>
                      <a:pt x="17" y="1"/>
                    </a:cubicBezTo>
                    <a:cubicBezTo>
                      <a:pt x="15" y="0"/>
                      <a:pt x="13" y="0"/>
                      <a:pt x="11" y="0"/>
                    </a:cubicBezTo>
                  </a:path>
                </a:pathLst>
              </a:custGeom>
              <a:solidFill>
                <a:srgbClr val="3B22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7" name="Freeform 103"/>
              <p:cNvSpPr/>
              <p:nvPr>
                <p:custDataLst>
                  <p:tags r:id="rId99"/>
                </p:custDataLst>
              </p:nvPr>
            </p:nvSpPr>
            <p:spPr bwMode="auto">
              <a:xfrm flipH="1">
                <a:off x="8487281" y="2630688"/>
                <a:ext cx="46944" cy="53650"/>
              </a:xfrm>
              <a:custGeom>
                <a:avLst/>
                <a:gdLst>
                  <a:gd name="T0" fmla="*/ 9 w 12"/>
                  <a:gd name="T1" fmla="*/ 0 h 14"/>
                  <a:gd name="T2" fmla="*/ 0 w 12"/>
                  <a:gd name="T3" fmla="*/ 9 h 14"/>
                  <a:gd name="T4" fmla="*/ 1 w 12"/>
                  <a:gd name="T5" fmla="*/ 14 h 14"/>
                  <a:gd name="T6" fmla="*/ 12 w 12"/>
                  <a:gd name="T7" fmla="*/ 0 h 14"/>
                  <a:gd name="T8" fmla="*/ 9 w 12"/>
                  <a:gd name="T9" fmla="*/ 0 h 14"/>
                </a:gdLst>
                <a:ahLst/>
                <a:cxnLst>
                  <a:cxn ang="0">
                    <a:pos x="T0" y="T1"/>
                  </a:cxn>
                  <a:cxn ang="0">
                    <a:pos x="T2" y="T3"/>
                  </a:cxn>
                  <a:cxn ang="0">
                    <a:pos x="T4" y="T5"/>
                  </a:cxn>
                  <a:cxn ang="0">
                    <a:pos x="T6" y="T7"/>
                  </a:cxn>
                  <a:cxn ang="0">
                    <a:pos x="T8" y="T9"/>
                  </a:cxn>
                </a:cxnLst>
                <a:rect l="0" t="0" r="r" b="b"/>
                <a:pathLst>
                  <a:path w="12" h="14">
                    <a:moveTo>
                      <a:pt x="9" y="0"/>
                    </a:moveTo>
                    <a:cubicBezTo>
                      <a:pt x="4" y="0"/>
                      <a:pt x="0" y="4"/>
                      <a:pt x="0" y="9"/>
                    </a:cubicBezTo>
                    <a:cubicBezTo>
                      <a:pt x="0" y="11"/>
                      <a:pt x="0" y="12"/>
                      <a:pt x="1" y="14"/>
                    </a:cubicBezTo>
                    <a:cubicBezTo>
                      <a:pt x="12" y="0"/>
                      <a:pt x="12" y="0"/>
                      <a:pt x="12" y="0"/>
                    </a:cubicBezTo>
                    <a:cubicBezTo>
                      <a:pt x="11" y="0"/>
                      <a:pt x="10" y="0"/>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8" name="Freeform 104"/>
              <p:cNvSpPr/>
              <p:nvPr>
                <p:custDataLst>
                  <p:tags r:id="rId100"/>
                </p:custDataLst>
              </p:nvPr>
            </p:nvSpPr>
            <p:spPr bwMode="auto">
              <a:xfrm flipH="1">
                <a:off x="8487281" y="2625657"/>
                <a:ext cx="50297" cy="63709"/>
              </a:xfrm>
              <a:custGeom>
                <a:avLst/>
                <a:gdLst>
                  <a:gd name="T0" fmla="*/ 10 w 13"/>
                  <a:gd name="T1" fmla="*/ 0 h 16"/>
                  <a:gd name="T2" fmla="*/ 0 w 13"/>
                  <a:gd name="T3" fmla="*/ 10 h 16"/>
                  <a:gd name="T4" fmla="*/ 1 w 13"/>
                  <a:gd name="T5" fmla="*/ 16 h 16"/>
                  <a:gd name="T6" fmla="*/ 1 w 13"/>
                  <a:gd name="T7" fmla="*/ 16 h 16"/>
                  <a:gd name="T8" fmla="*/ 1 w 13"/>
                  <a:gd name="T9" fmla="*/ 16 h 16"/>
                  <a:gd name="T10" fmla="*/ 2 w 13"/>
                  <a:gd name="T11" fmla="*/ 15 h 16"/>
                  <a:gd name="T12" fmla="*/ 1 w 13"/>
                  <a:gd name="T13" fmla="*/ 10 h 16"/>
                  <a:gd name="T14" fmla="*/ 10 w 13"/>
                  <a:gd name="T15" fmla="*/ 1 h 16"/>
                  <a:gd name="T16" fmla="*/ 13 w 13"/>
                  <a:gd name="T17" fmla="*/ 1 h 16"/>
                  <a:gd name="T18" fmla="*/ 13 w 13"/>
                  <a:gd name="T19" fmla="*/ 0 h 16"/>
                  <a:gd name="T20" fmla="*/ 10 w 13"/>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0" y="0"/>
                    </a:moveTo>
                    <a:cubicBezTo>
                      <a:pt x="5" y="0"/>
                      <a:pt x="0" y="4"/>
                      <a:pt x="0" y="10"/>
                    </a:cubicBezTo>
                    <a:cubicBezTo>
                      <a:pt x="0" y="12"/>
                      <a:pt x="0" y="14"/>
                      <a:pt x="1" y="16"/>
                    </a:cubicBezTo>
                    <a:cubicBezTo>
                      <a:pt x="1" y="16"/>
                      <a:pt x="1" y="16"/>
                      <a:pt x="1" y="16"/>
                    </a:cubicBezTo>
                    <a:cubicBezTo>
                      <a:pt x="1" y="16"/>
                      <a:pt x="1" y="16"/>
                      <a:pt x="1" y="16"/>
                    </a:cubicBezTo>
                    <a:cubicBezTo>
                      <a:pt x="2" y="15"/>
                      <a:pt x="2" y="15"/>
                      <a:pt x="2" y="15"/>
                    </a:cubicBezTo>
                    <a:cubicBezTo>
                      <a:pt x="1" y="13"/>
                      <a:pt x="1" y="12"/>
                      <a:pt x="1" y="10"/>
                    </a:cubicBezTo>
                    <a:cubicBezTo>
                      <a:pt x="1" y="5"/>
                      <a:pt x="5" y="1"/>
                      <a:pt x="10" y="1"/>
                    </a:cubicBezTo>
                    <a:cubicBezTo>
                      <a:pt x="11" y="1"/>
                      <a:pt x="12" y="1"/>
                      <a:pt x="13" y="1"/>
                    </a:cubicBezTo>
                    <a:cubicBezTo>
                      <a:pt x="13" y="0"/>
                      <a:pt x="13" y="0"/>
                      <a:pt x="13" y="0"/>
                    </a:cubicBezTo>
                    <a:cubicBezTo>
                      <a:pt x="12" y="0"/>
                      <a:pt x="11" y="0"/>
                      <a:pt x="10"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9" name="Freeform 105"/>
              <p:cNvSpPr/>
              <p:nvPr>
                <p:custDataLst>
                  <p:tags r:id="rId101"/>
                </p:custDataLst>
              </p:nvPr>
            </p:nvSpPr>
            <p:spPr bwMode="auto">
              <a:xfrm flipH="1">
                <a:off x="8467162" y="2630688"/>
                <a:ext cx="63709" cy="73768"/>
              </a:xfrm>
              <a:custGeom>
                <a:avLst/>
                <a:gdLst>
                  <a:gd name="T0" fmla="*/ 11 w 16"/>
                  <a:gd name="T1" fmla="*/ 0 h 19"/>
                  <a:gd name="T2" fmla="*/ 0 w 16"/>
                  <a:gd name="T3" fmla="*/ 14 h 19"/>
                  <a:gd name="T4" fmla="*/ 7 w 16"/>
                  <a:gd name="T5" fmla="*/ 19 h 19"/>
                  <a:gd name="T6" fmla="*/ 16 w 16"/>
                  <a:gd name="T7" fmla="*/ 7 h 19"/>
                  <a:gd name="T8" fmla="*/ 14 w 16"/>
                  <a:gd name="T9" fmla="*/ 2 h 19"/>
                  <a:gd name="T10" fmla="*/ 11 w 16"/>
                  <a:gd name="T11" fmla="*/ 0 h 19"/>
                </a:gdLst>
                <a:ahLst/>
                <a:cxnLst>
                  <a:cxn ang="0">
                    <a:pos x="T0" y="T1"/>
                  </a:cxn>
                  <a:cxn ang="0">
                    <a:pos x="T2" y="T3"/>
                  </a:cxn>
                  <a:cxn ang="0">
                    <a:pos x="T4" y="T5"/>
                  </a:cxn>
                  <a:cxn ang="0">
                    <a:pos x="T6" y="T7"/>
                  </a:cxn>
                  <a:cxn ang="0">
                    <a:pos x="T8" y="T9"/>
                  </a:cxn>
                  <a:cxn ang="0">
                    <a:pos x="T10" y="T11"/>
                  </a:cxn>
                </a:cxnLst>
                <a:rect l="0" t="0" r="r" b="b"/>
                <a:pathLst>
                  <a:path w="16" h="19">
                    <a:moveTo>
                      <a:pt x="11" y="0"/>
                    </a:moveTo>
                    <a:cubicBezTo>
                      <a:pt x="0" y="14"/>
                      <a:pt x="0" y="14"/>
                      <a:pt x="0" y="14"/>
                    </a:cubicBezTo>
                    <a:cubicBezTo>
                      <a:pt x="1" y="16"/>
                      <a:pt x="4" y="18"/>
                      <a:pt x="7" y="19"/>
                    </a:cubicBezTo>
                    <a:cubicBezTo>
                      <a:pt x="16" y="7"/>
                      <a:pt x="16" y="7"/>
                      <a:pt x="16" y="7"/>
                    </a:cubicBezTo>
                    <a:cubicBezTo>
                      <a:pt x="15" y="5"/>
                      <a:pt x="15" y="4"/>
                      <a:pt x="14" y="2"/>
                    </a:cubicBezTo>
                    <a:cubicBezTo>
                      <a:pt x="13" y="1"/>
                      <a:pt x="12" y="0"/>
                      <a:pt x="11" y="0"/>
                    </a:cubicBezTo>
                  </a:path>
                </a:pathLst>
              </a:custGeom>
              <a:solidFill>
                <a:srgbClr val="BDA3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0" name="Freeform 106"/>
              <p:cNvSpPr>
                <a:spLocks noEditPoints="1"/>
              </p:cNvSpPr>
              <p:nvPr>
                <p:custDataLst>
                  <p:tags r:id="rId102"/>
                </p:custDataLst>
              </p:nvPr>
            </p:nvSpPr>
            <p:spPr bwMode="auto">
              <a:xfrm flipH="1">
                <a:off x="8475544" y="2625657"/>
                <a:ext cx="58680" cy="78798"/>
              </a:xfrm>
              <a:custGeom>
                <a:avLst/>
                <a:gdLst>
                  <a:gd name="T0" fmla="*/ 1 w 15"/>
                  <a:gd name="T1" fmla="*/ 15 h 20"/>
                  <a:gd name="T2" fmla="*/ 0 w 15"/>
                  <a:gd name="T3" fmla="*/ 16 h 20"/>
                  <a:gd name="T4" fmla="*/ 7 w 15"/>
                  <a:gd name="T5" fmla="*/ 20 h 20"/>
                  <a:gd name="T6" fmla="*/ 7 w 15"/>
                  <a:gd name="T7" fmla="*/ 20 h 20"/>
                  <a:gd name="T8" fmla="*/ 7 w 15"/>
                  <a:gd name="T9" fmla="*/ 20 h 20"/>
                  <a:gd name="T10" fmla="*/ 8 w 15"/>
                  <a:gd name="T11" fmla="*/ 20 h 20"/>
                  <a:gd name="T12" fmla="*/ 1 w 15"/>
                  <a:gd name="T13" fmla="*/ 15 h 20"/>
                  <a:gd name="T14" fmla="*/ 12 w 15"/>
                  <a:gd name="T15" fmla="*/ 0 h 20"/>
                  <a:gd name="T16" fmla="*/ 12 w 15"/>
                  <a:gd name="T17" fmla="*/ 0 h 20"/>
                  <a:gd name="T18" fmla="*/ 12 w 15"/>
                  <a:gd name="T19" fmla="*/ 0 h 20"/>
                  <a:gd name="T20" fmla="*/ 12 w 15"/>
                  <a:gd name="T21" fmla="*/ 1 h 20"/>
                  <a:gd name="T22" fmla="*/ 15 w 15"/>
                  <a:gd name="T23" fmla="*/ 3 h 20"/>
                  <a:gd name="T24" fmla="*/ 15 w 15"/>
                  <a:gd name="T25" fmla="*/ 1 h 20"/>
                  <a:gd name="T26" fmla="*/ 12 w 15"/>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0">
                    <a:moveTo>
                      <a:pt x="1" y="15"/>
                    </a:moveTo>
                    <a:cubicBezTo>
                      <a:pt x="0" y="16"/>
                      <a:pt x="0" y="16"/>
                      <a:pt x="0" y="16"/>
                    </a:cubicBezTo>
                    <a:cubicBezTo>
                      <a:pt x="2" y="18"/>
                      <a:pt x="4" y="20"/>
                      <a:pt x="7" y="20"/>
                    </a:cubicBezTo>
                    <a:cubicBezTo>
                      <a:pt x="7" y="20"/>
                      <a:pt x="7" y="20"/>
                      <a:pt x="7" y="20"/>
                    </a:cubicBezTo>
                    <a:cubicBezTo>
                      <a:pt x="7" y="20"/>
                      <a:pt x="7" y="20"/>
                      <a:pt x="7" y="20"/>
                    </a:cubicBezTo>
                    <a:cubicBezTo>
                      <a:pt x="8" y="20"/>
                      <a:pt x="8" y="20"/>
                      <a:pt x="8" y="20"/>
                    </a:cubicBezTo>
                    <a:cubicBezTo>
                      <a:pt x="5" y="19"/>
                      <a:pt x="2" y="17"/>
                      <a:pt x="1" y="15"/>
                    </a:cubicBezTo>
                    <a:moveTo>
                      <a:pt x="12" y="0"/>
                    </a:moveTo>
                    <a:cubicBezTo>
                      <a:pt x="12" y="0"/>
                      <a:pt x="12" y="0"/>
                      <a:pt x="12" y="0"/>
                    </a:cubicBezTo>
                    <a:cubicBezTo>
                      <a:pt x="12" y="0"/>
                      <a:pt x="12" y="0"/>
                      <a:pt x="12" y="0"/>
                    </a:cubicBezTo>
                    <a:cubicBezTo>
                      <a:pt x="12" y="1"/>
                      <a:pt x="12" y="1"/>
                      <a:pt x="12" y="1"/>
                    </a:cubicBezTo>
                    <a:cubicBezTo>
                      <a:pt x="13" y="1"/>
                      <a:pt x="14" y="2"/>
                      <a:pt x="15" y="3"/>
                    </a:cubicBezTo>
                    <a:cubicBezTo>
                      <a:pt x="15" y="2"/>
                      <a:pt x="15" y="2"/>
                      <a:pt x="15" y="1"/>
                    </a:cubicBezTo>
                    <a:cubicBezTo>
                      <a:pt x="14" y="1"/>
                      <a:pt x="13" y="0"/>
                      <a:pt x="12" y="0"/>
                    </a:cubicBezTo>
                  </a:path>
                </a:pathLst>
              </a:custGeom>
              <a:solidFill>
                <a:srgbClr val="897F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1" name="Freeform 107"/>
              <p:cNvSpPr/>
              <p:nvPr>
                <p:custDataLst>
                  <p:tags r:id="rId103"/>
                </p:custDataLst>
              </p:nvPr>
            </p:nvSpPr>
            <p:spPr bwMode="auto">
              <a:xfrm flipH="1">
                <a:off x="8463809" y="2657512"/>
                <a:ext cx="38561" cy="46944"/>
              </a:xfrm>
              <a:custGeom>
                <a:avLst/>
                <a:gdLst>
                  <a:gd name="T0" fmla="*/ 9 w 10"/>
                  <a:gd name="T1" fmla="*/ 0 h 12"/>
                  <a:gd name="T2" fmla="*/ 0 w 10"/>
                  <a:gd name="T3" fmla="*/ 12 h 12"/>
                  <a:gd name="T4" fmla="*/ 1 w 10"/>
                  <a:gd name="T5" fmla="*/ 12 h 12"/>
                  <a:gd name="T6" fmla="*/ 10 w 10"/>
                  <a:gd name="T7" fmla="*/ 6 h 12"/>
                  <a:gd name="T8" fmla="*/ 9 w 10"/>
                  <a:gd name="T9" fmla="*/ 0 h 12"/>
                </a:gdLst>
                <a:ahLst/>
                <a:cxnLst>
                  <a:cxn ang="0">
                    <a:pos x="T0" y="T1"/>
                  </a:cxn>
                  <a:cxn ang="0">
                    <a:pos x="T2" y="T3"/>
                  </a:cxn>
                  <a:cxn ang="0">
                    <a:pos x="T4" y="T5"/>
                  </a:cxn>
                  <a:cxn ang="0">
                    <a:pos x="T6" y="T7"/>
                  </a:cxn>
                  <a:cxn ang="0">
                    <a:pos x="T8" y="T9"/>
                  </a:cxn>
                </a:cxnLst>
                <a:rect l="0" t="0" r="r" b="b"/>
                <a:pathLst>
                  <a:path w="10" h="12">
                    <a:moveTo>
                      <a:pt x="9" y="0"/>
                    </a:moveTo>
                    <a:cubicBezTo>
                      <a:pt x="0" y="12"/>
                      <a:pt x="0" y="12"/>
                      <a:pt x="0" y="12"/>
                    </a:cubicBezTo>
                    <a:cubicBezTo>
                      <a:pt x="0" y="12"/>
                      <a:pt x="1" y="12"/>
                      <a:pt x="1" y="12"/>
                    </a:cubicBezTo>
                    <a:cubicBezTo>
                      <a:pt x="5" y="12"/>
                      <a:pt x="9" y="10"/>
                      <a:pt x="10" y="6"/>
                    </a:cubicBezTo>
                    <a:cubicBezTo>
                      <a:pt x="10" y="4"/>
                      <a:pt x="9" y="2"/>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2" name="Freeform 108"/>
              <p:cNvSpPr/>
              <p:nvPr>
                <p:custDataLst>
                  <p:tags r:id="rId104"/>
                </p:custDataLst>
              </p:nvPr>
            </p:nvSpPr>
            <p:spPr bwMode="auto">
              <a:xfrm flipH="1">
                <a:off x="8463809" y="2680984"/>
                <a:ext cx="43590" cy="26825"/>
              </a:xfrm>
              <a:custGeom>
                <a:avLst/>
                <a:gdLst>
                  <a:gd name="T0" fmla="*/ 11 w 11"/>
                  <a:gd name="T1" fmla="*/ 0 h 7"/>
                  <a:gd name="T2" fmla="*/ 2 w 11"/>
                  <a:gd name="T3" fmla="*/ 6 h 7"/>
                  <a:gd name="T4" fmla="*/ 1 w 11"/>
                  <a:gd name="T5" fmla="*/ 6 h 7"/>
                  <a:gd name="T6" fmla="*/ 0 w 11"/>
                  <a:gd name="T7" fmla="*/ 6 h 7"/>
                  <a:gd name="T8" fmla="*/ 2 w 11"/>
                  <a:gd name="T9" fmla="*/ 7 h 7"/>
                  <a:gd name="T10" fmla="*/ 11 w 11"/>
                  <a:gd name="T11" fmla="*/ 2 h 7"/>
                  <a:gd name="T12" fmla="*/ 11 w 1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0" y="4"/>
                      <a:pt x="6" y="6"/>
                      <a:pt x="2" y="6"/>
                    </a:cubicBezTo>
                    <a:cubicBezTo>
                      <a:pt x="2" y="6"/>
                      <a:pt x="1" y="6"/>
                      <a:pt x="1" y="6"/>
                    </a:cubicBezTo>
                    <a:cubicBezTo>
                      <a:pt x="0" y="6"/>
                      <a:pt x="0" y="6"/>
                      <a:pt x="0" y="6"/>
                    </a:cubicBezTo>
                    <a:cubicBezTo>
                      <a:pt x="1" y="7"/>
                      <a:pt x="2" y="7"/>
                      <a:pt x="2" y="7"/>
                    </a:cubicBezTo>
                    <a:cubicBezTo>
                      <a:pt x="6" y="7"/>
                      <a:pt x="10" y="5"/>
                      <a:pt x="11" y="2"/>
                    </a:cubicBezTo>
                    <a:cubicBezTo>
                      <a:pt x="11" y="1"/>
                      <a:pt x="11" y="1"/>
                      <a:pt x="11"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3" name="Freeform 109"/>
              <p:cNvSpPr/>
              <p:nvPr>
                <p:custDataLst>
                  <p:tags r:id="rId105"/>
                </p:custDataLst>
              </p:nvPr>
            </p:nvSpPr>
            <p:spPr bwMode="auto">
              <a:xfrm flipH="1">
                <a:off x="8490634" y="2778224"/>
                <a:ext cx="70415" cy="110653"/>
              </a:xfrm>
              <a:custGeom>
                <a:avLst/>
                <a:gdLst>
                  <a:gd name="T0" fmla="*/ 1 w 18"/>
                  <a:gd name="T1" fmla="*/ 0 h 28"/>
                  <a:gd name="T2" fmla="*/ 0 w 18"/>
                  <a:gd name="T3" fmla="*/ 1 h 28"/>
                  <a:gd name="T4" fmla="*/ 2 w 18"/>
                  <a:gd name="T5" fmla="*/ 11 h 28"/>
                  <a:gd name="T6" fmla="*/ 16 w 18"/>
                  <a:gd name="T7" fmla="*/ 27 h 28"/>
                  <a:gd name="T8" fmla="*/ 17 w 18"/>
                  <a:gd name="T9" fmla="*/ 28 h 28"/>
                  <a:gd name="T10" fmla="*/ 17 w 18"/>
                  <a:gd name="T11" fmla="*/ 27 h 28"/>
                  <a:gd name="T12" fmla="*/ 17 w 18"/>
                  <a:gd name="T13" fmla="*/ 26 h 28"/>
                  <a:gd name="T14" fmla="*/ 4 w 18"/>
                  <a:gd name="T15" fmla="*/ 10 h 28"/>
                  <a:gd name="T16" fmla="*/ 2 w 18"/>
                  <a:gd name="T17" fmla="*/ 1 h 28"/>
                  <a:gd name="T18" fmla="*/ 1 w 1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8">
                    <a:moveTo>
                      <a:pt x="1" y="0"/>
                    </a:moveTo>
                    <a:cubicBezTo>
                      <a:pt x="1" y="0"/>
                      <a:pt x="0" y="0"/>
                      <a:pt x="0" y="1"/>
                    </a:cubicBezTo>
                    <a:cubicBezTo>
                      <a:pt x="0" y="1"/>
                      <a:pt x="0" y="5"/>
                      <a:pt x="2" y="11"/>
                    </a:cubicBezTo>
                    <a:cubicBezTo>
                      <a:pt x="4" y="16"/>
                      <a:pt x="8" y="23"/>
                      <a:pt x="16" y="27"/>
                    </a:cubicBezTo>
                    <a:cubicBezTo>
                      <a:pt x="16" y="28"/>
                      <a:pt x="16" y="28"/>
                      <a:pt x="17" y="28"/>
                    </a:cubicBezTo>
                    <a:cubicBezTo>
                      <a:pt x="17" y="28"/>
                      <a:pt x="17" y="27"/>
                      <a:pt x="17" y="27"/>
                    </a:cubicBezTo>
                    <a:cubicBezTo>
                      <a:pt x="18" y="27"/>
                      <a:pt x="18" y="26"/>
                      <a:pt x="17" y="26"/>
                    </a:cubicBezTo>
                    <a:cubicBezTo>
                      <a:pt x="10" y="21"/>
                      <a:pt x="6" y="15"/>
                      <a:pt x="4" y="10"/>
                    </a:cubicBezTo>
                    <a:cubicBezTo>
                      <a:pt x="2" y="5"/>
                      <a:pt x="2" y="1"/>
                      <a:pt x="2" y="1"/>
                    </a:cubicBezTo>
                    <a:cubicBezTo>
                      <a:pt x="2" y="0"/>
                      <a:pt x="2"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4" name="Oval 110"/>
              <p:cNvSpPr>
                <a:spLocks noChangeArrowheads="1"/>
              </p:cNvSpPr>
              <p:nvPr>
                <p:custDataLst>
                  <p:tags r:id="rId106"/>
                </p:custDataLst>
              </p:nvPr>
            </p:nvSpPr>
            <p:spPr bwMode="auto">
              <a:xfrm flipH="1">
                <a:off x="8467162" y="2731281"/>
                <a:ext cx="58680" cy="23472"/>
              </a:xfrm>
              <a:prstGeom prst="ellipse">
                <a:avLst/>
              </a:pr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5" name="Freeform 111"/>
              <p:cNvSpPr/>
              <p:nvPr>
                <p:custDataLst>
                  <p:tags r:id="rId107"/>
                </p:custDataLst>
              </p:nvPr>
            </p:nvSpPr>
            <p:spPr bwMode="auto">
              <a:xfrm flipH="1">
                <a:off x="8490634" y="2545183"/>
                <a:ext cx="46944" cy="15088"/>
              </a:xfrm>
              <a:custGeom>
                <a:avLst/>
                <a:gdLst>
                  <a:gd name="T0" fmla="*/ 11 w 12"/>
                  <a:gd name="T1" fmla="*/ 0 h 4"/>
                  <a:gd name="T2" fmla="*/ 0 w 12"/>
                  <a:gd name="T3" fmla="*/ 0 h 4"/>
                  <a:gd name="T4" fmla="*/ 0 w 12"/>
                  <a:gd name="T5" fmla="*/ 4 h 4"/>
                  <a:gd name="T6" fmla="*/ 12 w 12"/>
                  <a:gd name="T7" fmla="*/ 4 h 4"/>
                  <a:gd name="T8" fmla="*/ 11 w 12"/>
                  <a:gd name="T9" fmla="*/ 0 h 4"/>
                </a:gdLst>
                <a:ahLst/>
                <a:cxnLst>
                  <a:cxn ang="0">
                    <a:pos x="T0" y="T1"/>
                  </a:cxn>
                  <a:cxn ang="0">
                    <a:pos x="T2" y="T3"/>
                  </a:cxn>
                  <a:cxn ang="0">
                    <a:pos x="T4" y="T5"/>
                  </a:cxn>
                  <a:cxn ang="0">
                    <a:pos x="T6" y="T7"/>
                  </a:cxn>
                  <a:cxn ang="0">
                    <a:pos x="T8" y="T9"/>
                  </a:cxn>
                </a:cxnLst>
                <a:rect l="0" t="0" r="r" b="b"/>
                <a:pathLst>
                  <a:path w="12" h="4">
                    <a:moveTo>
                      <a:pt x="11" y="0"/>
                    </a:moveTo>
                    <a:cubicBezTo>
                      <a:pt x="0" y="0"/>
                      <a:pt x="0" y="0"/>
                      <a:pt x="0" y="0"/>
                    </a:cubicBezTo>
                    <a:cubicBezTo>
                      <a:pt x="0" y="4"/>
                      <a:pt x="0" y="4"/>
                      <a:pt x="0" y="4"/>
                    </a:cubicBezTo>
                    <a:cubicBezTo>
                      <a:pt x="12" y="4"/>
                      <a:pt x="12" y="4"/>
                      <a:pt x="12" y="4"/>
                    </a:cubicBezTo>
                    <a:cubicBezTo>
                      <a:pt x="12" y="3"/>
                      <a:pt x="11" y="2"/>
                      <a:pt x="1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6" name="Freeform 112"/>
              <p:cNvSpPr/>
              <p:nvPr>
                <p:custDataLst>
                  <p:tags r:id="rId108"/>
                </p:custDataLst>
              </p:nvPr>
            </p:nvSpPr>
            <p:spPr bwMode="auto">
              <a:xfrm flipH="1">
                <a:off x="8525842" y="2939174"/>
                <a:ext cx="211246" cy="343693"/>
              </a:xfrm>
              <a:custGeom>
                <a:avLst/>
                <a:gdLst>
                  <a:gd name="T0" fmla="*/ 52 w 54"/>
                  <a:gd name="T1" fmla="*/ 0 h 88"/>
                  <a:gd name="T2" fmla="*/ 54 w 54"/>
                  <a:gd name="T3" fmla="*/ 27 h 88"/>
                  <a:gd name="T4" fmla="*/ 54 w 54"/>
                  <a:gd name="T5" fmla="*/ 36 h 88"/>
                  <a:gd name="T6" fmla="*/ 31 w 54"/>
                  <a:gd name="T7" fmla="*/ 73 h 88"/>
                  <a:gd name="T8" fmla="*/ 0 w 54"/>
                  <a:gd name="T9" fmla="*/ 88 h 88"/>
                  <a:gd name="T10" fmla="*/ 0 w 54"/>
                  <a:gd name="T11" fmla="*/ 88 h 88"/>
                  <a:gd name="T12" fmla="*/ 0 w 54"/>
                  <a:gd name="T13" fmla="*/ 88 h 88"/>
                  <a:gd name="T14" fmla="*/ 0 w 54"/>
                  <a:gd name="T15" fmla="*/ 88 h 88"/>
                  <a:gd name="T16" fmla="*/ 31 w 54"/>
                  <a:gd name="T17" fmla="*/ 73 h 88"/>
                  <a:gd name="T18" fmla="*/ 54 w 54"/>
                  <a:gd name="T19" fmla="*/ 36 h 88"/>
                  <a:gd name="T20" fmla="*/ 54 w 54"/>
                  <a:gd name="T21" fmla="*/ 27 h 88"/>
                  <a:gd name="T22" fmla="*/ 52 w 54"/>
                  <a:gd name="T23" fmla="*/ 0 h 88"/>
                  <a:gd name="T24" fmla="*/ 52 w 54"/>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8">
                    <a:moveTo>
                      <a:pt x="52" y="0"/>
                    </a:moveTo>
                    <a:cubicBezTo>
                      <a:pt x="54" y="27"/>
                      <a:pt x="54" y="27"/>
                      <a:pt x="54" y="27"/>
                    </a:cubicBezTo>
                    <a:cubicBezTo>
                      <a:pt x="54" y="36"/>
                      <a:pt x="54" y="36"/>
                      <a:pt x="54" y="36"/>
                    </a:cubicBezTo>
                    <a:cubicBezTo>
                      <a:pt x="54" y="52"/>
                      <a:pt x="45" y="66"/>
                      <a:pt x="31" y="73"/>
                    </a:cubicBezTo>
                    <a:cubicBezTo>
                      <a:pt x="0" y="88"/>
                      <a:pt x="0" y="88"/>
                      <a:pt x="0" y="88"/>
                    </a:cubicBezTo>
                    <a:cubicBezTo>
                      <a:pt x="0" y="88"/>
                      <a:pt x="0" y="88"/>
                      <a:pt x="0" y="88"/>
                    </a:cubicBezTo>
                    <a:cubicBezTo>
                      <a:pt x="0" y="88"/>
                      <a:pt x="0" y="88"/>
                      <a:pt x="0" y="88"/>
                    </a:cubicBezTo>
                    <a:cubicBezTo>
                      <a:pt x="0" y="88"/>
                      <a:pt x="0" y="88"/>
                      <a:pt x="0" y="88"/>
                    </a:cubicBezTo>
                    <a:cubicBezTo>
                      <a:pt x="31" y="73"/>
                      <a:pt x="31" y="73"/>
                      <a:pt x="31" y="73"/>
                    </a:cubicBezTo>
                    <a:cubicBezTo>
                      <a:pt x="45" y="66"/>
                      <a:pt x="54" y="52"/>
                      <a:pt x="54" y="36"/>
                    </a:cubicBezTo>
                    <a:cubicBezTo>
                      <a:pt x="54" y="27"/>
                      <a:pt x="54" y="27"/>
                      <a:pt x="54" y="27"/>
                    </a:cubicBezTo>
                    <a:cubicBezTo>
                      <a:pt x="52" y="0"/>
                      <a:pt x="52" y="0"/>
                      <a:pt x="52" y="0"/>
                    </a:cubicBezTo>
                    <a:cubicBezTo>
                      <a:pt x="52" y="0"/>
                      <a:pt x="52" y="0"/>
                      <a:pt x="52"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7" name="Freeform 113"/>
              <p:cNvSpPr/>
              <p:nvPr>
                <p:custDataLst>
                  <p:tags r:id="rId109"/>
                </p:custDataLst>
              </p:nvPr>
            </p:nvSpPr>
            <p:spPr bwMode="auto">
              <a:xfrm flipH="1">
                <a:off x="8589550" y="3282867"/>
                <a:ext cx="229689" cy="179391"/>
              </a:xfrm>
              <a:custGeom>
                <a:avLst/>
                <a:gdLst>
                  <a:gd name="T0" fmla="*/ 21 w 59"/>
                  <a:gd name="T1" fmla="*/ 0 h 46"/>
                  <a:gd name="T2" fmla="*/ 21 w 59"/>
                  <a:gd name="T3" fmla="*/ 0 h 46"/>
                  <a:gd name="T4" fmla="*/ 21 w 59"/>
                  <a:gd name="T5" fmla="*/ 0 h 46"/>
                  <a:gd name="T6" fmla="*/ 0 w 59"/>
                  <a:gd name="T7" fmla="*/ 6 h 46"/>
                  <a:gd name="T8" fmla="*/ 45 w 59"/>
                  <a:gd name="T9" fmla="*/ 46 h 46"/>
                  <a:gd name="T10" fmla="*/ 59 w 59"/>
                  <a:gd name="T11" fmla="*/ 18 h 46"/>
                  <a:gd name="T12" fmla="*/ 21 w 5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9" h="46">
                    <a:moveTo>
                      <a:pt x="21" y="0"/>
                    </a:moveTo>
                    <a:cubicBezTo>
                      <a:pt x="21" y="0"/>
                      <a:pt x="21" y="0"/>
                      <a:pt x="21" y="0"/>
                    </a:cubicBezTo>
                    <a:cubicBezTo>
                      <a:pt x="21" y="0"/>
                      <a:pt x="21" y="0"/>
                      <a:pt x="21" y="0"/>
                    </a:cubicBezTo>
                    <a:cubicBezTo>
                      <a:pt x="21" y="0"/>
                      <a:pt x="14" y="2"/>
                      <a:pt x="0" y="6"/>
                    </a:cubicBezTo>
                    <a:cubicBezTo>
                      <a:pt x="0" y="6"/>
                      <a:pt x="17" y="22"/>
                      <a:pt x="45" y="46"/>
                    </a:cubicBezTo>
                    <a:cubicBezTo>
                      <a:pt x="49" y="37"/>
                      <a:pt x="54" y="27"/>
                      <a:pt x="59" y="18"/>
                    </a:cubicBezTo>
                    <a:cubicBezTo>
                      <a:pt x="47" y="14"/>
                      <a:pt x="34" y="8"/>
                      <a:pt x="21"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8" name="Freeform 114"/>
              <p:cNvSpPr/>
              <p:nvPr>
                <p:custDataLst>
                  <p:tags r:id="rId110"/>
                </p:custDataLst>
              </p:nvPr>
            </p:nvSpPr>
            <p:spPr bwMode="auto">
              <a:xfrm flipH="1">
                <a:off x="8420218" y="3001206"/>
                <a:ext cx="316870" cy="352077"/>
              </a:xfrm>
              <a:custGeom>
                <a:avLst/>
                <a:gdLst>
                  <a:gd name="T0" fmla="*/ 81 w 81"/>
                  <a:gd name="T1" fmla="*/ 0 h 90"/>
                  <a:gd name="T2" fmla="*/ 54 w 81"/>
                  <a:gd name="T3" fmla="*/ 11 h 90"/>
                  <a:gd name="T4" fmla="*/ 54 w 81"/>
                  <a:gd name="T5" fmla="*/ 20 h 90"/>
                  <a:gd name="T6" fmla="*/ 31 w 81"/>
                  <a:gd name="T7" fmla="*/ 57 h 90"/>
                  <a:gd name="T8" fmla="*/ 0 w 81"/>
                  <a:gd name="T9" fmla="*/ 72 h 90"/>
                  <a:gd name="T10" fmla="*/ 0 w 81"/>
                  <a:gd name="T11" fmla="*/ 72 h 90"/>
                  <a:gd name="T12" fmla="*/ 38 w 81"/>
                  <a:gd name="T13" fmla="*/ 90 h 90"/>
                  <a:gd name="T14" fmla="*/ 81 w 81"/>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0">
                    <a:moveTo>
                      <a:pt x="81" y="0"/>
                    </a:moveTo>
                    <a:cubicBezTo>
                      <a:pt x="54" y="11"/>
                      <a:pt x="54" y="11"/>
                      <a:pt x="54" y="11"/>
                    </a:cubicBezTo>
                    <a:cubicBezTo>
                      <a:pt x="54" y="20"/>
                      <a:pt x="54" y="20"/>
                      <a:pt x="54" y="20"/>
                    </a:cubicBezTo>
                    <a:cubicBezTo>
                      <a:pt x="54" y="36"/>
                      <a:pt x="45" y="50"/>
                      <a:pt x="31" y="57"/>
                    </a:cubicBezTo>
                    <a:cubicBezTo>
                      <a:pt x="0" y="72"/>
                      <a:pt x="0" y="72"/>
                      <a:pt x="0" y="72"/>
                    </a:cubicBezTo>
                    <a:cubicBezTo>
                      <a:pt x="0" y="72"/>
                      <a:pt x="0" y="72"/>
                      <a:pt x="0" y="72"/>
                    </a:cubicBezTo>
                    <a:cubicBezTo>
                      <a:pt x="13" y="80"/>
                      <a:pt x="26" y="86"/>
                      <a:pt x="38" y="90"/>
                    </a:cubicBezTo>
                    <a:cubicBezTo>
                      <a:pt x="55" y="61"/>
                      <a:pt x="76" y="33"/>
                      <a:pt x="81"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9" name="Freeform 115"/>
              <p:cNvSpPr/>
              <p:nvPr>
                <p:custDataLst>
                  <p:tags r:id="rId111"/>
                </p:custDataLst>
              </p:nvPr>
            </p:nvSpPr>
            <p:spPr bwMode="auto">
              <a:xfrm flipH="1">
                <a:off x="8819239" y="3306339"/>
                <a:ext cx="125742" cy="38560"/>
              </a:xfrm>
              <a:custGeom>
                <a:avLst/>
                <a:gdLst>
                  <a:gd name="T0" fmla="*/ 32 w 32"/>
                  <a:gd name="T1" fmla="*/ 0 h 10"/>
                  <a:gd name="T2" fmla="*/ 32 w 32"/>
                  <a:gd name="T3" fmla="*/ 0 h 10"/>
                  <a:gd name="T4" fmla="*/ 0 w 32"/>
                  <a:gd name="T5" fmla="*/ 10 h 10"/>
                  <a:gd name="T6" fmla="*/ 32 w 32"/>
                  <a:gd name="T7" fmla="*/ 0 h 10"/>
                  <a:gd name="T8" fmla="*/ 32 w 32"/>
                  <a:gd name="T9" fmla="*/ 0 h 10"/>
                  <a:gd name="T10" fmla="*/ 32 w 32"/>
                  <a:gd name="T11" fmla="*/ 0 h 10"/>
                </a:gdLst>
                <a:ahLst/>
                <a:cxnLst>
                  <a:cxn ang="0">
                    <a:pos x="T0" y="T1"/>
                  </a:cxn>
                  <a:cxn ang="0">
                    <a:pos x="T2" y="T3"/>
                  </a:cxn>
                  <a:cxn ang="0">
                    <a:pos x="T4" y="T5"/>
                  </a:cxn>
                  <a:cxn ang="0">
                    <a:pos x="T6" y="T7"/>
                  </a:cxn>
                  <a:cxn ang="0">
                    <a:pos x="T8" y="T9"/>
                  </a:cxn>
                  <a:cxn ang="0">
                    <a:pos x="T10" y="T11"/>
                  </a:cxn>
                </a:cxnLst>
                <a:rect l="0" t="0" r="r" b="b"/>
                <a:pathLst>
                  <a:path w="32" h="10">
                    <a:moveTo>
                      <a:pt x="32" y="0"/>
                    </a:moveTo>
                    <a:cubicBezTo>
                      <a:pt x="32" y="0"/>
                      <a:pt x="32" y="0"/>
                      <a:pt x="32" y="0"/>
                    </a:cubicBezTo>
                    <a:cubicBezTo>
                      <a:pt x="24" y="2"/>
                      <a:pt x="13" y="6"/>
                      <a:pt x="0" y="10"/>
                    </a:cubicBezTo>
                    <a:cubicBezTo>
                      <a:pt x="32" y="0"/>
                      <a:pt x="32" y="0"/>
                      <a:pt x="32" y="0"/>
                    </a:cubicBezTo>
                    <a:cubicBezTo>
                      <a:pt x="32" y="0"/>
                      <a:pt x="32" y="0"/>
                      <a:pt x="32" y="0"/>
                    </a:cubicBezTo>
                    <a:cubicBezTo>
                      <a:pt x="32" y="0"/>
                      <a:pt x="32" y="0"/>
                      <a:pt x="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0" name="Freeform 116"/>
              <p:cNvSpPr>
                <a:spLocks noEditPoints="1"/>
              </p:cNvSpPr>
              <p:nvPr>
                <p:custDataLst>
                  <p:tags r:id="rId112"/>
                </p:custDataLst>
              </p:nvPr>
            </p:nvSpPr>
            <p:spPr bwMode="auto">
              <a:xfrm flipH="1">
                <a:off x="9053957" y="3388491"/>
                <a:ext cx="11736" cy="3353"/>
              </a:xfrm>
              <a:custGeom>
                <a:avLst/>
                <a:gdLst>
                  <a:gd name="T0" fmla="*/ 2 w 3"/>
                  <a:gd name="T1" fmla="*/ 0 h 1"/>
                  <a:gd name="T2" fmla="*/ 0 w 3"/>
                  <a:gd name="T3" fmla="*/ 1 h 1"/>
                  <a:gd name="T4" fmla="*/ 2 w 3"/>
                  <a:gd name="T5" fmla="*/ 0 h 1"/>
                  <a:gd name="T6" fmla="*/ 3 w 3"/>
                  <a:gd name="T7" fmla="*/ 0 h 1"/>
                  <a:gd name="T8" fmla="*/ 3 w 3"/>
                  <a:gd name="T9" fmla="*/ 0 h 1"/>
                  <a:gd name="T10" fmla="*/ 3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2" y="0"/>
                      <a:pt x="1" y="0"/>
                      <a:pt x="0" y="1"/>
                    </a:cubicBezTo>
                    <a:cubicBezTo>
                      <a:pt x="1" y="0"/>
                      <a:pt x="2" y="0"/>
                      <a:pt x="2" y="0"/>
                    </a:cubicBezTo>
                    <a:moveTo>
                      <a:pt x="3" y="0"/>
                    </a:moveTo>
                    <a:cubicBezTo>
                      <a:pt x="3" y="0"/>
                      <a:pt x="3" y="0"/>
                      <a:pt x="3" y="0"/>
                    </a:cubicBezTo>
                    <a:cubicBezTo>
                      <a:pt x="3" y="0"/>
                      <a:pt x="3" y="0"/>
                      <a:pt x="3"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1" name="Freeform 117"/>
              <p:cNvSpPr/>
              <p:nvPr>
                <p:custDataLst>
                  <p:tags r:id="rId113"/>
                </p:custDataLst>
              </p:nvPr>
            </p:nvSpPr>
            <p:spPr bwMode="auto">
              <a:xfrm flipH="1">
                <a:off x="8334715" y="4283772"/>
                <a:ext cx="519732" cy="26825"/>
              </a:xfrm>
              <a:custGeom>
                <a:avLst/>
                <a:gdLst>
                  <a:gd name="T0" fmla="*/ 128 w 133"/>
                  <a:gd name="T1" fmla="*/ 0 h 7"/>
                  <a:gd name="T2" fmla="*/ 0 w 133"/>
                  <a:gd name="T3" fmla="*/ 1 h 7"/>
                  <a:gd name="T4" fmla="*/ 1 w 133"/>
                  <a:gd name="T5" fmla="*/ 7 h 7"/>
                  <a:gd name="T6" fmla="*/ 133 w 133"/>
                  <a:gd name="T7" fmla="*/ 7 h 7"/>
                  <a:gd name="T8" fmla="*/ 128 w 133"/>
                  <a:gd name="T9" fmla="*/ 0 h 7"/>
                </a:gdLst>
                <a:ahLst/>
                <a:cxnLst>
                  <a:cxn ang="0">
                    <a:pos x="T0" y="T1"/>
                  </a:cxn>
                  <a:cxn ang="0">
                    <a:pos x="T2" y="T3"/>
                  </a:cxn>
                  <a:cxn ang="0">
                    <a:pos x="T4" y="T5"/>
                  </a:cxn>
                  <a:cxn ang="0">
                    <a:pos x="T6" y="T7"/>
                  </a:cxn>
                  <a:cxn ang="0">
                    <a:pos x="T8" y="T9"/>
                  </a:cxn>
                </a:cxnLst>
                <a:rect l="0" t="0" r="r" b="b"/>
                <a:pathLst>
                  <a:path w="133" h="7">
                    <a:moveTo>
                      <a:pt x="128" y="0"/>
                    </a:moveTo>
                    <a:cubicBezTo>
                      <a:pt x="0" y="1"/>
                      <a:pt x="0" y="1"/>
                      <a:pt x="0" y="1"/>
                    </a:cubicBezTo>
                    <a:cubicBezTo>
                      <a:pt x="1" y="7"/>
                      <a:pt x="1" y="7"/>
                      <a:pt x="1" y="7"/>
                    </a:cubicBezTo>
                    <a:cubicBezTo>
                      <a:pt x="133" y="7"/>
                      <a:pt x="133" y="7"/>
                      <a:pt x="133" y="7"/>
                    </a:cubicBezTo>
                    <a:cubicBezTo>
                      <a:pt x="131" y="5"/>
                      <a:pt x="129" y="2"/>
                      <a:pt x="128"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2" name="Freeform 118"/>
              <p:cNvSpPr/>
              <p:nvPr>
                <p:custDataLst>
                  <p:tags r:id="rId114"/>
                </p:custDataLst>
              </p:nvPr>
            </p:nvSpPr>
            <p:spPr bwMode="auto">
              <a:xfrm flipH="1">
                <a:off x="8279388" y="4310597"/>
                <a:ext cx="571706" cy="140831"/>
              </a:xfrm>
              <a:custGeom>
                <a:avLst/>
                <a:gdLst>
                  <a:gd name="T0" fmla="*/ 132 w 146"/>
                  <a:gd name="T1" fmla="*/ 0 h 36"/>
                  <a:gd name="T2" fmla="*/ 0 w 146"/>
                  <a:gd name="T3" fmla="*/ 0 h 36"/>
                  <a:gd name="T4" fmla="*/ 3 w 146"/>
                  <a:gd name="T5" fmla="*/ 29 h 36"/>
                  <a:gd name="T6" fmla="*/ 29 w 146"/>
                  <a:gd name="T7" fmla="*/ 30 h 36"/>
                  <a:gd name="T8" fmla="*/ 30 w 146"/>
                  <a:gd name="T9" fmla="*/ 31 h 36"/>
                  <a:gd name="T10" fmla="*/ 30 w 146"/>
                  <a:gd name="T11" fmla="*/ 31 h 36"/>
                  <a:gd name="T12" fmla="*/ 73 w 146"/>
                  <a:gd name="T13" fmla="*/ 34 h 36"/>
                  <a:gd name="T14" fmla="*/ 80 w 146"/>
                  <a:gd name="T15" fmla="*/ 36 h 36"/>
                  <a:gd name="T16" fmla="*/ 81 w 146"/>
                  <a:gd name="T17" fmla="*/ 31 h 36"/>
                  <a:gd name="T18" fmla="*/ 89 w 146"/>
                  <a:gd name="T19" fmla="*/ 31 h 36"/>
                  <a:gd name="T20" fmla="*/ 146 w 146"/>
                  <a:gd name="T21" fmla="*/ 31 h 36"/>
                  <a:gd name="T22" fmla="*/ 133 w 146"/>
                  <a:gd name="T23" fmla="*/ 2 h 36"/>
                  <a:gd name="T24" fmla="*/ 132 w 14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36">
                    <a:moveTo>
                      <a:pt x="132" y="0"/>
                    </a:moveTo>
                    <a:cubicBezTo>
                      <a:pt x="0" y="0"/>
                      <a:pt x="0" y="0"/>
                      <a:pt x="0" y="0"/>
                    </a:cubicBezTo>
                    <a:cubicBezTo>
                      <a:pt x="3" y="29"/>
                      <a:pt x="3" y="29"/>
                      <a:pt x="3" y="29"/>
                    </a:cubicBezTo>
                    <a:cubicBezTo>
                      <a:pt x="29" y="30"/>
                      <a:pt x="29" y="30"/>
                      <a:pt x="29" y="30"/>
                    </a:cubicBezTo>
                    <a:cubicBezTo>
                      <a:pt x="29" y="30"/>
                      <a:pt x="30" y="30"/>
                      <a:pt x="30" y="31"/>
                    </a:cubicBezTo>
                    <a:cubicBezTo>
                      <a:pt x="30" y="31"/>
                      <a:pt x="30" y="31"/>
                      <a:pt x="30" y="31"/>
                    </a:cubicBezTo>
                    <a:cubicBezTo>
                      <a:pt x="73" y="34"/>
                      <a:pt x="73" y="34"/>
                      <a:pt x="73" y="34"/>
                    </a:cubicBezTo>
                    <a:cubicBezTo>
                      <a:pt x="73" y="34"/>
                      <a:pt x="76" y="35"/>
                      <a:pt x="80" y="36"/>
                    </a:cubicBezTo>
                    <a:cubicBezTo>
                      <a:pt x="81" y="31"/>
                      <a:pt x="81" y="31"/>
                      <a:pt x="81" y="31"/>
                    </a:cubicBezTo>
                    <a:cubicBezTo>
                      <a:pt x="89" y="31"/>
                      <a:pt x="89" y="31"/>
                      <a:pt x="89" y="31"/>
                    </a:cubicBezTo>
                    <a:cubicBezTo>
                      <a:pt x="146" y="31"/>
                      <a:pt x="146" y="31"/>
                      <a:pt x="146" y="31"/>
                    </a:cubicBezTo>
                    <a:cubicBezTo>
                      <a:pt x="143" y="20"/>
                      <a:pt x="139" y="10"/>
                      <a:pt x="133" y="2"/>
                    </a:cubicBezTo>
                    <a:cubicBezTo>
                      <a:pt x="133" y="1"/>
                      <a:pt x="132" y="1"/>
                      <a:pt x="1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3" name="Freeform 119"/>
              <p:cNvSpPr/>
              <p:nvPr>
                <p:custDataLst>
                  <p:tags r:id="rId115"/>
                </p:custDataLst>
              </p:nvPr>
            </p:nvSpPr>
            <p:spPr bwMode="auto">
              <a:xfrm flipH="1">
                <a:off x="8452073" y="4116116"/>
                <a:ext cx="422492" cy="41913"/>
              </a:xfrm>
              <a:custGeom>
                <a:avLst/>
                <a:gdLst>
                  <a:gd name="T0" fmla="*/ 99 w 108"/>
                  <a:gd name="T1" fmla="*/ 0 h 11"/>
                  <a:gd name="T2" fmla="*/ 0 w 108"/>
                  <a:gd name="T3" fmla="*/ 0 h 11"/>
                  <a:gd name="T4" fmla="*/ 1 w 108"/>
                  <a:gd name="T5" fmla="*/ 11 h 11"/>
                  <a:gd name="T6" fmla="*/ 108 w 108"/>
                  <a:gd name="T7" fmla="*/ 10 h 11"/>
                  <a:gd name="T8" fmla="*/ 99 w 108"/>
                  <a:gd name="T9" fmla="*/ 0 h 11"/>
                </a:gdLst>
                <a:ahLst/>
                <a:cxnLst>
                  <a:cxn ang="0">
                    <a:pos x="T0" y="T1"/>
                  </a:cxn>
                  <a:cxn ang="0">
                    <a:pos x="T2" y="T3"/>
                  </a:cxn>
                  <a:cxn ang="0">
                    <a:pos x="T4" y="T5"/>
                  </a:cxn>
                  <a:cxn ang="0">
                    <a:pos x="T6" y="T7"/>
                  </a:cxn>
                  <a:cxn ang="0">
                    <a:pos x="T8" y="T9"/>
                  </a:cxn>
                </a:cxnLst>
                <a:rect l="0" t="0" r="r" b="b"/>
                <a:pathLst>
                  <a:path w="108" h="11">
                    <a:moveTo>
                      <a:pt x="99" y="0"/>
                    </a:moveTo>
                    <a:cubicBezTo>
                      <a:pt x="0" y="0"/>
                      <a:pt x="0" y="0"/>
                      <a:pt x="0" y="0"/>
                    </a:cubicBezTo>
                    <a:cubicBezTo>
                      <a:pt x="1" y="11"/>
                      <a:pt x="1" y="11"/>
                      <a:pt x="1" y="11"/>
                    </a:cubicBezTo>
                    <a:cubicBezTo>
                      <a:pt x="108" y="10"/>
                      <a:pt x="108" y="10"/>
                      <a:pt x="108" y="10"/>
                    </a:cubicBezTo>
                    <a:cubicBezTo>
                      <a:pt x="105" y="7"/>
                      <a:pt x="102" y="3"/>
                      <a:pt x="99"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4" name="Freeform 120"/>
              <p:cNvSpPr/>
              <p:nvPr>
                <p:custDataLst>
                  <p:tags r:id="rId116"/>
                </p:custDataLst>
              </p:nvPr>
            </p:nvSpPr>
            <p:spPr bwMode="auto">
              <a:xfrm flipH="1">
                <a:off x="8354832" y="4154676"/>
                <a:ext cx="514703" cy="132447"/>
              </a:xfrm>
              <a:custGeom>
                <a:avLst/>
                <a:gdLst>
                  <a:gd name="T0" fmla="*/ 107 w 132"/>
                  <a:gd name="T1" fmla="*/ 0 h 34"/>
                  <a:gd name="T2" fmla="*/ 0 w 132"/>
                  <a:gd name="T3" fmla="*/ 1 h 34"/>
                  <a:gd name="T4" fmla="*/ 4 w 132"/>
                  <a:gd name="T5" fmla="*/ 34 h 34"/>
                  <a:gd name="T6" fmla="*/ 132 w 132"/>
                  <a:gd name="T7" fmla="*/ 33 h 34"/>
                  <a:gd name="T8" fmla="*/ 107 w 132"/>
                  <a:gd name="T9" fmla="*/ 0 h 34"/>
                </a:gdLst>
                <a:ahLst/>
                <a:cxnLst>
                  <a:cxn ang="0">
                    <a:pos x="T0" y="T1"/>
                  </a:cxn>
                  <a:cxn ang="0">
                    <a:pos x="T2" y="T3"/>
                  </a:cxn>
                  <a:cxn ang="0">
                    <a:pos x="T4" y="T5"/>
                  </a:cxn>
                  <a:cxn ang="0">
                    <a:pos x="T6" y="T7"/>
                  </a:cxn>
                  <a:cxn ang="0">
                    <a:pos x="T8" y="T9"/>
                  </a:cxn>
                </a:cxnLst>
                <a:rect l="0" t="0" r="r" b="b"/>
                <a:pathLst>
                  <a:path w="132" h="34">
                    <a:moveTo>
                      <a:pt x="107" y="0"/>
                    </a:moveTo>
                    <a:cubicBezTo>
                      <a:pt x="0" y="1"/>
                      <a:pt x="0" y="1"/>
                      <a:pt x="0" y="1"/>
                    </a:cubicBezTo>
                    <a:cubicBezTo>
                      <a:pt x="4" y="34"/>
                      <a:pt x="4" y="34"/>
                      <a:pt x="4" y="34"/>
                    </a:cubicBezTo>
                    <a:cubicBezTo>
                      <a:pt x="132" y="33"/>
                      <a:pt x="132" y="33"/>
                      <a:pt x="132" y="33"/>
                    </a:cubicBezTo>
                    <a:cubicBezTo>
                      <a:pt x="124" y="22"/>
                      <a:pt x="115" y="11"/>
                      <a:pt x="107"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5" name="Freeform 121"/>
              <p:cNvSpPr/>
              <p:nvPr>
                <p:custDataLst>
                  <p:tags r:id="rId117"/>
                </p:custDataLst>
              </p:nvPr>
            </p:nvSpPr>
            <p:spPr bwMode="auto">
              <a:xfrm flipH="1">
                <a:off x="8487281" y="3349930"/>
                <a:ext cx="886899" cy="855044"/>
              </a:xfrm>
              <a:custGeom>
                <a:avLst/>
                <a:gdLst>
                  <a:gd name="T0" fmla="*/ 109 w 227"/>
                  <a:gd name="T1" fmla="*/ 0 h 219"/>
                  <a:gd name="T2" fmla="*/ 82 w 227"/>
                  <a:gd name="T3" fmla="*/ 10 h 219"/>
                  <a:gd name="T4" fmla="*/ 82 w 227"/>
                  <a:gd name="T5" fmla="*/ 10 h 219"/>
                  <a:gd name="T6" fmla="*/ 81 w 227"/>
                  <a:gd name="T7" fmla="*/ 10 h 219"/>
                  <a:gd name="T8" fmla="*/ 79 w 227"/>
                  <a:gd name="T9" fmla="*/ 11 h 219"/>
                  <a:gd name="T10" fmla="*/ 79 w 227"/>
                  <a:gd name="T11" fmla="*/ 11 h 219"/>
                  <a:gd name="T12" fmla="*/ 79 w 227"/>
                  <a:gd name="T13" fmla="*/ 11 h 219"/>
                  <a:gd name="T14" fmla="*/ 18 w 227"/>
                  <a:gd name="T15" fmla="*/ 73 h 219"/>
                  <a:gd name="T16" fmla="*/ 0 w 227"/>
                  <a:gd name="T17" fmla="*/ 191 h 219"/>
                  <a:gd name="T18" fmla="*/ 7 w 227"/>
                  <a:gd name="T19" fmla="*/ 193 h 219"/>
                  <a:gd name="T20" fmla="*/ 7 w 227"/>
                  <a:gd name="T21" fmla="*/ 193 h 219"/>
                  <a:gd name="T22" fmla="*/ 7 w 227"/>
                  <a:gd name="T23" fmla="*/ 193 h 219"/>
                  <a:gd name="T24" fmla="*/ 7 w 227"/>
                  <a:gd name="T25" fmla="*/ 193 h 219"/>
                  <a:gd name="T26" fmla="*/ 91 w 227"/>
                  <a:gd name="T27" fmla="*/ 214 h 219"/>
                  <a:gd name="T28" fmla="*/ 110 w 227"/>
                  <a:gd name="T29" fmla="*/ 219 h 219"/>
                  <a:gd name="T30" fmla="*/ 120 w 227"/>
                  <a:gd name="T31" fmla="*/ 125 h 219"/>
                  <a:gd name="T32" fmla="*/ 128 w 227"/>
                  <a:gd name="T33" fmla="*/ 196 h 219"/>
                  <a:gd name="T34" fmla="*/ 227 w 227"/>
                  <a:gd name="T35" fmla="*/ 196 h 219"/>
                  <a:gd name="T36" fmla="*/ 175 w 227"/>
                  <a:gd name="T37" fmla="*/ 68 h 219"/>
                  <a:gd name="T38" fmla="*/ 109 w 227"/>
                  <a:gd name="T3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19">
                    <a:moveTo>
                      <a:pt x="109" y="0"/>
                    </a:moveTo>
                    <a:cubicBezTo>
                      <a:pt x="101" y="2"/>
                      <a:pt x="92" y="6"/>
                      <a:pt x="82" y="10"/>
                    </a:cubicBezTo>
                    <a:cubicBezTo>
                      <a:pt x="82" y="10"/>
                      <a:pt x="82" y="10"/>
                      <a:pt x="82" y="10"/>
                    </a:cubicBezTo>
                    <a:cubicBezTo>
                      <a:pt x="82" y="10"/>
                      <a:pt x="82" y="10"/>
                      <a:pt x="81" y="10"/>
                    </a:cubicBezTo>
                    <a:cubicBezTo>
                      <a:pt x="81" y="10"/>
                      <a:pt x="80" y="10"/>
                      <a:pt x="79" y="11"/>
                    </a:cubicBezTo>
                    <a:cubicBezTo>
                      <a:pt x="79" y="11"/>
                      <a:pt x="79" y="11"/>
                      <a:pt x="79" y="11"/>
                    </a:cubicBezTo>
                    <a:cubicBezTo>
                      <a:pt x="79" y="11"/>
                      <a:pt x="79" y="11"/>
                      <a:pt x="79" y="11"/>
                    </a:cubicBezTo>
                    <a:cubicBezTo>
                      <a:pt x="25" y="31"/>
                      <a:pt x="18" y="73"/>
                      <a:pt x="18" y="73"/>
                    </a:cubicBezTo>
                    <a:cubicBezTo>
                      <a:pt x="0" y="191"/>
                      <a:pt x="0" y="191"/>
                      <a:pt x="0" y="191"/>
                    </a:cubicBezTo>
                    <a:cubicBezTo>
                      <a:pt x="7" y="193"/>
                      <a:pt x="7" y="193"/>
                      <a:pt x="7" y="193"/>
                    </a:cubicBezTo>
                    <a:cubicBezTo>
                      <a:pt x="7" y="193"/>
                      <a:pt x="7" y="193"/>
                      <a:pt x="7" y="193"/>
                    </a:cubicBezTo>
                    <a:cubicBezTo>
                      <a:pt x="7" y="193"/>
                      <a:pt x="7" y="193"/>
                      <a:pt x="7" y="193"/>
                    </a:cubicBezTo>
                    <a:cubicBezTo>
                      <a:pt x="7" y="193"/>
                      <a:pt x="7" y="193"/>
                      <a:pt x="7" y="193"/>
                    </a:cubicBezTo>
                    <a:cubicBezTo>
                      <a:pt x="91" y="214"/>
                      <a:pt x="91" y="214"/>
                      <a:pt x="91" y="214"/>
                    </a:cubicBezTo>
                    <a:cubicBezTo>
                      <a:pt x="110" y="219"/>
                      <a:pt x="110" y="219"/>
                      <a:pt x="110" y="219"/>
                    </a:cubicBezTo>
                    <a:cubicBezTo>
                      <a:pt x="120" y="125"/>
                      <a:pt x="120" y="125"/>
                      <a:pt x="120" y="125"/>
                    </a:cubicBezTo>
                    <a:cubicBezTo>
                      <a:pt x="128" y="196"/>
                      <a:pt x="128" y="196"/>
                      <a:pt x="128" y="196"/>
                    </a:cubicBezTo>
                    <a:cubicBezTo>
                      <a:pt x="227" y="196"/>
                      <a:pt x="227" y="196"/>
                      <a:pt x="227" y="196"/>
                    </a:cubicBezTo>
                    <a:cubicBezTo>
                      <a:pt x="196" y="156"/>
                      <a:pt x="168" y="116"/>
                      <a:pt x="175" y="68"/>
                    </a:cubicBezTo>
                    <a:cubicBezTo>
                      <a:pt x="151" y="47"/>
                      <a:pt x="128" y="24"/>
                      <a:pt x="109"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6" name="Freeform 122"/>
              <p:cNvSpPr>
                <a:spLocks noEditPoints="1"/>
              </p:cNvSpPr>
              <p:nvPr>
                <p:custDataLst>
                  <p:tags r:id="rId118"/>
                </p:custDataLst>
              </p:nvPr>
            </p:nvSpPr>
            <p:spPr bwMode="auto">
              <a:xfrm flipH="1">
                <a:off x="6520681" y="4706264"/>
                <a:ext cx="3487237" cy="1212149"/>
              </a:xfrm>
              <a:custGeom>
                <a:avLst/>
                <a:gdLst>
                  <a:gd name="T0" fmla="*/ 440 w 892"/>
                  <a:gd name="T1" fmla="*/ 310 h 310"/>
                  <a:gd name="T2" fmla="*/ 441 w 892"/>
                  <a:gd name="T3" fmla="*/ 310 h 310"/>
                  <a:gd name="T4" fmla="*/ 441 w 892"/>
                  <a:gd name="T5" fmla="*/ 310 h 310"/>
                  <a:gd name="T6" fmla="*/ 437 w 892"/>
                  <a:gd name="T7" fmla="*/ 310 h 310"/>
                  <a:gd name="T8" fmla="*/ 437 w 892"/>
                  <a:gd name="T9" fmla="*/ 310 h 310"/>
                  <a:gd name="T10" fmla="*/ 436 w 892"/>
                  <a:gd name="T11" fmla="*/ 310 h 310"/>
                  <a:gd name="T12" fmla="*/ 436 w 892"/>
                  <a:gd name="T13" fmla="*/ 310 h 310"/>
                  <a:gd name="T14" fmla="*/ 436 w 892"/>
                  <a:gd name="T15" fmla="*/ 310 h 310"/>
                  <a:gd name="T16" fmla="*/ 444 w 892"/>
                  <a:gd name="T17" fmla="*/ 310 h 310"/>
                  <a:gd name="T18" fmla="*/ 444 w 892"/>
                  <a:gd name="T19" fmla="*/ 310 h 310"/>
                  <a:gd name="T20" fmla="*/ 445 w 892"/>
                  <a:gd name="T21" fmla="*/ 310 h 310"/>
                  <a:gd name="T22" fmla="*/ 445 w 892"/>
                  <a:gd name="T23" fmla="*/ 310 h 310"/>
                  <a:gd name="T24" fmla="*/ 446 w 892"/>
                  <a:gd name="T25" fmla="*/ 310 h 310"/>
                  <a:gd name="T26" fmla="*/ 432 w 892"/>
                  <a:gd name="T27" fmla="*/ 310 h 310"/>
                  <a:gd name="T28" fmla="*/ 447 w 892"/>
                  <a:gd name="T29" fmla="*/ 310 h 310"/>
                  <a:gd name="T30" fmla="*/ 448 w 892"/>
                  <a:gd name="T31" fmla="*/ 310 h 310"/>
                  <a:gd name="T32" fmla="*/ 448 w 892"/>
                  <a:gd name="T33" fmla="*/ 310 h 310"/>
                  <a:gd name="T34" fmla="*/ 449 w 892"/>
                  <a:gd name="T35" fmla="*/ 310 h 310"/>
                  <a:gd name="T36" fmla="*/ 450 w 892"/>
                  <a:gd name="T37" fmla="*/ 310 h 310"/>
                  <a:gd name="T38" fmla="*/ 140 w 892"/>
                  <a:gd name="T39" fmla="*/ 306 h 310"/>
                  <a:gd name="T40" fmla="*/ 0 w 892"/>
                  <a:gd name="T41" fmla="*/ 225 h 310"/>
                  <a:gd name="T42" fmla="*/ 0 w 892"/>
                  <a:gd name="T43" fmla="*/ 225 h 310"/>
                  <a:gd name="T44" fmla="*/ 879 w 892"/>
                  <a:gd name="T45" fmla="*/ 225 h 310"/>
                  <a:gd name="T46" fmla="*/ 0 w 892"/>
                  <a:gd name="T47" fmla="*/ 225 h 310"/>
                  <a:gd name="T48" fmla="*/ 0 w 892"/>
                  <a:gd name="T49" fmla="*/ 224 h 310"/>
                  <a:gd name="T50" fmla="*/ 0 w 892"/>
                  <a:gd name="T51" fmla="*/ 224 h 310"/>
                  <a:gd name="T52" fmla="*/ 0 w 892"/>
                  <a:gd name="T53" fmla="*/ 224 h 310"/>
                  <a:gd name="T54" fmla="*/ 0 w 892"/>
                  <a:gd name="T55" fmla="*/ 224 h 310"/>
                  <a:gd name="T56" fmla="*/ 0 w 892"/>
                  <a:gd name="T57" fmla="*/ 224 h 310"/>
                  <a:gd name="T58" fmla="*/ 0 w 892"/>
                  <a:gd name="T59" fmla="*/ 224 h 310"/>
                  <a:gd name="T60" fmla="*/ 0 w 892"/>
                  <a:gd name="T61" fmla="*/ 224 h 310"/>
                  <a:gd name="T62" fmla="*/ 0 w 892"/>
                  <a:gd name="T63" fmla="*/ 224 h 310"/>
                  <a:gd name="T64" fmla="*/ 0 w 892"/>
                  <a:gd name="T65" fmla="*/ 224 h 310"/>
                  <a:gd name="T66" fmla="*/ 0 w 892"/>
                  <a:gd name="T67" fmla="*/ 224 h 310"/>
                  <a:gd name="T68" fmla="*/ 0 w 892"/>
                  <a:gd name="T69" fmla="*/ 223 h 310"/>
                  <a:gd name="T70" fmla="*/ 0 w 892"/>
                  <a:gd name="T71" fmla="*/ 223 h 310"/>
                  <a:gd name="T72" fmla="*/ 0 w 892"/>
                  <a:gd name="T73" fmla="*/ 223 h 310"/>
                  <a:gd name="T74" fmla="*/ 0 w 892"/>
                  <a:gd name="T75" fmla="*/ 223 h 310"/>
                  <a:gd name="T76" fmla="*/ 879 w 892"/>
                  <a:gd name="T77" fmla="*/ 223 h 310"/>
                  <a:gd name="T78" fmla="*/ 879 w 892"/>
                  <a:gd name="T79" fmla="*/ 223 h 310"/>
                  <a:gd name="T80" fmla="*/ 0 w 892"/>
                  <a:gd name="T81" fmla="*/ 223 h 310"/>
                  <a:gd name="T82" fmla="*/ 0 w 892"/>
                  <a:gd name="T83" fmla="*/ 223 h 310"/>
                  <a:gd name="T84" fmla="*/ 0 w 892"/>
                  <a:gd name="T85" fmla="*/ 223 h 310"/>
                  <a:gd name="T86" fmla="*/ 879 w 892"/>
                  <a:gd name="T87" fmla="*/ 223 h 310"/>
                  <a:gd name="T88" fmla="*/ 879 w 892"/>
                  <a:gd name="T89" fmla="*/ 223 h 310"/>
                  <a:gd name="T90" fmla="*/ 879 w 892"/>
                  <a:gd name="T91" fmla="*/ 222 h 310"/>
                  <a:gd name="T92" fmla="*/ 879 w 892"/>
                  <a:gd name="T93" fmla="*/ 222 h 310"/>
                  <a:gd name="T94" fmla="*/ 25 w 892"/>
                  <a:gd name="T95" fmla="*/ 162 h 310"/>
                  <a:gd name="T96" fmla="*/ 892 w 892"/>
                  <a:gd name="T97" fmla="*/ 113 h 310"/>
                  <a:gd name="T98" fmla="*/ 892 w 892"/>
                  <a:gd name="T99" fmla="*/ 112 h 310"/>
                  <a:gd name="T100" fmla="*/ 892 w 892"/>
                  <a:gd name="T101" fmla="*/ 112 h 310"/>
                  <a:gd name="T102" fmla="*/ 892 w 892"/>
                  <a:gd name="T103" fmla="*/ 112 h 310"/>
                  <a:gd name="T104" fmla="*/ 892 w 892"/>
                  <a:gd name="T105" fmla="*/ 111 h 310"/>
                  <a:gd name="T106" fmla="*/ 892 w 892"/>
                  <a:gd name="T107" fmla="*/ 111 h 310"/>
                  <a:gd name="T108" fmla="*/ 892 w 892"/>
                  <a:gd name="T109" fmla="*/ 111 h 310"/>
                  <a:gd name="T110" fmla="*/ 892 w 892"/>
                  <a:gd name="T111" fmla="*/ 111 h 310"/>
                  <a:gd name="T112" fmla="*/ 892 w 892"/>
                  <a:gd name="T113" fmla="*/ 111 h 310"/>
                  <a:gd name="T114" fmla="*/ 892 w 892"/>
                  <a:gd name="T115" fmla="*/ 110 h 310"/>
                  <a:gd name="T116" fmla="*/ 892 w 892"/>
                  <a:gd name="T117" fmla="*/ 110 h 310"/>
                  <a:gd name="T118" fmla="*/ 307 w 892"/>
                  <a:gd name="T1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2" h="310">
                    <a:moveTo>
                      <a:pt x="439" y="310"/>
                    </a:moveTo>
                    <a:cubicBezTo>
                      <a:pt x="439" y="310"/>
                      <a:pt x="439" y="310"/>
                      <a:pt x="439" y="310"/>
                    </a:cubicBezTo>
                    <a:cubicBezTo>
                      <a:pt x="439" y="310"/>
                      <a:pt x="439" y="310"/>
                      <a:pt x="439" y="310"/>
                    </a:cubicBezTo>
                    <a:moveTo>
                      <a:pt x="440" y="310"/>
                    </a:moveTo>
                    <a:cubicBezTo>
                      <a:pt x="440" y="310"/>
                      <a:pt x="440" y="310"/>
                      <a:pt x="440" y="310"/>
                    </a:cubicBezTo>
                    <a:cubicBezTo>
                      <a:pt x="440" y="310"/>
                      <a:pt x="440" y="310"/>
                      <a:pt x="440" y="310"/>
                    </a:cubicBezTo>
                    <a:moveTo>
                      <a:pt x="439" y="310"/>
                    </a:moveTo>
                    <a:cubicBezTo>
                      <a:pt x="439" y="310"/>
                      <a:pt x="439" y="310"/>
                      <a:pt x="439" y="310"/>
                    </a:cubicBezTo>
                    <a:cubicBezTo>
                      <a:pt x="439" y="310"/>
                      <a:pt x="439" y="310"/>
                      <a:pt x="439"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37" y="310"/>
                    </a:moveTo>
                    <a:cubicBezTo>
                      <a:pt x="437" y="310"/>
                      <a:pt x="438" y="310"/>
                      <a:pt x="438" y="310"/>
                    </a:cubicBezTo>
                    <a:cubicBezTo>
                      <a:pt x="438" y="310"/>
                      <a:pt x="437" y="310"/>
                      <a:pt x="437" y="310"/>
                    </a:cubicBezTo>
                    <a:moveTo>
                      <a:pt x="442" y="310"/>
                    </a:moveTo>
                    <a:cubicBezTo>
                      <a:pt x="442" y="310"/>
                      <a:pt x="442" y="310"/>
                      <a:pt x="442" y="310"/>
                    </a:cubicBezTo>
                    <a:cubicBezTo>
                      <a:pt x="442" y="310"/>
                      <a:pt x="442" y="310"/>
                      <a:pt x="442" y="310"/>
                    </a:cubicBezTo>
                    <a:moveTo>
                      <a:pt x="437" y="310"/>
                    </a:moveTo>
                    <a:cubicBezTo>
                      <a:pt x="437" y="310"/>
                      <a:pt x="437" y="310"/>
                      <a:pt x="437" y="310"/>
                    </a:cubicBezTo>
                    <a:cubicBezTo>
                      <a:pt x="437" y="310"/>
                      <a:pt x="437" y="310"/>
                      <a:pt x="437" y="310"/>
                    </a:cubicBezTo>
                    <a:moveTo>
                      <a:pt x="442" y="310"/>
                    </a:moveTo>
                    <a:cubicBezTo>
                      <a:pt x="442" y="310"/>
                      <a:pt x="442" y="310"/>
                      <a:pt x="442" y="310"/>
                    </a:cubicBezTo>
                    <a:cubicBezTo>
                      <a:pt x="442" y="310"/>
                      <a:pt x="442" y="310"/>
                      <a:pt x="442" y="310"/>
                    </a:cubicBezTo>
                    <a:moveTo>
                      <a:pt x="436" y="310"/>
                    </a:moveTo>
                    <a:cubicBezTo>
                      <a:pt x="436" y="310"/>
                      <a:pt x="437" y="310"/>
                      <a:pt x="437" y="310"/>
                    </a:cubicBezTo>
                    <a:cubicBezTo>
                      <a:pt x="437" y="310"/>
                      <a:pt x="437"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4" y="310"/>
                    </a:moveTo>
                    <a:cubicBezTo>
                      <a:pt x="434" y="310"/>
                      <a:pt x="434" y="310"/>
                      <a:pt x="435" y="310"/>
                    </a:cubicBezTo>
                    <a:cubicBezTo>
                      <a:pt x="434" y="310"/>
                      <a:pt x="434" y="310"/>
                      <a:pt x="434" y="310"/>
                    </a:cubicBezTo>
                    <a:moveTo>
                      <a:pt x="445" y="310"/>
                    </a:moveTo>
                    <a:cubicBezTo>
                      <a:pt x="445" y="310"/>
                      <a:pt x="445" y="310"/>
                      <a:pt x="445" y="310"/>
                    </a:cubicBezTo>
                    <a:cubicBezTo>
                      <a:pt x="445" y="310"/>
                      <a:pt x="445" y="310"/>
                      <a:pt x="445" y="310"/>
                    </a:cubicBezTo>
                    <a:moveTo>
                      <a:pt x="434" y="310"/>
                    </a:moveTo>
                    <a:cubicBezTo>
                      <a:pt x="434" y="310"/>
                      <a:pt x="434" y="310"/>
                      <a:pt x="434" y="310"/>
                    </a:cubicBezTo>
                    <a:cubicBezTo>
                      <a:pt x="434" y="310"/>
                      <a:pt x="434" y="310"/>
                      <a:pt x="434" y="310"/>
                    </a:cubicBezTo>
                    <a:moveTo>
                      <a:pt x="445" y="310"/>
                    </a:moveTo>
                    <a:cubicBezTo>
                      <a:pt x="445" y="310"/>
                      <a:pt x="445" y="310"/>
                      <a:pt x="445" y="310"/>
                    </a:cubicBezTo>
                    <a:cubicBezTo>
                      <a:pt x="445" y="310"/>
                      <a:pt x="445" y="310"/>
                      <a:pt x="445" y="310"/>
                    </a:cubicBezTo>
                    <a:moveTo>
                      <a:pt x="433" y="310"/>
                    </a:moveTo>
                    <a:cubicBezTo>
                      <a:pt x="434" y="310"/>
                      <a:pt x="434" y="310"/>
                      <a:pt x="434" y="310"/>
                    </a:cubicBezTo>
                    <a:cubicBezTo>
                      <a:pt x="434" y="310"/>
                      <a:pt x="434" y="310"/>
                      <a:pt x="433" y="310"/>
                    </a:cubicBezTo>
                    <a:moveTo>
                      <a:pt x="446" y="310"/>
                    </a:moveTo>
                    <a:cubicBezTo>
                      <a:pt x="446" y="310"/>
                      <a:pt x="446" y="310"/>
                      <a:pt x="446" y="310"/>
                    </a:cubicBezTo>
                    <a:cubicBezTo>
                      <a:pt x="446" y="310"/>
                      <a:pt x="446" y="310"/>
                      <a:pt x="446" y="310"/>
                    </a:cubicBezTo>
                    <a:moveTo>
                      <a:pt x="447" y="310"/>
                    </a:moveTo>
                    <a:cubicBezTo>
                      <a:pt x="447" y="310"/>
                      <a:pt x="446" y="310"/>
                      <a:pt x="446" y="310"/>
                    </a:cubicBezTo>
                    <a:cubicBezTo>
                      <a:pt x="446" y="310"/>
                      <a:pt x="447" y="310"/>
                      <a:pt x="447" y="310"/>
                    </a:cubicBezTo>
                    <a:moveTo>
                      <a:pt x="432" y="310"/>
                    </a:moveTo>
                    <a:cubicBezTo>
                      <a:pt x="433" y="310"/>
                      <a:pt x="433" y="310"/>
                      <a:pt x="433" y="310"/>
                    </a:cubicBezTo>
                    <a:cubicBezTo>
                      <a:pt x="433" y="310"/>
                      <a:pt x="433" y="310"/>
                      <a:pt x="432" y="310"/>
                    </a:cubicBezTo>
                    <a:moveTo>
                      <a:pt x="432" y="310"/>
                    </a:moveTo>
                    <a:cubicBezTo>
                      <a:pt x="432" y="310"/>
                      <a:pt x="432" y="310"/>
                      <a:pt x="432" y="310"/>
                    </a:cubicBezTo>
                    <a:cubicBezTo>
                      <a:pt x="432" y="310"/>
                      <a:pt x="432" y="310"/>
                      <a:pt x="432" y="310"/>
                    </a:cubicBezTo>
                    <a:moveTo>
                      <a:pt x="447" y="310"/>
                    </a:moveTo>
                    <a:cubicBezTo>
                      <a:pt x="447" y="310"/>
                      <a:pt x="447" y="310"/>
                      <a:pt x="447" y="310"/>
                    </a:cubicBezTo>
                    <a:cubicBezTo>
                      <a:pt x="447" y="310"/>
                      <a:pt x="447" y="310"/>
                      <a:pt x="447" y="310"/>
                    </a:cubicBezTo>
                    <a:moveTo>
                      <a:pt x="432" y="310"/>
                    </a:moveTo>
                    <a:cubicBezTo>
                      <a:pt x="432" y="310"/>
                      <a:pt x="432" y="310"/>
                      <a:pt x="432" y="310"/>
                    </a:cubicBezTo>
                    <a:cubicBezTo>
                      <a:pt x="432" y="310"/>
                      <a:pt x="432" y="310"/>
                      <a:pt x="432" y="310"/>
                    </a:cubicBezTo>
                    <a:moveTo>
                      <a:pt x="448" y="310"/>
                    </a:moveTo>
                    <a:cubicBezTo>
                      <a:pt x="448" y="310"/>
                      <a:pt x="448" y="310"/>
                      <a:pt x="447" y="310"/>
                    </a:cubicBezTo>
                    <a:cubicBezTo>
                      <a:pt x="448" y="310"/>
                      <a:pt x="448" y="310"/>
                      <a:pt x="448" y="310"/>
                    </a:cubicBezTo>
                    <a:moveTo>
                      <a:pt x="431" y="310"/>
                    </a:moveTo>
                    <a:cubicBezTo>
                      <a:pt x="431" y="310"/>
                      <a:pt x="432" y="310"/>
                      <a:pt x="432" y="310"/>
                    </a:cubicBezTo>
                    <a:cubicBezTo>
                      <a:pt x="432" y="310"/>
                      <a:pt x="431" y="310"/>
                      <a:pt x="431" y="310"/>
                    </a:cubicBezTo>
                    <a:moveTo>
                      <a:pt x="448" y="310"/>
                    </a:moveTo>
                    <a:cubicBezTo>
                      <a:pt x="448" y="310"/>
                      <a:pt x="448" y="310"/>
                      <a:pt x="448" y="310"/>
                    </a:cubicBezTo>
                    <a:cubicBezTo>
                      <a:pt x="448" y="310"/>
                      <a:pt x="448" y="310"/>
                      <a:pt x="448" y="310"/>
                    </a:cubicBezTo>
                    <a:moveTo>
                      <a:pt x="449" y="310"/>
                    </a:moveTo>
                    <a:cubicBezTo>
                      <a:pt x="449" y="310"/>
                      <a:pt x="449" y="310"/>
                      <a:pt x="449" y="310"/>
                    </a:cubicBezTo>
                    <a:cubicBezTo>
                      <a:pt x="449" y="310"/>
                      <a:pt x="449" y="310"/>
                      <a:pt x="449" y="310"/>
                    </a:cubicBezTo>
                    <a:moveTo>
                      <a:pt x="449" y="310"/>
                    </a:moveTo>
                    <a:cubicBezTo>
                      <a:pt x="449" y="310"/>
                      <a:pt x="449" y="310"/>
                      <a:pt x="449" y="310"/>
                    </a:cubicBezTo>
                    <a:cubicBezTo>
                      <a:pt x="449" y="310"/>
                      <a:pt x="449" y="310"/>
                      <a:pt x="449" y="310"/>
                    </a:cubicBezTo>
                    <a:moveTo>
                      <a:pt x="450" y="310"/>
                    </a:moveTo>
                    <a:cubicBezTo>
                      <a:pt x="450" y="310"/>
                      <a:pt x="450" y="310"/>
                      <a:pt x="450" y="310"/>
                    </a:cubicBezTo>
                    <a:cubicBezTo>
                      <a:pt x="450" y="310"/>
                      <a:pt x="450" y="310"/>
                      <a:pt x="450" y="310"/>
                    </a:cubicBezTo>
                    <a:moveTo>
                      <a:pt x="450" y="310"/>
                    </a:moveTo>
                    <a:cubicBezTo>
                      <a:pt x="450" y="310"/>
                      <a:pt x="450" y="310"/>
                      <a:pt x="450" y="310"/>
                    </a:cubicBezTo>
                    <a:cubicBezTo>
                      <a:pt x="450" y="310"/>
                      <a:pt x="450" y="310"/>
                      <a:pt x="450" y="310"/>
                    </a:cubicBezTo>
                    <a:moveTo>
                      <a:pt x="285" y="305"/>
                    </a:moveTo>
                    <a:cubicBezTo>
                      <a:pt x="330" y="308"/>
                      <a:pt x="380" y="310"/>
                      <a:pt x="431" y="310"/>
                    </a:cubicBezTo>
                    <a:cubicBezTo>
                      <a:pt x="380" y="310"/>
                      <a:pt x="330" y="308"/>
                      <a:pt x="285" y="305"/>
                    </a:cubicBezTo>
                    <a:moveTo>
                      <a:pt x="157" y="290"/>
                    </a:moveTo>
                    <a:cubicBezTo>
                      <a:pt x="140" y="306"/>
                      <a:pt x="140" y="306"/>
                      <a:pt x="140" y="306"/>
                    </a:cubicBezTo>
                    <a:cubicBezTo>
                      <a:pt x="140" y="306"/>
                      <a:pt x="140" y="306"/>
                      <a:pt x="140" y="306"/>
                    </a:cubicBezTo>
                    <a:cubicBezTo>
                      <a:pt x="157" y="290"/>
                      <a:pt x="157" y="290"/>
                      <a:pt x="157" y="290"/>
                    </a:cubicBezTo>
                    <a:cubicBezTo>
                      <a:pt x="157" y="290"/>
                      <a:pt x="157" y="290"/>
                      <a:pt x="157" y="290"/>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879" y="225"/>
                    </a:moveTo>
                    <a:cubicBezTo>
                      <a:pt x="879" y="225"/>
                      <a:pt x="879" y="225"/>
                      <a:pt x="879" y="225"/>
                    </a:cubicBezTo>
                    <a:cubicBezTo>
                      <a:pt x="879" y="225"/>
                      <a:pt x="879" y="225"/>
                      <a:pt x="879" y="225"/>
                    </a:cubicBezTo>
                    <a:moveTo>
                      <a:pt x="879" y="225"/>
                    </a:moveTo>
                    <a:cubicBezTo>
                      <a:pt x="879" y="225"/>
                      <a:pt x="879" y="225"/>
                      <a:pt x="879" y="225"/>
                    </a:cubicBezTo>
                    <a:cubicBezTo>
                      <a:pt x="879" y="225"/>
                      <a:pt x="879" y="225"/>
                      <a:pt x="879" y="225"/>
                    </a:cubicBezTo>
                    <a:moveTo>
                      <a:pt x="0" y="225"/>
                    </a:moveTo>
                    <a:cubicBezTo>
                      <a:pt x="0" y="225"/>
                      <a:pt x="0" y="225"/>
                      <a:pt x="0" y="225"/>
                    </a:cubicBezTo>
                    <a:cubicBezTo>
                      <a:pt x="0" y="225"/>
                      <a:pt x="0" y="225"/>
                      <a:pt x="0" y="225"/>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3"/>
                    </a:moveTo>
                    <a:cubicBezTo>
                      <a:pt x="0" y="223"/>
                      <a:pt x="0" y="224"/>
                      <a:pt x="0" y="224"/>
                    </a:cubicBezTo>
                    <a:cubicBezTo>
                      <a:pt x="0" y="224"/>
                      <a:pt x="0" y="223"/>
                      <a:pt x="0" y="223"/>
                    </a:cubicBezTo>
                    <a:moveTo>
                      <a:pt x="879" y="223"/>
                    </a:moveTo>
                    <a:cubicBezTo>
                      <a:pt x="879" y="223"/>
                      <a:pt x="879" y="224"/>
                      <a:pt x="879" y="224"/>
                    </a:cubicBezTo>
                    <a:cubicBezTo>
                      <a:pt x="879" y="224"/>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25" y="162"/>
                    </a:moveTo>
                    <a:cubicBezTo>
                      <a:pt x="25" y="162"/>
                      <a:pt x="25" y="162"/>
                      <a:pt x="25" y="162"/>
                    </a:cubicBezTo>
                    <a:cubicBezTo>
                      <a:pt x="25" y="162"/>
                      <a:pt x="25" y="162"/>
                      <a:pt x="25" y="162"/>
                    </a:cubicBezTo>
                    <a:moveTo>
                      <a:pt x="25" y="162"/>
                    </a:moveTo>
                    <a:cubicBezTo>
                      <a:pt x="25" y="162"/>
                      <a:pt x="25" y="162"/>
                      <a:pt x="25" y="162"/>
                    </a:cubicBezTo>
                    <a:cubicBezTo>
                      <a:pt x="25" y="162"/>
                      <a:pt x="25" y="162"/>
                      <a:pt x="25" y="162"/>
                    </a:cubicBezTo>
                    <a:moveTo>
                      <a:pt x="892" y="113"/>
                    </a:moveTo>
                    <a:cubicBezTo>
                      <a:pt x="892" y="113"/>
                      <a:pt x="892" y="113"/>
                      <a:pt x="892" y="113"/>
                    </a:cubicBezTo>
                    <a:cubicBezTo>
                      <a:pt x="892" y="113"/>
                      <a:pt x="892" y="113"/>
                      <a:pt x="892" y="113"/>
                    </a:cubicBezTo>
                    <a:moveTo>
                      <a:pt x="892" y="113"/>
                    </a:moveTo>
                    <a:cubicBezTo>
                      <a:pt x="892" y="113"/>
                      <a:pt x="892" y="113"/>
                      <a:pt x="892" y="113"/>
                    </a:cubicBezTo>
                    <a:cubicBezTo>
                      <a:pt x="892" y="113"/>
                      <a:pt x="892" y="113"/>
                      <a:pt x="892" y="113"/>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307" y="0"/>
                    </a:moveTo>
                    <a:cubicBezTo>
                      <a:pt x="185" y="35"/>
                      <a:pt x="185" y="35"/>
                      <a:pt x="185" y="35"/>
                    </a:cubicBezTo>
                    <a:cubicBezTo>
                      <a:pt x="307" y="0"/>
                      <a:pt x="307" y="0"/>
                      <a:pt x="307" y="0"/>
                    </a:cubicBezTo>
                    <a:cubicBezTo>
                      <a:pt x="308" y="9"/>
                      <a:pt x="308" y="9"/>
                      <a:pt x="308" y="9"/>
                    </a:cubicBezTo>
                    <a:cubicBezTo>
                      <a:pt x="156" y="55"/>
                      <a:pt x="156" y="55"/>
                      <a:pt x="156" y="55"/>
                    </a:cubicBezTo>
                    <a:cubicBezTo>
                      <a:pt x="156" y="55"/>
                      <a:pt x="156" y="55"/>
                      <a:pt x="156" y="55"/>
                    </a:cubicBezTo>
                    <a:cubicBezTo>
                      <a:pt x="308" y="9"/>
                      <a:pt x="308" y="9"/>
                      <a:pt x="308" y="9"/>
                    </a:cubicBezTo>
                    <a:cubicBezTo>
                      <a:pt x="307" y="0"/>
                      <a:pt x="307" y="0"/>
                      <a:pt x="307"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7" name="Freeform 123"/>
              <p:cNvSpPr>
                <a:spLocks noEditPoints="1"/>
              </p:cNvSpPr>
              <p:nvPr>
                <p:custDataLst>
                  <p:tags r:id="rId119"/>
                </p:custDataLst>
              </p:nvPr>
            </p:nvSpPr>
            <p:spPr bwMode="auto">
              <a:xfrm flipH="1">
                <a:off x="6570978" y="5402034"/>
                <a:ext cx="3436940" cy="516379"/>
              </a:xfrm>
              <a:custGeom>
                <a:avLst/>
                <a:gdLst>
                  <a:gd name="T0" fmla="*/ 287 w 879"/>
                  <a:gd name="T1" fmla="*/ 86 h 132"/>
                  <a:gd name="T2" fmla="*/ 431 w 879"/>
                  <a:gd name="T3" fmla="*/ 132 h 132"/>
                  <a:gd name="T4" fmla="*/ 432 w 879"/>
                  <a:gd name="T5" fmla="*/ 132 h 132"/>
                  <a:gd name="T6" fmla="*/ 433 w 879"/>
                  <a:gd name="T7" fmla="*/ 132 h 132"/>
                  <a:gd name="T8" fmla="*/ 434 w 879"/>
                  <a:gd name="T9" fmla="*/ 132 h 132"/>
                  <a:gd name="T10" fmla="*/ 435 w 879"/>
                  <a:gd name="T11" fmla="*/ 132 h 132"/>
                  <a:gd name="T12" fmla="*/ 436 w 879"/>
                  <a:gd name="T13" fmla="*/ 132 h 132"/>
                  <a:gd name="T14" fmla="*/ 437 w 879"/>
                  <a:gd name="T15" fmla="*/ 132 h 132"/>
                  <a:gd name="T16" fmla="*/ 438 w 879"/>
                  <a:gd name="T17" fmla="*/ 132 h 132"/>
                  <a:gd name="T18" fmla="*/ 438 w 879"/>
                  <a:gd name="T19" fmla="*/ 132 h 132"/>
                  <a:gd name="T20" fmla="*/ 439 w 879"/>
                  <a:gd name="T21" fmla="*/ 132 h 132"/>
                  <a:gd name="T22" fmla="*/ 441 w 879"/>
                  <a:gd name="T23" fmla="*/ 132 h 132"/>
                  <a:gd name="T24" fmla="*/ 442 w 879"/>
                  <a:gd name="T25" fmla="*/ 132 h 132"/>
                  <a:gd name="T26" fmla="*/ 443 w 879"/>
                  <a:gd name="T27" fmla="*/ 132 h 132"/>
                  <a:gd name="T28" fmla="*/ 444 w 879"/>
                  <a:gd name="T29" fmla="*/ 132 h 132"/>
                  <a:gd name="T30" fmla="*/ 445 w 879"/>
                  <a:gd name="T31" fmla="*/ 132 h 132"/>
                  <a:gd name="T32" fmla="*/ 446 w 879"/>
                  <a:gd name="T33" fmla="*/ 132 h 132"/>
                  <a:gd name="T34" fmla="*/ 447 w 879"/>
                  <a:gd name="T35" fmla="*/ 132 h 132"/>
                  <a:gd name="T36" fmla="*/ 448 w 879"/>
                  <a:gd name="T37" fmla="*/ 132 h 132"/>
                  <a:gd name="T38" fmla="*/ 449 w 879"/>
                  <a:gd name="T39" fmla="*/ 132 h 132"/>
                  <a:gd name="T40" fmla="*/ 450 w 879"/>
                  <a:gd name="T41" fmla="*/ 132 h 132"/>
                  <a:gd name="T42" fmla="*/ 651 w 879"/>
                  <a:gd name="T43" fmla="*/ 77 h 132"/>
                  <a:gd name="T44" fmla="*/ 0 w 879"/>
                  <a:gd name="T45" fmla="*/ 45 h 132"/>
                  <a:gd name="T46" fmla="*/ 0 w 879"/>
                  <a:gd name="T47" fmla="*/ 45 h 132"/>
                  <a:gd name="T48" fmla="*/ 0 w 879"/>
                  <a:gd name="T49" fmla="*/ 45 h 132"/>
                  <a:gd name="T50" fmla="*/ 0 w 879"/>
                  <a:gd name="T51" fmla="*/ 45 h 132"/>
                  <a:gd name="T52" fmla="*/ 0 w 879"/>
                  <a:gd name="T53" fmla="*/ 45 h 132"/>
                  <a:gd name="T54" fmla="*/ 0 w 879"/>
                  <a:gd name="T55" fmla="*/ 46 h 132"/>
                  <a:gd name="T56" fmla="*/ 0 w 879"/>
                  <a:gd name="T57" fmla="*/ 46 h 132"/>
                  <a:gd name="T58" fmla="*/ 0 w 879"/>
                  <a:gd name="T59" fmla="*/ 46 h 132"/>
                  <a:gd name="T60" fmla="*/ 0 w 879"/>
                  <a:gd name="T61" fmla="*/ 46 h 132"/>
                  <a:gd name="T62" fmla="*/ 0 w 879"/>
                  <a:gd name="T63" fmla="*/ 46 h 132"/>
                  <a:gd name="T64" fmla="*/ 0 w 879"/>
                  <a:gd name="T65" fmla="*/ 46 h 132"/>
                  <a:gd name="T66" fmla="*/ 0 w 879"/>
                  <a:gd name="T67" fmla="*/ 47 h 132"/>
                  <a:gd name="T68" fmla="*/ 0 w 879"/>
                  <a:gd name="T69" fmla="*/ 47 h 132"/>
                  <a:gd name="T70" fmla="*/ 0 w 879"/>
                  <a:gd name="T71" fmla="*/ 47 h 132"/>
                  <a:gd name="T72" fmla="*/ 157 w 879"/>
                  <a:gd name="T73" fmla="*/ 112 h 132"/>
                  <a:gd name="T74" fmla="*/ 815 w 879"/>
                  <a:gd name="T75" fmla="*/ 0 h 132"/>
                  <a:gd name="T76" fmla="*/ 732 w 879"/>
                  <a:gd name="T77" fmla="*/ 110 h 132"/>
                  <a:gd name="T78" fmla="*/ 879 w 879"/>
                  <a:gd name="T79" fmla="*/ 47 h 132"/>
                  <a:gd name="T80" fmla="*/ 879 w 879"/>
                  <a:gd name="T81" fmla="*/ 46 h 132"/>
                  <a:gd name="T82" fmla="*/ 879 w 879"/>
                  <a:gd name="T83" fmla="*/ 46 h 132"/>
                  <a:gd name="T84" fmla="*/ 879 w 879"/>
                  <a:gd name="T85" fmla="*/ 46 h 132"/>
                  <a:gd name="T86" fmla="*/ 879 w 879"/>
                  <a:gd name="T87" fmla="*/ 46 h 132"/>
                  <a:gd name="T88" fmla="*/ 879 w 879"/>
                  <a:gd name="T89" fmla="*/ 45 h 132"/>
                  <a:gd name="T90" fmla="*/ 879 w 879"/>
                  <a:gd name="T91" fmla="*/ 45 h 132"/>
                  <a:gd name="T92" fmla="*/ 879 w 879"/>
                  <a:gd name="T93" fmla="*/ 45 h 132"/>
                  <a:gd name="T94" fmla="*/ 879 w 879"/>
                  <a:gd name="T95" fmla="*/ 45 h 132"/>
                  <a:gd name="T96" fmla="*/ 879 w 879"/>
                  <a:gd name="T97" fmla="*/ 45 h 132"/>
                  <a:gd name="T98" fmla="*/ 879 w 879"/>
                  <a:gd name="T99" fmla="*/ 45 h 132"/>
                  <a:gd name="T100" fmla="*/ 879 w 879"/>
                  <a:gd name="T101" fmla="*/ 44 h 132"/>
                  <a:gd name="T102" fmla="*/ 879 w 879"/>
                  <a:gd name="T103"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9" h="132">
                    <a:moveTo>
                      <a:pt x="567" y="71"/>
                    </a:moveTo>
                    <a:cubicBezTo>
                      <a:pt x="568" y="83"/>
                      <a:pt x="568" y="83"/>
                      <a:pt x="568" y="83"/>
                    </a:cubicBezTo>
                    <a:cubicBezTo>
                      <a:pt x="568" y="83"/>
                      <a:pt x="443" y="87"/>
                      <a:pt x="331" y="87"/>
                    </a:cubicBezTo>
                    <a:cubicBezTo>
                      <a:pt x="316" y="87"/>
                      <a:pt x="301" y="87"/>
                      <a:pt x="287" y="86"/>
                    </a:cubicBezTo>
                    <a:cubicBezTo>
                      <a:pt x="293" y="87"/>
                      <a:pt x="293" y="87"/>
                      <a:pt x="293" y="87"/>
                    </a:cubicBezTo>
                    <a:cubicBezTo>
                      <a:pt x="293" y="87"/>
                      <a:pt x="271" y="105"/>
                      <a:pt x="239" y="123"/>
                    </a:cubicBezTo>
                    <a:cubicBezTo>
                      <a:pt x="254" y="124"/>
                      <a:pt x="269" y="126"/>
                      <a:pt x="285" y="127"/>
                    </a:cubicBezTo>
                    <a:cubicBezTo>
                      <a:pt x="330" y="130"/>
                      <a:pt x="380" y="132"/>
                      <a:pt x="431" y="132"/>
                    </a:cubicBezTo>
                    <a:cubicBezTo>
                      <a:pt x="431" y="132"/>
                      <a:pt x="431" y="132"/>
                      <a:pt x="431" y="132"/>
                    </a:cubicBezTo>
                    <a:cubicBezTo>
                      <a:pt x="431"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3" y="132"/>
                      <a:pt x="433" y="132"/>
                      <a:pt x="433" y="132"/>
                    </a:cubicBezTo>
                    <a:cubicBezTo>
                      <a:pt x="433" y="132"/>
                      <a:pt x="433" y="132"/>
                      <a:pt x="433" y="132"/>
                    </a:cubicBezTo>
                    <a:cubicBezTo>
                      <a:pt x="434" y="132"/>
                      <a:pt x="434" y="132"/>
                      <a:pt x="434" y="132"/>
                    </a:cubicBezTo>
                    <a:cubicBezTo>
                      <a:pt x="434" y="132"/>
                      <a:pt x="434" y="132"/>
                      <a:pt x="434" y="132"/>
                    </a:cubicBezTo>
                    <a:cubicBezTo>
                      <a:pt x="434" y="132"/>
                      <a:pt x="434" y="132"/>
                      <a:pt x="434" y="132"/>
                    </a:cubicBezTo>
                    <a:cubicBezTo>
                      <a:pt x="434" y="132"/>
                      <a:pt x="434" y="132"/>
                      <a:pt x="434" y="132"/>
                    </a:cubicBezTo>
                    <a:cubicBezTo>
                      <a:pt x="434" y="132"/>
                      <a:pt x="434" y="132"/>
                      <a:pt x="435" y="132"/>
                    </a:cubicBezTo>
                    <a:cubicBezTo>
                      <a:pt x="435" y="132"/>
                      <a:pt x="435" y="132"/>
                      <a:pt x="435" y="132"/>
                    </a:cubicBezTo>
                    <a:cubicBezTo>
                      <a:pt x="435" y="132"/>
                      <a:pt x="435" y="132"/>
                      <a:pt x="435" y="132"/>
                    </a:cubicBezTo>
                    <a:cubicBezTo>
                      <a:pt x="435" y="132"/>
                      <a:pt x="435" y="132"/>
                      <a:pt x="435" y="132"/>
                    </a:cubicBezTo>
                    <a:cubicBezTo>
                      <a:pt x="435" y="132"/>
                      <a:pt x="435" y="132"/>
                      <a:pt x="435"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7" y="132"/>
                      <a:pt x="437" y="132"/>
                      <a:pt x="437" y="132"/>
                    </a:cubicBezTo>
                    <a:cubicBezTo>
                      <a:pt x="437" y="132"/>
                      <a:pt x="437" y="132"/>
                      <a:pt x="437" y="132"/>
                    </a:cubicBezTo>
                    <a:cubicBezTo>
                      <a:pt x="437" y="132"/>
                      <a:pt x="437" y="132"/>
                      <a:pt x="437" y="132"/>
                    </a:cubicBezTo>
                    <a:cubicBezTo>
                      <a:pt x="437" y="132"/>
                      <a:pt x="437" y="132"/>
                      <a:pt x="437" y="132"/>
                    </a:cubicBezTo>
                    <a:cubicBezTo>
                      <a:pt x="437"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9" y="132"/>
                    </a:cubicBezTo>
                    <a:cubicBezTo>
                      <a:pt x="439" y="132"/>
                      <a:pt x="439" y="132"/>
                      <a:pt x="439" y="132"/>
                    </a:cubicBezTo>
                    <a:cubicBezTo>
                      <a:pt x="439" y="132"/>
                      <a:pt x="439" y="132"/>
                      <a:pt x="439" y="132"/>
                    </a:cubicBezTo>
                    <a:cubicBezTo>
                      <a:pt x="439" y="132"/>
                      <a:pt x="439" y="132"/>
                      <a:pt x="439" y="132"/>
                    </a:cubicBezTo>
                    <a:cubicBezTo>
                      <a:pt x="439" y="132"/>
                      <a:pt x="439" y="132"/>
                      <a:pt x="440" y="132"/>
                    </a:cubicBezTo>
                    <a:cubicBezTo>
                      <a:pt x="440" y="132"/>
                      <a:pt x="440" y="132"/>
                      <a:pt x="440" y="132"/>
                    </a:cubicBezTo>
                    <a:cubicBezTo>
                      <a:pt x="440" y="132"/>
                      <a:pt x="440" y="132"/>
                      <a:pt x="440" y="132"/>
                    </a:cubicBezTo>
                    <a:cubicBezTo>
                      <a:pt x="440" y="132"/>
                      <a:pt x="440" y="132"/>
                      <a:pt x="441" y="132"/>
                    </a:cubicBezTo>
                    <a:cubicBezTo>
                      <a:pt x="441" y="132"/>
                      <a:pt x="441" y="132"/>
                      <a:pt x="441" y="132"/>
                    </a:cubicBezTo>
                    <a:cubicBezTo>
                      <a:pt x="441" y="132"/>
                      <a:pt x="441" y="132"/>
                      <a:pt x="441" y="132"/>
                    </a:cubicBezTo>
                    <a:cubicBezTo>
                      <a:pt x="441" y="132"/>
                      <a:pt x="441" y="132"/>
                      <a:pt x="441" y="132"/>
                    </a:cubicBezTo>
                    <a:cubicBezTo>
                      <a:pt x="441" y="132"/>
                      <a:pt x="442" y="132"/>
                      <a:pt x="442" y="132"/>
                    </a:cubicBezTo>
                    <a:cubicBezTo>
                      <a:pt x="442" y="132"/>
                      <a:pt x="442" y="132"/>
                      <a:pt x="442" y="132"/>
                    </a:cubicBezTo>
                    <a:cubicBezTo>
                      <a:pt x="442" y="132"/>
                      <a:pt x="442" y="132"/>
                      <a:pt x="442" y="132"/>
                    </a:cubicBezTo>
                    <a:cubicBezTo>
                      <a:pt x="442" y="132"/>
                      <a:pt x="442" y="132"/>
                      <a:pt x="442" y="132"/>
                    </a:cubicBezTo>
                    <a:cubicBezTo>
                      <a:pt x="442" y="132"/>
                      <a:pt x="443" y="132"/>
                      <a:pt x="443" y="132"/>
                    </a:cubicBezTo>
                    <a:cubicBezTo>
                      <a:pt x="443" y="132"/>
                      <a:pt x="443" y="132"/>
                      <a:pt x="443" y="132"/>
                    </a:cubicBezTo>
                    <a:cubicBezTo>
                      <a:pt x="443" y="132"/>
                      <a:pt x="443" y="132"/>
                      <a:pt x="443" y="132"/>
                    </a:cubicBezTo>
                    <a:cubicBezTo>
                      <a:pt x="443" y="132"/>
                      <a:pt x="443" y="132"/>
                      <a:pt x="443" y="132"/>
                    </a:cubicBezTo>
                    <a:cubicBezTo>
                      <a:pt x="443" y="132"/>
                      <a:pt x="444" y="132"/>
                      <a:pt x="444" y="132"/>
                    </a:cubicBezTo>
                    <a:cubicBezTo>
                      <a:pt x="444" y="132"/>
                      <a:pt x="444" y="132"/>
                      <a:pt x="444" y="132"/>
                    </a:cubicBezTo>
                    <a:cubicBezTo>
                      <a:pt x="444" y="132"/>
                      <a:pt x="444" y="132"/>
                      <a:pt x="444" y="132"/>
                    </a:cubicBezTo>
                    <a:cubicBezTo>
                      <a:pt x="444" y="132"/>
                      <a:pt x="444" y="132"/>
                      <a:pt x="444" y="132"/>
                    </a:cubicBezTo>
                    <a:cubicBezTo>
                      <a:pt x="445" y="132"/>
                      <a:pt x="445" y="132"/>
                      <a:pt x="445" y="132"/>
                    </a:cubicBezTo>
                    <a:cubicBezTo>
                      <a:pt x="445" y="132"/>
                      <a:pt x="445" y="132"/>
                      <a:pt x="445" y="132"/>
                    </a:cubicBezTo>
                    <a:cubicBezTo>
                      <a:pt x="445" y="132"/>
                      <a:pt x="445" y="132"/>
                      <a:pt x="445" y="132"/>
                    </a:cubicBezTo>
                    <a:cubicBezTo>
                      <a:pt x="445" y="132"/>
                      <a:pt x="445" y="132"/>
                      <a:pt x="445" y="132"/>
                    </a:cubicBezTo>
                    <a:cubicBezTo>
                      <a:pt x="446" y="132"/>
                      <a:pt x="446" y="132"/>
                      <a:pt x="446" y="132"/>
                    </a:cubicBezTo>
                    <a:cubicBezTo>
                      <a:pt x="446" y="132"/>
                      <a:pt x="446" y="132"/>
                      <a:pt x="446" y="132"/>
                    </a:cubicBezTo>
                    <a:cubicBezTo>
                      <a:pt x="446" y="132"/>
                      <a:pt x="446" y="132"/>
                      <a:pt x="446" y="132"/>
                    </a:cubicBezTo>
                    <a:cubicBezTo>
                      <a:pt x="446" y="132"/>
                      <a:pt x="447" y="132"/>
                      <a:pt x="447" y="132"/>
                    </a:cubicBezTo>
                    <a:cubicBezTo>
                      <a:pt x="447" y="132"/>
                      <a:pt x="447" y="132"/>
                      <a:pt x="447" y="132"/>
                    </a:cubicBezTo>
                    <a:cubicBezTo>
                      <a:pt x="447" y="132"/>
                      <a:pt x="447" y="132"/>
                      <a:pt x="447" y="132"/>
                    </a:cubicBezTo>
                    <a:cubicBezTo>
                      <a:pt x="447" y="132"/>
                      <a:pt x="447" y="132"/>
                      <a:pt x="447" y="132"/>
                    </a:cubicBezTo>
                    <a:cubicBezTo>
                      <a:pt x="448" y="132"/>
                      <a:pt x="448" y="132"/>
                      <a:pt x="448" y="132"/>
                    </a:cubicBezTo>
                    <a:cubicBezTo>
                      <a:pt x="448" y="132"/>
                      <a:pt x="448" y="132"/>
                      <a:pt x="448" y="132"/>
                    </a:cubicBezTo>
                    <a:cubicBezTo>
                      <a:pt x="448" y="132"/>
                      <a:pt x="448" y="132"/>
                      <a:pt x="448" y="132"/>
                    </a:cubicBezTo>
                    <a:cubicBezTo>
                      <a:pt x="448" y="132"/>
                      <a:pt x="448" y="132"/>
                      <a:pt x="449" y="132"/>
                    </a:cubicBezTo>
                    <a:cubicBezTo>
                      <a:pt x="449" y="132"/>
                      <a:pt x="449" y="132"/>
                      <a:pt x="449" y="132"/>
                    </a:cubicBezTo>
                    <a:cubicBezTo>
                      <a:pt x="449" y="132"/>
                      <a:pt x="449" y="132"/>
                      <a:pt x="449" y="132"/>
                    </a:cubicBezTo>
                    <a:cubicBezTo>
                      <a:pt x="449" y="132"/>
                      <a:pt x="449" y="132"/>
                      <a:pt x="449" y="132"/>
                    </a:cubicBezTo>
                    <a:cubicBezTo>
                      <a:pt x="449" y="132"/>
                      <a:pt x="450" y="132"/>
                      <a:pt x="450" y="132"/>
                    </a:cubicBezTo>
                    <a:cubicBezTo>
                      <a:pt x="450" y="132"/>
                      <a:pt x="450" y="132"/>
                      <a:pt x="450" y="132"/>
                    </a:cubicBezTo>
                    <a:cubicBezTo>
                      <a:pt x="450" y="132"/>
                      <a:pt x="450" y="132"/>
                      <a:pt x="450" y="132"/>
                    </a:cubicBezTo>
                    <a:cubicBezTo>
                      <a:pt x="450" y="132"/>
                      <a:pt x="450" y="132"/>
                      <a:pt x="450" y="132"/>
                    </a:cubicBezTo>
                    <a:cubicBezTo>
                      <a:pt x="538" y="132"/>
                      <a:pt x="619" y="127"/>
                      <a:pt x="687" y="117"/>
                    </a:cubicBezTo>
                    <a:cubicBezTo>
                      <a:pt x="673" y="108"/>
                      <a:pt x="659" y="95"/>
                      <a:pt x="651" y="77"/>
                    </a:cubicBezTo>
                    <a:cubicBezTo>
                      <a:pt x="651" y="77"/>
                      <a:pt x="651" y="77"/>
                      <a:pt x="651" y="77"/>
                    </a:cubicBezTo>
                    <a:cubicBezTo>
                      <a:pt x="650" y="77"/>
                      <a:pt x="568" y="71"/>
                      <a:pt x="567" y="71"/>
                    </a:cubicBezTo>
                    <a:moveTo>
                      <a:pt x="34" y="12"/>
                    </a:moveTo>
                    <a:cubicBezTo>
                      <a:pt x="12" y="22"/>
                      <a:pt x="0" y="33"/>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3" y="73"/>
                      <a:pt x="63" y="96"/>
                      <a:pt x="157" y="112"/>
                    </a:cubicBezTo>
                    <a:cubicBezTo>
                      <a:pt x="157" y="112"/>
                      <a:pt x="157" y="112"/>
                      <a:pt x="157" y="112"/>
                    </a:cubicBezTo>
                    <a:cubicBezTo>
                      <a:pt x="157" y="112"/>
                      <a:pt x="157" y="112"/>
                      <a:pt x="157" y="112"/>
                    </a:cubicBezTo>
                    <a:cubicBezTo>
                      <a:pt x="190" y="83"/>
                      <a:pt x="190" y="83"/>
                      <a:pt x="190" y="83"/>
                    </a:cubicBezTo>
                    <a:cubicBezTo>
                      <a:pt x="110" y="78"/>
                      <a:pt x="55" y="51"/>
                      <a:pt x="34" y="12"/>
                    </a:cubicBezTo>
                    <a:moveTo>
                      <a:pt x="815" y="0"/>
                    </a:moveTo>
                    <a:cubicBezTo>
                      <a:pt x="788" y="11"/>
                      <a:pt x="760" y="18"/>
                      <a:pt x="746" y="22"/>
                    </a:cubicBezTo>
                    <a:cubicBezTo>
                      <a:pt x="737" y="24"/>
                      <a:pt x="717" y="28"/>
                      <a:pt x="691" y="33"/>
                    </a:cubicBezTo>
                    <a:cubicBezTo>
                      <a:pt x="691" y="33"/>
                      <a:pt x="691" y="33"/>
                      <a:pt x="691" y="33"/>
                    </a:cubicBezTo>
                    <a:cubicBezTo>
                      <a:pt x="732" y="110"/>
                      <a:pt x="732" y="110"/>
                      <a:pt x="732" y="110"/>
                    </a:cubicBezTo>
                    <a:cubicBezTo>
                      <a:pt x="820" y="95"/>
                      <a:pt x="877" y="72"/>
                      <a:pt x="879" y="47"/>
                    </a:cubicBezTo>
                    <a:cubicBezTo>
                      <a:pt x="879" y="47"/>
                      <a:pt x="879" y="47"/>
                      <a:pt x="879" y="47"/>
                    </a:cubicBezTo>
                    <a:cubicBezTo>
                      <a:pt x="879" y="47"/>
                      <a:pt x="879" y="47"/>
                      <a:pt x="879" y="47"/>
                    </a:cubicBezTo>
                    <a:cubicBezTo>
                      <a:pt x="879" y="47"/>
                      <a:pt x="879" y="47"/>
                      <a:pt x="879" y="47"/>
                    </a:cubicBezTo>
                    <a:cubicBezTo>
                      <a:pt x="879" y="47"/>
                      <a:pt x="879" y="47"/>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8" y="28"/>
                      <a:pt x="854" y="13"/>
                      <a:pt x="815" y="0"/>
                    </a:cubicBezTo>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08" name="Freeform 124"/>
              <p:cNvSpPr>
                <a:spLocks noEditPoints="1"/>
              </p:cNvSpPr>
              <p:nvPr>
                <p:custDataLst>
                  <p:tags r:id="rId120"/>
                </p:custDataLst>
              </p:nvPr>
            </p:nvSpPr>
            <p:spPr bwMode="auto">
              <a:xfrm flipH="1">
                <a:off x="6520681" y="4826976"/>
                <a:ext cx="1810680" cy="704154"/>
              </a:xfrm>
              <a:custGeom>
                <a:avLst/>
                <a:gdLst>
                  <a:gd name="T0" fmla="*/ 0 w 463"/>
                  <a:gd name="T1" fmla="*/ 133 h 180"/>
                  <a:gd name="T2" fmla="*/ 2 w 463"/>
                  <a:gd name="T3" fmla="*/ 130 h 180"/>
                  <a:gd name="T4" fmla="*/ 188 w 463"/>
                  <a:gd name="T5" fmla="*/ 62 h 180"/>
                  <a:gd name="T6" fmla="*/ 58 w 463"/>
                  <a:gd name="T7" fmla="*/ 64 h 180"/>
                  <a:gd name="T8" fmla="*/ 129 w 463"/>
                  <a:gd name="T9" fmla="*/ 156 h 180"/>
                  <a:gd name="T10" fmla="*/ 139 w 463"/>
                  <a:gd name="T11" fmla="*/ 161 h 180"/>
                  <a:gd name="T12" fmla="*/ 210 w 463"/>
                  <a:gd name="T13" fmla="*/ 174 h 180"/>
                  <a:gd name="T14" fmla="*/ 317 w 463"/>
                  <a:gd name="T15" fmla="*/ 169 h 180"/>
                  <a:gd name="T16" fmla="*/ 386 w 463"/>
                  <a:gd name="T17" fmla="*/ 147 h 180"/>
                  <a:gd name="T18" fmla="*/ 463 w 463"/>
                  <a:gd name="T19" fmla="*/ 82 h 180"/>
                  <a:gd name="T20" fmla="*/ 463 w 463"/>
                  <a:gd name="T21" fmla="*/ 82 h 180"/>
                  <a:gd name="T22" fmla="*/ 463 w 463"/>
                  <a:gd name="T23" fmla="*/ 81 h 180"/>
                  <a:gd name="T24" fmla="*/ 463 w 463"/>
                  <a:gd name="T25" fmla="*/ 81 h 180"/>
                  <a:gd name="T26" fmla="*/ 463 w 463"/>
                  <a:gd name="T27" fmla="*/ 81 h 180"/>
                  <a:gd name="T28" fmla="*/ 463 w 463"/>
                  <a:gd name="T29" fmla="*/ 81 h 180"/>
                  <a:gd name="T30" fmla="*/ 463 w 463"/>
                  <a:gd name="T31" fmla="*/ 81 h 180"/>
                  <a:gd name="T32" fmla="*/ 463 w 463"/>
                  <a:gd name="T33" fmla="*/ 81 h 180"/>
                  <a:gd name="T34" fmla="*/ 463 w 463"/>
                  <a:gd name="T35" fmla="*/ 81 h 180"/>
                  <a:gd name="T36" fmla="*/ 463 w 463"/>
                  <a:gd name="T37" fmla="*/ 80 h 180"/>
                  <a:gd name="T38" fmla="*/ 463 w 463"/>
                  <a:gd name="T39" fmla="*/ 80 h 180"/>
                  <a:gd name="T40" fmla="*/ 463 w 463"/>
                  <a:gd name="T41" fmla="*/ 80 h 180"/>
                  <a:gd name="T42" fmla="*/ 463 w 463"/>
                  <a:gd name="T43" fmla="*/ 80 h 180"/>
                  <a:gd name="T44" fmla="*/ 463 w 463"/>
                  <a:gd name="T45" fmla="*/ 80 h 180"/>
                  <a:gd name="T46" fmla="*/ 463 w 463"/>
                  <a:gd name="T47" fmla="*/ 80 h 180"/>
                  <a:gd name="T48" fmla="*/ 463 w 463"/>
                  <a:gd name="T49" fmla="*/ 80 h 180"/>
                  <a:gd name="T50" fmla="*/ 463 w 463"/>
                  <a:gd name="T51" fmla="*/ 80 h 180"/>
                  <a:gd name="T52" fmla="*/ 463 w 463"/>
                  <a:gd name="T53" fmla="*/ 80 h 180"/>
                  <a:gd name="T54" fmla="*/ 463 w 463"/>
                  <a:gd name="T55" fmla="*/ 80 h 180"/>
                  <a:gd name="T56" fmla="*/ 463 w 463"/>
                  <a:gd name="T57" fmla="*/ 79 h 180"/>
                  <a:gd name="T58" fmla="*/ 463 w 463"/>
                  <a:gd name="T59" fmla="*/ 79 h 180"/>
                  <a:gd name="T60" fmla="*/ 463 w 463"/>
                  <a:gd name="T61" fmla="*/ 79 h 180"/>
                  <a:gd name="T62" fmla="*/ 463 w 463"/>
                  <a:gd name="T63" fmla="*/ 79 h 180"/>
                  <a:gd name="T64" fmla="*/ 463 w 463"/>
                  <a:gd name="T65" fmla="*/ 79 h 180"/>
                  <a:gd name="T66" fmla="*/ 425 w 463"/>
                  <a:gd name="T67" fmla="*/ 2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3" h="180">
                    <a:moveTo>
                      <a:pt x="2" y="130"/>
                    </a:moveTo>
                    <a:cubicBezTo>
                      <a:pt x="0" y="133"/>
                      <a:pt x="0" y="133"/>
                      <a:pt x="0" y="133"/>
                    </a:cubicBezTo>
                    <a:cubicBezTo>
                      <a:pt x="84" y="150"/>
                      <a:pt x="84" y="150"/>
                      <a:pt x="84" y="150"/>
                    </a:cubicBezTo>
                    <a:cubicBezTo>
                      <a:pt x="60" y="144"/>
                      <a:pt x="32" y="137"/>
                      <a:pt x="2" y="130"/>
                    </a:cubicBezTo>
                    <a:moveTo>
                      <a:pt x="356" y="0"/>
                    </a:moveTo>
                    <a:cubicBezTo>
                      <a:pt x="298" y="11"/>
                      <a:pt x="241" y="39"/>
                      <a:pt x="188" y="62"/>
                    </a:cubicBezTo>
                    <a:cubicBezTo>
                      <a:pt x="167" y="72"/>
                      <a:pt x="143" y="77"/>
                      <a:pt x="118" y="77"/>
                    </a:cubicBezTo>
                    <a:cubicBezTo>
                      <a:pt x="97" y="77"/>
                      <a:pt x="77" y="73"/>
                      <a:pt x="58" y="64"/>
                    </a:cubicBezTo>
                    <a:cubicBezTo>
                      <a:pt x="5" y="127"/>
                      <a:pt x="5" y="127"/>
                      <a:pt x="5" y="127"/>
                    </a:cubicBezTo>
                    <a:cubicBezTo>
                      <a:pt x="59" y="140"/>
                      <a:pt x="108" y="151"/>
                      <a:pt x="129" y="156"/>
                    </a:cubicBezTo>
                    <a:cubicBezTo>
                      <a:pt x="135" y="158"/>
                      <a:pt x="139" y="159"/>
                      <a:pt x="139" y="159"/>
                    </a:cubicBezTo>
                    <a:cubicBezTo>
                      <a:pt x="139" y="161"/>
                      <a:pt x="139" y="161"/>
                      <a:pt x="139" y="161"/>
                    </a:cubicBezTo>
                    <a:cubicBezTo>
                      <a:pt x="210" y="174"/>
                      <a:pt x="210" y="174"/>
                      <a:pt x="210" y="174"/>
                    </a:cubicBezTo>
                    <a:cubicBezTo>
                      <a:pt x="210" y="174"/>
                      <a:pt x="210" y="174"/>
                      <a:pt x="210" y="174"/>
                    </a:cubicBezTo>
                    <a:cubicBezTo>
                      <a:pt x="262" y="180"/>
                      <a:pt x="262" y="180"/>
                      <a:pt x="262" y="180"/>
                    </a:cubicBezTo>
                    <a:cubicBezTo>
                      <a:pt x="288" y="175"/>
                      <a:pt x="308" y="171"/>
                      <a:pt x="317" y="169"/>
                    </a:cubicBezTo>
                    <a:cubicBezTo>
                      <a:pt x="331" y="165"/>
                      <a:pt x="359" y="158"/>
                      <a:pt x="386" y="147"/>
                    </a:cubicBezTo>
                    <a:cubicBezTo>
                      <a:pt x="386" y="147"/>
                      <a:pt x="386" y="147"/>
                      <a:pt x="386" y="147"/>
                    </a:cubicBezTo>
                    <a:cubicBezTo>
                      <a:pt x="424" y="131"/>
                      <a:pt x="462" y="109"/>
                      <a:pt x="463" y="82"/>
                    </a:cubicBezTo>
                    <a:cubicBezTo>
                      <a:pt x="463" y="82"/>
                      <a:pt x="463" y="82"/>
                      <a:pt x="463" y="82"/>
                    </a:cubicBezTo>
                    <a:cubicBezTo>
                      <a:pt x="463" y="82"/>
                      <a:pt x="463" y="82"/>
                      <a:pt x="463" y="82"/>
                    </a:cubicBezTo>
                    <a:cubicBezTo>
                      <a:pt x="463" y="82"/>
                      <a:pt x="463" y="82"/>
                      <a:pt x="463" y="82"/>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1" y="31"/>
                      <a:pt x="425" y="24"/>
                      <a:pt x="425" y="24"/>
                    </a:cubicBezTo>
                    <a:cubicBezTo>
                      <a:pt x="425" y="24"/>
                      <a:pt x="425" y="24"/>
                      <a:pt x="425" y="24"/>
                    </a:cubicBezTo>
                    <a:cubicBezTo>
                      <a:pt x="356" y="0"/>
                      <a:pt x="356" y="0"/>
                      <a:pt x="356"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9" name="Freeform 125"/>
              <p:cNvSpPr/>
              <p:nvPr>
                <p:custDataLst>
                  <p:tags r:id="rId121"/>
                </p:custDataLst>
              </p:nvPr>
            </p:nvSpPr>
            <p:spPr bwMode="auto">
              <a:xfrm flipH="1">
                <a:off x="7786480" y="4741471"/>
                <a:ext cx="2127550" cy="1000903"/>
              </a:xfrm>
              <a:custGeom>
                <a:avLst/>
                <a:gdLst>
                  <a:gd name="T0" fmla="*/ 284 w 544"/>
                  <a:gd name="T1" fmla="*/ 0 h 256"/>
                  <a:gd name="T2" fmla="*/ 132 w 544"/>
                  <a:gd name="T3" fmla="*/ 46 h 256"/>
                  <a:gd name="T4" fmla="*/ 132 w 544"/>
                  <a:gd name="T5" fmla="*/ 46 h 256"/>
                  <a:gd name="T6" fmla="*/ 71 w 544"/>
                  <a:gd name="T7" fmla="*/ 65 h 256"/>
                  <a:gd name="T8" fmla="*/ 68 w 544"/>
                  <a:gd name="T9" fmla="*/ 66 h 256"/>
                  <a:gd name="T10" fmla="*/ 12 w 544"/>
                  <a:gd name="T11" fmla="*/ 110 h 256"/>
                  <a:gd name="T12" fmla="*/ 0 w 544"/>
                  <a:gd name="T13" fmla="*/ 146 h 256"/>
                  <a:gd name="T14" fmla="*/ 1 w 544"/>
                  <a:gd name="T15" fmla="*/ 153 h 256"/>
                  <a:gd name="T16" fmla="*/ 1 w 544"/>
                  <a:gd name="T17" fmla="*/ 153 h 256"/>
                  <a:gd name="T18" fmla="*/ 1 w 544"/>
                  <a:gd name="T19" fmla="*/ 153 h 256"/>
                  <a:gd name="T20" fmla="*/ 1 w 544"/>
                  <a:gd name="T21" fmla="*/ 153 h 256"/>
                  <a:gd name="T22" fmla="*/ 1 w 544"/>
                  <a:gd name="T23" fmla="*/ 153 h 256"/>
                  <a:gd name="T24" fmla="*/ 10 w 544"/>
                  <a:gd name="T25" fmla="*/ 181 h 256"/>
                  <a:gd name="T26" fmla="*/ 10 w 544"/>
                  <a:gd name="T27" fmla="*/ 181 h 256"/>
                  <a:gd name="T28" fmla="*/ 166 w 544"/>
                  <a:gd name="T29" fmla="*/ 252 h 256"/>
                  <a:gd name="T30" fmla="*/ 166 w 544"/>
                  <a:gd name="T31" fmla="*/ 252 h 256"/>
                  <a:gd name="T32" fmla="*/ 263 w 544"/>
                  <a:gd name="T33" fmla="*/ 255 h 256"/>
                  <a:gd name="T34" fmla="*/ 307 w 544"/>
                  <a:gd name="T35" fmla="*/ 256 h 256"/>
                  <a:gd name="T36" fmla="*/ 544 w 544"/>
                  <a:gd name="T37" fmla="*/ 252 h 256"/>
                  <a:gd name="T38" fmla="*/ 543 w 544"/>
                  <a:gd name="T39" fmla="*/ 240 h 256"/>
                  <a:gd name="T40" fmla="*/ 543 w 544"/>
                  <a:gd name="T41" fmla="*/ 240 h 256"/>
                  <a:gd name="T42" fmla="*/ 541 w 544"/>
                  <a:gd name="T43" fmla="*/ 184 h 256"/>
                  <a:gd name="T44" fmla="*/ 489 w 544"/>
                  <a:gd name="T45" fmla="*/ 172 h 256"/>
                  <a:gd name="T46" fmla="*/ 405 w 544"/>
                  <a:gd name="T47" fmla="*/ 155 h 256"/>
                  <a:gd name="T48" fmla="*/ 407 w 544"/>
                  <a:gd name="T49" fmla="*/ 152 h 256"/>
                  <a:gd name="T50" fmla="*/ 231 w 544"/>
                  <a:gd name="T51" fmla="*/ 110 h 256"/>
                  <a:gd name="T52" fmla="*/ 174 w 544"/>
                  <a:gd name="T53" fmla="*/ 103 h 256"/>
                  <a:gd name="T54" fmla="*/ 99 w 544"/>
                  <a:gd name="T55" fmla="*/ 115 h 256"/>
                  <a:gd name="T56" fmla="*/ 98 w 544"/>
                  <a:gd name="T57" fmla="*/ 115 h 256"/>
                  <a:gd name="T58" fmla="*/ 97 w 544"/>
                  <a:gd name="T59" fmla="*/ 111 h 256"/>
                  <a:gd name="T60" fmla="*/ 174 w 544"/>
                  <a:gd name="T61" fmla="*/ 99 h 256"/>
                  <a:gd name="T62" fmla="*/ 232 w 544"/>
                  <a:gd name="T63" fmla="*/ 106 h 256"/>
                  <a:gd name="T64" fmla="*/ 410 w 544"/>
                  <a:gd name="T65" fmla="*/ 149 h 256"/>
                  <a:gd name="T66" fmla="*/ 463 w 544"/>
                  <a:gd name="T67" fmla="*/ 86 h 256"/>
                  <a:gd name="T68" fmla="*/ 440 w 544"/>
                  <a:gd name="T69" fmla="*/ 72 h 256"/>
                  <a:gd name="T70" fmla="*/ 301 w 544"/>
                  <a:gd name="T71" fmla="*/ 72 h 256"/>
                  <a:gd name="T72" fmla="*/ 298 w 544"/>
                  <a:gd name="T73" fmla="*/ 72 h 256"/>
                  <a:gd name="T74" fmla="*/ 220 w 544"/>
                  <a:gd name="T75" fmla="*/ 38 h 256"/>
                  <a:gd name="T76" fmla="*/ 217 w 544"/>
                  <a:gd name="T77" fmla="*/ 33 h 256"/>
                  <a:gd name="T78" fmla="*/ 314 w 544"/>
                  <a:gd name="T79" fmla="*/ 29 h 256"/>
                  <a:gd name="T80" fmla="*/ 318 w 544"/>
                  <a:gd name="T81" fmla="*/ 19 h 256"/>
                  <a:gd name="T82" fmla="*/ 286 w 544"/>
                  <a:gd name="T83" fmla="*/ 20 h 256"/>
                  <a:gd name="T84" fmla="*/ 284 w 544"/>
                  <a:gd name="T85" fmla="*/ 0 h 256"/>
                  <a:gd name="T86" fmla="*/ 284 w 544"/>
                  <a:gd name="T8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4" h="256">
                    <a:moveTo>
                      <a:pt x="284" y="0"/>
                    </a:moveTo>
                    <a:cubicBezTo>
                      <a:pt x="132" y="46"/>
                      <a:pt x="132" y="46"/>
                      <a:pt x="132" y="46"/>
                    </a:cubicBezTo>
                    <a:cubicBezTo>
                      <a:pt x="132" y="46"/>
                      <a:pt x="132" y="46"/>
                      <a:pt x="132" y="46"/>
                    </a:cubicBezTo>
                    <a:cubicBezTo>
                      <a:pt x="71" y="65"/>
                      <a:pt x="71" y="65"/>
                      <a:pt x="71" y="65"/>
                    </a:cubicBezTo>
                    <a:cubicBezTo>
                      <a:pt x="68" y="66"/>
                      <a:pt x="68" y="66"/>
                      <a:pt x="68" y="66"/>
                    </a:cubicBezTo>
                    <a:cubicBezTo>
                      <a:pt x="68" y="66"/>
                      <a:pt x="32" y="82"/>
                      <a:pt x="12" y="110"/>
                    </a:cubicBezTo>
                    <a:cubicBezTo>
                      <a:pt x="5" y="120"/>
                      <a:pt x="0" y="132"/>
                      <a:pt x="0" y="146"/>
                    </a:cubicBezTo>
                    <a:cubicBezTo>
                      <a:pt x="0" y="148"/>
                      <a:pt x="1" y="150"/>
                      <a:pt x="1" y="153"/>
                    </a:cubicBezTo>
                    <a:cubicBezTo>
                      <a:pt x="1" y="153"/>
                      <a:pt x="1" y="153"/>
                      <a:pt x="1" y="153"/>
                    </a:cubicBezTo>
                    <a:cubicBezTo>
                      <a:pt x="1" y="153"/>
                      <a:pt x="1" y="153"/>
                      <a:pt x="1" y="153"/>
                    </a:cubicBezTo>
                    <a:cubicBezTo>
                      <a:pt x="1" y="153"/>
                      <a:pt x="1" y="153"/>
                      <a:pt x="1" y="153"/>
                    </a:cubicBezTo>
                    <a:cubicBezTo>
                      <a:pt x="1" y="153"/>
                      <a:pt x="1" y="153"/>
                      <a:pt x="1" y="153"/>
                    </a:cubicBezTo>
                    <a:cubicBezTo>
                      <a:pt x="2" y="163"/>
                      <a:pt x="5" y="172"/>
                      <a:pt x="10" y="181"/>
                    </a:cubicBezTo>
                    <a:cubicBezTo>
                      <a:pt x="10" y="181"/>
                      <a:pt x="10" y="181"/>
                      <a:pt x="10" y="181"/>
                    </a:cubicBezTo>
                    <a:cubicBezTo>
                      <a:pt x="31" y="220"/>
                      <a:pt x="86" y="247"/>
                      <a:pt x="166" y="252"/>
                    </a:cubicBezTo>
                    <a:cubicBezTo>
                      <a:pt x="166" y="252"/>
                      <a:pt x="166" y="252"/>
                      <a:pt x="166" y="252"/>
                    </a:cubicBezTo>
                    <a:cubicBezTo>
                      <a:pt x="263" y="255"/>
                      <a:pt x="263" y="255"/>
                      <a:pt x="263" y="255"/>
                    </a:cubicBezTo>
                    <a:cubicBezTo>
                      <a:pt x="277" y="256"/>
                      <a:pt x="292" y="256"/>
                      <a:pt x="307" y="256"/>
                    </a:cubicBezTo>
                    <a:cubicBezTo>
                      <a:pt x="419" y="256"/>
                      <a:pt x="544" y="252"/>
                      <a:pt x="544" y="252"/>
                    </a:cubicBezTo>
                    <a:cubicBezTo>
                      <a:pt x="543" y="240"/>
                      <a:pt x="543" y="240"/>
                      <a:pt x="543" y="240"/>
                    </a:cubicBezTo>
                    <a:cubicBezTo>
                      <a:pt x="543" y="240"/>
                      <a:pt x="543" y="240"/>
                      <a:pt x="543" y="240"/>
                    </a:cubicBezTo>
                    <a:cubicBezTo>
                      <a:pt x="541" y="184"/>
                      <a:pt x="541" y="184"/>
                      <a:pt x="541" y="184"/>
                    </a:cubicBezTo>
                    <a:cubicBezTo>
                      <a:pt x="534" y="182"/>
                      <a:pt x="515" y="178"/>
                      <a:pt x="489" y="172"/>
                    </a:cubicBezTo>
                    <a:cubicBezTo>
                      <a:pt x="405" y="155"/>
                      <a:pt x="405" y="155"/>
                      <a:pt x="405" y="155"/>
                    </a:cubicBezTo>
                    <a:cubicBezTo>
                      <a:pt x="407" y="152"/>
                      <a:pt x="407" y="152"/>
                      <a:pt x="407" y="152"/>
                    </a:cubicBezTo>
                    <a:cubicBezTo>
                      <a:pt x="340" y="136"/>
                      <a:pt x="266" y="119"/>
                      <a:pt x="231" y="110"/>
                    </a:cubicBezTo>
                    <a:cubicBezTo>
                      <a:pt x="211" y="105"/>
                      <a:pt x="191" y="103"/>
                      <a:pt x="174" y="103"/>
                    </a:cubicBezTo>
                    <a:cubicBezTo>
                      <a:pt x="132" y="103"/>
                      <a:pt x="102" y="114"/>
                      <a:pt x="99" y="115"/>
                    </a:cubicBezTo>
                    <a:cubicBezTo>
                      <a:pt x="98" y="115"/>
                      <a:pt x="98" y="115"/>
                      <a:pt x="98" y="115"/>
                    </a:cubicBezTo>
                    <a:cubicBezTo>
                      <a:pt x="97" y="111"/>
                      <a:pt x="97" y="111"/>
                      <a:pt x="97" y="111"/>
                    </a:cubicBezTo>
                    <a:cubicBezTo>
                      <a:pt x="97" y="111"/>
                      <a:pt x="129" y="99"/>
                      <a:pt x="174" y="99"/>
                    </a:cubicBezTo>
                    <a:cubicBezTo>
                      <a:pt x="191" y="99"/>
                      <a:pt x="211" y="101"/>
                      <a:pt x="232" y="106"/>
                    </a:cubicBezTo>
                    <a:cubicBezTo>
                      <a:pt x="267" y="115"/>
                      <a:pt x="342" y="133"/>
                      <a:pt x="410" y="149"/>
                    </a:cubicBezTo>
                    <a:cubicBezTo>
                      <a:pt x="463" y="86"/>
                      <a:pt x="463" y="86"/>
                      <a:pt x="463" y="86"/>
                    </a:cubicBezTo>
                    <a:cubicBezTo>
                      <a:pt x="455" y="83"/>
                      <a:pt x="447" y="78"/>
                      <a:pt x="440" y="72"/>
                    </a:cubicBezTo>
                    <a:cubicBezTo>
                      <a:pt x="301" y="72"/>
                      <a:pt x="301" y="72"/>
                      <a:pt x="301" y="72"/>
                    </a:cubicBezTo>
                    <a:cubicBezTo>
                      <a:pt x="298" y="72"/>
                      <a:pt x="298" y="72"/>
                      <a:pt x="298" y="72"/>
                    </a:cubicBezTo>
                    <a:cubicBezTo>
                      <a:pt x="220" y="38"/>
                      <a:pt x="220" y="38"/>
                      <a:pt x="220" y="38"/>
                    </a:cubicBezTo>
                    <a:cubicBezTo>
                      <a:pt x="217" y="33"/>
                      <a:pt x="217" y="33"/>
                      <a:pt x="217" y="33"/>
                    </a:cubicBezTo>
                    <a:cubicBezTo>
                      <a:pt x="314" y="29"/>
                      <a:pt x="314" y="29"/>
                      <a:pt x="314" y="29"/>
                    </a:cubicBezTo>
                    <a:cubicBezTo>
                      <a:pt x="318" y="19"/>
                      <a:pt x="318" y="19"/>
                      <a:pt x="318" y="19"/>
                    </a:cubicBezTo>
                    <a:cubicBezTo>
                      <a:pt x="286" y="20"/>
                      <a:pt x="286" y="20"/>
                      <a:pt x="286" y="20"/>
                    </a:cubicBezTo>
                    <a:cubicBezTo>
                      <a:pt x="284" y="0"/>
                      <a:pt x="284" y="0"/>
                      <a:pt x="284" y="0"/>
                    </a:cubicBezTo>
                    <a:cubicBezTo>
                      <a:pt x="284" y="0"/>
                      <a:pt x="284" y="0"/>
                      <a:pt x="284" y="0"/>
                    </a:cubicBezTo>
                  </a:path>
                </a:pathLst>
              </a:custGeom>
              <a:solidFill>
                <a:srgbClr val="1B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0" name="Freeform 126"/>
              <p:cNvSpPr/>
              <p:nvPr>
                <p:custDataLst>
                  <p:tags r:id="rId122"/>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1" name="Freeform 127"/>
              <p:cNvSpPr/>
              <p:nvPr>
                <p:custDataLst>
                  <p:tags r:id="rId123"/>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2" name="Freeform 128"/>
              <p:cNvSpPr/>
              <p:nvPr>
                <p:custDataLst>
                  <p:tags r:id="rId124"/>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close/>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3" name="Freeform 129"/>
              <p:cNvSpPr/>
              <p:nvPr>
                <p:custDataLst>
                  <p:tags r:id="rId125"/>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4" name="Freeform 130"/>
              <p:cNvSpPr>
                <a:spLocks noEditPoints="1"/>
              </p:cNvSpPr>
              <p:nvPr>
                <p:custDataLst>
                  <p:tags r:id="rId126"/>
                </p:custDataLst>
              </p:nvPr>
            </p:nvSpPr>
            <p:spPr bwMode="auto">
              <a:xfrm flipH="1">
                <a:off x="9285321" y="4842064"/>
                <a:ext cx="35208" cy="5029"/>
              </a:xfrm>
              <a:custGeom>
                <a:avLst/>
                <a:gdLst>
                  <a:gd name="T0" fmla="*/ 0 w 9"/>
                  <a:gd name="T1" fmla="*/ 1 h 1"/>
                  <a:gd name="T2" fmla="*/ 0 w 9"/>
                  <a:gd name="T3" fmla="*/ 1 h 1"/>
                  <a:gd name="T4" fmla="*/ 0 w 9"/>
                  <a:gd name="T5" fmla="*/ 1 h 1"/>
                  <a:gd name="T6" fmla="*/ 0 w 9"/>
                  <a:gd name="T7" fmla="*/ 1 h 1"/>
                  <a:gd name="T8" fmla="*/ 9 w 9"/>
                  <a:gd name="T9" fmla="*/ 0 h 1"/>
                  <a:gd name="T10" fmla="*/ 0 w 9"/>
                  <a:gd name="T11" fmla="*/ 1 h 1"/>
                  <a:gd name="T12" fmla="*/ 9 w 9"/>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0" y="1"/>
                    </a:moveTo>
                    <a:cubicBezTo>
                      <a:pt x="0" y="1"/>
                      <a:pt x="0" y="1"/>
                      <a:pt x="0" y="1"/>
                    </a:cubicBezTo>
                    <a:cubicBezTo>
                      <a:pt x="0" y="1"/>
                      <a:pt x="0" y="1"/>
                      <a:pt x="0" y="1"/>
                    </a:cubicBezTo>
                    <a:cubicBezTo>
                      <a:pt x="0" y="1"/>
                      <a:pt x="0" y="1"/>
                      <a:pt x="0" y="1"/>
                    </a:cubicBezTo>
                    <a:moveTo>
                      <a:pt x="9" y="0"/>
                    </a:moveTo>
                    <a:cubicBezTo>
                      <a:pt x="6" y="1"/>
                      <a:pt x="3" y="1"/>
                      <a:pt x="0" y="1"/>
                    </a:cubicBezTo>
                    <a:cubicBezTo>
                      <a:pt x="3" y="1"/>
                      <a:pt x="6" y="1"/>
                      <a:pt x="9"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5" name="Freeform 131"/>
              <p:cNvSpPr/>
              <p:nvPr>
                <p:custDataLst>
                  <p:tags r:id="rId127"/>
                </p:custDataLst>
              </p:nvPr>
            </p:nvSpPr>
            <p:spPr bwMode="auto">
              <a:xfrm flipH="1">
                <a:off x="8537577" y="4104380"/>
                <a:ext cx="927136" cy="742714"/>
              </a:xfrm>
              <a:custGeom>
                <a:avLst/>
                <a:gdLst>
                  <a:gd name="T0" fmla="*/ 30 w 237"/>
                  <a:gd name="T1" fmla="*/ 0 h 190"/>
                  <a:gd name="T2" fmla="*/ 30 w 237"/>
                  <a:gd name="T3" fmla="*/ 0 h 190"/>
                  <a:gd name="T4" fmla="*/ 25 w 237"/>
                  <a:gd name="T5" fmla="*/ 31 h 190"/>
                  <a:gd name="T6" fmla="*/ 23 w 237"/>
                  <a:gd name="T7" fmla="*/ 39 h 190"/>
                  <a:gd name="T8" fmla="*/ 4 w 237"/>
                  <a:gd name="T9" fmla="*/ 151 h 190"/>
                  <a:gd name="T10" fmla="*/ 4 w 237"/>
                  <a:gd name="T11" fmla="*/ 151 h 190"/>
                  <a:gd name="T12" fmla="*/ 37 w 237"/>
                  <a:gd name="T13" fmla="*/ 190 h 190"/>
                  <a:gd name="T14" fmla="*/ 37 w 237"/>
                  <a:gd name="T15" fmla="*/ 190 h 190"/>
                  <a:gd name="T16" fmla="*/ 37 w 237"/>
                  <a:gd name="T17" fmla="*/ 190 h 190"/>
                  <a:gd name="T18" fmla="*/ 46 w 237"/>
                  <a:gd name="T19" fmla="*/ 189 h 190"/>
                  <a:gd name="T20" fmla="*/ 46 w 237"/>
                  <a:gd name="T21" fmla="*/ 189 h 190"/>
                  <a:gd name="T22" fmla="*/ 46 w 237"/>
                  <a:gd name="T23" fmla="*/ 189 h 190"/>
                  <a:gd name="T24" fmla="*/ 168 w 237"/>
                  <a:gd name="T25" fmla="*/ 154 h 190"/>
                  <a:gd name="T26" fmla="*/ 218 w 237"/>
                  <a:gd name="T27" fmla="*/ 140 h 190"/>
                  <a:gd name="T28" fmla="*/ 237 w 237"/>
                  <a:gd name="T29" fmla="*/ 89 h 190"/>
                  <a:gd name="T30" fmla="*/ 230 w 237"/>
                  <a:gd name="T31" fmla="*/ 87 h 190"/>
                  <a:gd name="T32" fmla="*/ 187 w 237"/>
                  <a:gd name="T33" fmla="*/ 84 h 190"/>
                  <a:gd name="T34" fmla="*/ 186 w 237"/>
                  <a:gd name="T35" fmla="*/ 85 h 190"/>
                  <a:gd name="T36" fmla="*/ 186 w 237"/>
                  <a:gd name="T37" fmla="*/ 85 h 190"/>
                  <a:gd name="T38" fmla="*/ 41 w 237"/>
                  <a:gd name="T39" fmla="*/ 79 h 190"/>
                  <a:gd name="T40" fmla="*/ 40 w 237"/>
                  <a:gd name="T41" fmla="*/ 78 h 190"/>
                  <a:gd name="T42" fmla="*/ 41 w 237"/>
                  <a:gd name="T43" fmla="*/ 77 h 190"/>
                  <a:gd name="T44" fmla="*/ 41 w 237"/>
                  <a:gd name="T45" fmla="*/ 77 h 190"/>
                  <a:gd name="T46" fmla="*/ 152 w 237"/>
                  <a:gd name="T47" fmla="*/ 82 h 190"/>
                  <a:gd name="T48" fmla="*/ 109 w 237"/>
                  <a:gd name="T49" fmla="*/ 79 h 190"/>
                  <a:gd name="T50" fmla="*/ 114 w 237"/>
                  <a:gd name="T51" fmla="*/ 21 h 190"/>
                  <a:gd name="T52" fmla="*/ 114 w 237"/>
                  <a:gd name="T53" fmla="*/ 21 h 190"/>
                  <a:gd name="T54" fmla="*/ 114 w 237"/>
                  <a:gd name="T55" fmla="*/ 21 h 190"/>
                  <a:gd name="T56" fmla="*/ 28 w 237"/>
                  <a:gd name="T57" fmla="*/ 14 h 190"/>
                  <a:gd name="T58" fmla="*/ 30 w 237"/>
                  <a:gd name="T5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90">
                    <a:moveTo>
                      <a:pt x="30" y="0"/>
                    </a:moveTo>
                    <a:cubicBezTo>
                      <a:pt x="30" y="0"/>
                      <a:pt x="30" y="0"/>
                      <a:pt x="30" y="0"/>
                    </a:cubicBezTo>
                    <a:cubicBezTo>
                      <a:pt x="25" y="31"/>
                      <a:pt x="25" y="31"/>
                      <a:pt x="25" y="31"/>
                    </a:cubicBezTo>
                    <a:cubicBezTo>
                      <a:pt x="23" y="39"/>
                      <a:pt x="23" y="39"/>
                      <a:pt x="23" y="39"/>
                    </a:cubicBezTo>
                    <a:cubicBezTo>
                      <a:pt x="4" y="151"/>
                      <a:pt x="4" y="151"/>
                      <a:pt x="4" y="151"/>
                    </a:cubicBezTo>
                    <a:cubicBezTo>
                      <a:pt x="4" y="151"/>
                      <a:pt x="4" y="151"/>
                      <a:pt x="4" y="151"/>
                    </a:cubicBezTo>
                    <a:cubicBezTo>
                      <a:pt x="0" y="172"/>
                      <a:pt x="17" y="190"/>
                      <a:pt x="37" y="190"/>
                    </a:cubicBezTo>
                    <a:cubicBezTo>
                      <a:pt x="37" y="190"/>
                      <a:pt x="37" y="190"/>
                      <a:pt x="37" y="190"/>
                    </a:cubicBezTo>
                    <a:cubicBezTo>
                      <a:pt x="37" y="190"/>
                      <a:pt x="37" y="190"/>
                      <a:pt x="37" y="190"/>
                    </a:cubicBezTo>
                    <a:cubicBezTo>
                      <a:pt x="40" y="190"/>
                      <a:pt x="43" y="190"/>
                      <a:pt x="46" y="189"/>
                    </a:cubicBezTo>
                    <a:cubicBezTo>
                      <a:pt x="46" y="189"/>
                      <a:pt x="46" y="189"/>
                      <a:pt x="46" y="189"/>
                    </a:cubicBezTo>
                    <a:cubicBezTo>
                      <a:pt x="46" y="189"/>
                      <a:pt x="46" y="189"/>
                      <a:pt x="46" y="189"/>
                    </a:cubicBezTo>
                    <a:cubicBezTo>
                      <a:pt x="168" y="154"/>
                      <a:pt x="168" y="154"/>
                      <a:pt x="168" y="154"/>
                    </a:cubicBezTo>
                    <a:cubicBezTo>
                      <a:pt x="218" y="140"/>
                      <a:pt x="218" y="140"/>
                      <a:pt x="218" y="140"/>
                    </a:cubicBezTo>
                    <a:cubicBezTo>
                      <a:pt x="237" y="89"/>
                      <a:pt x="237" y="89"/>
                      <a:pt x="237" y="89"/>
                    </a:cubicBezTo>
                    <a:cubicBezTo>
                      <a:pt x="233" y="88"/>
                      <a:pt x="230" y="87"/>
                      <a:pt x="230" y="87"/>
                    </a:cubicBezTo>
                    <a:cubicBezTo>
                      <a:pt x="187" y="84"/>
                      <a:pt x="187" y="84"/>
                      <a:pt x="187" y="84"/>
                    </a:cubicBezTo>
                    <a:cubicBezTo>
                      <a:pt x="187" y="85"/>
                      <a:pt x="186" y="85"/>
                      <a:pt x="186" y="85"/>
                    </a:cubicBezTo>
                    <a:cubicBezTo>
                      <a:pt x="186" y="85"/>
                      <a:pt x="186" y="85"/>
                      <a:pt x="186" y="85"/>
                    </a:cubicBezTo>
                    <a:cubicBezTo>
                      <a:pt x="41" y="79"/>
                      <a:pt x="41" y="79"/>
                      <a:pt x="41" y="79"/>
                    </a:cubicBezTo>
                    <a:cubicBezTo>
                      <a:pt x="40" y="79"/>
                      <a:pt x="40" y="79"/>
                      <a:pt x="40" y="78"/>
                    </a:cubicBezTo>
                    <a:cubicBezTo>
                      <a:pt x="40" y="78"/>
                      <a:pt x="40" y="77"/>
                      <a:pt x="41" y="77"/>
                    </a:cubicBezTo>
                    <a:cubicBezTo>
                      <a:pt x="41" y="77"/>
                      <a:pt x="41" y="77"/>
                      <a:pt x="41" y="77"/>
                    </a:cubicBezTo>
                    <a:cubicBezTo>
                      <a:pt x="152" y="82"/>
                      <a:pt x="152" y="82"/>
                      <a:pt x="152" y="82"/>
                    </a:cubicBezTo>
                    <a:cubicBezTo>
                      <a:pt x="109" y="79"/>
                      <a:pt x="109" y="79"/>
                      <a:pt x="109" y="79"/>
                    </a:cubicBezTo>
                    <a:cubicBezTo>
                      <a:pt x="114" y="21"/>
                      <a:pt x="114" y="21"/>
                      <a:pt x="114" y="21"/>
                    </a:cubicBezTo>
                    <a:cubicBezTo>
                      <a:pt x="114" y="21"/>
                      <a:pt x="114" y="21"/>
                      <a:pt x="114" y="21"/>
                    </a:cubicBezTo>
                    <a:cubicBezTo>
                      <a:pt x="114" y="21"/>
                      <a:pt x="114" y="21"/>
                      <a:pt x="114" y="21"/>
                    </a:cubicBezTo>
                    <a:cubicBezTo>
                      <a:pt x="28" y="14"/>
                      <a:pt x="28" y="14"/>
                      <a:pt x="28" y="14"/>
                    </a:cubicBezTo>
                    <a:cubicBezTo>
                      <a:pt x="30" y="0"/>
                      <a:pt x="30" y="0"/>
                      <a:pt x="3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6" name="Freeform 132"/>
              <p:cNvSpPr/>
              <p:nvPr>
                <p:custDataLst>
                  <p:tags r:id="rId128"/>
                </p:custDataLst>
              </p:nvPr>
            </p:nvSpPr>
            <p:spPr bwMode="auto">
              <a:xfrm flipH="1">
                <a:off x="8733734" y="4404484"/>
                <a:ext cx="575059" cy="31854"/>
              </a:xfrm>
              <a:custGeom>
                <a:avLst/>
                <a:gdLst>
                  <a:gd name="T0" fmla="*/ 1 w 147"/>
                  <a:gd name="T1" fmla="*/ 0 h 8"/>
                  <a:gd name="T2" fmla="*/ 0 w 147"/>
                  <a:gd name="T3" fmla="*/ 1 h 8"/>
                  <a:gd name="T4" fmla="*/ 1 w 147"/>
                  <a:gd name="T5" fmla="*/ 2 h 8"/>
                  <a:gd name="T6" fmla="*/ 146 w 147"/>
                  <a:gd name="T7" fmla="*/ 8 h 8"/>
                  <a:gd name="T8" fmla="*/ 146 w 147"/>
                  <a:gd name="T9" fmla="*/ 8 h 8"/>
                  <a:gd name="T10" fmla="*/ 147 w 147"/>
                  <a:gd name="T11" fmla="*/ 7 h 8"/>
                  <a:gd name="T12" fmla="*/ 147 w 147"/>
                  <a:gd name="T13" fmla="*/ 7 h 8"/>
                  <a:gd name="T14" fmla="*/ 146 w 147"/>
                  <a:gd name="T15" fmla="*/ 6 h 8"/>
                  <a:gd name="T16" fmla="*/ 120 w 147"/>
                  <a:gd name="T17" fmla="*/ 5 h 8"/>
                  <a:gd name="T18" fmla="*/ 120 w 147"/>
                  <a:gd name="T19" fmla="*/ 5 h 8"/>
                  <a:gd name="T20" fmla="*/ 112 w 147"/>
                  <a:gd name="T21" fmla="*/ 5 h 8"/>
                  <a:gd name="T22" fmla="*/ 1 w 147"/>
                  <a:gd name="T23" fmla="*/ 0 h 8"/>
                  <a:gd name="T24" fmla="*/ 1 w 147"/>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8">
                    <a:moveTo>
                      <a:pt x="1" y="0"/>
                    </a:moveTo>
                    <a:cubicBezTo>
                      <a:pt x="0" y="0"/>
                      <a:pt x="0" y="1"/>
                      <a:pt x="0" y="1"/>
                    </a:cubicBezTo>
                    <a:cubicBezTo>
                      <a:pt x="0" y="2"/>
                      <a:pt x="0" y="2"/>
                      <a:pt x="1" y="2"/>
                    </a:cubicBezTo>
                    <a:cubicBezTo>
                      <a:pt x="146" y="8"/>
                      <a:pt x="146" y="8"/>
                      <a:pt x="146" y="8"/>
                    </a:cubicBezTo>
                    <a:cubicBezTo>
                      <a:pt x="146" y="8"/>
                      <a:pt x="146" y="8"/>
                      <a:pt x="146" y="8"/>
                    </a:cubicBezTo>
                    <a:cubicBezTo>
                      <a:pt x="146" y="8"/>
                      <a:pt x="147" y="8"/>
                      <a:pt x="147" y="7"/>
                    </a:cubicBezTo>
                    <a:cubicBezTo>
                      <a:pt x="147" y="7"/>
                      <a:pt x="147" y="7"/>
                      <a:pt x="147" y="7"/>
                    </a:cubicBezTo>
                    <a:cubicBezTo>
                      <a:pt x="147" y="6"/>
                      <a:pt x="146" y="6"/>
                      <a:pt x="146" y="6"/>
                    </a:cubicBezTo>
                    <a:cubicBezTo>
                      <a:pt x="120" y="5"/>
                      <a:pt x="120" y="5"/>
                      <a:pt x="120" y="5"/>
                    </a:cubicBezTo>
                    <a:cubicBezTo>
                      <a:pt x="120" y="5"/>
                      <a:pt x="120" y="5"/>
                      <a:pt x="120" y="5"/>
                    </a:cubicBezTo>
                    <a:cubicBezTo>
                      <a:pt x="112" y="5"/>
                      <a:pt x="112" y="5"/>
                      <a:pt x="112" y="5"/>
                    </a:cubicBezTo>
                    <a:cubicBezTo>
                      <a:pt x="1" y="0"/>
                      <a:pt x="1" y="0"/>
                      <a:pt x="1" y="0"/>
                    </a:cubicBezTo>
                    <a:cubicBezTo>
                      <a:pt x="1" y="0"/>
                      <a:pt x="1"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7" name="Freeform 133"/>
              <p:cNvSpPr/>
              <p:nvPr>
                <p:custDataLst>
                  <p:tags r:id="rId129"/>
                </p:custDataLst>
              </p:nvPr>
            </p:nvSpPr>
            <p:spPr bwMode="auto">
              <a:xfrm flipH="1">
                <a:off x="8193884" y="4432985"/>
                <a:ext cx="543204" cy="590148"/>
              </a:xfrm>
              <a:custGeom>
                <a:avLst/>
                <a:gdLst>
                  <a:gd name="T0" fmla="*/ 117 w 139"/>
                  <a:gd name="T1" fmla="*/ 0 h 151"/>
                  <a:gd name="T2" fmla="*/ 60 w 139"/>
                  <a:gd name="T3" fmla="*/ 0 h 151"/>
                  <a:gd name="T4" fmla="*/ 4 w 139"/>
                  <a:gd name="T5" fmla="*/ 151 h 151"/>
                  <a:gd name="T6" fmla="*/ 0 w 139"/>
                  <a:gd name="T7" fmla="*/ 151 h 151"/>
                  <a:gd name="T8" fmla="*/ 139 w 139"/>
                  <a:gd name="T9" fmla="*/ 151 h 151"/>
                  <a:gd name="T10" fmla="*/ 112 w 139"/>
                  <a:gd name="T11" fmla="*/ 119 h 151"/>
                  <a:gd name="T12" fmla="*/ 112 w 139"/>
                  <a:gd name="T13" fmla="*/ 39 h 151"/>
                  <a:gd name="T14" fmla="*/ 117 w 139"/>
                  <a:gd name="T15" fmla="*/ 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51">
                    <a:moveTo>
                      <a:pt x="117" y="0"/>
                    </a:moveTo>
                    <a:cubicBezTo>
                      <a:pt x="60" y="0"/>
                      <a:pt x="60" y="0"/>
                      <a:pt x="60" y="0"/>
                    </a:cubicBezTo>
                    <a:cubicBezTo>
                      <a:pt x="4" y="151"/>
                      <a:pt x="4" y="151"/>
                      <a:pt x="4" y="151"/>
                    </a:cubicBezTo>
                    <a:cubicBezTo>
                      <a:pt x="0" y="151"/>
                      <a:pt x="0" y="151"/>
                      <a:pt x="0" y="151"/>
                    </a:cubicBezTo>
                    <a:cubicBezTo>
                      <a:pt x="139" y="151"/>
                      <a:pt x="139" y="151"/>
                      <a:pt x="139" y="151"/>
                    </a:cubicBezTo>
                    <a:cubicBezTo>
                      <a:pt x="129" y="143"/>
                      <a:pt x="119" y="132"/>
                      <a:pt x="112" y="119"/>
                    </a:cubicBezTo>
                    <a:cubicBezTo>
                      <a:pt x="100" y="95"/>
                      <a:pt x="100" y="67"/>
                      <a:pt x="112" y="39"/>
                    </a:cubicBezTo>
                    <a:cubicBezTo>
                      <a:pt x="118" y="26"/>
                      <a:pt x="119" y="13"/>
                      <a:pt x="11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8" name="Freeform 134"/>
              <p:cNvSpPr/>
              <p:nvPr>
                <p:custDataLst>
                  <p:tags r:id="rId130"/>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9" name="Freeform 135"/>
              <p:cNvSpPr/>
              <p:nvPr>
                <p:custDataLst>
                  <p:tags r:id="rId131"/>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0" name="Freeform 136"/>
              <p:cNvSpPr/>
              <p:nvPr>
                <p:custDataLst>
                  <p:tags r:id="rId132"/>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close/>
                  </a:path>
                </a:pathLst>
              </a:custGeom>
              <a:solidFill>
                <a:srgbClr val="2F2A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1" name="Freeform 137"/>
              <p:cNvSpPr/>
              <p:nvPr>
                <p:custDataLst>
                  <p:tags r:id="rId133"/>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2" name="Freeform 138"/>
              <p:cNvSpPr/>
              <p:nvPr>
                <p:custDataLst>
                  <p:tags r:id="rId134"/>
                </p:custDataLst>
              </p:nvPr>
            </p:nvSpPr>
            <p:spPr bwMode="auto">
              <a:xfrm flipH="1">
                <a:off x="8643201" y="3306339"/>
                <a:ext cx="305133" cy="308486"/>
              </a:xfrm>
              <a:custGeom>
                <a:avLst/>
                <a:gdLst>
                  <a:gd name="T0" fmla="*/ 33 w 78"/>
                  <a:gd name="T1" fmla="*/ 0 h 79"/>
                  <a:gd name="T2" fmla="*/ 1 w 78"/>
                  <a:gd name="T3" fmla="*/ 10 h 79"/>
                  <a:gd name="T4" fmla="*/ 1 w 78"/>
                  <a:gd name="T5" fmla="*/ 10 h 79"/>
                  <a:gd name="T6" fmla="*/ 0 w 78"/>
                  <a:gd name="T7" fmla="*/ 11 h 79"/>
                  <a:gd name="T8" fmla="*/ 0 w 78"/>
                  <a:gd name="T9" fmla="*/ 11 h 79"/>
                  <a:gd name="T10" fmla="*/ 0 w 78"/>
                  <a:gd name="T11" fmla="*/ 11 h 79"/>
                  <a:gd name="T12" fmla="*/ 66 w 78"/>
                  <a:gd name="T13" fmla="*/ 79 h 79"/>
                  <a:gd name="T14" fmla="*/ 70 w 78"/>
                  <a:gd name="T15" fmla="*/ 63 h 79"/>
                  <a:gd name="T16" fmla="*/ 78 w 78"/>
                  <a:gd name="T17" fmla="*/ 40 h 79"/>
                  <a:gd name="T18" fmla="*/ 33 w 78"/>
                  <a:gd name="T19" fmla="*/ 0 h 79"/>
                  <a:gd name="T20" fmla="*/ 33 w 78"/>
                  <a:gd name="T21" fmla="*/ 0 h 79"/>
                  <a:gd name="T22" fmla="*/ 33 w 78"/>
                  <a:gd name="T23" fmla="*/ 0 h 79"/>
                  <a:gd name="T24" fmla="*/ 33 w 78"/>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79">
                    <a:moveTo>
                      <a:pt x="33" y="0"/>
                    </a:move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19" y="35"/>
                      <a:pt x="42" y="58"/>
                      <a:pt x="66" y="79"/>
                    </a:cubicBezTo>
                    <a:cubicBezTo>
                      <a:pt x="67" y="74"/>
                      <a:pt x="68" y="69"/>
                      <a:pt x="70" y="63"/>
                    </a:cubicBezTo>
                    <a:cubicBezTo>
                      <a:pt x="72" y="55"/>
                      <a:pt x="75" y="48"/>
                      <a:pt x="78" y="40"/>
                    </a:cubicBezTo>
                    <a:cubicBezTo>
                      <a:pt x="50" y="16"/>
                      <a:pt x="33" y="0"/>
                      <a:pt x="33" y="0"/>
                    </a:cubicBezTo>
                    <a:cubicBezTo>
                      <a:pt x="33" y="0"/>
                      <a:pt x="33" y="0"/>
                      <a:pt x="33" y="0"/>
                    </a:cubicBezTo>
                    <a:cubicBezTo>
                      <a:pt x="33" y="0"/>
                      <a:pt x="33" y="0"/>
                      <a:pt x="33" y="0"/>
                    </a:cubicBezTo>
                    <a:cubicBezTo>
                      <a:pt x="33" y="0"/>
                      <a:pt x="33" y="0"/>
                      <a:pt x="33" y="0"/>
                    </a:cubicBezTo>
                  </a:path>
                </a:pathLst>
              </a:custGeom>
              <a:solidFill>
                <a:srgbClr val="B294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3" name="Freeform 139"/>
              <p:cNvSpPr/>
              <p:nvPr>
                <p:custDataLst>
                  <p:tags r:id="rId135"/>
                </p:custDataLst>
              </p:nvPr>
            </p:nvSpPr>
            <p:spPr bwMode="auto">
              <a:xfrm flipH="1">
                <a:off x="7786480" y="5128756"/>
                <a:ext cx="1748648" cy="331958"/>
              </a:xfrm>
              <a:custGeom>
                <a:avLst/>
                <a:gdLst>
                  <a:gd name="T0" fmla="*/ 77 w 447"/>
                  <a:gd name="T1" fmla="*/ 0 h 85"/>
                  <a:gd name="T2" fmla="*/ 0 w 447"/>
                  <a:gd name="T3" fmla="*/ 12 h 85"/>
                  <a:gd name="T4" fmla="*/ 1 w 447"/>
                  <a:gd name="T5" fmla="*/ 16 h 85"/>
                  <a:gd name="T6" fmla="*/ 2 w 447"/>
                  <a:gd name="T7" fmla="*/ 16 h 85"/>
                  <a:gd name="T8" fmla="*/ 77 w 447"/>
                  <a:gd name="T9" fmla="*/ 4 h 85"/>
                  <a:gd name="T10" fmla="*/ 134 w 447"/>
                  <a:gd name="T11" fmla="*/ 11 h 85"/>
                  <a:gd name="T12" fmla="*/ 310 w 447"/>
                  <a:gd name="T13" fmla="*/ 53 h 85"/>
                  <a:gd name="T14" fmla="*/ 392 w 447"/>
                  <a:gd name="T15" fmla="*/ 73 h 85"/>
                  <a:gd name="T16" fmla="*/ 444 w 447"/>
                  <a:gd name="T17" fmla="*/ 85 h 85"/>
                  <a:gd name="T18" fmla="*/ 444 w 447"/>
                  <a:gd name="T19" fmla="*/ 83 h 85"/>
                  <a:gd name="T20" fmla="*/ 447 w 447"/>
                  <a:gd name="T21" fmla="*/ 84 h 85"/>
                  <a:gd name="T22" fmla="*/ 447 w 447"/>
                  <a:gd name="T23" fmla="*/ 82 h 85"/>
                  <a:gd name="T24" fmla="*/ 437 w 447"/>
                  <a:gd name="T25" fmla="*/ 79 h 85"/>
                  <a:gd name="T26" fmla="*/ 313 w 447"/>
                  <a:gd name="T27" fmla="*/ 50 h 85"/>
                  <a:gd name="T28" fmla="*/ 135 w 447"/>
                  <a:gd name="T29" fmla="*/ 7 h 85"/>
                  <a:gd name="T30" fmla="*/ 77 w 447"/>
                  <a:gd name="T3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7" h="85">
                    <a:moveTo>
                      <a:pt x="77" y="0"/>
                    </a:moveTo>
                    <a:cubicBezTo>
                      <a:pt x="32" y="0"/>
                      <a:pt x="0" y="12"/>
                      <a:pt x="0" y="12"/>
                    </a:cubicBezTo>
                    <a:cubicBezTo>
                      <a:pt x="1" y="16"/>
                      <a:pt x="1" y="16"/>
                      <a:pt x="1" y="16"/>
                    </a:cubicBezTo>
                    <a:cubicBezTo>
                      <a:pt x="2" y="16"/>
                      <a:pt x="2" y="16"/>
                      <a:pt x="2" y="16"/>
                    </a:cubicBezTo>
                    <a:cubicBezTo>
                      <a:pt x="5" y="15"/>
                      <a:pt x="35" y="4"/>
                      <a:pt x="77" y="4"/>
                    </a:cubicBezTo>
                    <a:cubicBezTo>
                      <a:pt x="94" y="4"/>
                      <a:pt x="114" y="6"/>
                      <a:pt x="134" y="11"/>
                    </a:cubicBezTo>
                    <a:cubicBezTo>
                      <a:pt x="169" y="20"/>
                      <a:pt x="243" y="37"/>
                      <a:pt x="310" y="53"/>
                    </a:cubicBezTo>
                    <a:cubicBezTo>
                      <a:pt x="340" y="60"/>
                      <a:pt x="368" y="67"/>
                      <a:pt x="392" y="73"/>
                    </a:cubicBezTo>
                    <a:cubicBezTo>
                      <a:pt x="418" y="79"/>
                      <a:pt x="437" y="83"/>
                      <a:pt x="444" y="85"/>
                    </a:cubicBezTo>
                    <a:cubicBezTo>
                      <a:pt x="444" y="83"/>
                      <a:pt x="444" y="83"/>
                      <a:pt x="444" y="83"/>
                    </a:cubicBezTo>
                    <a:cubicBezTo>
                      <a:pt x="447" y="84"/>
                      <a:pt x="447" y="84"/>
                      <a:pt x="447" y="84"/>
                    </a:cubicBezTo>
                    <a:cubicBezTo>
                      <a:pt x="447" y="82"/>
                      <a:pt x="447" y="82"/>
                      <a:pt x="447" y="82"/>
                    </a:cubicBezTo>
                    <a:cubicBezTo>
                      <a:pt x="447" y="82"/>
                      <a:pt x="443" y="81"/>
                      <a:pt x="437" y="79"/>
                    </a:cubicBezTo>
                    <a:cubicBezTo>
                      <a:pt x="416" y="74"/>
                      <a:pt x="367" y="63"/>
                      <a:pt x="313" y="50"/>
                    </a:cubicBezTo>
                    <a:cubicBezTo>
                      <a:pt x="245" y="34"/>
                      <a:pt x="170" y="16"/>
                      <a:pt x="135" y="7"/>
                    </a:cubicBezTo>
                    <a:cubicBezTo>
                      <a:pt x="114" y="2"/>
                      <a:pt x="94" y="0"/>
                      <a:pt x="7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4" name="Freeform 140"/>
              <p:cNvSpPr/>
              <p:nvPr>
                <p:custDataLst>
                  <p:tags r:id="rId136"/>
                </p:custDataLst>
              </p:nvPr>
            </p:nvSpPr>
            <p:spPr bwMode="auto">
              <a:xfrm flipH="1">
                <a:off x="7462905" y="5452331"/>
                <a:ext cx="335311" cy="249806"/>
              </a:xfrm>
              <a:custGeom>
                <a:avLst/>
                <a:gdLst>
                  <a:gd name="T0" fmla="*/ 0 w 86"/>
                  <a:gd name="T1" fmla="*/ 0 h 64"/>
                  <a:gd name="T2" fmla="*/ 0 w 86"/>
                  <a:gd name="T3" fmla="*/ 2 h 64"/>
                  <a:gd name="T4" fmla="*/ 2 w 86"/>
                  <a:gd name="T5" fmla="*/ 58 h 64"/>
                  <a:gd name="T6" fmla="*/ 2 w 86"/>
                  <a:gd name="T7" fmla="*/ 58 h 64"/>
                  <a:gd name="T8" fmla="*/ 86 w 86"/>
                  <a:gd name="T9" fmla="*/ 64 h 64"/>
                  <a:gd name="T10" fmla="*/ 86 w 86"/>
                  <a:gd name="T11" fmla="*/ 64 h 64"/>
                  <a:gd name="T12" fmla="*/ 86 w 86"/>
                  <a:gd name="T13" fmla="*/ 64 h 64"/>
                  <a:gd name="T14" fmla="*/ 74 w 86"/>
                  <a:gd name="T15" fmla="*/ 14 h 64"/>
                  <a:gd name="T16" fmla="*/ 74 w 86"/>
                  <a:gd name="T17" fmla="*/ 14 h 64"/>
                  <a:gd name="T18" fmla="*/ 3 w 86"/>
                  <a:gd name="T19" fmla="*/ 1 h 64"/>
                  <a:gd name="T20" fmla="*/ 0 w 86"/>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64">
                    <a:moveTo>
                      <a:pt x="0" y="0"/>
                    </a:moveTo>
                    <a:cubicBezTo>
                      <a:pt x="0" y="2"/>
                      <a:pt x="0" y="2"/>
                      <a:pt x="0" y="2"/>
                    </a:cubicBezTo>
                    <a:cubicBezTo>
                      <a:pt x="2" y="58"/>
                      <a:pt x="2" y="58"/>
                      <a:pt x="2" y="58"/>
                    </a:cubicBezTo>
                    <a:cubicBezTo>
                      <a:pt x="2" y="58"/>
                      <a:pt x="2" y="58"/>
                      <a:pt x="2" y="58"/>
                    </a:cubicBezTo>
                    <a:cubicBezTo>
                      <a:pt x="3" y="58"/>
                      <a:pt x="85" y="64"/>
                      <a:pt x="86" y="64"/>
                    </a:cubicBezTo>
                    <a:cubicBezTo>
                      <a:pt x="86" y="64"/>
                      <a:pt x="86" y="64"/>
                      <a:pt x="86" y="64"/>
                    </a:cubicBezTo>
                    <a:cubicBezTo>
                      <a:pt x="86" y="64"/>
                      <a:pt x="86" y="64"/>
                      <a:pt x="86" y="64"/>
                    </a:cubicBezTo>
                    <a:cubicBezTo>
                      <a:pt x="74" y="14"/>
                      <a:pt x="74" y="14"/>
                      <a:pt x="74" y="14"/>
                    </a:cubicBezTo>
                    <a:cubicBezTo>
                      <a:pt x="74" y="14"/>
                      <a:pt x="74" y="14"/>
                      <a:pt x="74" y="14"/>
                    </a:cubicBezTo>
                    <a:cubicBezTo>
                      <a:pt x="3" y="1"/>
                      <a:pt x="3" y="1"/>
                      <a:pt x="3" y="1"/>
                    </a:cubicBezTo>
                    <a:cubicBezTo>
                      <a:pt x="0" y="0"/>
                      <a:pt x="0" y="0"/>
                      <a:pt x="0"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5" name="Freeform 141"/>
              <p:cNvSpPr/>
              <p:nvPr>
                <p:custDataLst>
                  <p:tags r:id="rId137"/>
                </p:custDataLst>
              </p:nvPr>
            </p:nvSpPr>
            <p:spPr bwMode="auto">
              <a:xfrm flipH="1">
                <a:off x="7078974" y="5507658"/>
                <a:ext cx="430875" cy="456023"/>
              </a:xfrm>
              <a:custGeom>
                <a:avLst/>
                <a:gdLst>
                  <a:gd name="T0" fmla="*/ 0 w 110"/>
                  <a:gd name="T1" fmla="*/ 0 h 117"/>
                  <a:gd name="T2" fmla="*/ 0 w 110"/>
                  <a:gd name="T3" fmla="*/ 0 h 117"/>
                  <a:gd name="T4" fmla="*/ 12 w 110"/>
                  <a:gd name="T5" fmla="*/ 50 h 117"/>
                  <a:gd name="T6" fmla="*/ 12 w 110"/>
                  <a:gd name="T7" fmla="*/ 50 h 117"/>
                  <a:gd name="T8" fmla="*/ 48 w 110"/>
                  <a:gd name="T9" fmla="*/ 90 h 117"/>
                  <a:gd name="T10" fmla="*/ 48 w 110"/>
                  <a:gd name="T11" fmla="*/ 90 h 117"/>
                  <a:gd name="T12" fmla="*/ 110 w 110"/>
                  <a:gd name="T13" fmla="*/ 117 h 117"/>
                  <a:gd name="T14" fmla="*/ 110 w 110"/>
                  <a:gd name="T15" fmla="*/ 117 h 117"/>
                  <a:gd name="T16" fmla="*/ 110 w 110"/>
                  <a:gd name="T17" fmla="*/ 117 h 117"/>
                  <a:gd name="T18" fmla="*/ 93 w 110"/>
                  <a:gd name="T19" fmla="*/ 83 h 117"/>
                  <a:gd name="T20" fmla="*/ 93 w 110"/>
                  <a:gd name="T21" fmla="*/ 83 h 117"/>
                  <a:gd name="T22" fmla="*/ 52 w 110"/>
                  <a:gd name="T23" fmla="*/ 6 h 117"/>
                  <a:gd name="T24" fmla="*/ 52 w 110"/>
                  <a:gd name="T25" fmla="*/ 6 h 117"/>
                  <a:gd name="T26" fmla="*/ 0 w 110"/>
                  <a:gd name="T2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17">
                    <a:moveTo>
                      <a:pt x="0" y="0"/>
                    </a:moveTo>
                    <a:cubicBezTo>
                      <a:pt x="0" y="0"/>
                      <a:pt x="0" y="0"/>
                      <a:pt x="0" y="0"/>
                    </a:cubicBezTo>
                    <a:cubicBezTo>
                      <a:pt x="12" y="50"/>
                      <a:pt x="12" y="50"/>
                      <a:pt x="12" y="50"/>
                    </a:cubicBezTo>
                    <a:cubicBezTo>
                      <a:pt x="12" y="50"/>
                      <a:pt x="12" y="50"/>
                      <a:pt x="12" y="50"/>
                    </a:cubicBezTo>
                    <a:cubicBezTo>
                      <a:pt x="20" y="68"/>
                      <a:pt x="34" y="81"/>
                      <a:pt x="48" y="90"/>
                    </a:cubicBezTo>
                    <a:cubicBezTo>
                      <a:pt x="48" y="90"/>
                      <a:pt x="48" y="90"/>
                      <a:pt x="48" y="90"/>
                    </a:cubicBezTo>
                    <a:cubicBezTo>
                      <a:pt x="77" y="110"/>
                      <a:pt x="110" y="117"/>
                      <a:pt x="110" y="117"/>
                    </a:cubicBezTo>
                    <a:cubicBezTo>
                      <a:pt x="110" y="117"/>
                      <a:pt x="110" y="117"/>
                      <a:pt x="110" y="117"/>
                    </a:cubicBezTo>
                    <a:cubicBezTo>
                      <a:pt x="110" y="117"/>
                      <a:pt x="110" y="117"/>
                      <a:pt x="110" y="117"/>
                    </a:cubicBezTo>
                    <a:cubicBezTo>
                      <a:pt x="93" y="83"/>
                      <a:pt x="93" y="83"/>
                      <a:pt x="93" y="83"/>
                    </a:cubicBezTo>
                    <a:cubicBezTo>
                      <a:pt x="93" y="83"/>
                      <a:pt x="93" y="83"/>
                      <a:pt x="93" y="83"/>
                    </a:cubicBezTo>
                    <a:cubicBezTo>
                      <a:pt x="52" y="6"/>
                      <a:pt x="52" y="6"/>
                      <a:pt x="52" y="6"/>
                    </a:cubicBezTo>
                    <a:cubicBezTo>
                      <a:pt x="52" y="6"/>
                      <a:pt x="52" y="6"/>
                      <a:pt x="52" y="6"/>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6" name="Freeform 142"/>
              <p:cNvSpPr>
                <a:spLocks noEditPoints="1"/>
              </p:cNvSpPr>
              <p:nvPr>
                <p:custDataLst>
                  <p:tags r:id="rId138"/>
                </p:custDataLst>
              </p:nvPr>
            </p:nvSpPr>
            <p:spPr bwMode="auto">
              <a:xfrm flipH="1">
                <a:off x="9179699" y="5933503"/>
                <a:ext cx="3353" cy="3353"/>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1"/>
                      <a:pt x="0" y="1"/>
                    </a:cubicBezTo>
                    <a:cubicBezTo>
                      <a:pt x="1" y="1"/>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7" name="Freeform 143"/>
              <p:cNvSpPr/>
              <p:nvPr>
                <p:custDataLst>
                  <p:tags r:id="rId139"/>
                </p:custDataLst>
              </p:nvPr>
            </p:nvSpPr>
            <p:spPr bwMode="auto">
              <a:xfrm flipH="1">
                <a:off x="8862829" y="5725610"/>
                <a:ext cx="598531" cy="238071"/>
              </a:xfrm>
              <a:custGeom>
                <a:avLst/>
                <a:gdLst>
                  <a:gd name="T0" fmla="*/ 50 w 153"/>
                  <a:gd name="T1" fmla="*/ 0 h 61"/>
                  <a:gd name="T2" fmla="*/ 50 w 153"/>
                  <a:gd name="T3" fmla="*/ 0 h 61"/>
                  <a:gd name="T4" fmla="*/ 17 w 153"/>
                  <a:gd name="T5" fmla="*/ 29 h 61"/>
                  <a:gd name="T6" fmla="*/ 0 w 153"/>
                  <a:gd name="T7" fmla="*/ 45 h 61"/>
                  <a:gd name="T8" fmla="*/ 40 w 153"/>
                  <a:gd name="T9" fmla="*/ 61 h 61"/>
                  <a:gd name="T10" fmla="*/ 71 w 153"/>
                  <a:gd name="T11" fmla="*/ 54 h 61"/>
                  <a:gd name="T12" fmla="*/ 71 w 153"/>
                  <a:gd name="T13" fmla="*/ 54 h 61"/>
                  <a:gd name="T14" fmla="*/ 72 w 153"/>
                  <a:gd name="T15" fmla="*/ 53 h 61"/>
                  <a:gd name="T16" fmla="*/ 72 w 153"/>
                  <a:gd name="T17" fmla="*/ 53 h 61"/>
                  <a:gd name="T18" fmla="*/ 72 w 153"/>
                  <a:gd name="T19" fmla="*/ 53 h 61"/>
                  <a:gd name="T20" fmla="*/ 72 w 153"/>
                  <a:gd name="T21" fmla="*/ 53 h 61"/>
                  <a:gd name="T22" fmla="*/ 72 w 153"/>
                  <a:gd name="T23" fmla="*/ 53 h 61"/>
                  <a:gd name="T24" fmla="*/ 72 w 153"/>
                  <a:gd name="T25" fmla="*/ 53 h 61"/>
                  <a:gd name="T26" fmla="*/ 72 w 153"/>
                  <a:gd name="T27" fmla="*/ 53 h 61"/>
                  <a:gd name="T28" fmla="*/ 99 w 153"/>
                  <a:gd name="T29" fmla="*/ 40 h 61"/>
                  <a:gd name="T30" fmla="*/ 99 w 153"/>
                  <a:gd name="T31" fmla="*/ 40 h 61"/>
                  <a:gd name="T32" fmla="*/ 153 w 153"/>
                  <a:gd name="T33" fmla="*/ 4 h 61"/>
                  <a:gd name="T34" fmla="*/ 147 w 153"/>
                  <a:gd name="T35" fmla="*/ 3 h 61"/>
                  <a:gd name="T36" fmla="*/ 50 w 153"/>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61">
                    <a:moveTo>
                      <a:pt x="50" y="0"/>
                    </a:moveTo>
                    <a:cubicBezTo>
                      <a:pt x="50" y="0"/>
                      <a:pt x="50" y="0"/>
                      <a:pt x="50" y="0"/>
                    </a:cubicBezTo>
                    <a:cubicBezTo>
                      <a:pt x="17" y="29"/>
                      <a:pt x="17" y="29"/>
                      <a:pt x="17" y="29"/>
                    </a:cubicBezTo>
                    <a:cubicBezTo>
                      <a:pt x="0" y="45"/>
                      <a:pt x="0" y="45"/>
                      <a:pt x="0" y="45"/>
                    </a:cubicBezTo>
                    <a:cubicBezTo>
                      <a:pt x="0" y="45"/>
                      <a:pt x="14" y="61"/>
                      <a:pt x="40" y="61"/>
                    </a:cubicBezTo>
                    <a:cubicBezTo>
                      <a:pt x="49" y="61"/>
                      <a:pt x="60" y="59"/>
                      <a:pt x="71" y="54"/>
                    </a:cubicBezTo>
                    <a:cubicBezTo>
                      <a:pt x="71" y="54"/>
                      <a:pt x="71" y="54"/>
                      <a:pt x="71" y="54"/>
                    </a:cubicBezTo>
                    <a:cubicBezTo>
                      <a:pt x="72" y="54"/>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82" y="49"/>
                      <a:pt x="91" y="44"/>
                      <a:pt x="99" y="40"/>
                    </a:cubicBezTo>
                    <a:cubicBezTo>
                      <a:pt x="99" y="40"/>
                      <a:pt x="99" y="40"/>
                      <a:pt x="99" y="40"/>
                    </a:cubicBezTo>
                    <a:cubicBezTo>
                      <a:pt x="131" y="22"/>
                      <a:pt x="153" y="4"/>
                      <a:pt x="153" y="4"/>
                    </a:cubicBezTo>
                    <a:cubicBezTo>
                      <a:pt x="147" y="3"/>
                      <a:pt x="147" y="3"/>
                      <a:pt x="147" y="3"/>
                    </a:cubicBezTo>
                    <a:cubicBezTo>
                      <a:pt x="50" y="0"/>
                      <a:pt x="50" y="0"/>
                      <a:pt x="5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8" name="Freeform 144"/>
              <p:cNvSpPr/>
              <p:nvPr>
                <p:custDataLst>
                  <p:tags r:id="rId140"/>
                </p:custDataLst>
              </p:nvPr>
            </p:nvSpPr>
            <p:spPr bwMode="auto">
              <a:xfrm flipH="1">
                <a:off x="8416865" y="2939174"/>
                <a:ext cx="117359" cy="105622"/>
              </a:xfrm>
              <a:custGeom>
                <a:avLst/>
                <a:gdLst>
                  <a:gd name="T0" fmla="*/ 0 w 30"/>
                  <a:gd name="T1" fmla="*/ 0 h 27"/>
                  <a:gd name="T2" fmla="*/ 0 w 30"/>
                  <a:gd name="T3" fmla="*/ 0 h 27"/>
                  <a:gd name="T4" fmla="*/ 0 w 30"/>
                  <a:gd name="T5" fmla="*/ 0 h 27"/>
                  <a:gd name="T6" fmla="*/ 2 w 30"/>
                  <a:gd name="T7" fmla="*/ 27 h 27"/>
                  <a:gd name="T8" fmla="*/ 29 w 30"/>
                  <a:gd name="T9" fmla="*/ 16 h 27"/>
                  <a:gd name="T10" fmla="*/ 30 w 30"/>
                  <a:gd name="T11" fmla="*/ 9 h 27"/>
                  <a:gd name="T12" fmla="*/ 2 w 30"/>
                  <a:gd name="T13" fmla="*/ 1 h 27"/>
                  <a:gd name="T14" fmla="*/ 0 w 30"/>
                  <a:gd name="T15" fmla="*/ 0 h 27"/>
                  <a:gd name="T16" fmla="*/ 0 w 30"/>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0" y="0"/>
                    </a:moveTo>
                    <a:cubicBezTo>
                      <a:pt x="0" y="0"/>
                      <a:pt x="0" y="0"/>
                      <a:pt x="0" y="0"/>
                    </a:cubicBezTo>
                    <a:cubicBezTo>
                      <a:pt x="0" y="0"/>
                      <a:pt x="0" y="0"/>
                      <a:pt x="0" y="0"/>
                    </a:cubicBezTo>
                    <a:cubicBezTo>
                      <a:pt x="2" y="27"/>
                      <a:pt x="2" y="27"/>
                      <a:pt x="2" y="27"/>
                    </a:cubicBezTo>
                    <a:cubicBezTo>
                      <a:pt x="29" y="16"/>
                      <a:pt x="29" y="16"/>
                      <a:pt x="29" y="16"/>
                    </a:cubicBezTo>
                    <a:cubicBezTo>
                      <a:pt x="30" y="14"/>
                      <a:pt x="30" y="11"/>
                      <a:pt x="30" y="9"/>
                    </a:cubicBezTo>
                    <a:cubicBezTo>
                      <a:pt x="20" y="9"/>
                      <a:pt x="10" y="7"/>
                      <a:pt x="2" y="1"/>
                    </a:cubicBezTo>
                    <a:cubicBezTo>
                      <a:pt x="1" y="1"/>
                      <a:pt x="1" y="1"/>
                      <a:pt x="0" y="0"/>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9" name="Freeform 145"/>
              <p:cNvSpPr/>
              <p:nvPr>
                <p:custDataLst>
                  <p:tags r:id="rId141"/>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close/>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0" name="Freeform 146"/>
              <p:cNvSpPr/>
              <p:nvPr>
                <p:custDataLst>
                  <p:tags r:id="rId142"/>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1" name="Freeform 147"/>
              <p:cNvSpPr/>
              <p:nvPr>
                <p:custDataLst>
                  <p:tags r:id="rId143"/>
                </p:custDataLst>
              </p:nvPr>
            </p:nvSpPr>
            <p:spPr bwMode="auto">
              <a:xfrm flipH="1">
                <a:off x="8554343" y="2317171"/>
                <a:ext cx="112330" cy="11735"/>
              </a:xfrm>
              <a:custGeom>
                <a:avLst/>
                <a:gdLst>
                  <a:gd name="T0" fmla="*/ 3 w 29"/>
                  <a:gd name="T1" fmla="*/ 0 h 3"/>
                  <a:gd name="T2" fmla="*/ 1 w 29"/>
                  <a:gd name="T3" fmla="*/ 1 h 3"/>
                  <a:gd name="T4" fmla="*/ 0 w 29"/>
                  <a:gd name="T5" fmla="*/ 2 h 3"/>
                  <a:gd name="T6" fmla="*/ 0 w 29"/>
                  <a:gd name="T7" fmla="*/ 2 h 3"/>
                  <a:gd name="T8" fmla="*/ 2 w 29"/>
                  <a:gd name="T9" fmla="*/ 2 h 3"/>
                  <a:gd name="T10" fmla="*/ 2 w 29"/>
                  <a:gd name="T11" fmla="*/ 2 h 3"/>
                  <a:gd name="T12" fmla="*/ 2 w 29"/>
                  <a:gd name="T13" fmla="*/ 2 h 3"/>
                  <a:gd name="T14" fmla="*/ 29 w 29"/>
                  <a:gd name="T15" fmla="*/ 3 h 3"/>
                  <a:gd name="T16" fmla="*/ 29 w 29"/>
                  <a:gd name="T17" fmla="*/ 1 h 3"/>
                  <a:gd name="T18" fmla="*/ 3 w 29"/>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
                    <a:moveTo>
                      <a:pt x="3" y="0"/>
                    </a:moveTo>
                    <a:cubicBezTo>
                      <a:pt x="2" y="1"/>
                      <a:pt x="2" y="1"/>
                      <a:pt x="1" y="1"/>
                    </a:cubicBezTo>
                    <a:cubicBezTo>
                      <a:pt x="1" y="1"/>
                      <a:pt x="1" y="2"/>
                      <a:pt x="0" y="2"/>
                    </a:cubicBezTo>
                    <a:cubicBezTo>
                      <a:pt x="0" y="2"/>
                      <a:pt x="0" y="2"/>
                      <a:pt x="0" y="2"/>
                    </a:cubicBezTo>
                    <a:cubicBezTo>
                      <a:pt x="2" y="2"/>
                      <a:pt x="2" y="2"/>
                      <a:pt x="2" y="2"/>
                    </a:cubicBezTo>
                    <a:cubicBezTo>
                      <a:pt x="2" y="2"/>
                      <a:pt x="2" y="2"/>
                      <a:pt x="2" y="2"/>
                    </a:cubicBezTo>
                    <a:cubicBezTo>
                      <a:pt x="2" y="2"/>
                      <a:pt x="2" y="2"/>
                      <a:pt x="2" y="2"/>
                    </a:cubicBezTo>
                    <a:cubicBezTo>
                      <a:pt x="29" y="3"/>
                      <a:pt x="29" y="3"/>
                      <a:pt x="29" y="3"/>
                    </a:cubicBezTo>
                    <a:cubicBezTo>
                      <a:pt x="29" y="2"/>
                      <a:pt x="29" y="2"/>
                      <a:pt x="29" y="1"/>
                    </a:cubicBezTo>
                    <a:cubicBezTo>
                      <a:pt x="3" y="0"/>
                      <a:pt x="3" y="0"/>
                      <a:pt x="3"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153" name="任意多边形: 形状 152"/>
            <p:cNvSpPr/>
            <p:nvPr userDrawn="1">
              <p:custDataLst>
                <p:tags r:id="rId9"/>
              </p:custDataLst>
            </p:nvPr>
          </p:nvSpPr>
          <p:spPr>
            <a:xfrm flipH="1">
              <a:off x="0" y="-2685"/>
              <a:ext cx="722247" cy="730007"/>
            </a:xfrm>
            <a:custGeom>
              <a:avLst/>
              <a:gdLst>
                <a:gd name="connsiteX0" fmla="*/ 722247 w 722247"/>
                <a:gd name="connsiteY0" fmla="*/ 0 h 730007"/>
                <a:gd name="connsiteX1" fmla="*/ 49357 w 722247"/>
                <a:gd name="connsiteY1" fmla="*/ 0 h 730007"/>
                <a:gd name="connsiteX2" fmla="*/ 73116 w 722247"/>
                <a:gd name="connsiteY2" fmla="*/ 166901 h 730007"/>
                <a:gd name="connsiteX3" fmla="*/ 3763 w 722247"/>
                <a:gd name="connsiteY3" fmla="*/ 313724 h 730007"/>
                <a:gd name="connsiteX4" fmla="*/ 27857 w 722247"/>
                <a:gd name="connsiteY4" fmla="*/ 320835 h 730007"/>
                <a:gd name="connsiteX5" fmla="*/ 128750 w 722247"/>
                <a:gd name="connsiteY5" fmla="*/ 395878 h 730007"/>
                <a:gd name="connsiteX6" fmla="*/ 547215 w 722247"/>
                <a:gd name="connsiteY6" fmla="*/ 714705 h 730007"/>
                <a:gd name="connsiteX7" fmla="*/ 696463 w 722247"/>
                <a:gd name="connsiteY7" fmla="*/ 725570 h 730007"/>
                <a:gd name="connsiteX8" fmla="*/ 722247 w 722247"/>
                <a:gd name="connsiteY8" fmla="*/ 730007 h 73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247" h="730007">
                  <a:moveTo>
                    <a:pt x="722247" y="0"/>
                  </a:moveTo>
                  <a:lnTo>
                    <a:pt x="49357" y="0"/>
                  </a:lnTo>
                  <a:cubicBezTo>
                    <a:pt x="46011" y="41077"/>
                    <a:pt x="47600" y="102483"/>
                    <a:pt x="73116" y="166901"/>
                  </a:cubicBezTo>
                  <a:cubicBezTo>
                    <a:pt x="120300" y="286200"/>
                    <a:pt x="39067" y="295904"/>
                    <a:pt x="3763" y="313724"/>
                  </a:cubicBezTo>
                  <a:cubicBezTo>
                    <a:pt x="-1257" y="316317"/>
                    <a:pt x="-6946" y="319162"/>
                    <a:pt x="27857" y="320835"/>
                  </a:cubicBezTo>
                  <a:cubicBezTo>
                    <a:pt x="64918" y="322592"/>
                    <a:pt x="108839" y="319078"/>
                    <a:pt x="128750" y="395878"/>
                  </a:cubicBezTo>
                  <a:cubicBezTo>
                    <a:pt x="145398" y="460212"/>
                    <a:pt x="220525" y="708932"/>
                    <a:pt x="547215" y="714705"/>
                  </a:cubicBezTo>
                  <a:cubicBezTo>
                    <a:pt x="603414" y="715709"/>
                    <a:pt x="652896" y="719574"/>
                    <a:pt x="696463" y="725570"/>
                  </a:cubicBezTo>
                  <a:lnTo>
                    <a:pt x="722247" y="730007"/>
                  </a:lnTo>
                  <a:close/>
                </a:path>
              </a:pathLst>
            </a:custGeom>
            <a:solidFill>
              <a:schemeClr val="accent1"/>
            </a:solidFill>
            <a:ln w="6272" cap="flat">
              <a:noFill/>
              <a:prstDash val="solid"/>
              <a:miter/>
            </a:ln>
          </p:spPr>
          <p:txBody>
            <a:bodyPr wrap="square" rtlCol="0" anchor="ctr">
              <a:noAutofit/>
            </a:bodyPr>
            <a:lstStyle/>
            <a:p>
              <a:endParaRPr lang="zh-CN" altLang="en-US"/>
            </a:p>
          </p:txBody>
        </p:sp>
      </p:grpSp>
      <p:sp>
        <p:nvSpPr>
          <p:cNvPr id="2" name="标题 1"/>
          <p:cNvSpPr>
            <a:spLocks noGrp="1"/>
          </p:cNvSpPr>
          <p:nvPr>
            <p:ph type="title"/>
            <p:custDataLst>
              <p:tags r:id="rId2"/>
            </p:custDataLst>
          </p:nvPr>
        </p:nvSpPr>
        <p:spPr>
          <a:xfrm>
            <a:off x="669882" y="443234"/>
            <a:ext cx="10852237" cy="775966"/>
          </a:xfrm>
        </p:spPr>
        <p:txBody>
          <a:bodyPr vert="horz" lIns="101600" tIns="38100" rIns="76200" bIns="38100" rtlCol="0" anchor="b"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1375993"/>
            <a:ext cx="10852237" cy="4838436"/>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170"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171" name="图片 170" descr="图片2"/>
          <p:cNvPicPr>
            <a:picLocks noChangeAspect="1"/>
          </p:cNvPicPr>
          <p:nvPr userDrawn="1"/>
        </p:nvPicPr>
        <p:blipFill>
          <a:blip r:embed="rId8"/>
          <a:stretch>
            <a:fillRect/>
          </a:stretch>
        </p:blipFill>
        <p:spPr>
          <a:xfrm>
            <a:off x="5255260" y="1562735"/>
            <a:ext cx="6278880" cy="3901440"/>
          </a:xfrm>
          <a:prstGeom prst="rect">
            <a:avLst/>
          </a:prstGeom>
        </p:spPr>
      </p:pic>
      <p:sp>
        <p:nvSpPr>
          <p:cNvPr id="20" name="标题 1"/>
          <p:cNvSpPr>
            <a:spLocks noGrp="1"/>
          </p:cNvSpPr>
          <p:nvPr>
            <p:ph type="title" hasCustomPrompt="1"/>
            <p:custDataLst>
              <p:tags r:id="rId1"/>
            </p:custDataLst>
          </p:nvPr>
        </p:nvSpPr>
        <p:spPr>
          <a:xfrm>
            <a:off x="711251" y="2865989"/>
            <a:ext cx="5419185" cy="895350"/>
          </a:xfrm>
        </p:spPr>
        <p:txBody>
          <a:bodyPr lIns="90000" tIns="46800" rIns="90000" bIns="46800" anchor="b">
            <a:normAutofit/>
          </a:bodyPr>
          <a:lstStyle>
            <a:lvl1pPr algn="l">
              <a:lnSpc>
                <a:spcPct val="130000"/>
              </a:lnSpc>
              <a:defRPr sz="4400" b="1"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21" name="文本占位符 2"/>
          <p:cNvSpPr>
            <a:spLocks noGrp="1"/>
          </p:cNvSpPr>
          <p:nvPr>
            <p:ph type="body" idx="1"/>
            <p:custDataLst>
              <p:tags r:id="rId2"/>
            </p:custDataLst>
          </p:nvPr>
        </p:nvSpPr>
        <p:spPr>
          <a:xfrm>
            <a:off x="711251" y="3848423"/>
            <a:ext cx="5419185" cy="1015623"/>
          </a:xfrm>
        </p:spPr>
        <p:txBody>
          <a:bodyPr lIns="90000" tIns="46800" rIns="90000" bIns="46800" anchor="t">
            <a:normAutofit/>
          </a:bodyPr>
          <a:lstStyle>
            <a:lvl1pPr marL="0" indent="0" algn="l">
              <a:lnSpc>
                <a:spcPct val="130000"/>
              </a:lnSpc>
              <a:buNone/>
              <a:defRPr sz="2000" baseline="0">
                <a:solidFill>
                  <a:schemeClr val="tx1">
                    <a:lumMod val="85000"/>
                    <a:lumOff val="15000"/>
                  </a:schemeClr>
                </a:solidFill>
                <a:latin typeface="Arial" panose="020B0604020202020204" pitchFamily="34" charset="0"/>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t>2019/10/19</a:t>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169" name="KSO_TEMPLATE" hidden="1"/>
          <p:cNvSpPr/>
          <p:nvPr userDrawn="1">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307" name="组合 306"/>
          <p:cNvGrpSpPr/>
          <p:nvPr userDrawn="1">
            <p:custDataLst>
              <p:tags r:id="rId1"/>
            </p:custDataLst>
          </p:nvPr>
        </p:nvGrpSpPr>
        <p:grpSpPr>
          <a:xfrm>
            <a:off x="0" y="-2685"/>
            <a:ext cx="12056719" cy="6669318"/>
            <a:chOff x="0" y="-2685"/>
            <a:chExt cx="12056719" cy="6669318"/>
          </a:xfrm>
        </p:grpSpPr>
        <p:grpSp>
          <p:nvGrpSpPr>
            <p:cNvPr id="308" name="组合 307"/>
            <p:cNvGrpSpPr/>
            <p:nvPr userDrawn="1">
              <p:custDataLst>
                <p:tags r:id="rId9"/>
              </p:custDataLst>
            </p:nvPr>
          </p:nvGrpSpPr>
          <p:grpSpPr>
            <a:xfrm>
              <a:off x="11141841" y="5741688"/>
              <a:ext cx="914878" cy="924945"/>
              <a:chOff x="6512298" y="2164605"/>
              <a:chExt cx="3809135" cy="3851049"/>
            </a:xfrm>
          </p:grpSpPr>
          <p:sp>
            <p:nvSpPr>
              <p:cNvPr id="310" name="Freeform 7"/>
              <p:cNvSpPr/>
              <p:nvPr>
                <p:custDataLst>
                  <p:tags r:id="rId11"/>
                </p:custDataLst>
              </p:nvPr>
            </p:nvSpPr>
            <p:spPr bwMode="auto">
              <a:xfrm flipH="1">
                <a:off x="9417769" y="4240181"/>
                <a:ext cx="903664" cy="938871"/>
              </a:xfrm>
              <a:custGeom>
                <a:avLst/>
                <a:gdLst>
                  <a:gd name="T0" fmla="*/ 220 w 231"/>
                  <a:gd name="T1" fmla="*/ 11 h 240"/>
                  <a:gd name="T2" fmla="*/ 40 w 231"/>
                  <a:gd name="T3" fmla="*/ 83 h 240"/>
                  <a:gd name="T4" fmla="*/ 3 w 231"/>
                  <a:gd name="T5" fmla="*/ 193 h 240"/>
                  <a:gd name="T6" fmla="*/ 29 w 231"/>
                  <a:gd name="T7" fmla="*/ 228 h 240"/>
                  <a:gd name="T8" fmla="*/ 151 w 231"/>
                  <a:gd name="T9" fmla="*/ 240 h 240"/>
                  <a:gd name="T10" fmla="*/ 158 w 231"/>
                  <a:gd name="T11" fmla="*/ 240 h 240"/>
                  <a:gd name="T12" fmla="*/ 231 w 231"/>
                  <a:gd name="T13" fmla="*/ 0 h 240"/>
                  <a:gd name="T14" fmla="*/ 220 w 231"/>
                  <a:gd name="T15" fmla="*/ 11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240">
                    <a:moveTo>
                      <a:pt x="220" y="11"/>
                    </a:moveTo>
                    <a:cubicBezTo>
                      <a:pt x="193" y="43"/>
                      <a:pt x="40" y="83"/>
                      <a:pt x="40" y="83"/>
                    </a:cubicBezTo>
                    <a:cubicBezTo>
                      <a:pt x="40" y="83"/>
                      <a:pt x="6" y="180"/>
                      <a:pt x="3" y="193"/>
                    </a:cubicBezTo>
                    <a:cubicBezTo>
                      <a:pt x="0" y="206"/>
                      <a:pt x="1" y="222"/>
                      <a:pt x="29" y="228"/>
                    </a:cubicBezTo>
                    <a:cubicBezTo>
                      <a:pt x="58" y="233"/>
                      <a:pt x="127" y="239"/>
                      <a:pt x="151" y="240"/>
                    </a:cubicBezTo>
                    <a:cubicBezTo>
                      <a:pt x="153" y="240"/>
                      <a:pt x="156" y="240"/>
                      <a:pt x="158" y="240"/>
                    </a:cubicBezTo>
                    <a:cubicBezTo>
                      <a:pt x="187" y="162"/>
                      <a:pt x="214" y="82"/>
                      <a:pt x="231" y="0"/>
                    </a:cubicBezTo>
                    <a:cubicBezTo>
                      <a:pt x="228" y="2"/>
                      <a:pt x="224" y="6"/>
                      <a:pt x="220" y="11"/>
                    </a:cubicBezTo>
                  </a:path>
                </a:pathLst>
              </a:cu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1" name="Freeform 8"/>
              <p:cNvSpPr/>
              <p:nvPr>
                <p:custDataLst>
                  <p:tags r:id="rId12"/>
                </p:custDataLst>
              </p:nvPr>
            </p:nvSpPr>
            <p:spPr bwMode="auto">
              <a:xfrm flipH="1">
                <a:off x="9813436" y="4753207"/>
                <a:ext cx="296751" cy="261543"/>
              </a:xfrm>
              <a:custGeom>
                <a:avLst/>
                <a:gdLst>
                  <a:gd name="T0" fmla="*/ 76 w 76"/>
                  <a:gd name="T1" fmla="*/ 7 h 67"/>
                  <a:gd name="T2" fmla="*/ 56 w 76"/>
                  <a:gd name="T3" fmla="*/ 64 h 67"/>
                  <a:gd name="T4" fmla="*/ 4 w 76"/>
                  <a:gd name="T5" fmla="*/ 56 h 67"/>
                  <a:gd name="T6" fmla="*/ 20 w 76"/>
                  <a:gd name="T7" fmla="*/ 8 h 67"/>
                  <a:gd name="T8" fmla="*/ 76 w 76"/>
                  <a:gd name="T9" fmla="*/ 7 h 67"/>
                </a:gdLst>
                <a:ahLst/>
                <a:cxnLst>
                  <a:cxn ang="0">
                    <a:pos x="T0" y="T1"/>
                  </a:cxn>
                  <a:cxn ang="0">
                    <a:pos x="T2" y="T3"/>
                  </a:cxn>
                  <a:cxn ang="0">
                    <a:pos x="T4" y="T5"/>
                  </a:cxn>
                  <a:cxn ang="0">
                    <a:pos x="T6" y="T7"/>
                  </a:cxn>
                  <a:cxn ang="0">
                    <a:pos x="T8" y="T9"/>
                  </a:cxn>
                </a:cxnLst>
                <a:rect l="0" t="0" r="r" b="b"/>
                <a:pathLst>
                  <a:path w="76" h="67">
                    <a:moveTo>
                      <a:pt x="76" y="7"/>
                    </a:moveTo>
                    <a:cubicBezTo>
                      <a:pt x="76" y="7"/>
                      <a:pt x="62" y="60"/>
                      <a:pt x="56" y="64"/>
                    </a:cubicBezTo>
                    <a:cubicBezTo>
                      <a:pt x="50" y="67"/>
                      <a:pt x="8" y="65"/>
                      <a:pt x="4" y="56"/>
                    </a:cubicBezTo>
                    <a:cubicBezTo>
                      <a:pt x="0" y="47"/>
                      <a:pt x="11" y="12"/>
                      <a:pt x="20" y="8"/>
                    </a:cubicBezTo>
                    <a:cubicBezTo>
                      <a:pt x="28" y="5"/>
                      <a:pt x="72" y="0"/>
                      <a:pt x="76" y="7"/>
                    </a:cubicBezTo>
                    <a:close/>
                  </a:path>
                </a:pathLst>
              </a:custGeom>
              <a:solidFill>
                <a:srgbClr val="FFD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2" name="Freeform 9"/>
              <p:cNvSpPr/>
              <p:nvPr>
                <p:custDataLst>
                  <p:tags r:id="rId13"/>
                </p:custDataLst>
              </p:nvPr>
            </p:nvSpPr>
            <p:spPr bwMode="auto">
              <a:xfrm flipH="1">
                <a:off x="9320528" y="4186531"/>
                <a:ext cx="950608" cy="496261"/>
              </a:xfrm>
              <a:custGeom>
                <a:avLst/>
                <a:gdLst>
                  <a:gd name="T0" fmla="*/ 216 w 243"/>
                  <a:gd name="T1" fmla="*/ 5 h 127"/>
                  <a:gd name="T2" fmla="*/ 116 w 243"/>
                  <a:gd name="T3" fmla="*/ 5 h 127"/>
                  <a:gd name="T4" fmla="*/ 39 w 243"/>
                  <a:gd name="T5" fmla="*/ 17 h 127"/>
                  <a:gd name="T6" fmla="*/ 30 w 243"/>
                  <a:gd name="T7" fmla="*/ 101 h 127"/>
                  <a:gd name="T8" fmla="*/ 147 w 243"/>
                  <a:gd name="T9" fmla="*/ 97 h 127"/>
                  <a:gd name="T10" fmla="*/ 218 w 243"/>
                  <a:gd name="T11" fmla="*/ 16 h 127"/>
                  <a:gd name="T12" fmla="*/ 238 w 243"/>
                  <a:gd name="T13" fmla="*/ 24 h 127"/>
                  <a:gd name="T14" fmla="*/ 243 w 243"/>
                  <a:gd name="T15" fmla="*/ 19 h 127"/>
                  <a:gd name="T16" fmla="*/ 216 w 243"/>
                  <a:gd name="T17" fmla="*/ 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27">
                    <a:moveTo>
                      <a:pt x="216" y="5"/>
                    </a:moveTo>
                    <a:cubicBezTo>
                      <a:pt x="216" y="5"/>
                      <a:pt x="142" y="10"/>
                      <a:pt x="116" y="5"/>
                    </a:cubicBezTo>
                    <a:cubicBezTo>
                      <a:pt x="89" y="0"/>
                      <a:pt x="58" y="0"/>
                      <a:pt x="39" y="17"/>
                    </a:cubicBezTo>
                    <a:cubicBezTo>
                      <a:pt x="21" y="35"/>
                      <a:pt x="0" y="83"/>
                      <a:pt x="30" y="101"/>
                    </a:cubicBezTo>
                    <a:cubicBezTo>
                      <a:pt x="60" y="119"/>
                      <a:pt x="114" y="127"/>
                      <a:pt x="147" y="97"/>
                    </a:cubicBezTo>
                    <a:cubicBezTo>
                      <a:pt x="179" y="68"/>
                      <a:pt x="202" y="16"/>
                      <a:pt x="218" y="16"/>
                    </a:cubicBezTo>
                    <a:cubicBezTo>
                      <a:pt x="235" y="16"/>
                      <a:pt x="238" y="24"/>
                      <a:pt x="238" y="24"/>
                    </a:cubicBezTo>
                    <a:cubicBezTo>
                      <a:pt x="243" y="19"/>
                      <a:pt x="243" y="19"/>
                      <a:pt x="243" y="19"/>
                    </a:cubicBezTo>
                    <a:cubicBezTo>
                      <a:pt x="243" y="19"/>
                      <a:pt x="232" y="4"/>
                      <a:pt x="216" y="5"/>
                    </a:cubicBezTo>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3" name="Freeform 10"/>
              <p:cNvSpPr/>
              <p:nvPr>
                <p:custDataLst>
                  <p:tags r:id="rId14"/>
                </p:custDataLst>
              </p:nvPr>
            </p:nvSpPr>
            <p:spPr bwMode="auto">
              <a:xfrm flipH="1">
                <a:off x="9320529" y="4204973"/>
                <a:ext cx="801394" cy="504643"/>
              </a:xfrm>
              <a:custGeom>
                <a:avLst/>
                <a:gdLst>
                  <a:gd name="T0" fmla="*/ 0 w 205"/>
                  <a:gd name="T1" fmla="*/ 100 h 129"/>
                  <a:gd name="T2" fmla="*/ 70 w 205"/>
                  <a:gd name="T3" fmla="*/ 103 h 129"/>
                  <a:gd name="T4" fmla="*/ 132 w 205"/>
                  <a:gd name="T5" fmla="*/ 55 h 129"/>
                  <a:gd name="T6" fmla="*/ 178 w 205"/>
                  <a:gd name="T7" fmla="*/ 3 h 129"/>
                  <a:gd name="T8" fmla="*/ 205 w 205"/>
                  <a:gd name="T9" fmla="*/ 14 h 129"/>
                  <a:gd name="T10" fmla="*/ 200 w 205"/>
                  <a:gd name="T11" fmla="*/ 19 h 129"/>
                  <a:gd name="T12" fmla="*/ 178 w 205"/>
                  <a:gd name="T13" fmla="*/ 12 h 129"/>
                  <a:gd name="T14" fmla="*/ 122 w 205"/>
                  <a:gd name="T15" fmla="*/ 78 h 129"/>
                  <a:gd name="T16" fmla="*/ 0 w 205"/>
                  <a:gd name="T17" fmla="*/ 10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29">
                    <a:moveTo>
                      <a:pt x="0" y="100"/>
                    </a:moveTo>
                    <a:cubicBezTo>
                      <a:pt x="0" y="100"/>
                      <a:pt x="35" y="116"/>
                      <a:pt x="70" y="103"/>
                    </a:cubicBezTo>
                    <a:cubicBezTo>
                      <a:pt x="105" y="89"/>
                      <a:pt x="124" y="66"/>
                      <a:pt x="132" y="55"/>
                    </a:cubicBezTo>
                    <a:cubicBezTo>
                      <a:pt x="140" y="45"/>
                      <a:pt x="161" y="6"/>
                      <a:pt x="178" y="3"/>
                    </a:cubicBezTo>
                    <a:cubicBezTo>
                      <a:pt x="194" y="0"/>
                      <a:pt x="205" y="14"/>
                      <a:pt x="205" y="14"/>
                    </a:cubicBezTo>
                    <a:cubicBezTo>
                      <a:pt x="200" y="19"/>
                      <a:pt x="200" y="19"/>
                      <a:pt x="200" y="19"/>
                    </a:cubicBezTo>
                    <a:cubicBezTo>
                      <a:pt x="200" y="19"/>
                      <a:pt x="188" y="7"/>
                      <a:pt x="178" y="12"/>
                    </a:cubicBezTo>
                    <a:cubicBezTo>
                      <a:pt x="168" y="17"/>
                      <a:pt x="141" y="59"/>
                      <a:pt x="122" y="78"/>
                    </a:cubicBezTo>
                    <a:cubicBezTo>
                      <a:pt x="103" y="97"/>
                      <a:pt x="84" y="129"/>
                      <a:pt x="0" y="100"/>
                    </a:cubicBezTo>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4" name="Freeform 13"/>
              <p:cNvSpPr/>
              <p:nvPr>
                <p:custDataLst>
                  <p:tags r:id="rId15"/>
                </p:custDataLst>
              </p:nvPr>
            </p:nvSpPr>
            <p:spPr bwMode="auto">
              <a:xfrm flipH="1">
                <a:off x="9813436" y="4756561"/>
                <a:ext cx="293398" cy="155919"/>
              </a:xfrm>
              <a:custGeom>
                <a:avLst/>
                <a:gdLst>
                  <a:gd name="T0" fmla="*/ 67 w 75"/>
                  <a:gd name="T1" fmla="*/ 2 h 40"/>
                  <a:gd name="T2" fmla="*/ 36 w 75"/>
                  <a:gd name="T3" fmla="*/ 2 h 40"/>
                  <a:gd name="T4" fmla="*/ 12 w 75"/>
                  <a:gd name="T5" fmla="*/ 6 h 40"/>
                  <a:gd name="T6" fmla="*/ 9 w 75"/>
                  <a:gd name="T7" fmla="*/ 32 h 40"/>
                  <a:gd name="T8" fmla="*/ 45 w 75"/>
                  <a:gd name="T9" fmla="*/ 31 h 40"/>
                  <a:gd name="T10" fmla="*/ 68 w 75"/>
                  <a:gd name="T11" fmla="*/ 5 h 40"/>
                  <a:gd name="T12" fmla="*/ 74 w 75"/>
                  <a:gd name="T13" fmla="*/ 8 h 40"/>
                  <a:gd name="T14" fmla="*/ 75 w 75"/>
                  <a:gd name="T15" fmla="*/ 6 h 40"/>
                  <a:gd name="T16" fmla="*/ 67 w 75"/>
                  <a:gd name="T17"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0">
                    <a:moveTo>
                      <a:pt x="67" y="2"/>
                    </a:moveTo>
                    <a:cubicBezTo>
                      <a:pt x="67" y="2"/>
                      <a:pt x="44" y="3"/>
                      <a:pt x="36" y="2"/>
                    </a:cubicBezTo>
                    <a:cubicBezTo>
                      <a:pt x="28" y="0"/>
                      <a:pt x="18" y="0"/>
                      <a:pt x="12" y="6"/>
                    </a:cubicBezTo>
                    <a:cubicBezTo>
                      <a:pt x="6" y="11"/>
                      <a:pt x="0" y="26"/>
                      <a:pt x="9" y="32"/>
                    </a:cubicBezTo>
                    <a:cubicBezTo>
                      <a:pt x="19" y="37"/>
                      <a:pt x="35" y="40"/>
                      <a:pt x="45" y="31"/>
                    </a:cubicBezTo>
                    <a:cubicBezTo>
                      <a:pt x="56" y="21"/>
                      <a:pt x="62" y="5"/>
                      <a:pt x="68" y="5"/>
                    </a:cubicBezTo>
                    <a:cubicBezTo>
                      <a:pt x="73" y="5"/>
                      <a:pt x="74" y="8"/>
                      <a:pt x="74" y="8"/>
                    </a:cubicBezTo>
                    <a:cubicBezTo>
                      <a:pt x="75" y="6"/>
                      <a:pt x="75" y="6"/>
                      <a:pt x="75" y="6"/>
                    </a:cubicBezTo>
                    <a:cubicBezTo>
                      <a:pt x="75" y="6"/>
                      <a:pt x="72" y="2"/>
                      <a:pt x="67" y="2"/>
                    </a:cubicBezTo>
                    <a:close/>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5" name="Freeform 6"/>
              <p:cNvSpPr/>
              <p:nvPr>
                <p:custDataLst>
                  <p:tags r:id="rId16"/>
                </p:custDataLst>
              </p:nvPr>
            </p:nvSpPr>
            <p:spPr bwMode="auto">
              <a:xfrm flipH="1">
                <a:off x="9335618" y="4204973"/>
                <a:ext cx="367166" cy="989168"/>
              </a:xfrm>
              <a:custGeom>
                <a:avLst/>
                <a:gdLst>
                  <a:gd name="T0" fmla="*/ 73 w 94"/>
                  <a:gd name="T1" fmla="*/ 9 h 253"/>
                  <a:gd name="T2" fmla="*/ 0 w 94"/>
                  <a:gd name="T3" fmla="*/ 249 h 253"/>
                  <a:gd name="T4" fmla="*/ 71 w 94"/>
                  <a:gd name="T5" fmla="*/ 238 h 253"/>
                  <a:gd name="T6" fmla="*/ 94 w 94"/>
                  <a:gd name="T7" fmla="*/ 25 h 253"/>
                  <a:gd name="T8" fmla="*/ 73 w 94"/>
                  <a:gd name="T9" fmla="*/ 9 h 253"/>
                </a:gdLst>
                <a:ahLst/>
                <a:cxnLst>
                  <a:cxn ang="0">
                    <a:pos x="T0" y="T1"/>
                  </a:cxn>
                  <a:cxn ang="0">
                    <a:pos x="T2" y="T3"/>
                  </a:cxn>
                  <a:cxn ang="0">
                    <a:pos x="T4" y="T5"/>
                  </a:cxn>
                  <a:cxn ang="0">
                    <a:pos x="T6" y="T7"/>
                  </a:cxn>
                  <a:cxn ang="0">
                    <a:pos x="T8" y="T9"/>
                  </a:cxn>
                </a:cxnLst>
                <a:rect l="0" t="0" r="r" b="b"/>
                <a:pathLst>
                  <a:path w="94" h="253">
                    <a:moveTo>
                      <a:pt x="73" y="9"/>
                    </a:moveTo>
                    <a:cubicBezTo>
                      <a:pt x="56" y="91"/>
                      <a:pt x="29" y="171"/>
                      <a:pt x="0" y="249"/>
                    </a:cubicBezTo>
                    <a:cubicBezTo>
                      <a:pt x="25" y="250"/>
                      <a:pt x="65" y="253"/>
                      <a:pt x="71" y="238"/>
                    </a:cubicBezTo>
                    <a:cubicBezTo>
                      <a:pt x="77" y="221"/>
                      <a:pt x="94" y="25"/>
                      <a:pt x="94" y="25"/>
                    </a:cubicBezTo>
                    <a:cubicBezTo>
                      <a:pt x="94" y="25"/>
                      <a:pt x="90" y="0"/>
                      <a:pt x="73" y="9"/>
                    </a:cubicBezTo>
                  </a:path>
                </a:pathLst>
              </a:custGeom>
              <a:solidFill>
                <a:srgbClr val="ED9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6" name="Oval 11"/>
              <p:cNvSpPr>
                <a:spLocks noChangeArrowheads="1"/>
              </p:cNvSpPr>
              <p:nvPr>
                <p:custDataLst>
                  <p:tags r:id="rId17"/>
                </p:custDataLst>
              </p:nvPr>
            </p:nvSpPr>
            <p:spPr bwMode="auto">
              <a:xfrm flipH="1">
                <a:off x="9898941" y="4468193"/>
                <a:ext cx="67062" cy="6203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7" name="Oval 12"/>
              <p:cNvSpPr>
                <a:spLocks noChangeArrowheads="1"/>
              </p:cNvSpPr>
              <p:nvPr>
                <p:custDataLst>
                  <p:tags r:id="rId18"/>
                </p:custDataLst>
              </p:nvPr>
            </p:nvSpPr>
            <p:spPr bwMode="auto">
              <a:xfrm flipH="1">
                <a:off x="9907323" y="4468193"/>
                <a:ext cx="65386" cy="6203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8" name="Freeform 14"/>
              <p:cNvSpPr/>
              <p:nvPr>
                <p:custDataLst>
                  <p:tags r:id="rId19"/>
                </p:custDataLst>
              </p:nvPr>
            </p:nvSpPr>
            <p:spPr bwMode="auto">
              <a:xfrm flipH="1">
                <a:off x="9813436" y="4764943"/>
                <a:ext cx="246454" cy="155919"/>
              </a:xfrm>
              <a:custGeom>
                <a:avLst/>
                <a:gdLst>
                  <a:gd name="T0" fmla="*/ 0 w 63"/>
                  <a:gd name="T1" fmla="*/ 31 h 40"/>
                  <a:gd name="T2" fmla="*/ 22 w 63"/>
                  <a:gd name="T3" fmla="*/ 32 h 40"/>
                  <a:gd name="T4" fmla="*/ 41 w 63"/>
                  <a:gd name="T5" fmla="*/ 17 h 40"/>
                  <a:gd name="T6" fmla="*/ 55 w 63"/>
                  <a:gd name="T7" fmla="*/ 1 h 40"/>
                  <a:gd name="T8" fmla="*/ 63 w 63"/>
                  <a:gd name="T9" fmla="*/ 4 h 40"/>
                  <a:gd name="T10" fmla="*/ 62 w 63"/>
                  <a:gd name="T11" fmla="*/ 6 h 40"/>
                  <a:gd name="T12" fmla="*/ 55 w 63"/>
                  <a:gd name="T13" fmla="*/ 4 h 40"/>
                  <a:gd name="T14" fmla="*/ 38 w 63"/>
                  <a:gd name="T15" fmla="*/ 24 h 40"/>
                  <a:gd name="T16" fmla="*/ 0 w 63"/>
                  <a:gd name="T17"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0">
                    <a:moveTo>
                      <a:pt x="0" y="31"/>
                    </a:moveTo>
                    <a:cubicBezTo>
                      <a:pt x="0" y="31"/>
                      <a:pt x="11" y="36"/>
                      <a:pt x="22" y="32"/>
                    </a:cubicBezTo>
                    <a:cubicBezTo>
                      <a:pt x="32" y="28"/>
                      <a:pt x="38" y="20"/>
                      <a:pt x="41" y="17"/>
                    </a:cubicBezTo>
                    <a:cubicBezTo>
                      <a:pt x="43" y="14"/>
                      <a:pt x="50" y="2"/>
                      <a:pt x="55" y="1"/>
                    </a:cubicBezTo>
                    <a:cubicBezTo>
                      <a:pt x="60" y="0"/>
                      <a:pt x="63" y="4"/>
                      <a:pt x="63" y="4"/>
                    </a:cubicBezTo>
                    <a:cubicBezTo>
                      <a:pt x="62" y="6"/>
                      <a:pt x="62" y="6"/>
                      <a:pt x="62" y="6"/>
                    </a:cubicBezTo>
                    <a:cubicBezTo>
                      <a:pt x="62" y="6"/>
                      <a:pt x="58" y="2"/>
                      <a:pt x="55" y="4"/>
                    </a:cubicBezTo>
                    <a:cubicBezTo>
                      <a:pt x="52" y="5"/>
                      <a:pt x="44" y="18"/>
                      <a:pt x="38" y="24"/>
                    </a:cubicBezTo>
                    <a:cubicBezTo>
                      <a:pt x="32" y="30"/>
                      <a:pt x="26" y="40"/>
                      <a:pt x="0" y="31"/>
                    </a:cubicBezTo>
                    <a:close/>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9" name="Oval 15"/>
              <p:cNvSpPr>
                <a:spLocks noChangeArrowheads="1"/>
              </p:cNvSpPr>
              <p:nvPr>
                <p:custDataLst>
                  <p:tags r:id="rId20"/>
                </p:custDataLst>
              </p:nvPr>
            </p:nvSpPr>
            <p:spPr bwMode="auto">
              <a:xfrm flipH="1">
                <a:off x="9992828" y="4847095"/>
                <a:ext cx="20119" cy="1844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0" name="Oval 16"/>
              <p:cNvSpPr>
                <a:spLocks noChangeArrowheads="1"/>
              </p:cNvSpPr>
              <p:nvPr>
                <p:custDataLst>
                  <p:tags r:id="rId21"/>
                </p:custDataLst>
              </p:nvPr>
            </p:nvSpPr>
            <p:spPr bwMode="auto">
              <a:xfrm flipH="1">
                <a:off x="9992828" y="4847095"/>
                <a:ext cx="20119" cy="1844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1" name="Freeform 17"/>
              <p:cNvSpPr>
                <a:spLocks noEditPoints="1"/>
              </p:cNvSpPr>
              <p:nvPr>
                <p:custDataLst>
                  <p:tags r:id="rId22"/>
                </p:custDataLst>
              </p:nvPr>
            </p:nvSpPr>
            <p:spPr bwMode="auto">
              <a:xfrm flipH="1">
                <a:off x="9367472" y="4204973"/>
                <a:ext cx="226336" cy="16766"/>
              </a:xfrm>
              <a:custGeom>
                <a:avLst/>
                <a:gdLst>
                  <a:gd name="T0" fmla="*/ 42 w 58"/>
                  <a:gd name="T1" fmla="*/ 0 h 4"/>
                  <a:gd name="T2" fmla="*/ 0 w 58"/>
                  <a:gd name="T3" fmla="*/ 2 h 4"/>
                  <a:gd name="T4" fmla="*/ 0 w 58"/>
                  <a:gd name="T5" fmla="*/ 2 h 4"/>
                  <a:gd name="T6" fmla="*/ 42 w 58"/>
                  <a:gd name="T7" fmla="*/ 0 h 4"/>
                  <a:gd name="T8" fmla="*/ 43 w 58"/>
                  <a:gd name="T9" fmla="*/ 0 h 4"/>
                  <a:gd name="T10" fmla="*/ 42 w 58"/>
                  <a:gd name="T11" fmla="*/ 0 h 4"/>
                  <a:gd name="T12" fmla="*/ 43 w 58"/>
                  <a:gd name="T13" fmla="*/ 0 h 4"/>
                  <a:gd name="T14" fmla="*/ 43 w 58"/>
                  <a:gd name="T15" fmla="*/ 0 h 4"/>
                  <a:gd name="T16" fmla="*/ 43 w 58"/>
                  <a:gd name="T17" fmla="*/ 0 h 4"/>
                  <a:gd name="T18" fmla="*/ 43 w 58"/>
                  <a:gd name="T19" fmla="*/ 0 h 4"/>
                  <a:gd name="T20" fmla="*/ 44 w 58"/>
                  <a:gd name="T21" fmla="*/ 0 h 4"/>
                  <a:gd name="T22" fmla="*/ 44 w 58"/>
                  <a:gd name="T23" fmla="*/ 0 h 4"/>
                  <a:gd name="T24" fmla="*/ 58 w 58"/>
                  <a:gd name="T25" fmla="*/ 4 h 4"/>
                  <a:gd name="T26" fmla="*/ 58 w 58"/>
                  <a:gd name="T27" fmla="*/ 4 h 4"/>
                  <a:gd name="T28" fmla="*/ 44 w 58"/>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
                    <a:moveTo>
                      <a:pt x="42" y="0"/>
                    </a:moveTo>
                    <a:cubicBezTo>
                      <a:pt x="42" y="0"/>
                      <a:pt x="22" y="1"/>
                      <a:pt x="0" y="2"/>
                    </a:cubicBezTo>
                    <a:cubicBezTo>
                      <a:pt x="0" y="2"/>
                      <a:pt x="0" y="2"/>
                      <a:pt x="0" y="2"/>
                    </a:cubicBezTo>
                    <a:cubicBezTo>
                      <a:pt x="22" y="1"/>
                      <a:pt x="42" y="0"/>
                      <a:pt x="42" y="0"/>
                    </a:cubicBezTo>
                    <a:moveTo>
                      <a:pt x="43" y="0"/>
                    </a:moveTo>
                    <a:cubicBezTo>
                      <a:pt x="43" y="0"/>
                      <a:pt x="42" y="0"/>
                      <a:pt x="42" y="0"/>
                    </a:cubicBezTo>
                    <a:cubicBezTo>
                      <a:pt x="42" y="0"/>
                      <a:pt x="43" y="0"/>
                      <a:pt x="43" y="0"/>
                    </a:cubicBezTo>
                    <a:moveTo>
                      <a:pt x="43" y="0"/>
                    </a:moveTo>
                    <a:cubicBezTo>
                      <a:pt x="43" y="0"/>
                      <a:pt x="43" y="0"/>
                      <a:pt x="43" y="0"/>
                    </a:cubicBezTo>
                    <a:cubicBezTo>
                      <a:pt x="43" y="0"/>
                      <a:pt x="43" y="0"/>
                      <a:pt x="43" y="0"/>
                    </a:cubicBezTo>
                    <a:moveTo>
                      <a:pt x="44" y="0"/>
                    </a:moveTo>
                    <a:cubicBezTo>
                      <a:pt x="44" y="0"/>
                      <a:pt x="44" y="0"/>
                      <a:pt x="44" y="0"/>
                    </a:cubicBezTo>
                    <a:cubicBezTo>
                      <a:pt x="49" y="0"/>
                      <a:pt x="54" y="1"/>
                      <a:pt x="58" y="4"/>
                    </a:cubicBezTo>
                    <a:cubicBezTo>
                      <a:pt x="58" y="4"/>
                      <a:pt x="58" y="4"/>
                      <a:pt x="58" y="4"/>
                    </a:cubicBezTo>
                    <a:cubicBezTo>
                      <a:pt x="54" y="1"/>
                      <a:pt x="49" y="0"/>
                      <a:pt x="44"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2" name="Freeform 19"/>
              <p:cNvSpPr/>
              <p:nvPr>
                <p:custDataLst>
                  <p:tags r:id="rId23"/>
                </p:custDataLst>
              </p:nvPr>
            </p:nvSpPr>
            <p:spPr bwMode="auto">
              <a:xfrm flipH="1">
                <a:off x="9374178" y="4248564"/>
                <a:ext cx="263220" cy="746067"/>
              </a:xfrm>
              <a:custGeom>
                <a:avLst/>
                <a:gdLst>
                  <a:gd name="T0" fmla="*/ 57 w 67"/>
                  <a:gd name="T1" fmla="*/ 0 h 191"/>
                  <a:gd name="T2" fmla="*/ 56 w 67"/>
                  <a:gd name="T3" fmla="*/ 0 h 191"/>
                  <a:gd name="T4" fmla="*/ 0 w 67"/>
                  <a:gd name="T5" fmla="*/ 191 h 191"/>
                  <a:gd name="T6" fmla="*/ 61 w 67"/>
                  <a:gd name="T7" fmla="*/ 172 h 191"/>
                  <a:gd name="T8" fmla="*/ 64 w 67"/>
                  <a:gd name="T9" fmla="*/ 149 h 191"/>
                  <a:gd name="T10" fmla="*/ 48 w 67"/>
                  <a:gd name="T11" fmla="*/ 114 h 191"/>
                  <a:gd name="T12" fmla="*/ 48 w 67"/>
                  <a:gd name="T13" fmla="*/ 114 h 191"/>
                  <a:gd name="T14" fmla="*/ 67 w 67"/>
                  <a:gd name="T15" fmla="*/ 2 h 191"/>
                  <a:gd name="T16" fmla="*/ 66 w 67"/>
                  <a:gd name="T17" fmla="*/ 1 h 191"/>
                  <a:gd name="T18" fmla="*/ 57 w 67"/>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91">
                    <a:moveTo>
                      <a:pt x="57" y="0"/>
                    </a:moveTo>
                    <a:cubicBezTo>
                      <a:pt x="57" y="0"/>
                      <a:pt x="56" y="0"/>
                      <a:pt x="56" y="0"/>
                    </a:cubicBezTo>
                    <a:cubicBezTo>
                      <a:pt x="42" y="65"/>
                      <a:pt x="22" y="129"/>
                      <a:pt x="0" y="191"/>
                    </a:cubicBezTo>
                    <a:cubicBezTo>
                      <a:pt x="61" y="172"/>
                      <a:pt x="61" y="172"/>
                      <a:pt x="61" y="172"/>
                    </a:cubicBezTo>
                    <a:cubicBezTo>
                      <a:pt x="62" y="165"/>
                      <a:pt x="63" y="157"/>
                      <a:pt x="64" y="149"/>
                    </a:cubicBezTo>
                    <a:cubicBezTo>
                      <a:pt x="52" y="142"/>
                      <a:pt x="45" y="128"/>
                      <a:pt x="48" y="114"/>
                    </a:cubicBezTo>
                    <a:cubicBezTo>
                      <a:pt x="48" y="114"/>
                      <a:pt x="48" y="114"/>
                      <a:pt x="48" y="114"/>
                    </a:cubicBezTo>
                    <a:cubicBezTo>
                      <a:pt x="67" y="2"/>
                      <a:pt x="67" y="2"/>
                      <a:pt x="67" y="2"/>
                    </a:cubicBezTo>
                    <a:cubicBezTo>
                      <a:pt x="67" y="2"/>
                      <a:pt x="66" y="1"/>
                      <a:pt x="66" y="1"/>
                    </a:cubicBezTo>
                    <a:cubicBezTo>
                      <a:pt x="63" y="1"/>
                      <a:pt x="61" y="0"/>
                      <a:pt x="57" y="0"/>
                    </a:cubicBezTo>
                  </a:path>
                </a:pathLst>
              </a:custGeom>
              <a:solidFill>
                <a:srgbClr val="B06E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3" name="Freeform 20"/>
              <p:cNvSpPr/>
              <p:nvPr>
                <p:custDataLst>
                  <p:tags r:id="rId24"/>
                </p:custDataLst>
              </p:nvPr>
            </p:nvSpPr>
            <p:spPr bwMode="auto">
              <a:xfrm flipH="1">
                <a:off x="9417769" y="4248564"/>
                <a:ext cx="554941" cy="922106"/>
              </a:xfrm>
              <a:custGeom>
                <a:avLst/>
                <a:gdLst>
                  <a:gd name="T0" fmla="*/ 142 w 142"/>
                  <a:gd name="T1" fmla="*/ 0 h 236"/>
                  <a:gd name="T2" fmla="*/ 140 w 142"/>
                  <a:gd name="T3" fmla="*/ 1 h 236"/>
                  <a:gd name="T4" fmla="*/ 84 w 142"/>
                  <a:gd name="T5" fmla="*/ 67 h 236"/>
                  <a:gd name="T6" fmla="*/ 73 w 142"/>
                  <a:gd name="T7" fmla="*/ 80 h 236"/>
                  <a:gd name="T8" fmla="*/ 72 w 142"/>
                  <a:gd name="T9" fmla="*/ 182 h 236"/>
                  <a:gd name="T10" fmla="*/ 44 w 142"/>
                  <a:gd name="T11" fmla="*/ 214 h 236"/>
                  <a:gd name="T12" fmla="*/ 0 w 142"/>
                  <a:gd name="T13" fmla="*/ 233 h 236"/>
                  <a:gd name="T14" fmla="*/ 27 w 142"/>
                  <a:gd name="T15" fmla="*/ 236 h 236"/>
                  <a:gd name="T16" fmla="*/ 83 w 142"/>
                  <a:gd name="T17" fmla="*/ 192 h 236"/>
                  <a:gd name="T18" fmla="*/ 86 w 142"/>
                  <a:gd name="T19" fmla="*/ 191 h 236"/>
                  <a:gd name="T20" fmla="*/ 142 w 142"/>
                  <a:gd name="T2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6">
                    <a:moveTo>
                      <a:pt x="142" y="0"/>
                    </a:moveTo>
                    <a:cubicBezTo>
                      <a:pt x="141" y="1"/>
                      <a:pt x="141" y="1"/>
                      <a:pt x="140" y="1"/>
                    </a:cubicBezTo>
                    <a:cubicBezTo>
                      <a:pt x="130" y="6"/>
                      <a:pt x="103" y="48"/>
                      <a:pt x="84" y="67"/>
                    </a:cubicBezTo>
                    <a:cubicBezTo>
                      <a:pt x="81" y="72"/>
                      <a:pt x="77" y="76"/>
                      <a:pt x="73" y="80"/>
                    </a:cubicBezTo>
                    <a:cubicBezTo>
                      <a:pt x="69" y="114"/>
                      <a:pt x="72" y="147"/>
                      <a:pt x="72" y="182"/>
                    </a:cubicBezTo>
                    <a:cubicBezTo>
                      <a:pt x="72" y="194"/>
                      <a:pt x="56" y="206"/>
                      <a:pt x="44" y="214"/>
                    </a:cubicBezTo>
                    <a:cubicBezTo>
                      <a:pt x="30" y="219"/>
                      <a:pt x="15" y="226"/>
                      <a:pt x="0" y="233"/>
                    </a:cubicBezTo>
                    <a:cubicBezTo>
                      <a:pt x="9" y="234"/>
                      <a:pt x="19" y="235"/>
                      <a:pt x="27" y="236"/>
                    </a:cubicBezTo>
                    <a:cubicBezTo>
                      <a:pt x="47" y="208"/>
                      <a:pt x="83" y="192"/>
                      <a:pt x="83" y="192"/>
                    </a:cubicBezTo>
                    <a:cubicBezTo>
                      <a:pt x="86" y="191"/>
                      <a:pt x="86" y="191"/>
                      <a:pt x="86" y="191"/>
                    </a:cubicBezTo>
                    <a:cubicBezTo>
                      <a:pt x="108" y="129"/>
                      <a:pt x="128" y="65"/>
                      <a:pt x="142" y="0"/>
                    </a:cubicBezTo>
                  </a:path>
                </a:pathLst>
              </a:custGeom>
              <a:solidFill>
                <a:srgbClr val="BD7E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4" name="Freeform 21"/>
              <p:cNvSpPr>
                <a:spLocks noEditPoints="1"/>
              </p:cNvSpPr>
              <p:nvPr>
                <p:custDataLst>
                  <p:tags r:id="rId25"/>
                </p:custDataLst>
              </p:nvPr>
            </p:nvSpPr>
            <p:spPr bwMode="auto">
              <a:xfrm flipH="1">
                <a:off x="9367472" y="4204973"/>
                <a:ext cx="320223" cy="357106"/>
              </a:xfrm>
              <a:custGeom>
                <a:avLst/>
                <a:gdLst>
                  <a:gd name="T0" fmla="*/ 11 w 82"/>
                  <a:gd name="T1" fmla="*/ 78 h 91"/>
                  <a:gd name="T2" fmla="*/ 11 w 82"/>
                  <a:gd name="T3" fmla="*/ 78 h 91"/>
                  <a:gd name="T4" fmla="*/ 0 w 82"/>
                  <a:gd name="T5" fmla="*/ 90 h 91"/>
                  <a:gd name="T6" fmla="*/ 0 w 82"/>
                  <a:gd name="T7" fmla="*/ 91 h 91"/>
                  <a:gd name="T8" fmla="*/ 11 w 82"/>
                  <a:gd name="T9" fmla="*/ 78 h 91"/>
                  <a:gd name="T10" fmla="*/ 72 w 82"/>
                  <a:gd name="T11" fmla="*/ 11 h 91"/>
                  <a:gd name="T12" fmla="*/ 70 w 82"/>
                  <a:gd name="T13" fmla="*/ 11 h 91"/>
                  <a:gd name="T14" fmla="*/ 79 w 82"/>
                  <a:gd name="T15" fmla="*/ 12 h 91"/>
                  <a:gd name="T16" fmla="*/ 72 w 82"/>
                  <a:gd name="T17" fmla="*/ 11 h 91"/>
                  <a:gd name="T18" fmla="*/ 68 w 82"/>
                  <a:gd name="T19" fmla="*/ 0 h 91"/>
                  <a:gd name="T20" fmla="*/ 67 w 82"/>
                  <a:gd name="T21" fmla="*/ 0 h 91"/>
                  <a:gd name="T22" fmla="*/ 67 w 82"/>
                  <a:gd name="T23" fmla="*/ 0 h 91"/>
                  <a:gd name="T24" fmla="*/ 67 w 82"/>
                  <a:gd name="T25" fmla="*/ 0 h 91"/>
                  <a:gd name="T26" fmla="*/ 67 w 82"/>
                  <a:gd name="T27" fmla="*/ 0 h 91"/>
                  <a:gd name="T28" fmla="*/ 67 w 82"/>
                  <a:gd name="T29" fmla="*/ 0 h 91"/>
                  <a:gd name="T30" fmla="*/ 67 w 82"/>
                  <a:gd name="T31" fmla="*/ 0 h 91"/>
                  <a:gd name="T32" fmla="*/ 66 w 82"/>
                  <a:gd name="T33" fmla="*/ 0 h 91"/>
                  <a:gd name="T34" fmla="*/ 66 w 82"/>
                  <a:gd name="T35" fmla="*/ 0 h 91"/>
                  <a:gd name="T36" fmla="*/ 24 w 82"/>
                  <a:gd name="T37" fmla="*/ 2 h 91"/>
                  <a:gd name="T38" fmla="*/ 19 w 82"/>
                  <a:gd name="T39" fmla="*/ 17 h 91"/>
                  <a:gd name="T40" fmla="*/ 1 w 82"/>
                  <a:gd name="T41" fmla="*/ 77 h 91"/>
                  <a:gd name="T42" fmla="*/ 21 w 82"/>
                  <a:gd name="T43" fmla="*/ 55 h 91"/>
                  <a:gd name="T44" fmla="*/ 67 w 82"/>
                  <a:gd name="T45" fmla="*/ 3 h 91"/>
                  <a:gd name="T46" fmla="*/ 71 w 82"/>
                  <a:gd name="T47" fmla="*/ 2 h 91"/>
                  <a:gd name="T48" fmla="*/ 82 w 82"/>
                  <a:gd name="T49" fmla="*/ 5 h 91"/>
                  <a:gd name="T50" fmla="*/ 82 w 82"/>
                  <a:gd name="T51" fmla="*/ 4 h 91"/>
                  <a:gd name="T52" fmla="*/ 68 w 82"/>
                  <a:gd name="T5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91">
                    <a:moveTo>
                      <a:pt x="11" y="78"/>
                    </a:moveTo>
                    <a:cubicBezTo>
                      <a:pt x="11" y="78"/>
                      <a:pt x="11" y="78"/>
                      <a:pt x="11" y="78"/>
                    </a:cubicBezTo>
                    <a:cubicBezTo>
                      <a:pt x="8" y="82"/>
                      <a:pt x="4" y="86"/>
                      <a:pt x="0" y="90"/>
                    </a:cubicBezTo>
                    <a:cubicBezTo>
                      <a:pt x="0" y="90"/>
                      <a:pt x="0" y="91"/>
                      <a:pt x="0" y="91"/>
                    </a:cubicBezTo>
                    <a:cubicBezTo>
                      <a:pt x="4" y="87"/>
                      <a:pt x="8" y="83"/>
                      <a:pt x="11" y="78"/>
                    </a:cubicBezTo>
                    <a:moveTo>
                      <a:pt x="72" y="11"/>
                    </a:moveTo>
                    <a:cubicBezTo>
                      <a:pt x="72" y="11"/>
                      <a:pt x="71" y="11"/>
                      <a:pt x="70" y="11"/>
                    </a:cubicBezTo>
                    <a:cubicBezTo>
                      <a:pt x="74" y="11"/>
                      <a:pt x="76" y="12"/>
                      <a:pt x="79" y="12"/>
                    </a:cubicBezTo>
                    <a:cubicBezTo>
                      <a:pt x="77" y="11"/>
                      <a:pt x="75" y="11"/>
                      <a:pt x="72" y="11"/>
                    </a:cubicBezTo>
                    <a:moveTo>
                      <a:pt x="68" y="0"/>
                    </a:moveTo>
                    <a:cubicBezTo>
                      <a:pt x="68"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6" y="0"/>
                      <a:pt x="66" y="0"/>
                    </a:cubicBezTo>
                    <a:cubicBezTo>
                      <a:pt x="66" y="0"/>
                      <a:pt x="66" y="0"/>
                      <a:pt x="66" y="0"/>
                    </a:cubicBezTo>
                    <a:cubicBezTo>
                      <a:pt x="66" y="0"/>
                      <a:pt x="46" y="1"/>
                      <a:pt x="24" y="2"/>
                    </a:cubicBezTo>
                    <a:cubicBezTo>
                      <a:pt x="23" y="7"/>
                      <a:pt x="22" y="12"/>
                      <a:pt x="19" y="17"/>
                    </a:cubicBezTo>
                    <a:cubicBezTo>
                      <a:pt x="9" y="37"/>
                      <a:pt x="4" y="57"/>
                      <a:pt x="1" y="77"/>
                    </a:cubicBezTo>
                    <a:cubicBezTo>
                      <a:pt x="11" y="68"/>
                      <a:pt x="17" y="60"/>
                      <a:pt x="21" y="55"/>
                    </a:cubicBezTo>
                    <a:cubicBezTo>
                      <a:pt x="29" y="45"/>
                      <a:pt x="50" y="6"/>
                      <a:pt x="67" y="3"/>
                    </a:cubicBezTo>
                    <a:cubicBezTo>
                      <a:pt x="68" y="2"/>
                      <a:pt x="70" y="2"/>
                      <a:pt x="71" y="2"/>
                    </a:cubicBezTo>
                    <a:cubicBezTo>
                      <a:pt x="75" y="2"/>
                      <a:pt x="79" y="3"/>
                      <a:pt x="82" y="5"/>
                    </a:cubicBezTo>
                    <a:cubicBezTo>
                      <a:pt x="82" y="4"/>
                      <a:pt x="82" y="4"/>
                      <a:pt x="82" y="4"/>
                    </a:cubicBezTo>
                    <a:cubicBezTo>
                      <a:pt x="78" y="1"/>
                      <a:pt x="73" y="0"/>
                      <a:pt x="68" y="0"/>
                    </a:cubicBezTo>
                  </a:path>
                </a:pathLst>
              </a:custGeom>
              <a:solidFill>
                <a:srgbClr val="BD61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5" name="Freeform 22"/>
              <p:cNvSpPr/>
              <p:nvPr>
                <p:custDataLst>
                  <p:tags r:id="rId26"/>
                </p:custDataLst>
              </p:nvPr>
            </p:nvSpPr>
            <p:spPr bwMode="auto">
              <a:xfrm flipH="1">
                <a:off x="9367472" y="4213356"/>
                <a:ext cx="320223" cy="343693"/>
              </a:xfrm>
              <a:custGeom>
                <a:avLst/>
                <a:gdLst>
                  <a:gd name="T0" fmla="*/ 71 w 82"/>
                  <a:gd name="T1" fmla="*/ 0 h 88"/>
                  <a:gd name="T2" fmla="*/ 67 w 82"/>
                  <a:gd name="T3" fmla="*/ 1 h 88"/>
                  <a:gd name="T4" fmla="*/ 21 w 82"/>
                  <a:gd name="T5" fmla="*/ 53 h 88"/>
                  <a:gd name="T6" fmla="*/ 1 w 82"/>
                  <a:gd name="T7" fmla="*/ 75 h 88"/>
                  <a:gd name="T8" fmla="*/ 0 w 82"/>
                  <a:gd name="T9" fmla="*/ 88 h 88"/>
                  <a:gd name="T10" fmla="*/ 11 w 82"/>
                  <a:gd name="T11" fmla="*/ 76 h 88"/>
                  <a:gd name="T12" fmla="*/ 11 w 82"/>
                  <a:gd name="T13" fmla="*/ 76 h 88"/>
                  <a:gd name="T14" fmla="*/ 67 w 82"/>
                  <a:gd name="T15" fmla="*/ 10 h 88"/>
                  <a:gd name="T16" fmla="*/ 69 w 82"/>
                  <a:gd name="T17" fmla="*/ 9 h 88"/>
                  <a:gd name="T18" fmla="*/ 69 w 82"/>
                  <a:gd name="T19" fmla="*/ 9 h 88"/>
                  <a:gd name="T20" fmla="*/ 70 w 82"/>
                  <a:gd name="T21" fmla="*/ 9 h 88"/>
                  <a:gd name="T22" fmla="*/ 72 w 82"/>
                  <a:gd name="T23" fmla="*/ 9 h 88"/>
                  <a:gd name="T24" fmla="*/ 79 w 82"/>
                  <a:gd name="T25" fmla="*/ 10 h 88"/>
                  <a:gd name="T26" fmla="*/ 80 w 82"/>
                  <a:gd name="T27" fmla="*/ 11 h 88"/>
                  <a:gd name="T28" fmla="*/ 82 w 82"/>
                  <a:gd name="T29" fmla="*/ 3 h 88"/>
                  <a:gd name="T30" fmla="*/ 71 w 82"/>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8">
                    <a:moveTo>
                      <a:pt x="71" y="0"/>
                    </a:moveTo>
                    <a:cubicBezTo>
                      <a:pt x="70" y="0"/>
                      <a:pt x="68" y="0"/>
                      <a:pt x="67" y="1"/>
                    </a:cubicBezTo>
                    <a:cubicBezTo>
                      <a:pt x="50" y="4"/>
                      <a:pt x="29" y="43"/>
                      <a:pt x="21" y="53"/>
                    </a:cubicBezTo>
                    <a:cubicBezTo>
                      <a:pt x="17" y="58"/>
                      <a:pt x="11" y="66"/>
                      <a:pt x="1" y="75"/>
                    </a:cubicBezTo>
                    <a:cubicBezTo>
                      <a:pt x="1" y="79"/>
                      <a:pt x="0" y="84"/>
                      <a:pt x="0" y="88"/>
                    </a:cubicBezTo>
                    <a:cubicBezTo>
                      <a:pt x="4" y="84"/>
                      <a:pt x="8" y="80"/>
                      <a:pt x="11" y="76"/>
                    </a:cubicBezTo>
                    <a:cubicBezTo>
                      <a:pt x="11" y="76"/>
                      <a:pt x="11" y="76"/>
                      <a:pt x="11" y="76"/>
                    </a:cubicBezTo>
                    <a:cubicBezTo>
                      <a:pt x="30" y="57"/>
                      <a:pt x="57" y="15"/>
                      <a:pt x="67" y="10"/>
                    </a:cubicBezTo>
                    <a:cubicBezTo>
                      <a:pt x="68" y="10"/>
                      <a:pt x="68" y="10"/>
                      <a:pt x="69" y="9"/>
                    </a:cubicBezTo>
                    <a:cubicBezTo>
                      <a:pt x="69" y="9"/>
                      <a:pt x="69" y="9"/>
                      <a:pt x="69" y="9"/>
                    </a:cubicBezTo>
                    <a:cubicBezTo>
                      <a:pt x="69" y="9"/>
                      <a:pt x="70" y="9"/>
                      <a:pt x="70" y="9"/>
                    </a:cubicBezTo>
                    <a:cubicBezTo>
                      <a:pt x="71" y="9"/>
                      <a:pt x="72" y="9"/>
                      <a:pt x="72" y="9"/>
                    </a:cubicBezTo>
                    <a:cubicBezTo>
                      <a:pt x="75" y="9"/>
                      <a:pt x="77" y="9"/>
                      <a:pt x="79" y="10"/>
                    </a:cubicBezTo>
                    <a:cubicBezTo>
                      <a:pt x="79" y="10"/>
                      <a:pt x="80" y="11"/>
                      <a:pt x="80" y="11"/>
                    </a:cubicBezTo>
                    <a:cubicBezTo>
                      <a:pt x="82" y="3"/>
                      <a:pt x="82" y="3"/>
                      <a:pt x="82" y="3"/>
                    </a:cubicBezTo>
                    <a:cubicBezTo>
                      <a:pt x="79" y="1"/>
                      <a:pt x="75" y="0"/>
                      <a:pt x="71" y="0"/>
                    </a:cubicBezTo>
                  </a:path>
                </a:pathLst>
              </a:custGeom>
              <a:solidFill>
                <a:srgbClr val="9D51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6" name="Freeform 23"/>
              <p:cNvSpPr/>
              <p:nvPr>
                <p:custDataLst>
                  <p:tags r:id="rId27"/>
                </p:custDataLst>
              </p:nvPr>
            </p:nvSpPr>
            <p:spPr bwMode="auto">
              <a:xfrm flipH="1">
                <a:off x="8631464" y="2560272"/>
                <a:ext cx="58680" cy="129094"/>
              </a:xfrm>
              <a:custGeom>
                <a:avLst/>
                <a:gdLst>
                  <a:gd name="T0" fmla="*/ 0 w 15"/>
                  <a:gd name="T1" fmla="*/ 0 h 33"/>
                  <a:gd name="T2" fmla="*/ 15 w 15"/>
                  <a:gd name="T3" fmla="*/ 33 h 33"/>
                  <a:gd name="T4" fmla="*/ 13 w 15"/>
                  <a:gd name="T5" fmla="*/ 11 h 33"/>
                  <a:gd name="T6" fmla="*/ 0 w 15"/>
                  <a:gd name="T7" fmla="*/ 0 h 33"/>
                </a:gdLst>
                <a:ahLst/>
                <a:cxnLst>
                  <a:cxn ang="0">
                    <a:pos x="T0" y="T1"/>
                  </a:cxn>
                  <a:cxn ang="0">
                    <a:pos x="T2" y="T3"/>
                  </a:cxn>
                  <a:cxn ang="0">
                    <a:pos x="T4" y="T5"/>
                  </a:cxn>
                  <a:cxn ang="0">
                    <a:pos x="T6" y="T7"/>
                  </a:cxn>
                </a:cxnLst>
                <a:rect l="0" t="0" r="r" b="b"/>
                <a:pathLst>
                  <a:path w="15" h="33">
                    <a:moveTo>
                      <a:pt x="0" y="0"/>
                    </a:moveTo>
                    <a:cubicBezTo>
                      <a:pt x="15" y="33"/>
                      <a:pt x="15" y="33"/>
                      <a:pt x="15" y="33"/>
                    </a:cubicBezTo>
                    <a:cubicBezTo>
                      <a:pt x="13" y="11"/>
                      <a:pt x="13" y="11"/>
                      <a:pt x="13" y="11"/>
                    </a:cubicBezTo>
                    <a:cubicBezTo>
                      <a:pt x="13" y="11"/>
                      <a:pt x="8"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7" name="Freeform 31"/>
              <p:cNvSpPr>
                <a:spLocks noEditPoints="1"/>
              </p:cNvSpPr>
              <p:nvPr>
                <p:custDataLst>
                  <p:tags r:id="rId28"/>
                </p:custDataLst>
              </p:nvPr>
            </p:nvSpPr>
            <p:spPr bwMode="auto">
              <a:xfrm flipH="1">
                <a:off x="6570978" y="5402034"/>
                <a:ext cx="3436940" cy="516379"/>
              </a:xfrm>
              <a:custGeom>
                <a:avLst/>
                <a:gdLst>
                  <a:gd name="T0" fmla="*/ 440 w 879"/>
                  <a:gd name="T1" fmla="*/ 132 h 132"/>
                  <a:gd name="T2" fmla="*/ 440 w 879"/>
                  <a:gd name="T3" fmla="*/ 132 h 132"/>
                  <a:gd name="T4" fmla="*/ 441 w 879"/>
                  <a:gd name="T5" fmla="*/ 132 h 132"/>
                  <a:gd name="T6" fmla="*/ 438 w 879"/>
                  <a:gd name="T7" fmla="*/ 132 h 132"/>
                  <a:gd name="T8" fmla="*/ 441 w 879"/>
                  <a:gd name="T9" fmla="*/ 132 h 132"/>
                  <a:gd name="T10" fmla="*/ 442 w 879"/>
                  <a:gd name="T11" fmla="*/ 132 h 132"/>
                  <a:gd name="T12" fmla="*/ 437 w 879"/>
                  <a:gd name="T13" fmla="*/ 132 h 132"/>
                  <a:gd name="T14" fmla="*/ 436 w 879"/>
                  <a:gd name="T15" fmla="*/ 132 h 132"/>
                  <a:gd name="T16" fmla="*/ 443 w 879"/>
                  <a:gd name="T17" fmla="*/ 132 h 132"/>
                  <a:gd name="T18" fmla="*/ 435 w 879"/>
                  <a:gd name="T19" fmla="*/ 132 h 132"/>
                  <a:gd name="T20" fmla="*/ 435 w 879"/>
                  <a:gd name="T21" fmla="*/ 132 h 132"/>
                  <a:gd name="T22" fmla="*/ 435 w 879"/>
                  <a:gd name="T23" fmla="*/ 132 h 132"/>
                  <a:gd name="T24" fmla="*/ 445 w 879"/>
                  <a:gd name="T25" fmla="*/ 132 h 132"/>
                  <a:gd name="T26" fmla="*/ 434 w 879"/>
                  <a:gd name="T27" fmla="*/ 132 h 132"/>
                  <a:gd name="T28" fmla="*/ 433 w 879"/>
                  <a:gd name="T29" fmla="*/ 132 h 132"/>
                  <a:gd name="T30" fmla="*/ 446 w 879"/>
                  <a:gd name="T31" fmla="*/ 132 h 132"/>
                  <a:gd name="T32" fmla="*/ 432 w 879"/>
                  <a:gd name="T33" fmla="*/ 132 h 132"/>
                  <a:gd name="T34" fmla="*/ 432 w 879"/>
                  <a:gd name="T35" fmla="*/ 132 h 132"/>
                  <a:gd name="T36" fmla="*/ 432 w 879"/>
                  <a:gd name="T37" fmla="*/ 132 h 132"/>
                  <a:gd name="T38" fmla="*/ 431 w 879"/>
                  <a:gd name="T39" fmla="*/ 132 h 132"/>
                  <a:gd name="T40" fmla="*/ 449 w 879"/>
                  <a:gd name="T41" fmla="*/ 132 h 132"/>
                  <a:gd name="T42" fmla="*/ 449 w 879"/>
                  <a:gd name="T43" fmla="*/ 132 h 132"/>
                  <a:gd name="T44" fmla="*/ 450 w 879"/>
                  <a:gd name="T45" fmla="*/ 132 h 132"/>
                  <a:gd name="T46" fmla="*/ 239 w 879"/>
                  <a:gd name="T47" fmla="*/ 123 h 132"/>
                  <a:gd name="T48" fmla="*/ 0 w 879"/>
                  <a:gd name="T49" fmla="*/ 47 h 132"/>
                  <a:gd name="T50" fmla="*/ 0 w 879"/>
                  <a:gd name="T51" fmla="*/ 47 h 132"/>
                  <a:gd name="T52" fmla="*/ 0 w 879"/>
                  <a:gd name="T53" fmla="*/ 47 h 132"/>
                  <a:gd name="T54" fmla="*/ 0 w 879"/>
                  <a:gd name="T55" fmla="*/ 47 h 132"/>
                  <a:gd name="T56" fmla="*/ 879 w 879"/>
                  <a:gd name="T57" fmla="*/ 47 h 132"/>
                  <a:gd name="T58" fmla="*/ 0 w 879"/>
                  <a:gd name="T59" fmla="*/ 47 h 132"/>
                  <a:gd name="T60" fmla="*/ 0 w 879"/>
                  <a:gd name="T61" fmla="*/ 47 h 132"/>
                  <a:gd name="T62" fmla="*/ 0 w 879"/>
                  <a:gd name="T63" fmla="*/ 46 h 132"/>
                  <a:gd name="T64" fmla="*/ 0 w 879"/>
                  <a:gd name="T65" fmla="*/ 46 h 132"/>
                  <a:gd name="T66" fmla="*/ 879 w 879"/>
                  <a:gd name="T67" fmla="*/ 46 h 132"/>
                  <a:gd name="T68" fmla="*/ 879 w 879"/>
                  <a:gd name="T69" fmla="*/ 46 h 132"/>
                  <a:gd name="T70" fmla="*/ 0 w 879"/>
                  <a:gd name="T71" fmla="*/ 46 h 132"/>
                  <a:gd name="T72" fmla="*/ 0 w 879"/>
                  <a:gd name="T73" fmla="*/ 46 h 132"/>
                  <a:gd name="T74" fmla="*/ 0 w 879"/>
                  <a:gd name="T75" fmla="*/ 46 h 132"/>
                  <a:gd name="T76" fmla="*/ 879 w 879"/>
                  <a:gd name="T77" fmla="*/ 46 h 132"/>
                  <a:gd name="T78" fmla="*/ 879 w 879"/>
                  <a:gd name="T79" fmla="*/ 46 h 132"/>
                  <a:gd name="T80" fmla="*/ 879 w 879"/>
                  <a:gd name="T81" fmla="*/ 46 h 132"/>
                  <a:gd name="T82" fmla="*/ 0 w 879"/>
                  <a:gd name="T83" fmla="*/ 46 h 132"/>
                  <a:gd name="T84" fmla="*/ 0 w 879"/>
                  <a:gd name="T85" fmla="*/ 46 h 132"/>
                  <a:gd name="T86" fmla="*/ 0 w 879"/>
                  <a:gd name="T87" fmla="*/ 45 h 132"/>
                  <a:gd name="T88" fmla="*/ 879 w 879"/>
                  <a:gd name="T89" fmla="*/ 45 h 132"/>
                  <a:gd name="T90" fmla="*/ 0 w 879"/>
                  <a:gd name="T91" fmla="*/ 45 h 132"/>
                  <a:gd name="T92" fmla="*/ 0 w 879"/>
                  <a:gd name="T93" fmla="*/ 45 h 132"/>
                  <a:gd name="T94" fmla="*/ 879 w 879"/>
                  <a:gd name="T95" fmla="*/ 45 h 132"/>
                  <a:gd name="T96" fmla="*/ 0 w 879"/>
                  <a:gd name="T97" fmla="*/ 45 h 132"/>
                  <a:gd name="T98" fmla="*/ 0 w 879"/>
                  <a:gd name="T99" fmla="*/ 45 h 132"/>
                  <a:gd name="T100" fmla="*/ 879 w 879"/>
                  <a:gd name="T101" fmla="*/ 45 h 132"/>
                  <a:gd name="T102" fmla="*/ 0 w 879"/>
                  <a:gd name="T103" fmla="*/ 45 h 132"/>
                  <a:gd name="T104" fmla="*/ 0 w 879"/>
                  <a:gd name="T105" fmla="*/ 45 h 132"/>
                  <a:gd name="T106" fmla="*/ 0 w 879"/>
                  <a:gd name="T107" fmla="*/ 45 h 132"/>
                  <a:gd name="T108" fmla="*/ 879 w 879"/>
                  <a:gd name="T109" fmla="*/ 45 h 132"/>
                  <a:gd name="T110" fmla="*/ 879 w 879"/>
                  <a:gd name="T111" fmla="*/ 45 h 132"/>
                  <a:gd name="T112" fmla="*/ 879 w 879"/>
                  <a:gd name="T113" fmla="*/ 44 h 132"/>
                  <a:gd name="T114" fmla="*/ 879 w 879"/>
                  <a:gd name="T115" fmla="*/ 44 h 132"/>
                  <a:gd name="T116" fmla="*/ 815 w 879"/>
                  <a:gd name="T1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 h="132">
                    <a:moveTo>
                      <a:pt x="440" y="132"/>
                    </a:moveTo>
                    <a:cubicBezTo>
                      <a:pt x="440" y="132"/>
                      <a:pt x="440" y="132"/>
                      <a:pt x="440" y="132"/>
                    </a:cubicBezTo>
                    <a:cubicBezTo>
                      <a:pt x="439" y="132"/>
                      <a:pt x="439" y="132"/>
                      <a:pt x="439" y="132"/>
                    </a:cubicBezTo>
                    <a:cubicBezTo>
                      <a:pt x="439" y="132"/>
                      <a:pt x="439" y="132"/>
                      <a:pt x="440" y="132"/>
                    </a:cubicBezTo>
                    <a:cubicBezTo>
                      <a:pt x="440" y="132"/>
                      <a:pt x="440" y="132"/>
                      <a:pt x="440" y="132"/>
                    </a:cubicBezTo>
                    <a:moveTo>
                      <a:pt x="439" y="132"/>
                    </a:moveTo>
                    <a:cubicBezTo>
                      <a:pt x="439" y="132"/>
                      <a:pt x="439" y="132"/>
                      <a:pt x="439" y="132"/>
                    </a:cubicBezTo>
                    <a:cubicBezTo>
                      <a:pt x="439" y="132"/>
                      <a:pt x="439" y="132"/>
                      <a:pt x="439" y="132"/>
                    </a:cubicBezTo>
                    <a:moveTo>
                      <a:pt x="441" y="132"/>
                    </a:moveTo>
                    <a:cubicBezTo>
                      <a:pt x="440" y="132"/>
                      <a:pt x="440" y="132"/>
                      <a:pt x="440" y="132"/>
                    </a:cubicBezTo>
                    <a:cubicBezTo>
                      <a:pt x="440" y="132"/>
                      <a:pt x="440" y="132"/>
                      <a:pt x="441" y="132"/>
                    </a:cubicBezTo>
                    <a:moveTo>
                      <a:pt x="438" y="132"/>
                    </a:moveTo>
                    <a:cubicBezTo>
                      <a:pt x="438" y="132"/>
                      <a:pt x="438" y="132"/>
                      <a:pt x="439" y="132"/>
                    </a:cubicBezTo>
                    <a:cubicBezTo>
                      <a:pt x="438" y="132"/>
                      <a:pt x="438" y="132"/>
                      <a:pt x="438" y="132"/>
                    </a:cubicBezTo>
                    <a:moveTo>
                      <a:pt x="441" y="132"/>
                    </a:moveTo>
                    <a:cubicBezTo>
                      <a:pt x="441" y="132"/>
                      <a:pt x="441" y="132"/>
                      <a:pt x="441" y="132"/>
                    </a:cubicBezTo>
                    <a:cubicBezTo>
                      <a:pt x="441" y="132"/>
                      <a:pt x="441" y="132"/>
                      <a:pt x="441" y="132"/>
                    </a:cubicBezTo>
                    <a:moveTo>
                      <a:pt x="438" y="132"/>
                    </a:moveTo>
                    <a:cubicBezTo>
                      <a:pt x="438" y="132"/>
                      <a:pt x="438" y="132"/>
                      <a:pt x="438" y="132"/>
                    </a:cubicBezTo>
                    <a:cubicBezTo>
                      <a:pt x="438" y="132"/>
                      <a:pt x="438" y="132"/>
                      <a:pt x="438" y="132"/>
                    </a:cubicBezTo>
                    <a:moveTo>
                      <a:pt x="438" y="132"/>
                    </a:moveTo>
                    <a:cubicBezTo>
                      <a:pt x="438" y="132"/>
                      <a:pt x="438" y="132"/>
                      <a:pt x="438" y="132"/>
                    </a:cubicBezTo>
                    <a:cubicBezTo>
                      <a:pt x="438" y="132"/>
                      <a:pt x="438" y="132"/>
                      <a:pt x="438" y="132"/>
                    </a:cubicBezTo>
                    <a:moveTo>
                      <a:pt x="442" y="132"/>
                    </a:moveTo>
                    <a:cubicBezTo>
                      <a:pt x="442" y="132"/>
                      <a:pt x="441" y="132"/>
                      <a:pt x="441" y="132"/>
                    </a:cubicBezTo>
                    <a:cubicBezTo>
                      <a:pt x="441" y="132"/>
                      <a:pt x="442" y="132"/>
                      <a:pt x="442" y="132"/>
                    </a:cubicBezTo>
                    <a:moveTo>
                      <a:pt x="437" y="132"/>
                    </a:moveTo>
                    <a:cubicBezTo>
                      <a:pt x="437" y="132"/>
                      <a:pt x="437" y="132"/>
                      <a:pt x="437" y="132"/>
                    </a:cubicBezTo>
                    <a:cubicBezTo>
                      <a:pt x="437" y="132"/>
                      <a:pt x="437" y="132"/>
                      <a:pt x="437" y="132"/>
                    </a:cubicBezTo>
                    <a:moveTo>
                      <a:pt x="442" y="132"/>
                    </a:moveTo>
                    <a:cubicBezTo>
                      <a:pt x="442" y="132"/>
                      <a:pt x="442" y="132"/>
                      <a:pt x="442" y="132"/>
                    </a:cubicBezTo>
                    <a:cubicBezTo>
                      <a:pt x="442" y="132"/>
                      <a:pt x="442" y="132"/>
                      <a:pt x="442" y="132"/>
                    </a:cubicBezTo>
                    <a:moveTo>
                      <a:pt x="437" y="132"/>
                    </a:moveTo>
                    <a:cubicBezTo>
                      <a:pt x="437" y="132"/>
                      <a:pt x="437" y="132"/>
                      <a:pt x="437" y="132"/>
                    </a:cubicBezTo>
                    <a:cubicBezTo>
                      <a:pt x="437" y="132"/>
                      <a:pt x="437" y="132"/>
                      <a:pt x="437" y="132"/>
                    </a:cubicBezTo>
                    <a:moveTo>
                      <a:pt x="443" y="132"/>
                    </a:moveTo>
                    <a:cubicBezTo>
                      <a:pt x="443" y="132"/>
                      <a:pt x="442" y="132"/>
                      <a:pt x="442" y="132"/>
                    </a:cubicBezTo>
                    <a:cubicBezTo>
                      <a:pt x="442" y="132"/>
                      <a:pt x="443" y="132"/>
                      <a:pt x="443" y="132"/>
                    </a:cubicBezTo>
                    <a:moveTo>
                      <a:pt x="436" y="132"/>
                    </a:moveTo>
                    <a:cubicBezTo>
                      <a:pt x="436" y="132"/>
                      <a:pt x="436" y="132"/>
                      <a:pt x="436" y="132"/>
                    </a:cubicBezTo>
                    <a:cubicBezTo>
                      <a:pt x="436" y="132"/>
                      <a:pt x="436" y="132"/>
                      <a:pt x="436" y="132"/>
                    </a:cubicBezTo>
                    <a:moveTo>
                      <a:pt x="436" y="132"/>
                    </a:moveTo>
                    <a:cubicBezTo>
                      <a:pt x="436" y="132"/>
                      <a:pt x="436" y="132"/>
                      <a:pt x="436" y="132"/>
                    </a:cubicBezTo>
                    <a:cubicBezTo>
                      <a:pt x="436" y="132"/>
                      <a:pt x="436" y="132"/>
                      <a:pt x="436" y="132"/>
                    </a:cubicBezTo>
                    <a:moveTo>
                      <a:pt x="443" y="132"/>
                    </a:moveTo>
                    <a:cubicBezTo>
                      <a:pt x="443" y="132"/>
                      <a:pt x="443" y="132"/>
                      <a:pt x="443" y="132"/>
                    </a:cubicBezTo>
                    <a:cubicBezTo>
                      <a:pt x="443" y="132"/>
                      <a:pt x="443" y="132"/>
                      <a:pt x="443" y="132"/>
                    </a:cubicBezTo>
                    <a:moveTo>
                      <a:pt x="435" y="132"/>
                    </a:moveTo>
                    <a:cubicBezTo>
                      <a:pt x="436" y="132"/>
                      <a:pt x="436" y="132"/>
                      <a:pt x="436" y="132"/>
                    </a:cubicBezTo>
                    <a:cubicBezTo>
                      <a:pt x="436" y="132"/>
                      <a:pt x="436" y="132"/>
                      <a:pt x="435" y="132"/>
                    </a:cubicBezTo>
                    <a:moveTo>
                      <a:pt x="444" y="132"/>
                    </a:moveTo>
                    <a:cubicBezTo>
                      <a:pt x="444" y="132"/>
                      <a:pt x="443" y="132"/>
                      <a:pt x="443" y="132"/>
                    </a:cubicBezTo>
                    <a:cubicBezTo>
                      <a:pt x="443" y="132"/>
                      <a:pt x="444" y="132"/>
                      <a:pt x="444" y="132"/>
                    </a:cubicBezTo>
                    <a:moveTo>
                      <a:pt x="435" y="132"/>
                    </a:moveTo>
                    <a:cubicBezTo>
                      <a:pt x="435" y="132"/>
                      <a:pt x="435" y="132"/>
                      <a:pt x="435" y="132"/>
                    </a:cubicBezTo>
                    <a:cubicBezTo>
                      <a:pt x="435" y="132"/>
                      <a:pt x="435" y="132"/>
                      <a:pt x="435" y="132"/>
                    </a:cubicBezTo>
                    <a:moveTo>
                      <a:pt x="444" y="132"/>
                    </a:moveTo>
                    <a:cubicBezTo>
                      <a:pt x="444" y="132"/>
                      <a:pt x="444" y="132"/>
                      <a:pt x="444" y="132"/>
                    </a:cubicBezTo>
                    <a:cubicBezTo>
                      <a:pt x="444" y="132"/>
                      <a:pt x="444" y="132"/>
                      <a:pt x="444" y="132"/>
                    </a:cubicBezTo>
                    <a:moveTo>
                      <a:pt x="435" y="132"/>
                    </a:moveTo>
                    <a:cubicBezTo>
                      <a:pt x="435" y="132"/>
                      <a:pt x="435" y="132"/>
                      <a:pt x="435" y="132"/>
                    </a:cubicBezTo>
                    <a:cubicBezTo>
                      <a:pt x="435" y="132"/>
                      <a:pt x="435" y="132"/>
                      <a:pt x="435" y="132"/>
                    </a:cubicBezTo>
                    <a:moveTo>
                      <a:pt x="445" y="132"/>
                    </a:moveTo>
                    <a:cubicBezTo>
                      <a:pt x="445" y="132"/>
                      <a:pt x="445" y="132"/>
                      <a:pt x="444" y="132"/>
                    </a:cubicBezTo>
                    <a:cubicBezTo>
                      <a:pt x="445" y="132"/>
                      <a:pt x="445" y="132"/>
                      <a:pt x="445" y="132"/>
                    </a:cubicBezTo>
                    <a:moveTo>
                      <a:pt x="434" y="132"/>
                    </a:moveTo>
                    <a:cubicBezTo>
                      <a:pt x="434" y="132"/>
                      <a:pt x="434" y="132"/>
                      <a:pt x="434" y="132"/>
                    </a:cubicBezTo>
                    <a:cubicBezTo>
                      <a:pt x="434" y="132"/>
                      <a:pt x="434" y="132"/>
                      <a:pt x="434" y="132"/>
                    </a:cubicBezTo>
                    <a:moveTo>
                      <a:pt x="434" y="132"/>
                    </a:moveTo>
                    <a:cubicBezTo>
                      <a:pt x="434" y="132"/>
                      <a:pt x="434" y="132"/>
                      <a:pt x="434" y="132"/>
                    </a:cubicBezTo>
                    <a:cubicBezTo>
                      <a:pt x="434" y="132"/>
                      <a:pt x="434" y="132"/>
                      <a:pt x="434" y="132"/>
                    </a:cubicBezTo>
                    <a:moveTo>
                      <a:pt x="445" y="132"/>
                    </a:moveTo>
                    <a:cubicBezTo>
                      <a:pt x="445" y="132"/>
                      <a:pt x="445" y="132"/>
                      <a:pt x="445" y="132"/>
                    </a:cubicBezTo>
                    <a:cubicBezTo>
                      <a:pt x="445" y="132"/>
                      <a:pt x="445" y="132"/>
                      <a:pt x="445" y="132"/>
                    </a:cubicBezTo>
                    <a:moveTo>
                      <a:pt x="433" y="132"/>
                    </a:moveTo>
                    <a:cubicBezTo>
                      <a:pt x="433" y="132"/>
                      <a:pt x="433" y="132"/>
                      <a:pt x="433" y="132"/>
                    </a:cubicBezTo>
                    <a:cubicBezTo>
                      <a:pt x="433" y="132"/>
                      <a:pt x="433" y="132"/>
                      <a:pt x="433" y="132"/>
                    </a:cubicBezTo>
                    <a:moveTo>
                      <a:pt x="446" y="132"/>
                    </a:moveTo>
                    <a:cubicBezTo>
                      <a:pt x="446" y="132"/>
                      <a:pt x="446" y="132"/>
                      <a:pt x="445" y="132"/>
                    </a:cubicBezTo>
                    <a:cubicBezTo>
                      <a:pt x="446" y="132"/>
                      <a:pt x="446" y="132"/>
                      <a:pt x="446" y="132"/>
                    </a:cubicBezTo>
                    <a:moveTo>
                      <a:pt x="446" y="132"/>
                    </a:moveTo>
                    <a:cubicBezTo>
                      <a:pt x="446" y="132"/>
                      <a:pt x="446" y="132"/>
                      <a:pt x="446" y="132"/>
                    </a:cubicBezTo>
                    <a:cubicBezTo>
                      <a:pt x="446" y="132"/>
                      <a:pt x="446" y="132"/>
                      <a:pt x="446"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2" y="132"/>
                    </a:moveTo>
                    <a:cubicBezTo>
                      <a:pt x="432" y="132"/>
                      <a:pt x="432" y="132"/>
                      <a:pt x="432" y="132"/>
                    </a:cubicBezTo>
                    <a:cubicBezTo>
                      <a:pt x="432" y="132"/>
                      <a:pt x="432" y="132"/>
                      <a:pt x="432"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1" y="132"/>
                    </a:moveTo>
                    <a:cubicBezTo>
                      <a:pt x="431" y="132"/>
                      <a:pt x="431" y="132"/>
                      <a:pt x="431" y="132"/>
                    </a:cubicBezTo>
                    <a:cubicBezTo>
                      <a:pt x="431" y="132"/>
                      <a:pt x="431" y="132"/>
                      <a:pt x="431" y="132"/>
                    </a:cubicBezTo>
                    <a:moveTo>
                      <a:pt x="448" y="132"/>
                    </a:moveTo>
                    <a:cubicBezTo>
                      <a:pt x="448" y="132"/>
                      <a:pt x="448" y="132"/>
                      <a:pt x="448" y="132"/>
                    </a:cubicBezTo>
                    <a:cubicBezTo>
                      <a:pt x="448" y="132"/>
                      <a:pt x="448" y="132"/>
                      <a:pt x="448" y="132"/>
                    </a:cubicBezTo>
                    <a:moveTo>
                      <a:pt x="449" y="132"/>
                    </a:moveTo>
                    <a:cubicBezTo>
                      <a:pt x="448" y="132"/>
                      <a:pt x="448" y="132"/>
                      <a:pt x="448" y="132"/>
                    </a:cubicBezTo>
                    <a:cubicBezTo>
                      <a:pt x="448" y="132"/>
                      <a:pt x="448" y="132"/>
                      <a:pt x="449" y="132"/>
                    </a:cubicBezTo>
                    <a:moveTo>
                      <a:pt x="449" y="132"/>
                    </a:moveTo>
                    <a:cubicBezTo>
                      <a:pt x="449" y="132"/>
                      <a:pt x="449" y="132"/>
                      <a:pt x="449" y="132"/>
                    </a:cubicBezTo>
                    <a:cubicBezTo>
                      <a:pt x="449" y="132"/>
                      <a:pt x="449" y="132"/>
                      <a:pt x="449" y="132"/>
                    </a:cubicBezTo>
                    <a:moveTo>
                      <a:pt x="450" y="132"/>
                    </a:moveTo>
                    <a:cubicBezTo>
                      <a:pt x="450" y="132"/>
                      <a:pt x="449" y="132"/>
                      <a:pt x="449" y="132"/>
                    </a:cubicBezTo>
                    <a:cubicBezTo>
                      <a:pt x="449" y="132"/>
                      <a:pt x="450" y="132"/>
                      <a:pt x="450" y="132"/>
                    </a:cubicBezTo>
                    <a:moveTo>
                      <a:pt x="450" y="132"/>
                    </a:moveTo>
                    <a:cubicBezTo>
                      <a:pt x="450" y="132"/>
                      <a:pt x="450" y="132"/>
                      <a:pt x="450" y="132"/>
                    </a:cubicBezTo>
                    <a:cubicBezTo>
                      <a:pt x="450" y="132"/>
                      <a:pt x="450" y="132"/>
                      <a:pt x="450" y="132"/>
                    </a:cubicBezTo>
                    <a:moveTo>
                      <a:pt x="239" y="123"/>
                    </a:moveTo>
                    <a:cubicBezTo>
                      <a:pt x="239" y="123"/>
                      <a:pt x="239" y="123"/>
                      <a:pt x="239" y="123"/>
                    </a:cubicBezTo>
                    <a:cubicBezTo>
                      <a:pt x="254" y="124"/>
                      <a:pt x="269" y="126"/>
                      <a:pt x="285" y="127"/>
                    </a:cubicBezTo>
                    <a:cubicBezTo>
                      <a:pt x="269" y="126"/>
                      <a:pt x="254" y="124"/>
                      <a:pt x="239" y="123"/>
                    </a:cubicBezTo>
                    <a:moveTo>
                      <a:pt x="687" y="117"/>
                    </a:moveTo>
                    <a:cubicBezTo>
                      <a:pt x="619" y="127"/>
                      <a:pt x="538" y="132"/>
                      <a:pt x="450" y="132"/>
                    </a:cubicBezTo>
                    <a:cubicBezTo>
                      <a:pt x="538" y="132"/>
                      <a:pt x="619" y="127"/>
                      <a:pt x="687" y="117"/>
                    </a:cubicBezTo>
                    <a:cubicBezTo>
                      <a:pt x="687" y="117"/>
                      <a:pt x="687" y="117"/>
                      <a:pt x="687" y="117"/>
                    </a:cubicBezTo>
                    <a:moveTo>
                      <a:pt x="0" y="47"/>
                    </a:moveTo>
                    <a:cubicBezTo>
                      <a:pt x="3" y="73"/>
                      <a:pt x="63" y="96"/>
                      <a:pt x="157" y="112"/>
                    </a:cubicBezTo>
                    <a:cubicBezTo>
                      <a:pt x="157" y="112"/>
                      <a:pt x="157" y="112"/>
                      <a:pt x="157" y="112"/>
                    </a:cubicBezTo>
                    <a:cubicBezTo>
                      <a:pt x="63" y="96"/>
                      <a:pt x="3" y="73"/>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879" y="47"/>
                    </a:moveTo>
                    <a:cubicBezTo>
                      <a:pt x="877" y="72"/>
                      <a:pt x="820" y="95"/>
                      <a:pt x="732" y="110"/>
                    </a:cubicBezTo>
                    <a:cubicBezTo>
                      <a:pt x="732" y="110"/>
                      <a:pt x="732" y="110"/>
                      <a:pt x="732" y="110"/>
                    </a:cubicBezTo>
                    <a:cubicBezTo>
                      <a:pt x="820" y="95"/>
                      <a:pt x="877" y="72"/>
                      <a:pt x="879" y="47"/>
                    </a:cubicBezTo>
                    <a:moveTo>
                      <a:pt x="879" y="47"/>
                    </a:moveTo>
                    <a:cubicBezTo>
                      <a:pt x="879" y="47"/>
                      <a:pt x="879" y="47"/>
                      <a:pt x="879" y="47"/>
                    </a:cubicBezTo>
                    <a:cubicBezTo>
                      <a:pt x="879" y="47"/>
                      <a:pt x="879" y="47"/>
                      <a:pt x="879" y="47"/>
                    </a:cubicBezTo>
                    <a:moveTo>
                      <a:pt x="0" y="47"/>
                    </a:moveTo>
                    <a:cubicBezTo>
                      <a:pt x="0" y="47"/>
                      <a:pt x="0" y="47"/>
                      <a:pt x="0" y="47"/>
                    </a:cubicBezTo>
                    <a:cubicBezTo>
                      <a:pt x="0" y="47"/>
                      <a:pt x="0" y="47"/>
                      <a:pt x="0" y="47"/>
                    </a:cubicBezTo>
                    <a:moveTo>
                      <a:pt x="879" y="46"/>
                    </a:moveTo>
                    <a:cubicBezTo>
                      <a:pt x="879" y="47"/>
                      <a:pt x="879" y="47"/>
                      <a:pt x="879" y="47"/>
                    </a:cubicBezTo>
                    <a:cubicBezTo>
                      <a:pt x="879" y="47"/>
                      <a:pt x="879" y="46"/>
                      <a:pt x="879" y="46"/>
                    </a:cubicBezTo>
                    <a:moveTo>
                      <a:pt x="0" y="46"/>
                    </a:moveTo>
                    <a:cubicBezTo>
                      <a:pt x="0" y="46"/>
                      <a:pt x="0" y="46"/>
                      <a:pt x="0" y="47"/>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cubicBezTo>
                      <a:pt x="0" y="45"/>
                      <a:pt x="0" y="45"/>
                      <a:pt x="0" y="45"/>
                    </a:cubicBezTo>
                    <a:moveTo>
                      <a:pt x="879" y="45"/>
                    </a:moveTo>
                    <a:cubicBezTo>
                      <a:pt x="879" y="45"/>
                      <a:pt x="879" y="45"/>
                      <a:pt x="879" y="45"/>
                    </a:cubicBez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879" y="44"/>
                    </a:moveTo>
                    <a:cubicBezTo>
                      <a:pt x="879" y="45"/>
                      <a:pt x="879" y="45"/>
                      <a:pt x="879" y="45"/>
                    </a:cubicBezTo>
                    <a:cubicBezTo>
                      <a:pt x="879" y="45"/>
                      <a:pt x="879" y="45"/>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34" y="12"/>
                    </a:moveTo>
                    <a:cubicBezTo>
                      <a:pt x="12" y="22"/>
                      <a:pt x="0" y="33"/>
                      <a:pt x="0" y="45"/>
                    </a:cubicBezTo>
                    <a:cubicBezTo>
                      <a:pt x="0" y="33"/>
                      <a:pt x="12" y="22"/>
                      <a:pt x="34" y="12"/>
                    </a:cubicBezTo>
                    <a:cubicBezTo>
                      <a:pt x="34" y="12"/>
                      <a:pt x="34" y="12"/>
                      <a:pt x="34" y="12"/>
                    </a:cubicBezTo>
                    <a:moveTo>
                      <a:pt x="815" y="0"/>
                    </a:moveTo>
                    <a:cubicBezTo>
                      <a:pt x="815" y="0"/>
                      <a:pt x="815" y="0"/>
                      <a:pt x="815" y="0"/>
                    </a:cubicBezTo>
                    <a:cubicBezTo>
                      <a:pt x="854" y="13"/>
                      <a:pt x="878" y="28"/>
                      <a:pt x="879" y="44"/>
                    </a:cubicBezTo>
                    <a:cubicBezTo>
                      <a:pt x="878" y="28"/>
                      <a:pt x="854" y="13"/>
                      <a:pt x="815" y="0"/>
                    </a:cubicBezTo>
                  </a:path>
                </a:pathLst>
              </a:custGeom>
              <a:solidFill>
                <a:srgbClr val="E4E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8" name="Freeform 32"/>
              <p:cNvSpPr/>
              <p:nvPr>
                <p:custDataLst>
                  <p:tags r:id="rId29"/>
                </p:custDataLst>
              </p:nvPr>
            </p:nvSpPr>
            <p:spPr bwMode="auto">
              <a:xfrm flipH="1">
                <a:off x="6512298" y="4562080"/>
                <a:ext cx="1963248" cy="1109880"/>
              </a:xfrm>
              <a:custGeom>
                <a:avLst/>
                <a:gdLst>
                  <a:gd name="T0" fmla="*/ 197 w 502"/>
                  <a:gd name="T1" fmla="*/ 0 h 284"/>
                  <a:gd name="T2" fmla="*/ 462 w 502"/>
                  <a:gd name="T3" fmla="*/ 92 h 284"/>
                  <a:gd name="T4" fmla="*/ 500 w 502"/>
                  <a:gd name="T5" fmla="*/ 147 h 284"/>
                  <a:gd name="T6" fmla="*/ 354 w 502"/>
                  <a:gd name="T7" fmla="*/ 237 h 284"/>
                  <a:gd name="T8" fmla="*/ 89 w 502"/>
                  <a:gd name="T9" fmla="*/ 284 h 284"/>
                  <a:gd name="T10" fmla="*/ 0 w 502"/>
                  <a:gd name="T11" fmla="*/ 190 h 284"/>
                  <a:gd name="T12" fmla="*/ 197 w 502"/>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502" h="284">
                    <a:moveTo>
                      <a:pt x="197" y="0"/>
                    </a:moveTo>
                    <a:cubicBezTo>
                      <a:pt x="462" y="92"/>
                      <a:pt x="462" y="92"/>
                      <a:pt x="462" y="92"/>
                    </a:cubicBezTo>
                    <a:cubicBezTo>
                      <a:pt x="462" y="92"/>
                      <a:pt x="498" y="99"/>
                      <a:pt x="500" y="147"/>
                    </a:cubicBezTo>
                    <a:cubicBezTo>
                      <a:pt x="502" y="195"/>
                      <a:pt x="389" y="228"/>
                      <a:pt x="354" y="237"/>
                    </a:cubicBezTo>
                    <a:cubicBezTo>
                      <a:pt x="318" y="246"/>
                      <a:pt x="89" y="284"/>
                      <a:pt x="89" y="284"/>
                    </a:cubicBezTo>
                    <a:cubicBezTo>
                      <a:pt x="0" y="190"/>
                      <a:pt x="0" y="190"/>
                      <a:pt x="0" y="190"/>
                    </a:cubicBezTo>
                    <a:cubicBezTo>
                      <a:pt x="197" y="0"/>
                      <a:pt x="197" y="0"/>
                      <a:pt x="197"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9" name="Freeform 33"/>
              <p:cNvSpPr/>
              <p:nvPr>
                <p:custDataLst>
                  <p:tags r:id="rId30"/>
                </p:custDataLst>
              </p:nvPr>
            </p:nvSpPr>
            <p:spPr bwMode="auto">
              <a:xfrm flipH="1">
                <a:off x="7786480" y="4741471"/>
                <a:ext cx="2151022" cy="1015993"/>
              </a:xfrm>
              <a:custGeom>
                <a:avLst/>
                <a:gdLst>
                  <a:gd name="T0" fmla="*/ 290 w 550"/>
                  <a:gd name="T1" fmla="*/ 0 h 260"/>
                  <a:gd name="T2" fmla="*/ 74 w 550"/>
                  <a:gd name="T3" fmla="*/ 66 h 260"/>
                  <a:gd name="T4" fmla="*/ 7 w 550"/>
                  <a:gd name="T5" fmla="*/ 153 h 260"/>
                  <a:gd name="T6" fmla="*/ 172 w 550"/>
                  <a:gd name="T7" fmla="*/ 252 h 260"/>
                  <a:gd name="T8" fmla="*/ 550 w 550"/>
                  <a:gd name="T9" fmla="*/ 252 h 260"/>
                  <a:gd name="T10" fmla="*/ 547 w 550"/>
                  <a:gd name="T11" fmla="*/ 182 h 260"/>
                  <a:gd name="T12" fmla="*/ 411 w 550"/>
                  <a:gd name="T13" fmla="*/ 155 h 260"/>
                  <a:gd name="T14" fmla="*/ 536 w 550"/>
                  <a:gd name="T15" fmla="*/ 7 h 260"/>
                  <a:gd name="T16" fmla="*/ 290 w 550"/>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260">
                    <a:moveTo>
                      <a:pt x="290" y="0"/>
                    </a:moveTo>
                    <a:cubicBezTo>
                      <a:pt x="74" y="66"/>
                      <a:pt x="74" y="66"/>
                      <a:pt x="74" y="66"/>
                    </a:cubicBezTo>
                    <a:cubicBezTo>
                      <a:pt x="74" y="66"/>
                      <a:pt x="0" y="98"/>
                      <a:pt x="7" y="153"/>
                    </a:cubicBezTo>
                    <a:cubicBezTo>
                      <a:pt x="13" y="208"/>
                      <a:pt x="75" y="245"/>
                      <a:pt x="172" y="252"/>
                    </a:cubicBezTo>
                    <a:cubicBezTo>
                      <a:pt x="270" y="260"/>
                      <a:pt x="550" y="252"/>
                      <a:pt x="550" y="252"/>
                    </a:cubicBezTo>
                    <a:cubicBezTo>
                      <a:pt x="547" y="182"/>
                      <a:pt x="547" y="182"/>
                      <a:pt x="547" y="182"/>
                    </a:cubicBezTo>
                    <a:cubicBezTo>
                      <a:pt x="411" y="155"/>
                      <a:pt x="411" y="155"/>
                      <a:pt x="411" y="155"/>
                    </a:cubicBezTo>
                    <a:cubicBezTo>
                      <a:pt x="536" y="7"/>
                      <a:pt x="536" y="7"/>
                      <a:pt x="536" y="7"/>
                    </a:cubicBezTo>
                    <a:cubicBezTo>
                      <a:pt x="290" y="0"/>
                      <a:pt x="290" y="0"/>
                      <a:pt x="290" y="0"/>
                    </a:cubicBezTo>
                  </a:path>
                </a:pathLst>
              </a:custGeom>
              <a:solidFill>
                <a:srgbClr val="24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0" name="Freeform 34"/>
              <p:cNvSpPr/>
              <p:nvPr>
                <p:custDataLst>
                  <p:tags r:id="rId31"/>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1" name="Freeform 35"/>
              <p:cNvSpPr/>
              <p:nvPr>
                <p:custDataLst>
                  <p:tags r:id="rId32"/>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2" name="Freeform 36"/>
              <p:cNvSpPr/>
              <p:nvPr>
                <p:custDataLst>
                  <p:tags r:id="rId33"/>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3" name="Freeform 37"/>
              <p:cNvSpPr/>
              <p:nvPr>
                <p:custDataLst>
                  <p:tags r:id="rId34"/>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4" name="Freeform 38"/>
              <p:cNvSpPr/>
              <p:nvPr>
                <p:custDataLst>
                  <p:tags r:id="rId35"/>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5" name="Freeform 39"/>
              <p:cNvSpPr/>
              <p:nvPr>
                <p:custDataLst>
                  <p:tags r:id="rId36"/>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6" name="Freeform 40"/>
              <p:cNvSpPr/>
              <p:nvPr>
                <p:custDataLst>
                  <p:tags r:id="rId37"/>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7" name="Freeform 41"/>
              <p:cNvSpPr/>
              <p:nvPr>
                <p:custDataLst>
                  <p:tags r:id="rId38"/>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8" name="Freeform 42"/>
              <p:cNvSpPr/>
              <p:nvPr>
                <p:custDataLst>
                  <p:tags r:id="rId39"/>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9" name="Freeform 43"/>
              <p:cNvSpPr/>
              <p:nvPr>
                <p:custDataLst>
                  <p:tags r:id="rId40"/>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0" name="Freeform 44"/>
              <p:cNvSpPr/>
              <p:nvPr>
                <p:custDataLst>
                  <p:tags r:id="rId41"/>
                </p:custDataLst>
              </p:nvPr>
            </p:nvSpPr>
            <p:spPr bwMode="auto">
              <a:xfrm flipH="1">
                <a:off x="7219804" y="3247660"/>
                <a:ext cx="2154375" cy="957313"/>
              </a:xfrm>
              <a:custGeom>
                <a:avLst/>
                <a:gdLst>
                  <a:gd name="T0" fmla="*/ 510 w 551"/>
                  <a:gd name="T1" fmla="*/ 90 h 245"/>
                  <a:gd name="T2" fmla="*/ 454 w 551"/>
                  <a:gd name="T3" fmla="*/ 42 h 245"/>
                  <a:gd name="T4" fmla="*/ 327 w 551"/>
                  <a:gd name="T5" fmla="*/ 0 h 245"/>
                  <a:gd name="T6" fmla="*/ 163 w 551"/>
                  <a:gd name="T7" fmla="*/ 9 h 245"/>
                  <a:gd name="T8" fmla="*/ 79 w 551"/>
                  <a:gd name="T9" fmla="*/ 37 h 245"/>
                  <a:gd name="T10" fmla="*/ 18 w 551"/>
                  <a:gd name="T11" fmla="*/ 99 h 245"/>
                  <a:gd name="T12" fmla="*/ 0 w 551"/>
                  <a:gd name="T13" fmla="*/ 217 h 245"/>
                  <a:gd name="T14" fmla="*/ 110 w 551"/>
                  <a:gd name="T15" fmla="*/ 245 h 245"/>
                  <a:gd name="T16" fmla="*/ 120 w 551"/>
                  <a:gd name="T17" fmla="*/ 151 h 245"/>
                  <a:gd name="T18" fmla="*/ 128 w 551"/>
                  <a:gd name="T19" fmla="*/ 222 h 245"/>
                  <a:gd name="T20" fmla="*/ 432 w 551"/>
                  <a:gd name="T21" fmla="*/ 220 h 245"/>
                  <a:gd name="T22" fmla="*/ 428 w 551"/>
                  <a:gd name="T23" fmla="*/ 134 h 245"/>
                  <a:gd name="T24" fmla="*/ 464 w 551"/>
                  <a:gd name="T25" fmla="*/ 220 h 245"/>
                  <a:gd name="T26" fmla="*/ 551 w 551"/>
                  <a:gd name="T27" fmla="*/ 165 h 245"/>
                  <a:gd name="T28" fmla="*/ 510 w 551"/>
                  <a:gd name="T29" fmla="*/ 9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245">
                    <a:moveTo>
                      <a:pt x="510" y="90"/>
                    </a:moveTo>
                    <a:cubicBezTo>
                      <a:pt x="488" y="57"/>
                      <a:pt x="454" y="42"/>
                      <a:pt x="454" y="42"/>
                    </a:cubicBezTo>
                    <a:cubicBezTo>
                      <a:pt x="327" y="0"/>
                      <a:pt x="327" y="0"/>
                      <a:pt x="327" y="0"/>
                    </a:cubicBezTo>
                    <a:cubicBezTo>
                      <a:pt x="163" y="9"/>
                      <a:pt x="163" y="9"/>
                      <a:pt x="163" y="9"/>
                    </a:cubicBezTo>
                    <a:cubicBezTo>
                      <a:pt x="163" y="9"/>
                      <a:pt x="133" y="16"/>
                      <a:pt x="79" y="37"/>
                    </a:cubicBezTo>
                    <a:cubicBezTo>
                      <a:pt x="25" y="57"/>
                      <a:pt x="18" y="99"/>
                      <a:pt x="18" y="99"/>
                    </a:cubicBezTo>
                    <a:cubicBezTo>
                      <a:pt x="0" y="217"/>
                      <a:pt x="0" y="217"/>
                      <a:pt x="0" y="217"/>
                    </a:cubicBezTo>
                    <a:cubicBezTo>
                      <a:pt x="110" y="245"/>
                      <a:pt x="110" y="245"/>
                      <a:pt x="110" y="245"/>
                    </a:cubicBezTo>
                    <a:cubicBezTo>
                      <a:pt x="120" y="151"/>
                      <a:pt x="120" y="151"/>
                      <a:pt x="120" y="151"/>
                    </a:cubicBezTo>
                    <a:cubicBezTo>
                      <a:pt x="128" y="222"/>
                      <a:pt x="128" y="222"/>
                      <a:pt x="128" y="222"/>
                    </a:cubicBezTo>
                    <a:cubicBezTo>
                      <a:pt x="432" y="220"/>
                      <a:pt x="432" y="220"/>
                      <a:pt x="432" y="220"/>
                    </a:cubicBezTo>
                    <a:cubicBezTo>
                      <a:pt x="428" y="134"/>
                      <a:pt x="428" y="134"/>
                      <a:pt x="428" y="134"/>
                    </a:cubicBezTo>
                    <a:cubicBezTo>
                      <a:pt x="464" y="220"/>
                      <a:pt x="464" y="220"/>
                      <a:pt x="464" y="220"/>
                    </a:cubicBezTo>
                    <a:cubicBezTo>
                      <a:pt x="551" y="165"/>
                      <a:pt x="551" y="165"/>
                      <a:pt x="551" y="165"/>
                    </a:cubicBezTo>
                    <a:cubicBezTo>
                      <a:pt x="551" y="165"/>
                      <a:pt x="532" y="122"/>
                      <a:pt x="510" y="90"/>
                    </a:cubicBezTo>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1" name="Freeform 45"/>
              <p:cNvSpPr/>
              <p:nvPr>
                <p:custDataLst>
                  <p:tags r:id="rId42"/>
                </p:custDataLst>
              </p:nvPr>
            </p:nvSpPr>
            <p:spPr bwMode="auto">
              <a:xfrm flipH="1">
                <a:off x="8006110" y="2841934"/>
                <a:ext cx="730978" cy="684035"/>
              </a:xfrm>
              <a:custGeom>
                <a:avLst/>
                <a:gdLst>
                  <a:gd name="T0" fmla="*/ 110 w 187"/>
                  <a:gd name="T1" fmla="*/ 0 h 175"/>
                  <a:gd name="T2" fmla="*/ 110 w 187"/>
                  <a:gd name="T3" fmla="*/ 56 h 175"/>
                  <a:gd name="T4" fmla="*/ 136 w 187"/>
                  <a:gd name="T5" fmla="*/ 94 h 175"/>
                  <a:gd name="T6" fmla="*/ 187 w 187"/>
                  <a:gd name="T7" fmla="*/ 113 h 175"/>
                  <a:gd name="T8" fmla="*/ 0 w 187"/>
                  <a:gd name="T9" fmla="*/ 113 h 175"/>
                  <a:gd name="T10" fmla="*/ 31 w 187"/>
                  <a:gd name="T11" fmla="*/ 98 h 175"/>
                  <a:gd name="T12" fmla="*/ 54 w 187"/>
                  <a:gd name="T13" fmla="*/ 61 h 175"/>
                  <a:gd name="T14" fmla="*/ 54 w 187"/>
                  <a:gd name="T15" fmla="*/ 11 h 175"/>
                  <a:gd name="T16" fmla="*/ 110 w 187"/>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75">
                    <a:moveTo>
                      <a:pt x="110" y="0"/>
                    </a:moveTo>
                    <a:cubicBezTo>
                      <a:pt x="110" y="56"/>
                      <a:pt x="110" y="56"/>
                      <a:pt x="110" y="56"/>
                    </a:cubicBezTo>
                    <a:cubicBezTo>
                      <a:pt x="110" y="73"/>
                      <a:pt x="120" y="88"/>
                      <a:pt x="136" y="94"/>
                    </a:cubicBezTo>
                    <a:cubicBezTo>
                      <a:pt x="187" y="113"/>
                      <a:pt x="187" y="113"/>
                      <a:pt x="187" y="113"/>
                    </a:cubicBezTo>
                    <a:cubicBezTo>
                      <a:pt x="187" y="113"/>
                      <a:pt x="102" y="175"/>
                      <a:pt x="0" y="113"/>
                    </a:cubicBezTo>
                    <a:cubicBezTo>
                      <a:pt x="31" y="98"/>
                      <a:pt x="31" y="98"/>
                      <a:pt x="31" y="98"/>
                    </a:cubicBezTo>
                    <a:cubicBezTo>
                      <a:pt x="45" y="91"/>
                      <a:pt x="54" y="77"/>
                      <a:pt x="54" y="61"/>
                    </a:cubicBezTo>
                    <a:cubicBezTo>
                      <a:pt x="54" y="11"/>
                      <a:pt x="54" y="11"/>
                      <a:pt x="54" y="11"/>
                    </a:cubicBezTo>
                    <a:cubicBezTo>
                      <a:pt x="110" y="0"/>
                      <a:pt x="110" y="0"/>
                      <a:pt x="110" y="0"/>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2" name="Freeform 46"/>
              <p:cNvSpPr/>
              <p:nvPr>
                <p:custDataLst>
                  <p:tags r:id="rId43"/>
                </p:custDataLst>
              </p:nvPr>
            </p:nvSpPr>
            <p:spPr bwMode="auto">
              <a:xfrm flipH="1">
                <a:off x="8135204" y="2325554"/>
                <a:ext cx="531469" cy="668945"/>
              </a:xfrm>
              <a:custGeom>
                <a:avLst/>
                <a:gdLst>
                  <a:gd name="T0" fmla="*/ 0 w 136"/>
                  <a:gd name="T1" fmla="*/ 0 h 171"/>
                  <a:gd name="T2" fmla="*/ 11 w 136"/>
                  <a:gd name="T3" fmla="*/ 132 h 171"/>
                  <a:gd name="T4" fmla="*/ 54 w 136"/>
                  <a:gd name="T5" fmla="*/ 164 h 171"/>
                  <a:gd name="T6" fmla="*/ 127 w 136"/>
                  <a:gd name="T7" fmla="*/ 116 h 171"/>
                  <a:gd name="T8" fmla="*/ 124 w 136"/>
                  <a:gd name="T9" fmla="*/ 4 h 171"/>
                  <a:gd name="T10" fmla="*/ 0 w 136"/>
                  <a:gd name="T11" fmla="*/ 0 h 171"/>
                </a:gdLst>
                <a:ahLst/>
                <a:cxnLst>
                  <a:cxn ang="0">
                    <a:pos x="T0" y="T1"/>
                  </a:cxn>
                  <a:cxn ang="0">
                    <a:pos x="T2" y="T3"/>
                  </a:cxn>
                  <a:cxn ang="0">
                    <a:pos x="T4" y="T5"/>
                  </a:cxn>
                  <a:cxn ang="0">
                    <a:pos x="T6" y="T7"/>
                  </a:cxn>
                  <a:cxn ang="0">
                    <a:pos x="T8" y="T9"/>
                  </a:cxn>
                  <a:cxn ang="0">
                    <a:pos x="T10" y="T11"/>
                  </a:cxn>
                </a:cxnLst>
                <a:rect l="0" t="0" r="r" b="b"/>
                <a:pathLst>
                  <a:path w="136" h="171">
                    <a:moveTo>
                      <a:pt x="0" y="0"/>
                    </a:moveTo>
                    <a:cubicBezTo>
                      <a:pt x="11" y="132"/>
                      <a:pt x="11" y="132"/>
                      <a:pt x="11" y="132"/>
                    </a:cubicBezTo>
                    <a:cubicBezTo>
                      <a:pt x="11" y="132"/>
                      <a:pt x="17" y="156"/>
                      <a:pt x="54" y="164"/>
                    </a:cubicBezTo>
                    <a:cubicBezTo>
                      <a:pt x="92" y="171"/>
                      <a:pt x="119" y="155"/>
                      <a:pt x="127" y="116"/>
                    </a:cubicBezTo>
                    <a:cubicBezTo>
                      <a:pt x="136" y="77"/>
                      <a:pt x="124" y="4"/>
                      <a:pt x="124" y="4"/>
                    </a:cubicBezTo>
                    <a:cubicBezTo>
                      <a:pt x="0" y="0"/>
                      <a:pt x="0" y="0"/>
                      <a:pt x="0" y="0"/>
                    </a:cubicBezTo>
                  </a:path>
                </a:pathLst>
              </a:custGeom>
              <a:solidFill>
                <a:srgbClr val="FFA8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3" name="Freeform 47"/>
              <p:cNvSpPr/>
              <p:nvPr>
                <p:custDataLst>
                  <p:tags r:id="rId44"/>
                </p:custDataLst>
              </p:nvPr>
            </p:nvSpPr>
            <p:spPr bwMode="auto">
              <a:xfrm flipH="1">
                <a:off x="8631464" y="2540154"/>
                <a:ext cx="117359" cy="179391"/>
              </a:xfrm>
              <a:custGeom>
                <a:avLst/>
                <a:gdLst>
                  <a:gd name="T0" fmla="*/ 29 w 30"/>
                  <a:gd name="T1" fmla="*/ 18 h 46"/>
                  <a:gd name="T2" fmla="*/ 12 w 30"/>
                  <a:gd name="T3" fmla="*/ 6 h 46"/>
                  <a:gd name="T4" fmla="*/ 30 w 30"/>
                  <a:gd name="T5" fmla="*/ 46 h 46"/>
                  <a:gd name="T6" fmla="*/ 29 w 30"/>
                  <a:gd name="T7" fmla="*/ 18 h 46"/>
                </a:gdLst>
                <a:ahLst/>
                <a:cxnLst>
                  <a:cxn ang="0">
                    <a:pos x="T0" y="T1"/>
                  </a:cxn>
                  <a:cxn ang="0">
                    <a:pos x="T2" y="T3"/>
                  </a:cxn>
                  <a:cxn ang="0">
                    <a:pos x="T4" y="T5"/>
                  </a:cxn>
                  <a:cxn ang="0">
                    <a:pos x="T6" y="T7"/>
                  </a:cxn>
                </a:cxnLst>
                <a:rect l="0" t="0" r="r" b="b"/>
                <a:pathLst>
                  <a:path w="30" h="46">
                    <a:moveTo>
                      <a:pt x="29" y="18"/>
                    </a:moveTo>
                    <a:cubicBezTo>
                      <a:pt x="29" y="18"/>
                      <a:pt x="24" y="0"/>
                      <a:pt x="12" y="6"/>
                    </a:cubicBezTo>
                    <a:cubicBezTo>
                      <a:pt x="0" y="12"/>
                      <a:pt x="2" y="45"/>
                      <a:pt x="30" y="46"/>
                    </a:cubicBezTo>
                    <a:cubicBezTo>
                      <a:pt x="29" y="18"/>
                      <a:pt x="29" y="18"/>
                      <a:pt x="29" y="18"/>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4" name="Freeform 48"/>
              <p:cNvSpPr/>
              <p:nvPr>
                <p:custDataLst>
                  <p:tags r:id="rId45"/>
                </p:custDataLst>
              </p:nvPr>
            </p:nvSpPr>
            <p:spPr bwMode="auto">
              <a:xfrm flipH="1">
                <a:off x="8064789" y="2533447"/>
                <a:ext cx="102270" cy="162625"/>
              </a:xfrm>
              <a:custGeom>
                <a:avLst/>
                <a:gdLst>
                  <a:gd name="T0" fmla="*/ 2 w 26"/>
                  <a:gd name="T1" fmla="*/ 12 h 42"/>
                  <a:gd name="T2" fmla="*/ 13 w 26"/>
                  <a:gd name="T3" fmla="*/ 4 h 42"/>
                  <a:gd name="T4" fmla="*/ 2 w 26"/>
                  <a:gd name="T5" fmla="*/ 42 h 42"/>
                  <a:gd name="T6" fmla="*/ 2 w 26"/>
                  <a:gd name="T7" fmla="*/ 12 h 42"/>
                </a:gdLst>
                <a:ahLst/>
                <a:cxnLst>
                  <a:cxn ang="0">
                    <a:pos x="T0" y="T1"/>
                  </a:cxn>
                  <a:cxn ang="0">
                    <a:pos x="T2" y="T3"/>
                  </a:cxn>
                  <a:cxn ang="0">
                    <a:pos x="T4" y="T5"/>
                  </a:cxn>
                  <a:cxn ang="0">
                    <a:pos x="T6" y="T7"/>
                  </a:cxn>
                </a:cxnLst>
                <a:rect l="0" t="0" r="r" b="b"/>
                <a:pathLst>
                  <a:path w="26" h="42">
                    <a:moveTo>
                      <a:pt x="2" y="12"/>
                    </a:moveTo>
                    <a:cubicBezTo>
                      <a:pt x="2" y="12"/>
                      <a:pt x="0" y="0"/>
                      <a:pt x="13" y="4"/>
                    </a:cubicBezTo>
                    <a:cubicBezTo>
                      <a:pt x="26" y="8"/>
                      <a:pt x="21" y="37"/>
                      <a:pt x="2" y="42"/>
                    </a:cubicBezTo>
                    <a:lnTo>
                      <a:pt x="2" y="12"/>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5" name="Freeform 49"/>
              <p:cNvSpPr/>
              <p:nvPr>
                <p:custDataLst>
                  <p:tags r:id="rId46"/>
                </p:custDataLst>
              </p:nvPr>
            </p:nvSpPr>
            <p:spPr bwMode="auto">
              <a:xfrm flipH="1">
                <a:off x="8596257" y="2317171"/>
                <a:ext cx="70415" cy="246453"/>
              </a:xfrm>
              <a:custGeom>
                <a:avLst/>
                <a:gdLst>
                  <a:gd name="T0" fmla="*/ 0 w 18"/>
                  <a:gd name="T1" fmla="*/ 0 h 63"/>
                  <a:gd name="T2" fmla="*/ 17 w 18"/>
                  <a:gd name="T3" fmla="*/ 27 h 63"/>
                  <a:gd name="T4" fmla="*/ 5 w 18"/>
                  <a:gd name="T5" fmla="*/ 63 h 63"/>
                  <a:gd name="T6" fmla="*/ 0 w 18"/>
                  <a:gd name="T7" fmla="*/ 0 h 63"/>
                </a:gdLst>
                <a:ahLst/>
                <a:cxnLst>
                  <a:cxn ang="0">
                    <a:pos x="T0" y="T1"/>
                  </a:cxn>
                  <a:cxn ang="0">
                    <a:pos x="T2" y="T3"/>
                  </a:cxn>
                  <a:cxn ang="0">
                    <a:pos x="T4" y="T5"/>
                  </a:cxn>
                  <a:cxn ang="0">
                    <a:pos x="T6" y="T7"/>
                  </a:cxn>
                </a:cxnLst>
                <a:rect l="0" t="0" r="r" b="b"/>
                <a:pathLst>
                  <a:path w="18" h="63">
                    <a:moveTo>
                      <a:pt x="0" y="0"/>
                    </a:moveTo>
                    <a:cubicBezTo>
                      <a:pt x="0" y="0"/>
                      <a:pt x="16" y="5"/>
                      <a:pt x="17" y="27"/>
                    </a:cubicBezTo>
                    <a:cubicBezTo>
                      <a:pt x="18" y="49"/>
                      <a:pt x="5" y="63"/>
                      <a:pt x="5" y="63"/>
                    </a:cubicBezTo>
                    <a:cubicBezTo>
                      <a:pt x="0" y="0"/>
                      <a:pt x="0" y="0"/>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6" name="Freeform 50"/>
              <p:cNvSpPr/>
              <p:nvPr>
                <p:custDataLst>
                  <p:tags r:id="rId47"/>
                </p:custDataLst>
              </p:nvPr>
            </p:nvSpPr>
            <p:spPr bwMode="auto">
              <a:xfrm flipH="1">
                <a:off x="8138557" y="2317171"/>
                <a:ext cx="531469" cy="149213"/>
              </a:xfrm>
              <a:custGeom>
                <a:avLst/>
                <a:gdLst>
                  <a:gd name="T0" fmla="*/ 1 w 136"/>
                  <a:gd name="T1" fmla="*/ 0 h 38"/>
                  <a:gd name="T2" fmla="*/ 66 w 136"/>
                  <a:gd name="T3" fmla="*/ 34 h 38"/>
                  <a:gd name="T4" fmla="*/ 136 w 136"/>
                  <a:gd name="T5" fmla="*/ 5 h 38"/>
                  <a:gd name="T6" fmla="*/ 0 w 136"/>
                  <a:gd name="T7" fmla="*/ 0 h 38"/>
                  <a:gd name="T8" fmla="*/ 1 w 136"/>
                  <a:gd name="T9" fmla="*/ 0 h 38"/>
                </a:gdLst>
                <a:ahLst/>
                <a:cxnLst>
                  <a:cxn ang="0">
                    <a:pos x="T0" y="T1"/>
                  </a:cxn>
                  <a:cxn ang="0">
                    <a:pos x="T2" y="T3"/>
                  </a:cxn>
                  <a:cxn ang="0">
                    <a:pos x="T4" y="T5"/>
                  </a:cxn>
                  <a:cxn ang="0">
                    <a:pos x="T6" y="T7"/>
                  </a:cxn>
                  <a:cxn ang="0">
                    <a:pos x="T8" y="T9"/>
                  </a:cxn>
                </a:cxnLst>
                <a:rect l="0" t="0" r="r" b="b"/>
                <a:pathLst>
                  <a:path w="136" h="38">
                    <a:moveTo>
                      <a:pt x="1" y="0"/>
                    </a:moveTo>
                    <a:cubicBezTo>
                      <a:pt x="1" y="0"/>
                      <a:pt x="26" y="31"/>
                      <a:pt x="66" y="34"/>
                    </a:cubicBezTo>
                    <a:cubicBezTo>
                      <a:pt x="107" y="38"/>
                      <a:pt x="136" y="5"/>
                      <a:pt x="136" y="5"/>
                    </a:cubicBezTo>
                    <a:cubicBezTo>
                      <a:pt x="0" y="0"/>
                      <a:pt x="0" y="0"/>
                      <a:pt x="0" y="0"/>
                    </a:cubicBezTo>
                    <a:cubicBezTo>
                      <a:pt x="1" y="0"/>
                      <a:pt x="1" y="0"/>
                      <a:pt x="1"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7" name="Freeform 51"/>
              <p:cNvSpPr/>
              <p:nvPr>
                <p:custDataLst>
                  <p:tags r:id="rId48"/>
                </p:custDataLst>
              </p:nvPr>
            </p:nvSpPr>
            <p:spPr bwMode="auto">
              <a:xfrm flipH="1">
                <a:off x="8373275" y="2325554"/>
                <a:ext cx="285015" cy="167656"/>
              </a:xfrm>
              <a:custGeom>
                <a:avLst/>
                <a:gdLst>
                  <a:gd name="T0" fmla="*/ 0 w 73"/>
                  <a:gd name="T1" fmla="*/ 0 h 43"/>
                  <a:gd name="T2" fmla="*/ 24 w 73"/>
                  <a:gd name="T3" fmla="*/ 21 h 43"/>
                  <a:gd name="T4" fmla="*/ 73 w 73"/>
                  <a:gd name="T5" fmla="*/ 43 h 43"/>
                  <a:gd name="T6" fmla="*/ 0 w 73"/>
                  <a:gd name="T7" fmla="*/ 0 h 43"/>
                </a:gdLst>
                <a:ahLst/>
                <a:cxnLst>
                  <a:cxn ang="0">
                    <a:pos x="T0" y="T1"/>
                  </a:cxn>
                  <a:cxn ang="0">
                    <a:pos x="T2" y="T3"/>
                  </a:cxn>
                  <a:cxn ang="0">
                    <a:pos x="T4" y="T5"/>
                  </a:cxn>
                  <a:cxn ang="0">
                    <a:pos x="T6" y="T7"/>
                  </a:cxn>
                </a:cxnLst>
                <a:rect l="0" t="0" r="r" b="b"/>
                <a:pathLst>
                  <a:path w="73" h="43">
                    <a:moveTo>
                      <a:pt x="0" y="0"/>
                    </a:moveTo>
                    <a:cubicBezTo>
                      <a:pt x="0" y="0"/>
                      <a:pt x="10" y="11"/>
                      <a:pt x="24" y="21"/>
                    </a:cubicBezTo>
                    <a:cubicBezTo>
                      <a:pt x="38" y="32"/>
                      <a:pt x="57" y="43"/>
                      <a:pt x="73" y="43"/>
                    </a:cubicBezTo>
                    <a:cubicBezTo>
                      <a:pt x="73" y="43"/>
                      <a:pt x="25" y="25"/>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8" name="Freeform 52"/>
              <p:cNvSpPr/>
              <p:nvPr>
                <p:custDataLst>
                  <p:tags r:id="rId49"/>
                </p:custDataLst>
              </p:nvPr>
            </p:nvSpPr>
            <p:spPr bwMode="auto">
              <a:xfrm flipH="1">
                <a:off x="8150292" y="2345673"/>
                <a:ext cx="55327" cy="214599"/>
              </a:xfrm>
              <a:custGeom>
                <a:avLst/>
                <a:gdLst>
                  <a:gd name="T0" fmla="*/ 9 w 14"/>
                  <a:gd name="T1" fmla="*/ 0 h 55"/>
                  <a:gd name="T2" fmla="*/ 12 w 14"/>
                  <a:gd name="T3" fmla="*/ 55 h 55"/>
                  <a:gd name="T4" fmla="*/ 14 w 14"/>
                  <a:gd name="T5" fmla="*/ 0 h 55"/>
                  <a:gd name="T6" fmla="*/ 9 w 14"/>
                  <a:gd name="T7" fmla="*/ 0 h 55"/>
                </a:gdLst>
                <a:ahLst/>
                <a:cxnLst>
                  <a:cxn ang="0">
                    <a:pos x="T0" y="T1"/>
                  </a:cxn>
                  <a:cxn ang="0">
                    <a:pos x="T2" y="T3"/>
                  </a:cxn>
                  <a:cxn ang="0">
                    <a:pos x="T4" y="T5"/>
                  </a:cxn>
                  <a:cxn ang="0">
                    <a:pos x="T6" y="T7"/>
                  </a:cxn>
                </a:cxnLst>
                <a:rect l="0" t="0" r="r" b="b"/>
                <a:pathLst>
                  <a:path w="14" h="55">
                    <a:moveTo>
                      <a:pt x="9" y="0"/>
                    </a:moveTo>
                    <a:cubicBezTo>
                      <a:pt x="9" y="0"/>
                      <a:pt x="0" y="37"/>
                      <a:pt x="12" y="55"/>
                    </a:cubicBezTo>
                    <a:cubicBezTo>
                      <a:pt x="14" y="0"/>
                      <a:pt x="14" y="0"/>
                      <a:pt x="14" y="0"/>
                    </a:cubicBezTo>
                    <a:lnTo>
                      <a:pt x="9" y="0"/>
                    </a:lnTo>
                    <a:close/>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9" name="Freeform 53"/>
              <p:cNvSpPr/>
              <p:nvPr>
                <p:custDataLst>
                  <p:tags r:id="rId50"/>
                </p:custDataLst>
              </p:nvPr>
            </p:nvSpPr>
            <p:spPr bwMode="auto">
              <a:xfrm flipH="1">
                <a:off x="8393393" y="2540154"/>
                <a:ext cx="50297" cy="383931"/>
              </a:xfrm>
              <a:custGeom>
                <a:avLst/>
                <a:gdLst>
                  <a:gd name="T0" fmla="*/ 0 w 13"/>
                  <a:gd name="T1" fmla="*/ 70 h 98"/>
                  <a:gd name="T2" fmla="*/ 1 w 13"/>
                  <a:gd name="T3" fmla="*/ 72 h 98"/>
                  <a:gd name="T4" fmla="*/ 7 w 13"/>
                  <a:gd name="T5" fmla="*/ 87 h 98"/>
                  <a:gd name="T6" fmla="*/ 12 w 13"/>
                  <a:gd name="T7" fmla="*/ 98 h 98"/>
                  <a:gd name="T8" fmla="*/ 13 w 13"/>
                  <a:gd name="T9" fmla="*/ 98 h 98"/>
                  <a:gd name="T10" fmla="*/ 13 w 13"/>
                  <a:gd name="T11" fmla="*/ 97 h 98"/>
                  <a:gd name="T12" fmla="*/ 13 w 13"/>
                  <a:gd name="T13" fmla="*/ 1 h 98"/>
                  <a:gd name="T14" fmla="*/ 12 w 13"/>
                  <a:gd name="T15" fmla="*/ 0 h 98"/>
                  <a:gd name="T16" fmla="*/ 11 w 13"/>
                  <a:gd name="T17" fmla="*/ 1 h 98"/>
                  <a:gd name="T18" fmla="*/ 11 w 13"/>
                  <a:gd name="T19" fmla="*/ 97 h 98"/>
                  <a:gd name="T20" fmla="*/ 12 w 13"/>
                  <a:gd name="T21" fmla="*/ 97 h 98"/>
                  <a:gd name="T22" fmla="*/ 13 w 13"/>
                  <a:gd name="T23" fmla="*/ 97 h 98"/>
                  <a:gd name="T24" fmla="*/ 8 w 13"/>
                  <a:gd name="T25" fmla="*/ 84 h 98"/>
                  <a:gd name="T26" fmla="*/ 4 w 13"/>
                  <a:gd name="T27" fmla="*/ 74 h 98"/>
                  <a:gd name="T28" fmla="*/ 3 w 13"/>
                  <a:gd name="T29" fmla="*/ 71 h 98"/>
                  <a:gd name="T30" fmla="*/ 2 w 13"/>
                  <a:gd name="T31" fmla="*/ 70 h 98"/>
                  <a:gd name="T32" fmla="*/ 1 w 13"/>
                  <a:gd name="T33" fmla="*/ 69 h 98"/>
                  <a:gd name="T34" fmla="*/ 0 w 13"/>
                  <a:gd name="T35"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98">
                    <a:moveTo>
                      <a:pt x="0" y="70"/>
                    </a:moveTo>
                    <a:cubicBezTo>
                      <a:pt x="0" y="70"/>
                      <a:pt x="1" y="71"/>
                      <a:pt x="1" y="72"/>
                    </a:cubicBezTo>
                    <a:cubicBezTo>
                      <a:pt x="2" y="75"/>
                      <a:pt x="5" y="81"/>
                      <a:pt x="7" y="87"/>
                    </a:cubicBezTo>
                    <a:cubicBezTo>
                      <a:pt x="9" y="93"/>
                      <a:pt x="12" y="98"/>
                      <a:pt x="12" y="98"/>
                    </a:cubicBezTo>
                    <a:cubicBezTo>
                      <a:pt x="12" y="98"/>
                      <a:pt x="12" y="98"/>
                      <a:pt x="13" y="98"/>
                    </a:cubicBezTo>
                    <a:cubicBezTo>
                      <a:pt x="13" y="98"/>
                      <a:pt x="13" y="98"/>
                      <a:pt x="13" y="97"/>
                    </a:cubicBezTo>
                    <a:cubicBezTo>
                      <a:pt x="13" y="1"/>
                      <a:pt x="13" y="1"/>
                      <a:pt x="13" y="1"/>
                    </a:cubicBezTo>
                    <a:cubicBezTo>
                      <a:pt x="13" y="1"/>
                      <a:pt x="13" y="0"/>
                      <a:pt x="12" y="0"/>
                    </a:cubicBezTo>
                    <a:cubicBezTo>
                      <a:pt x="12" y="0"/>
                      <a:pt x="11" y="1"/>
                      <a:pt x="11" y="1"/>
                    </a:cubicBezTo>
                    <a:cubicBezTo>
                      <a:pt x="11" y="97"/>
                      <a:pt x="11" y="97"/>
                      <a:pt x="11" y="97"/>
                    </a:cubicBezTo>
                    <a:cubicBezTo>
                      <a:pt x="12" y="97"/>
                      <a:pt x="12" y="97"/>
                      <a:pt x="12" y="97"/>
                    </a:cubicBezTo>
                    <a:cubicBezTo>
                      <a:pt x="13" y="97"/>
                      <a:pt x="13" y="97"/>
                      <a:pt x="13" y="97"/>
                    </a:cubicBezTo>
                    <a:cubicBezTo>
                      <a:pt x="13" y="97"/>
                      <a:pt x="11" y="90"/>
                      <a:pt x="8" y="84"/>
                    </a:cubicBezTo>
                    <a:cubicBezTo>
                      <a:pt x="7" y="80"/>
                      <a:pt x="5" y="77"/>
                      <a:pt x="4" y="74"/>
                    </a:cubicBezTo>
                    <a:cubicBezTo>
                      <a:pt x="4" y="73"/>
                      <a:pt x="3" y="72"/>
                      <a:pt x="3" y="71"/>
                    </a:cubicBezTo>
                    <a:cubicBezTo>
                      <a:pt x="2" y="70"/>
                      <a:pt x="2" y="70"/>
                      <a:pt x="2" y="70"/>
                    </a:cubicBezTo>
                    <a:cubicBezTo>
                      <a:pt x="2" y="69"/>
                      <a:pt x="1" y="69"/>
                      <a:pt x="1" y="69"/>
                    </a:cubicBezTo>
                    <a:cubicBezTo>
                      <a:pt x="0" y="69"/>
                      <a:pt x="0" y="70"/>
                      <a:pt x="0" y="70"/>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0" name="Freeform 54"/>
              <p:cNvSpPr/>
              <p:nvPr>
                <p:custDataLst>
                  <p:tags r:id="rId51"/>
                </p:custDataLst>
              </p:nvPr>
            </p:nvSpPr>
            <p:spPr bwMode="auto">
              <a:xfrm flipH="1">
                <a:off x="8452073"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cubicBezTo>
                      <a:pt x="22" y="11"/>
                      <a:pt x="22" y="11"/>
                      <a:pt x="22" y="11"/>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1" name="Freeform 55"/>
              <p:cNvSpPr/>
              <p:nvPr>
                <p:custDataLst>
                  <p:tags r:id="rId52"/>
                </p:custDataLst>
              </p:nvPr>
            </p:nvSpPr>
            <p:spPr bwMode="auto">
              <a:xfrm flipH="1">
                <a:off x="8463809" y="2637394"/>
                <a:ext cx="11736" cy="20119"/>
              </a:xfrm>
              <a:custGeom>
                <a:avLst/>
                <a:gdLst>
                  <a:gd name="T0" fmla="*/ 0 w 3"/>
                  <a:gd name="T1" fmla="*/ 0 h 5"/>
                  <a:gd name="T2" fmla="*/ 2 w 3"/>
                  <a:gd name="T3" fmla="*/ 5 h 5"/>
                  <a:gd name="T4" fmla="*/ 3 w 3"/>
                  <a:gd name="T5" fmla="*/ 3 h 5"/>
                  <a:gd name="T6" fmla="*/ 0 w 3"/>
                  <a:gd name="T7" fmla="*/ 0 h 5"/>
                </a:gdLst>
                <a:ahLst/>
                <a:cxnLst>
                  <a:cxn ang="0">
                    <a:pos x="T0" y="T1"/>
                  </a:cxn>
                  <a:cxn ang="0">
                    <a:pos x="T2" y="T3"/>
                  </a:cxn>
                  <a:cxn ang="0">
                    <a:pos x="T4" y="T5"/>
                  </a:cxn>
                  <a:cxn ang="0">
                    <a:pos x="T6" y="T7"/>
                  </a:cxn>
                </a:cxnLst>
                <a:rect l="0" t="0" r="r" b="b"/>
                <a:pathLst>
                  <a:path w="3" h="5">
                    <a:moveTo>
                      <a:pt x="0" y="0"/>
                    </a:moveTo>
                    <a:cubicBezTo>
                      <a:pt x="1" y="2"/>
                      <a:pt x="1" y="3"/>
                      <a:pt x="2" y="5"/>
                    </a:cubicBezTo>
                    <a:cubicBezTo>
                      <a:pt x="3" y="3"/>
                      <a:pt x="3" y="3"/>
                      <a:pt x="3" y="3"/>
                    </a:cubicBezTo>
                    <a:cubicBezTo>
                      <a:pt x="2" y="2"/>
                      <a:pt x="2" y="1"/>
                      <a:pt x="0"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2" name="Freeform 56"/>
              <p:cNvSpPr/>
              <p:nvPr>
                <p:custDataLst>
                  <p:tags r:id="rId53"/>
                </p:custDataLst>
              </p:nvPr>
            </p:nvSpPr>
            <p:spPr bwMode="auto">
              <a:xfrm flipH="1">
                <a:off x="8460456" y="2630688"/>
                <a:ext cx="15090" cy="18442"/>
              </a:xfrm>
              <a:custGeom>
                <a:avLst/>
                <a:gdLst>
                  <a:gd name="T0" fmla="*/ 0 w 4"/>
                  <a:gd name="T1" fmla="*/ 0 h 5"/>
                  <a:gd name="T2" fmla="*/ 0 w 4"/>
                  <a:gd name="T3" fmla="*/ 2 h 5"/>
                  <a:gd name="T4" fmla="*/ 3 w 4"/>
                  <a:gd name="T5" fmla="*/ 5 h 5"/>
                  <a:gd name="T6" fmla="*/ 4 w 4"/>
                  <a:gd name="T7" fmla="*/ 4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1"/>
                      <a:pt x="0" y="1"/>
                      <a:pt x="0" y="2"/>
                    </a:cubicBezTo>
                    <a:cubicBezTo>
                      <a:pt x="2" y="3"/>
                      <a:pt x="2" y="4"/>
                      <a:pt x="3" y="5"/>
                    </a:cubicBezTo>
                    <a:cubicBezTo>
                      <a:pt x="4" y="4"/>
                      <a:pt x="4" y="4"/>
                      <a:pt x="4" y="4"/>
                    </a:cubicBezTo>
                    <a:cubicBezTo>
                      <a:pt x="3" y="3"/>
                      <a:pt x="2" y="1"/>
                      <a:pt x="0" y="0"/>
                    </a:cubicBezTo>
                  </a:path>
                </a:pathLst>
              </a:custGeom>
              <a:solidFill>
                <a:srgbClr val="B9A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3" name="Freeform 57"/>
              <p:cNvSpPr/>
              <p:nvPr>
                <p:custDataLst>
                  <p:tags r:id="rId54"/>
                </p:custDataLst>
              </p:nvPr>
            </p:nvSpPr>
            <p:spPr bwMode="auto">
              <a:xfrm flipH="1">
                <a:off x="8460456" y="2649129"/>
                <a:ext cx="6706" cy="31854"/>
              </a:xfrm>
              <a:custGeom>
                <a:avLst/>
                <a:gdLst>
                  <a:gd name="T0" fmla="*/ 1 w 2"/>
                  <a:gd name="T1" fmla="*/ 0 h 8"/>
                  <a:gd name="T2" fmla="*/ 0 w 2"/>
                  <a:gd name="T3" fmla="*/ 2 h 8"/>
                  <a:gd name="T4" fmla="*/ 1 w 2"/>
                  <a:gd name="T5" fmla="*/ 8 h 8"/>
                  <a:gd name="T6" fmla="*/ 2 w 2"/>
                  <a:gd name="T7" fmla="*/ 4 h 8"/>
                  <a:gd name="T8" fmla="*/ 2 w 2"/>
                  <a:gd name="T9" fmla="*/ 4 h 8"/>
                  <a:gd name="T10" fmla="*/ 2 w 2"/>
                  <a:gd name="T11" fmla="*/ 4 h 8"/>
                  <a:gd name="T12" fmla="*/ 1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1" y="0"/>
                    </a:moveTo>
                    <a:cubicBezTo>
                      <a:pt x="0" y="2"/>
                      <a:pt x="0" y="2"/>
                      <a:pt x="0" y="2"/>
                    </a:cubicBezTo>
                    <a:cubicBezTo>
                      <a:pt x="0" y="4"/>
                      <a:pt x="1" y="6"/>
                      <a:pt x="1" y="8"/>
                    </a:cubicBezTo>
                    <a:cubicBezTo>
                      <a:pt x="2" y="7"/>
                      <a:pt x="2" y="6"/>
                      <a:pt x="2" y="4"/>
                    </a:cubicBezTo>
                    <a:cubicBezTo>
                      <a:pt x="2" y="4"/>
                      <a:pt x="2" y="4"/>
                      <a:pt x="2" y="4"/>
                    </a:cubicBezTo>
                    <a:cubicBezTo>
                      <a:pt x="2" y="4"/>
                      <a:pt x="2" y="4"/>
                      <a:pt x="2" y="4"/>
                    </a:cubicBezTo>
                    <a:cubicBezTo>
                      <a:pt x="2" y="3"/>
                      <a:pt x="2" y="1"/>
                      <a:pt x="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4" name="Freeform 58"/>
              <p:cNvSpPr>
                <a:spLocks noEditPoints="1"/>
              </p:cNvSpPr>
              <p:nvPr>
                <p:custDataLst>
                  <p:tags r:id="rId55"/>
                </p:custDataLst>
              </p:nvPr>
            </p:nvSpPr>
            <p:spPr bwMode="auto">
              <a:xfrm flipH="1">
                <a:off x="8455426" y="2645776"/>
                <a:ext cx="8383" cy="43590"/>
              </a:xfrm>
              <a:custGeom>
                <a:avLst/>
                <a:gdLst>
                  <a:gd name="T0" fmla="*/ 1 w 2"/>
                  <a:gd name="T1" fmla="*/ 5 h 11"/>
                  <a:gd name="T2" fmla="*/ 1 w 2"/>
                  <a:gd name="T3" fmla="*/ 5 h 11"/>
                  <a:gd name="T4" fmla="*/ 0 w 2"/>
                  <a:gd name="T5" fmla="*/ 9 h 11"/>
                  <a:gd name="T6" fmla="*/ 0 w 2"/>
                  <a:gd name="T7" fmla="*/ 11 h 11"/>
                  <a:gd name="T8" fmla="*/ 2 w 2"/>
                  <a:gd name="T9" fmla="*/ 6 h 11"/>
                  <a:gd name="T10" fmla="*/ 1 w 2"/>
                  <a:gd name="T11" fmla="*/ 5 h 11"/>
                  <a:gd name="T12" fmla="*/ 1 w 2"/>
                  <a:gd name="T13" fmla="*/ 0 h 11"/>
                  <a:gd name="T14" fmla="*/ 1 w 2"/>
                  <a:gd name="T15" fmla="*/ 0 h 11"/>
                  <a:gd name="T16" fmla="*/ 1 w 2"/>
                  <a:gd name="T17" fmla="*/ 0 h 11"/>
                  <a:gd name="T18" fmla="*/ 0 w 2"/>
                  <a:gd name="T19" fmla="*/ 1 h 11"/>
                  <a:gd name="T20" fmla="*/ 1 w 2"/>
                  <a:gd name="T21" fmla="*/ 5 h 11"/>
                  <a:gd name="T22" fmla="*/ 1 w 2"/>
                  <a:gd name="T23" fmla="*/ 5 h 11"/>
                  <a:gd name="T24" fmla="*/ 1 w 2"/>
                  <a:gd name="T25" fmla="*/ 5 h 11"/>
                  <a:gd name="T26" fmla="*/ 2 w 2"/>
                  <a:gd name="T27" fmla="*/ 4 h 11"/>
                  <a:gd name="T28" fmla="*/ 1 w 2"/>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1">
                    <a:moveTo>
                      <a:pt x="1" y="5"/>
                    </a:moveTo>
                    <a:cubicBezTo>
                      <a:pt x="1" y="5"/>
                      <a:pt x="1" y="5"/>
                      <a:pt x="1" y="5"/>
                    </a:cubicBezTo>
                    <a:cubicBezTo>
                      <a:pt x="1" y="7"/>
                      <a:pt x="1" y="8"/>
                      <a:pt x="0" y="9"/>
                    </a:cubicBezTo>
                    <a:cubicBezTo>
                      <a:pt x="0" y="10"/>
                      <a:pt x="0" y="10"/>
                      <a:pt x="0" y="11"/>
                    </a:cubicBezTo>
                    <a:cubicBezTo>
                      <a:pt x="1" y="9"/>
                      <a:pt x="2" y="8"/>
                      <a:pt x="2" y="6"/>
                    </a:cubicBezTo>
                    <a:cubicBezTo>
                      <a:pt x="1" y="6"/>
                      <a:pt x="1" y="6"/>
                      <a:pt x="1" y="5"/>
                    </a:cubicBezTo>
                    <a:moveTo>
                      <a:pt x="1" y="0"/>
                    </a:moveTo>
                    <a:cubicBezTo>
                      <a:pt x="1" y="0"/>
                      <a:pt x="1" y="0"/>
                      <a:pt x="1" y="0"/>
                    </a:cubicBezTo>
                    <a:cubicBezTo>
                      <a:pt x="1" y="0"/>
                      <a:pt x="1" y="0"/>
                      <a:pt x="1" y="0"/>
                    </a:cubicBezTo>
                    <a:cubicBezTo>
                      <a:pt x="0" y="1"/>
                      <a:pt x="0" y="1"/>
                      <a:pt x="0" y="1"/>
                    </a:cubicBezTo>
                    <a:cubicBezTo>
                      <a:pt x="1" y="2"/>
                      <a:pt x="1" y="4"/>
                      <a:pt x="1" y="5"/>
                    </a:cubicBezTo>
                    <a:cubicBezTo>
                      <a:pt x="1" y="5"/>
                      <a:pt x="1" y="5"/>
                      <a:pt x="1" y="5"/>
                    </a:cubicBezTo>
                    <a:cubicBezTo>
                      <a:pt x="1" y="5"/>
                      <a:pt x="1" y="5"/>
                      <a:pt x="1" y="5"/>
                    </a:cubicBezTo>
                    <a:cubicBezTo>
                      <a:pt x="1" y="5"/>
                      <a:pt x="1" y="4"/>
                      <a:pt x="2" y="4"/>
                    </a:cubicBezTo>
                    <a:cubicBezTo>
                      <a:pt x="2" y="3"/>
                      <a:pt x="1" y="1"/>
                      <a:pt x="1" y="0"/>
                    </a:cubicBezTo>
                  </a:path>
                </a:pathLst>
              </a:custGeom>
              <a:solidFill>
                <a:srgbClr val="765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5" name="Freeform 59"/>
              <p:cNvSpPr/>
              <p:nvPr>
                <p:custDataLst>
                  <p:tags r:id="rId56"/>
                </p:custDataLst>
              </p:nvPr>
            </p:nvSpPr>
            <p:spPr bwMode="auto">
              <a:xfrm flipH="1">
                <a:off x="8296153" y="2625657"/>
                <a:ext cx="58680" cy="70415"/>
              </a:xfrm>
              <a:custGeom>
                <a:avLst/>
                <a:gdLst>
                  <a:gd name="T0" fmla="*/ 10 w 15"/>
                  <a:gd name="T1" fmla="*/ 0 h 18"/>
                  <a:gd name="T2" fmla="*/ 0 w 15"/>
                  <a:gd name="T3" fmla="*/ 9 h 18"/>
                  <a:gd name="T4" fmla="*/ 1 w 15"/>
                  <a:gd name="T5" fmla="*/ 10 h 18"/>
                  <a:gd name="T6" fmla="*/ 0 w 15"/>
                  <a:gd name="T7" fmla="*/ 11 h 18"/>
                  <a:gd name="T8" fmla="*/ 3 w 15"/>
                  <a:gd name="T9" fmla="*/ 18 h 18"/>
                  <a:gd name="T10" fmla="*/ 3 w 15"/>
                  <a:gd name="T11" fmla="*/ 18 h 18"/>
                  <a:gd name="T12" fmla="*/ 3 w 15"/>
                  <a:gd name="T13" fmla="*/ 18 h 18"/>
                  <a:gd name="T14" fmla="*/ 15 w 15"/>
                  <a:gd name="T15" fmla="*/ 1 h 18"/>
                  <a:gd name="T16" fmla="*/ 10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0" y="0"/>
                    </a:moveTo>
                    <a:cubicBezTo>
                      <a:pt x="5" y="0"/>
                      <a:pt x="0" y="4"/>
                      <a:pt x="0" y="9"/>
                    </a:cubicBezTo>
                    <a:cubicBezTo>
                      <a:pt x="0" y="9"/>
                      <a:pt x="1" y="10"/>
                      <a:pt x="1" y="10"/>
                    </a:cubicBezTo>
                    <a:cubicBezTo>
                      <a:pt x="1" y="11"/>
                      <a:pt x="0" y="11"/>
                      <a:pt x="0" y="11"/>
                    </a:cubicBezTo>
                    <a:cubicBezTo>
                      <a:pt x="0" y="14"/>
                      <a:pt x="1" y="16"/>
                      <a:pt x="3" y="18"/>
                    </a:cubicBezTo>
                    <a:cubicBezTo>
                      <a:pt x="3" y="18"/>
                      <a:pt x="3" y="18"/>
                      <a:pt x="3" y="18"/>
                    </a:cubicBezTo>
                    <a:cubicBezTo>
                      <a:pt x="3" y="18"/>
                      <a:pt x="3" y="18"/>
                      <a:pt x="3" y="18"/>
                    </a:cubicBezTo>
                    <a:cubicBezTo>
                      <a:pt x="15" y="1"/>
                      <a:pt x="15" y="1"/>
                      <a:pt x="15" y="1"/>
                    </a:cubicBezTo>
                    <a:cubicBezTo>
                      <a:pt x="14" y="0"/>
                      <a:pt x="12" y="0"/>
                      <a:pt x="10"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6" name="Freeform 60"/>
              <p:cNvSpPr/>
              <p:nvPr>
                <p:custDataLst>
                  <p:tags r:id="rId57"/>
                </p:custDataLst>
              </p:nvPr>
            </p:nvSpPr>
            <p:spPr bwMode="auto">
              <a:xfrm flipH="1">
                <a:off x="8276035" y="2630688"/>
                <a:ext cx="67062" cy="77122"/>
              </a:xfrm>
              <a:custGeom>
                <a:avLst/>
                <a:gdLst>
                  <a:gd name="T0" fmla="*/ 12 w 17"/>
                  <a:gd name="T1" fmla="*/ 0 h 20"/>
                  <a:gd name="T2" fmla="*/ 12 w 17"/>
                  <a:gd name="T3" fmla="*/ 0 h 20"/>
                  <a:gd name="T4" fmla="*/ 12 w 17"/>
                  <a:gd name="T5" fmla="*/ 0 h 20"/>
                  <a:gd name="T6" fmla="*/ 0 w 17"/>
                  <a:gd name="T7" fmla="*/ 17 h 20"/>
                  <a:gd name="T8" fmla="*/ 6 w 17"/>
                  <a:gd name="T9" fmla="*/ 20 h 20"/>
                  <a:gd name="T10" fmla="*/ 6 w 17"/>
                  <a:gd name="T11" fmla="*/ 20 h 20"/>
                  <a:gd name="T12" fmla="*/ 6 w 17"/>
                  <a:gd name="T13" fmla="*/ 20 h 20"/>
                  <a:gd name="T14" fmla="*/ 17 w 17"/>
                  <a:gd name="T15" fmla="*/ 5 h 20"/>
                  <a:gd name="T16" fmla="*/ 12 w 1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2" y="0"/>
                    </a:moveTo>
                    <a:cubicBezTo>
                      <a:pt x="12" y="0"/>
                      <a:pt x="12" y="0"/>
                      <a:pt x="12" y="0"/>
                    </a:cubicBezTo>
                    <a:cubicBezTo>
                      <a:pt x="12" y="0"/>
                      <a:pt x="12" y="0"/>
                      <a:pt x="12" y="0"/>
                    </a:cubicBezTo>
                    <a:cubicBezTo>
                      <a:pt x="0" y="17"/>
                      <a:pt x="0" y="17"/>
                      <a:pt x="0" y="17"/>
                    </a:cubicBezTo>
                    <a:cubicBezTo>
                      <a:pt x="2" y="19"/>
                      <a:pt x="4" y="19"/>
                      <a:pt x="6" y="20"/>
                    </a:cubicBezTo>
                    <a:cubicBezTo>
                      <a:pt x="6" y="20"/>
                      <a:pt x="6" y="20"/>
                      <a:pt x="6" y="20"/>
                    </a:cubicBezTo>
                    <a:cubicBezTo>
                      <a:pt x="6" y="20"/>
                      <a:pt x="6" y="20"/>
                      <a:pt x="6" y="20"/>
                    </a:cubicBezTo>
                    <a:cubicBezTo>
                      <a:pt x="17" y="5"/>
                      <a:pt x="17" y="5"/>
                      <a:pt x="17" y="5"/>
                    </a:cubicBezTo>
                    <a:cubicBezTo>
                      <a:pt x="16" y="3"/>
                      <a:pt x="14" y="1"/>
                      <a:pt x="12"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7" name="Freeform 61"/>
              <p:cNvSpPr/>
              <p:nvPr>
                <p:custDataLst>
                  <p:tags r:id="rId58"/>
                </p:custDataLst>
              </p:nvPr>
            </p:nvSpPr>
            <p:spPr bwMode="auto">
              <a:xfrm flipH="1">
                <a:off x="8272681" y="2649129"/>
                <a:ext cx="46944" cy="58679"/>
              </a:xfrm>
              <a:custGeom>
                <a:avLst/>
                <a:gdLst>
                  <a:gd name="T0" fmla="*/ 11 w 12"/>
                  <a:gd name="T1" fmla="*/ 0 h 15"/>
                  <a:gd name="T2" fmla="*/ 11 w 12"/>
                  <a:gd name="T3" fmla="*/ 0 h 15"/>
                  <a:gd name="T4" fmla="*/ 11 w 12"/>
                  <a:gd name="T5" fmla="*/ 0 h 15"/>
                  <a:gd name="T6" fmla="*/ 0 w 12"/>
                  <a:gd name="T7" fmla="*/ 15 h 15"/>
                  <a:gd name="T8" fmla="*/ 1 w 12"/>
                  <a:gd name="T9" fmla="*/ 15 h 15"/>
                  <a:gd name="T10" fmla="*/ 12 w 12"/>
                  <a:gd name="T11" fmla="*/ 4 h 15"/>
                  <a:gd name="T12" fmla="*/ 11 w 1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11" y="0"/>
                    </a:moveTo>
                    <a:cubicBezTo>
                      <a:pt x="11" y="0"/>
                      <a:pt x="11" y="0"/>
                      <a:pt x="11" y="0"/>
                    </a:cubicBezTo>
                    <a:cubicBezTo>
                      <a:pt x="11" y="0"/>
                      <a:pt x="11" y="0"/>
                      <a:pt x="11" y="0"/>
                    </a:cubicBezTo>
                    <a:cubicBezTo>
                      <a:pt x="0" y="15"/>
                      <a:pt x="0" y="15"/>
                      <a:pt x="0" y="15"/>
                    </a:cubicBezTo>
                    <a:cubicBezTo>
                      <a:pt x="0" y="15"/>
                      <a:pt x="1" y="15"/>
                      <a:pt x="1" y="15"/>
                    </a:cubicBezTo>
                    <a:cubicBezTo>
                      <a:pt x="7" y="15"/>
                      <a:pt x="12" y="10"/>
                      <a:pt x="12" y="4"/>
                    </a:cubicBezTo>
                    <a:cubicBezTo>
                      <a:pt x="12" y="3"/>
                      <a:pt x="11" y="1"/>
                      <a:pt x="1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8" name="Freeform 62"/>
              <p:cNvSpPr/>
              <p:nvPr>
                <p:custDataLst>
                  <p:tags r:id="rId59"/>
                </p:custDataLst>
              </p:nvPr>
            </p:nvSpPr>
            <p:spPr bwMode="auto">
              <a:xfrm flipH="1">
                <a:off x="8267652"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lnTo>
                      <a:pt x="22" y="11"/>
                    </a:lnTo>
                    <a:close/>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9" name="Freeform 63"/>
              <p:cNvSpPr/>
              <p:nvPr>
                <p:custDataLst>
                  <p:tags r:id="rId60"/>
                </p:custDataLst>
              </p:nvPr>
            </p:nvSpPr>
            <p:spPr bwMode="auto">
              <a:xfrm flipH="1">
                <a:off x="8349803" y="2660866"/>
                <a:ext cx="110653" cy="8382"/>
              </a:xfrm>
              <a:custGeom>
                <a:avLst/>
                <a:gdLst>
                  <a:gd name="T0" fmla="*/ 1 w 28"/>
                  <a:gd name="T1" fmla="*/ 2 h 2"/>
                  <a:gd name="T2" fmla="*/ 27 w 28"/>
                  <a:gd name="T3" fmla="*/ 2 h 2"/>
                  <a:gd name="T4" fmla="*/ 28 w 28"/>
                  <a:gd name="T5" fmla="*/ 1 h 2"/>
                  <a:gd name="T6" fmla="*/ 27 w 28"/>
                  <a:gd name="T7" fmla="*/ 0 h 2"/>
                  <a:gd name="T8" fmla="*/ 1 w 28"/>
                  <a:gd name="T9" fmla="*/ 0 h 2"/>
                  <a:gd name="T10" fmla="*/ 0 w 28"/>
                  <a:gd name="T11" fmla="*/ 1 h 2"/>
                  <a:gd name="T12" fmla="*/ 1 w 2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8" h="2">
                    <a:moveTo>
                      <a:pt x="1" y="2"/>
                    </a:moveTo>
                    <a:cubicBezTo>
                      <a:pt x="27" y="2"/>
                      <a:pt x="27" y="2"/>
                      <a:pt x="27" y="2"/>
                    </a:cubicBezTo>
                    <a:cubicBezTo>
                      <a:pt x="27" y="2"/>
                      <a:pt x="28" y="2"/>
                      <a:pt x="28" y="1"/>
                    </a:cubicBezTo>
                    <a:cubicBezTo>
                      <a:pt x="28" y="1"/>
                      <a:pt x="27" y="0"/>
                      <a:pt x="27" y="0"/>
                    </a:cubicBezTo>
                    <a:cubicBezTo>
                      <a:pt x="1" y="0"/>
                      <a:pt x="1" y="0"/>
                      <a:pt x="1" y="0"/>
                    </a:cubicBezTo>
                    <a:cubicBezTo>
                      <a:pt x="0" y="0"/>
                      <a:pt x="0" y="1"/>
                      <a:pt x="0" y="1"/>
                    </a:cubicBezTo>
                    <a:cubicBezTo>
                      <a:pt x="0" y="2"/>
                      <a:pt x="0" y="2"/>
                      <a:pt x="1" y="2"/>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0" name="Freeform 64"/>
              <p:cNvSpPr/>
              <p:nvPr>
                <p:custDataLst>
                  <p:tags r:id="rId61"/>
                </p:custDataLst>
              </p:nvPr>
            </p:nvSpPr>
            <p:spPr bwMode="auto">
              <a:xfrm flipH="1">
                <a:off x="8490634" y="2778224"/>
                <a:ext cx="70415" cy="110653"/>
              </a:xfrm>
              <a:custGeom>
                <a:avLst/>
                <a:gdLst>
                  <a:gd name="T0" fmla="*/ 0 w 18"/>
                  <a:gd name="T1" fmla="*/ 1 h 28"/>
                  <a:gd name="T2" fmla="*/ 2 w 18"/>
                  <a:gd name="T3" fmla="*/ 11 h 28"/>
                  <a:gd name="T4" fmla="*/ 16 w 18"/>
                  <a:gd name="T5" fmla="*/ 27 h 28"/>
                  <a:gd name="T6" fmla="*/ 17 w 18"/>
                  <a:gd name="T7" fmla="*/ 27 h 28"/>
                  <a:gd name="T8" fmla="*/ 17 w 18"/>
                  <a:gd name="T9" fmla="*/ 26 h 28"/>
                  <a:gd name="T10" fmla="*/ 4 w 18"/>
                  <a:gd name="T11" fmla="*/ 10 h 28"/>
                  <a:gd name="T12" fmla="*/ 2 w 18"/>
                  <a:gd name="T13" fmla="*/ 1 h 28"/>
                  <a:gd name="T14" fmla="*/ 1 w 18"/>
                  <a:gd name="T15" fmla="*/ 0 h 28"/>
                  <a:gd name="T16" fmla="*/ 0 w 18"/>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8">
                    <a:moveTo>
                      <a:pt x="0" y="1"/>
                    </a:moveTo>
                    <a:cubicBezTo>
                      <a:pt x="0" y="1"/>
                      <a:pt x="0" y="5"/>
                      <a:pt x="2" y="11"/>
                    </a:cubicBezTo>
                    <a:cubicBezTo>
                      <a:pt x="4" y="16"/>
                      <a:pt x="8" y="23"/>
                      <a:pt x="16" y="27"/>
                    </a:cubicBezTo>
                    <a:cubicBezTo>
                      <a:pt x="17" y="28"/>
                      <a:pt x="17" y="28"/>
                      <a:pt x="17" y="27"/>
                    </a:cubicBezTo>
                    <a:cubicBezTo>
                      <a:pt x="18" y="27"/>
                      <a:pt x="18" y="26"/>
                      <a:pt x="17" y="26"/>
                    </a:cubicBezTo>
                    <a:cubicBezTo>
                      <a:pt x="10" y="21"/>
                      <a:pt x="6" y="15"/>
                      <a:pt x="4" y="10"/>
                    </a:cubicBezTo>
                    <a:cubicBezTo>
                      <a:pt x="2" y="5"/>
                      <a:pt x="2" y="1"/>
                      <a:pt x="2" y="1"/>
                    </a:cubicBezTo>
                    <a:cubicBezTo>
                      <a:pt x="2" y="0"/>
                      <a:pt x="2" y="0"/>
                      <a:pt x="1" y="0"/>
                    </a:cubicBezTo>
                    <a:cubicBezTo>
                      <a:pt x="1"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1" name="Oval 65"/>
              <p:cNvSpPr>
                <a:spLocks noChangeArrowheads="1"/>
              </p:cNvSpPr>
              <p:nvPr>
                <p:custDataLst>
                  <p:tags r:id="rId62"/>
                </p:custDataLst>
              </p:nvPr>
            </p:nvSpPr>
            <p:spPr bwMode="auto">
              <a:xfrm flipH="1">
                <a:off x="8467162"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2" name="Oval 66"/>
              <p:cNvSpPr>
                <a:spLocks noChangeArrowheads="1"/>
              </p:cNvSpPr>
              <p:nvPr>
                <p:custDataLst>
                  <p:tags r:id="rId63"/>
                </p:custDataLst>
              </p:nvPr>
            </p:nvSpPr>
            <p:spPr bwMode="auto">
              <a:xfrm flipH="1">
                <a:off x="8267651"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3" name="Rectangle 67"/>
              <p:cNvSpPr>
                <a:spLocks noChangeArrowheads="1"/>
              </p:cNvSpPr>
              <p:nvPr>
                <p:custDataLst>
                  <p:tags r:id="rId64"/>
                </p:custDataLst>
              </p:nvPr>
            </p:nvSpPr>
            <p:spPr bwMode="auto">
              <a:xfrm flipH="1">
                <a:off x="8460456" y="2545183"/>
                <a:ext cx="77122"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4" name="Rectangle 68"/>
              <p:cNvSpPr>
                <a:spLocks noChangeArrowheads="1"/>
              </p:cNvSpPr>
              <p:nvPr>
                <p:custDataLst>
                  <p:tags r:id="rId65"/>
                </p:custDataLst>
              </p:nvPr>
            </p:nvSpPr>
            <p:spPr bwMode="auto">
              <a:xfrm flipH="1">
                <a:off x="8460456" y="2545183"/>
                <a:ext cx="77122" cy="1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5" name="Rectangle 69"/>
              <p:cNvSpPr>
                <a:spLocks noChangeArrowheads="1"/>
              </p:cNvSpPr>
              <p:nvPr>
                <p:custDataLst>
                  <p:tags r:id="rId66"/>
                </p:custDataLst>
              </p:nvPr>
            </p:nvSpPr>
            <p:spPr bwMode="auto">
              <a:xfrm flipH="1">
                <a:off x="8252563" y="2545183"/>
                <a:ext cx="73768"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6" name="Freeform 70"/>
              <p:cNvSpPr/>
              <p:nvPr>
                <p:custDataLst>
                  <p:tags r:id="rId67"/>
                </p:custDataLst>
              </p:nvPr>
            </p:nvSpPr>
            <p:spPr bwMode="auto">
              <a:xfrm flipH="1">
                <a:off x="7099092" y="3908223"/>
                <a:ext cx="801394" cy="860073"/>
              </a:xfrm>
              <a:custGeom>
                <a:avLst/>
                <a:gdLst>
                  <a:gd name="T0" fmla="*/ 167 w 205"/>
                  <a:gd name="T1" fmla="*/ 0 h 220"/>
                  <a:gd name="T2" fmla="*/ 198 w 205"/>
                  <a:gd name="T3" fmla="*/ 78 h 220"/>
                  <a:gd name="T4" fmla="*/ 179 w 205"/>
                  <a:gd name="T5" fmla="*/ 127 h 220"/>
                  <a:gd name="T6" fmla="*/ 0 w 205"/>
                  <a:gd name="T7" fmla="*/ 220 h 220"/>
                  <a:gd name="T8" fmla="*/ 7 w 205"/>
                  <a:gd name="T9" fmla="*/ 164 h 220"/>
                  <a:gd name="T10" fmla="*/ 109 w 205"/>
                  <a:gd name="T11" fmla="*/ 73 h 220"/>
                  <a:gd name="T12" fmla="*/ 94 w 205"/>
                  <a:gd name="T13" fmla="*/ 47 h 220"/>
                  <a:gd name="T14" fmla="*/ 167 w 205"/>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20">
                    <a:moveTo>
                      <a:pt x="167" y="0"/>
                    </a:moveTo>
                    <a:cubicBezTo>
                      <a:pt x="198" y="78"/>
                      <a:pt x="198" y="78"/>
                      <a:pt x="198" y="78"/>
                    </a:cubicBezTo>
                    <a:cubicBezTo>
                      <a:pt x="205" y="96"/>
                      <a:pt x="197" y="118"/>
                      <a:pt x="179" y="127"/>
                    </a:cubicBezTo>
                    <a:cubicBezTo>
                      <a:pt x="0" y="220"/>
                      <a:pt x="0" y="220"/>
                      <a:pt x="0" y="220"/>
                    </a:cubicBezTo>
                    <a:cubicBezTo>
                      <a:pt x="7" y="164"/>
                      <a:pt x="7" y="164"/>
                      <a:pt x="7" y="164"/>
                    </a:cubicBezTo>
                    <a:cubicBezTo>
                      <a:pt x="109" y="73"/>
                      <a:pt x="109" y="73"/>
                      <a:pt x="109" y="73"/>
                    </a:cubicBezTo>
                    <a:cubicBezTo>
                      <a:pt x="94" y="47"/>
                      <a:pt x="94" y="47"/>
                      <a:pt x="94" y="47"/>
                    </a:cubicBezTo>
                    <a:lnTo>
                      <a:pt x="167"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7" name="Freeform 71"/>
              <p:cNvSpPr/>
              <p:nvPr>
                <p:custDataLst>
                  <p:tags r:id="rId68"/>
                </p:custDataLst>
              </p:nvPr>
            </p:nvSpPr>
            <p:spPr bwMode="auto">
              <a:xfrm flipH="1">
                <a:off x="8440337" y="4104380"/>
                <a:ext cx="1027729" cy="766186"/>
              </a:xfrm>
              <a:custGeom>
                <a:avLst/>
                <a:gdLst>
                  <a:gd name="T0" fmla="*/ 115 w 263"/>
                  <a:gd name="T1" fmla="*/ 21 h 196"/>
                  <a:gd name="T2" fmla="*/ 110 w 263"/>
                  <a:gd name="T3" fmla="*/ 79 h 196"/>
                  <a:gd name="T4" fmla="*/ 231 w 263"/>
                  <a:gd name="T5" fmla="*/ 87 h 196"/>
                  <a:gd name="T6" fmla="*/ 258 w 263"/>
                  <a:gd name="T7" fmla="*/ 112 h 196"/>
                  <a:gd name="T8" fmla="*/ 263 w 263"/>
                  <a:gd name="T9" fmla="*/ 158 h 196"/>
                  <a:gd name="T10" fmla="*/ 224 w 263"/>
                  <a:gd name="T11" fmla="*/ 139 h 196"/>
                  <a:gd name="T12" fmla="*/ 47 w 263"/>
                  <a:gd name="T13" fmla="*/ 189 h 196"/>
                  <a:gd name="T14" fmla="*/ 5 w 263"/>
                  <a:gd name="T15" fmla="*/ 151 h 196"/>
                  <a:gd name="T16" fmla="*/ 31 w 263"/>
                  <a:gd name="T17" fmla="*/ 0 h 196"/>
                  <a:gd name="T18" fmla="*/ 115 w 263"/>
                  <a:gd name="T19"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196">
                    <a:moveTo>
                      <a:pt x="115" y="21"/>
                    </a:moveTo>
                    <a:cubicBezTo>
                      <a:pt x="110" y="79"/>
                      <a:pt x="110" y="79"/>
                      <a:pt x="110" y="79"/>
                    </a:cubicBezTo>
                    <a:cubicBezTo>
                      <a:pt x="231" y="87"/>
                      <a:pt x="231" y="87"/>
                      <a:pt x="231" y="87"/>
                    </a:cubicBezTo>
                    <a:cubicBezTo>
                      <a:pt x="231" y="87"/>
                      <a:pt x="252" y="91"/>
                      <a:pt x="258" y="112"/>
                    </a:cubicBezTo>
                    <a:cubicBezTo>
                      <a:pt x="263" y="132"/>
                      <a:pt x="263" y="158"/>
                      <a:pt x="263" y="158"/>
                    </a:cubicBezTo>
                    <a:cubicBezTo>
                      <a:pt x="224" y="139"/>
                      <a:pt x="224" y="139"/>
                      <a:pt x="224" y="139"/>
                    </a:cubicBezTo>
                    <a:cubicBezTo>
                      <a:pt x="47" y="189"/>
                      <a:pt x="47" y="189"/>
                      <a:pt x="47" y="189"/>
                    </a:cubicBezTo>
                    <a:cubicBezTo>
                      <a:pt x="23" y="196"/>
                      <a:pt x="0" y="175"/>
                      <a:pt x="5" y="151"/>
                    </a:cubicBezTo>
                    <a:cubicBezTo>
                      <a:pt x="31" y="0"/>
                      <a:pt x="31" y="0"/>
                      <a:pt x="31" y="0"/>
                    </a:cubicBezTo>
                    <a:cubicBezTo>
                      <a:pt x="115" y="21"/>
                      <a:pt x="115" y="21"/>
                      <a:pt x="115" y="21"/>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8" name="Freeform 72"/>
              <p:cNvSpPr/>
              <p:nvPr>
                <p:custDataLst>
                  <p:tags r:id="rId69"/>
                </p:custDataLst>
              </p:nvPr>
            </p:nvSpPr>
            <p:spPr bwMode="auto">
              <a:xfrm flipH="1">
                <a:off x="8733734" y="4404484"/>
                <a:ext cx="575059" cy="31854"/>
              </a:xfrm>
              <a:custGeom>
                <a:avLst/>
                <a:gdLst>
                  <a:gd name="T0" fmla="*/ 1 w 147"/>
                  <a:gd name="T1" fmla="*/ 2 h 8"/>
                  <a:gd name="T2" fmla="*/ 146 w 147"/>
                  <a:gd name="T3" fmla="*/ 8 h 8"/>
                  <a:gd name="T4" fmla="*/ 147 w 147"/>
                  <a:gd name="T5" fmla="*/ 7 h 8"/>
                  <a:gd name="T6" fmla="*/ 146 w 147"/>
                  <a:gd name="T7" fmla="*/ 6 h 8"/>
                  <a:gd name="T8" fmla="*/ 1 w 147"/>
                  <a:gd name="T9" fmla="*/ 0 h 8"/>
                  <a:gd name="T10" fmla="*/ 0 w 147"/>
                  <a:gd name="T11" fmla="*/ 1 h 8"/>
                  <a:gd name="T12" fmla="*/ 1 w 147"/>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47" h="8">
                    <a:moveTo>
                      <a:pt x="1" y="2"/>
                    </a:moveTo>
                    <a:cubicBezTo>
                      <a:pt x="146" y="8"/>
                      <a:pt x="146" y="8"/>
                      <a:pt x="146" y="8"/>
                    </a:cubicBezTo>
                    <a:cubicBezTo>
                      <a:pt x="146" y="8"/>
                      <a:pt x="147" y="8"/>
                      <a:pt x="147" y="7"/>
                    </a:cubicBezTo>
                    <a:cubicBezTo>
                      <a:pt x="147" y="6"/>
                      <a:pt x="146" y="6"/>
                      <a:pt x="146" y="6"/>
                    </a:cubicBezTo>
                    <a:cubicBezTo>
                      <a:pt x="1" y="0"/>
                      <a:pt x="1" y="0"/>
                      <a:pt x="1" y="0"/>
                    </a:cubicBezTo>
                    <a:cubicBezTo>
                      <a:pt x="0" y="0"/>
                      <a:pt x="0" y="1"/>
                      <a:pt x="0" y="1"/>
                    </a:cubicBezTo>
                    <a:cubicBezTo>
                      <a:pt x="0" y="2"/>
                      <a:pt x="0" y="2"/>
                      <a:pt x="1" y="2"/>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9" name="Freeform 73"/>
              <p:cNvSpPr/>
              <p:nvPr>
                <p:custDataLst>
                  <p:tags r:id="rId70"/>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close/>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0" name="Freeform 74"/>
              <p:cNvSpPr/>
              <p:nvPr>
                <p:custDataLst>
                  <p:tags r:id="rId71"/>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1" name="Freeform 75"/>
              <p:cNvSpPr/>
              <p:nvPr>
                <p:custDataLst>
                  <p:tags r:id="rId72"/>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2" name="Freeform 76"/>
              <p:cNvSpPr/>
              <p:nvPr>
                <p:custDataLst>
                  <p:tags r:id="rId73"/>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3" name="Freeform 77"/>
              <p:cNvSpPr/>
              <p:nvPr>
                <p:custDataLst>
                  <p:tags r:id="rId74"/>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close/>
                  </a:path>
                </a:pathLst>
              </a:custGeom>
              <a:solidFill>
                <a:srgbClr val="3F38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4" name="Freeform 78"/>
              <p:cNvSpPr/>
              <p:nvPr>
                <p:custDataLst>
                  <p:tags r:id="rId75"/>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5" name="Freeform 79"/>
              <p:cNvSpPr/>
              <p:nvPr>
                <p:custDataLst>
                  <p:tags r:id="rId76"/>
                </p:custDataLst>
              </p:nvPr>
            </p:nvSpPr>
            <p:spPr bwMode="auto">
              <a:xfrm flipH="1">
                <a:off x="7680858" y="3306339"/>
                <a:ext cx="1267476" cy="953960"/>
              </a:xfrm>
              <a:custGeom>
                <a:avLst/>
                <a:gdLst>
                  <a:gd name="T0" fmla="*/ 33 w 324"/>
                  <a:gd name="T1" fmla="*/ 0 h 244"/>
                  <a:gd name="T2" fmla="*/ 323 w 324"/>
                  <a:gd name="T3" fmla="*/ 204 h 244"/>
                  <a:gd name="T4" fmla="*/ 324 w 324"/>
                  <a:gd name="T5" fmla="*/ 244 h 244"/>
                  <a:gd name="T6" fmla="*/ 0 w 324"/>
                  <a:gd name="T7" fmla="*/ 11 h 244"/>
                  <a:gd name="T8" fmla="*/ 33 w 324"/>
                  <a:gd name="T9" fmla="*/ 0 h 244"/>
                </a:gdLst>
                <a:ahLst/>
                <a:cxnLst>
                  <a:cxn ang="0">
                    <a:pos x="T0" y="T1"/>
                  </a:cxn>
                  <a:cxn ang="0">
                    <a:pos x="T2" y="T3"/>
                  </a:cxn>
                  <a:cxn ang="0">
                    <a:pos x="T4" y="T5"/>
                  </a:cxn>
                  <a:cxn ang="0">
                    <a:pos x="T6" y="T7"/>
                  </a:cxn>
                  <a:cxn ang="0">
                    <a:pos x="T8" y="T9"/>
                  </a:cxn>
                </a:cxnLst>
                <a:rect l="0" t="0" r="r" b="b"/>
                <a:pathLst>
                  <a:path w="324" h="244">
                    <a:moveTo>
                      <a:pt x="33" y="0"/>
                    </a:moveTo>
                    <a:cubicBezTo>
                      <a:pt x="33" y="0"/>
                      <a:pt x="162" y="128"/>
                      <a:pt x="323" y="204"/>
                    </a:cubicBezTo>
                    <a:cubicBezTo>
                      <a:pt x="324" y="244"/>
                      <a:pt x="324" y="244"/>
                      <a:pt x="324" y="244"/>
                    </a:cubicBezTo>
                    <a:cubicBezTo>
                      <a:pt x="324" y="244"/>
                      <a:pt x="107" y="146"/>
                      <a:pt x="0" y="11"/>
                    </a:cubicBezTo>
                    <a:cubicBezTo>
                      <a:pt x="33" y="0"/>
                      <a:pt x="33" y="0"/>
                      <a:pt x="33" y="0"/>
                    </a:cubicBezTo>
                  </a:path>
                </a:pathLst>
              </a:custGeom>
              <a:solidFill>
                <a:srgbClr val="F0C7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6" name="Freeform 80"/>
              <p:cNvSpPr/>
              <p:nvPr>
                <p:custDataLst>
                  <p:tags r:id="rId77"/>
                </p:custDataLst>
              </p:nvPr>
            </p:nvSpPr>
            <p:spPr bwMode="auto">
              <a:xfrm flipH="1">
                <a:off x="7786480" y="5128756"/>
                <a:ext cx="1748648" cy="335311"/>
              </a:xfrm>
              <a:custGeom>
                <a:avLst/>
                <a:gdLst>
                  <a:gd name="T0" fmla="*/ 1 w 447"/>
                  <a:gd name="T1" fmla="*/ 16 h 86"/>
                  <a:gd name="T2" fmla="*/ 2 w 447"/>
                  <a:gd name="T3" fmla="*/ 16 h 86"/>
                  <a:gd name="T4" fmla="*/ 77 w 447"/>
                  <a:gd name="T5" fmla="*/ 4 h 86"/>
                  <a:gd name="T6" fmla="*/ 134 w 447"/>
                  <a:gd name="T7" fmla="*/ 11 h 86"/>
                  <a:gd name="T8" fmla="*/ 446 w 447"/>
                  <a:gd name="T9" fmla="*/ 86 h 86"/>
                  <a:gd name="T10" fmla="*/ 447 w 447"/>
                  <a:gd name="T11" fmla="*/ 82 h 86"/>
                  <a:gd name="T12" fmla="*/ 437 w 447"/>
                  <a:gd name="T13" fmla="*/ 79 h 86"/>
                  <a:gd name="T14" fmla="*/ 135 w 447"/>
                  <a:gd name="T15" fmla="*/ 7 h 86"/>
                  <a:gd name="T16" fmla="*/ 77 w 447"/>
                  <a:gd name="T17" fmla="*/ 0 h 86"/>
                  <a:gd name="T18" fmla="*/ 0 w 447"/>
                  <a:gd name="T19" fmla="*/ 12 h 86"/>
                  <a:gd name="T20" fmla="*/ 1 w 447"/>
                  <a:gd name="T21" fmla="*/ 1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86">
                    <a:moveTo>
                      <a:pt x="1" y="16"/>
                    </a:moveTo>
                    <a:cubicBezTo>
                      <a:pt x="2" y="16"/>
                      <a:pt x="2" y="16"/>
                      <a:pt x="2" y="16"/>
                    </a:cubicBezTo>
                    <a:cubicBezTo>
                      <a:pt x="5" y="15"/>
                      <a:pt x="35" y="4"/>
                      <a:pt x="77" y="4"/>
                    </a:cubicBezTo>
                    <a:cubicBezTo>
                      <a:pt x="94" y="4"/>
                      <a:pt x="114" y="6"/>
                      <a:pt x="134" y="11"/>
                    </a:cubicBezTo>
                    <a:cubicBezTo>
                      <a:pt x="207" y="29"/>
                      <a:pt x="446" y="86"/>
                      <a:pt x="446" y="86"/>
                    </a:cubicBezTo>
                    <a:cubicBezTo>
                      <a:pt x="447" y="82"/>
                      <a:pt x="447" y="82"/>
                      <a:pt x="447" y="82"/>
                    </a:cubicBezTo>
                    <a:cubicBezTo>
                      <a:pt x="447" y="82"/>
                      <a:pt x="443" y="81"/>
                      <a:pt x="437" y="79"/>
                    </a:cubicBezTo>
                    <a:cubicBezTo>
                      <a:pt x="390" y="68"/>
                      <a:pt x="199" y="23"/>
                      <a:pt x="135" y="7"/>
                    </a:cubicBezTo>
                    <a:cubicBezTo>
                      <a:pt x="114" y="2"/>
                      <a:pt x="94" y="0"/>
                      <a:pt x="77" y="0"/>
                    </a:cubicBezTo>
                    <a:cubicBezTo>
                      <a:pt x="32" y="0"/>
                      <a:pt x="0" y="12"/>
                      <a:pt x="0" y="12"/>
                    </a:cubicBezTo>
                    <a:cubicBezTo>
                      <a:pt x="1" y="16"/>
                      <a:pt x="1" y="16"/>
                      <a:pt x="1" y="16"/>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7" name="Freeform 81"/>
              <p:cNvSpPr/>
              <p:nvPr>
                <p:custDataLst>
                  <p:tags r:id="rId78"/>
                </p:custDataLst>
              </p:nvPr>
            </p:nvSpPr>
            <p:spPr bwMode="auto">
              <a:xfrm flipH="1">
                <a:off x="7454522" y="5452331"/>
                <a:ext cx="343695" cy="254837"/>
              </a:xfrm>
              <a:custGeom>
                <a:avLst/>
                <a:gdLst>
                  <a:gd name="T0" fmla="*/ 2 w 88"/>
                  <a:gd name="T1" fmla="*/ 58 h 65"/>
                  <a:gd name="T2" fmla="*/ 86 w 88"/>
                  <a:gd name="T3" fmla="*/ 64 h 65"/>
                  <a:gd name="T4" fmla="*/ 74 w 88"/>
                  <a:gd name="T5" fmla="*/ 14 h 65"/>
                  <a:gd name="T6" fmla="*/ 0 w 88"/>
                  <a:gd name="T7" fmla="*/ 0 h 65"/>
                  <a:gd name="T8" fmla="*/ 2 w 88"/>
                  <a:gd name="T9" fmla="*/ 58 h 65"/>
                </a:gdLst>
                <a:ahLst/>
                <a:cxnLst>
                  <a:cxn ang="0">
                    <a:pos x="T0" y="T1"/>
                  </a:cxn>
                  <a:cxn ang="0">
                    <a:pos x="T2" y="T3"/>
                  </a:cxn>
                  <a:cxn ang="0">
                    <a:pos x="T4" y="T5"/>
                  </a:cxn>
                  <a:cxn ang="0">
                    <a:pos x="T6" y="T7"/>
                  </a:cxn>
                  <a:cxn ang="0">
                    <a:pos x="T8" y="T9"/>
                  </a:cxn>
                </a:cxnLst>
                <a:rect l="0" t="0" r="r" b="b"/>
                <a:pathLst>
                  <a:path w="88" h="65">
                    <a:moveTo>
                      <a:pt x="2" y="58"/>
                    </a:moveTo>
                    <a:cubicBezTo>
                      <a:pt x="2" y="58"/>
                      <a:pt x="85" y="64"/>
                      <a:pt x="86" y="64"/>
                    </a:cubicBezTo>
                    <a:cubicBezTo>
                      <a:pt x="88" y="65"/>
                      <a:pt x="74" y="14"/>
                      <a:pt x="74" y="14"/>
                    </a:cubicBezTo>
                    <a:cubicBezTo>
                      <a:pt x="0" y="0"/>
                      <a:pt x="0" y="0"/>
                      <a:pt x="0" y="0"/>
                    </a:cubicBezTo>
                    <a:cubicBezTo>
                      <a:pt x="2" y="58"/>
                      <a:pt x="2" y="58"/>
                      <a:pt x="2" y="58"/>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8" name="Freeform 82"/>
              <p:cNvSpPr/>
              <p:nvPr>
                <p:custDataLst>
                  <p:tags r:id="rId79"/>
                </p:custDataLst>
              </p:nvPr>
            </p:nvSpPr>
            <p:spPr bwMode="auto">
              <a:xfrm flipH="1">
                <a:off x="7078974" y="5507658"/>
                <a:ext cx="430875" cy="456023"/>
              </a:xfrm>
              <a:custGeom>
                <a:avLst/>
                <a:gdLst>
                  <a:gd name="T0" fmla="*/ 0 w 110"/>
                  <a:gd name="T1" fmla="*/ 0 h 117"/>
                  <a:gd name="T2" fmla="*/ 52 w 110"/>
                  <a:gd name="T3" fmla="*/ 6 h 117"/>
                  <a:gd name="T4" fmla="*/ 110 w 110"/>
                  <a:gd name="T5" fmla="*/ 117 h 117"/>
                  <a:gd name="T6" fmla="*/ 12 w 110"/>
                  <a:gd name="T7" fmla="*/ 50 h 117"/>
                  <a:gd name="T8" fmla="*/ 0 w 110"/>
                  <a:gd name="T9" fmla="*/ 0 h 117"/>
                </a:gdLst>
                <a:ahLst/>
                <a:cxnLst>
                  <a:cxn ang="0">
                    <a:pos x="T0" y="T1"/>
                  </a:cxn>
                  <a:cxn ang="0">
                    <a:pos x="T2" y="T3"/>
                  </a:cxn>
                  <a:cxn ang="0">
                    <a:pos x="T4" y="T5"/>
                  </a:cxn>
                  <a:cxn ang="0">
                    <a:pos x="T6" y="T7"/>
                  </a:cxn>
                  <a:cxn ang="0">
                    <a:pos x="T8" y="T9"/>
                  </a:cxn>
                </a:cxnLst>
                <a:rect l="0" t="0" r="r" b="b"/>
                <a:pathLst>
                  <a:path w="110" h="117">
                    <a:moveTo>
                      <a:pt x="0" y="0"/>
                    </a:moveTo>
                    <a:cubicBezTo>
                      <a:pt x="52" y="6"/>
                      <a:pt x="52" y="6"/>
                      <a:pt x="52" y="6"/>
                    </a:cubicBezTo>
                    <a:cubicBezTo>
                      <a:pt x="110" y="117"/>
                      <a:pt x="110" y="117"/>
                      <a:pt x="110" y="117"/>
                    </a:cubicBezTo>
                    <a:cubicBezTo>
                      <a:pt x="110" y="117"/>
                      <a:pt x="37" y="103"/>
                      <a:pt x="12" y="50"/>
                    </a:cubicBezTo>
                    <a:cubicBezTo>
                      <a:pt x="0" y="0"/>
                      <a:pt x="0"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9" name="Freeform 83"/>
              <p:cNvSpPr/>
              <p:nvPr>
                <p:custDataLst>
                  <p:tags r:id="rId80"/>
                </p:custDataLst>
              </p:nvPr>
            </p:nvSpPr>
            <p:spPr bwMode="auto">
              <a:xfrm flipH="1">
                <a:off x="8862829" y="5725610"/>
                <a:ext cx="598531" cy="290044"/>
              </a:xfrm>
              <a:custGeom>
                <a:avLst/>
                <a:gdLst>
                  <a:gd name="T0" fmla="*/ 50 w 153"/>
                  <a:gd name="T1" fmla="*/ 0 h 74"/>
                  <a:gd name="T2" fmla="*/ 0 w 153"/>
                  <a:gd name="T3" fmla="*/ 45 h 74"/>
                  <a:gd name="T4" fmla="*/ 71 w 153"/>
                  <a:gd name="T5" fmla="*/ 54 h 74"/>
                  <a:gd name="T6" fmla="*/ 153 w 153"/>
                  <a:gd name="T7" fmla="*/ 4 h 74"/>
                  <a:gd name="T8" fmla="*/ 50 w 153"/>
                  <a:gd name="T9" fmla="*/ 0 h 74"/>
                </a:gdLst>
                <a:ahLst/>
                <a:cxnLst>
                  <a:cxn ang="0">
                    <a:pos x="T0" y="T1"/>
                  </a:cxn>
                  <a:cxn ang="0">
                    <a:pos x="T2" y="T3"/>
                  </a:cxn>
                  <a:cxn ang="0">
                    <a:pos x="T4" y="T5"/>
                  </a:cxn>
                  <a:cxn ang="0">
                    <a:pos x="T6" y="T7"/>
                  </a:cxn>
                  <a:cxn ang="0">
                    <a:pos x="T8" y="T9"/>
                  </a:cxn>
                </a:cxnLst>
                <a:rect l="0" t="0" r="r" b="b"/>
                <a:pathLst>
                  <a:path w="153" h="74">
                    <a:moveTo>
                      <a:pt x="50" y="0"/>
                    </a:moveTo>
                    <a:cubicBezTo>
                      <a:pt x="0" y="45"/>
                      <a:pt x="0" y="45"/>
                      <a:pt x="0" y="45"/>
                    </a:cubicBezTo>
                    <a:cubicBezTo>
                      <a:pt x="0" y="45"/>
                      <a:pt x="25" y="74"/>
                      <a:pt x="71" y="54"/>
                    </a:cubicBezTo>
                    <a:cubicBezTo>
                      <a:pt x="117" y="34"/>
                      <a:pt x="153" y="4"/>
                      <a:pt x="153" y="4"/>
                    </a:cubicBezTo>
                    <a:cubicBezTo>
                      <a:pt x="50" y="0"/>
                      <a:pt x="50" y="0"/>
                      <a:pt x="5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0" name="Freeform 84"/>
              <p:cNvSpPr/>
              <p:nvPr>
                <p:custDataLst>
                  <p:tags r:id="rId81"/>
                </p:custDataLst>
              </p:nvPr>
            </p:nvSpPr>
            <p:spPr bwMode="auto">
              <a:xfrm flipH="1">
                <a:off x="8307889" y="2939174"/>
                <a:ext cx="226336" cy="105622"/>
              </a:xfrm>
              <a:custGeom>
                <a:avLst/>
                <a:gdLst>
                  <a:gd name="T0" fmla="*/ 58 w 58"/>
                  <a:gd name="T1" fmla="*/ 5 h 27"/>
                  <a:gd name="T2" fmla="*/ 0 w 58"/>
                  <a:gd name="T3" fmla="*/ 0 h 27"/>
                  <a:gd name="T4" fmla="*/ 2 w 58"/>
                  <a:gd name="T5" fmla="*/ 27 h 27"/>
                  <a:gd name="T6" fmla="*/ 58 w 58"/>
                  <a:gd name="T7" fmla="*/ 5 h 27"/>
                </a:gdLst>
                <a:ahLst/>
                <a:cxnLst>
                  <a:cxn ang="0">
                    <a:pos x="T0" y="T1"/>
                  </a:cxn>
                  <a:cxn ang="0">
                    <a:pos x="T2" y="T3"/>
                  </a:cxn>
                  <a:cxn ang="0">
                    <a:pos x="T4" y="T5"/>
                  </a:cxn>
                  <a:cxn ang="0">
                    <a:pos x="T6" y="T7"/>
                  </a:cxn>
                </a:cxnLst>
                <a:rect l="0" t="0" r="r" b="b"/>
                <a:pathLst>
                  <a:path w="58" h="27">
                    <a:moveTo>
                      <a:pt x="58" y="5"/>
                    </a:moveTo>
                    <a:cubicBezTo>
                      <a:pt x="58" y="5"/>
                      <a:pt x="19" y="16"/>
                      <a:pt x="0" y="0"/>
                    </a:cubicBezTo>
                    <a:cubicBezTo>
                      <a:pt x="2" y="27"/>
                      <a:pt x="2" y="27"/>
                      <a:pt x="2" y="27"/>
                    </a:cubicBezTo>
                    <a:cubicBezTo>
                      <a:pt x="58" y="5"/>
                      <a:pt x="58" y="5"/>
                      <a:pt x="58" y="5"/>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1" name="Freeform 85"/>
              <p:cNvSpPr/>
              <p:nvPr>
                <p:custDataLst>
                  <p:tags r:id="rId82"/>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2" name="Freeform 86"/>
              <p:cNvSpPr/>
              <p:nvPr>
                <p:custDataLst>
                  <p:tags r:id="rId83"/>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3" name="Freeform 87"/>
              <p:cNvSpPr/>
              <p:nvPr>
                <p:custDataLst>
                  <p:tags r:id="rId84"/>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 name="T8" fmla="*/ 7 w 185"/>
                  <a:gd name="T9" fmla="*/ 110 h 110"/>
                </a:gdLst>
                <a:ahLst/>
                <a:cxnLst>
                  <a:cxn ang="0">
                    <a:pos x="T0" y="T1"/>
                  </a:cxn>
                  <a:cxn ang="0">
                    <a:pos x="T2" y="T3"/>
                  </a:cxn>
                  <a:cxn ang="0">
                    <a:pos x="T4" y="T5"/>
                  </a:cxn>
                  <a:cxn ang="0">
                    <a:pos x="T6" y="T7"/>
                  </a:cxn>
                  <a:cxn ang="0">
                    <a:pos x="T8" y="T9"/>
                  </a:cxn>
                </a:cxnLst>
                <a:rect l="0" t="0" r="r" b="b"/>
                <a:pathLst>
                  <a:path w="185" h="110">
                    <a:moveTo>
                      <a:pt x="7" y="110"/>
                    </a:moveTo>
                    <a:lnTo>
                      <a:pt x="185" y="19"/>
                    </a:lnTo>
                    <a:lnTo>
                      <a:pt x="178" y="0"/>
                    </a:lnTo>
                    <a:lnTo>
                      <a:pt x="0" y="110"/>
                    </a:lnTo>
                    <a:lnTo>
                      <a:pt x="7" y="11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4" name="Freeform 88"/>
              <p:cNvSpPr/>
              <p:nvPr>
                <p:custDataLst>
                  <p:tags r:id="rId85"/>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Lst>
                <a:ahLst/>
                <a:cxnLst>
                  <a:cxn ang="0">
                    <a:pos x="T0" y="T1"/>
                  </a:cxn>
                  <a:cxn ang="0">
                    <a:pos x="T2" y="T3"/>
                  </a:cxn>
                  <a:cxn ang="0">
                    <a:pos x="T4" y="T5"/>
                  </a:cxn>
                  <a:cxn ang="0">
                    <a:pos x="T6" y="T7"/>
                  </a:cxn>
                </a:cxnLst>
                <a:rect l="0" t="0" r="r" b="b"/>
                <a:pathLst>
                  <a:path w="185" h="110">
                    <a:moveTo>
                      <a:pt x="7" y="110"/>
                    </a:moveTo>
                    <a:lnTo>
                      <a:pt x="185" y="19"/>
                    </a:lnTo>
                    <a:lnTo>
                      <a:pt x="178" y="0"/>
                    </a:lnTo>
                    <a:lnTo>
                      <a:pt x="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5" name="Freeform 89"/>
              <p:cNvSpPr/>
              <p:nvPr>
                <p:custDataLst>
                  <p:tags r:id="rId86"/>
                </p:custDataLst>
              </p:nvPr>
            </p:nvSpPr>
            <p:spPr bwMode="auto">
              <a:xfrm flipH="1">
                <a:off x="8138557" y="2164605"/>
                <a:ext cx="528116" cy="172685"/>
              </a:xfrm>
              <a:custGeom>
                <a:avLst/>
                <a:gdLst>
                  <a:gd name="T0" fmla="*/ 135 w 135"/>
                  <a:gd name="T1" fmla="*/ 44 h 44"/>
                  <a:gd name="T2" fmla="*/ 0 w 135"/>
                  <a:gd name="T3" fmla="*/ 41 h 44"/>
                  <a:gd name="T4" fmla="*/ 135 w 135"/>
                  <a:gd name="T5" fmla="*/ 44 h 44"/>
                </a:gdLst>
                <a:ahLst/>
                <a:cxnLst>
                  <a:cxn ang="0">
                    <a:pos x="T0" y="T1"/>
                  </a:cxn>
                  <a:cxn ang="0">
                    <a:pos x="T2" y="T3"/>
                  </a:cxn>
                  <a:cxn ang="0">
                    <a:pos x="T4" y="T5"/>
                  </a:cxn>
                </a:cxnLst>
                <a:rect l="0" t="0" r="r" b="b"/>
                <a:pathLst>
                  <a:path w="135" h="44">
                    <a:moveTo>
                      <a:pt x="135" y="44"/>
                    </a:moveTo>
                    <a:cubicBezTo>
                      <a:pt x="64" y="0"/>
                      <a:pt x="0" y="41"/>
                      <a:pt x="0" y="41"/>
                    </a:cubicBezTo>
                    <a:cubicBezTo>
                      <a:pt x="135" y="44"/>
                      <a:pt x="135" y="44"/>
                      <a:pt x="135" y="44"/>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6" name="Freeform 90"/>
              <p:cNvSpPr/>
              <p:nvPr>
                <p:custDataLst>
                  <p:tags r:id="rId87"/>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7" name="Freeform 91"/>
              <p:cNvSpPr/>
              <p:nvPr>
                <p:custDataLst>
                  <p:tags r:id="rId88"/>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8" name="Freeform 92"/>
              <p:cNvSpPr>
                <a:spLocks noEditPoints="1"/>
              </p:cNvSpPr>
              <p:nvPr>
                <p:custDataLst>
                  <p:tags r:id="rId89"/>
                </p:custDataLst>
              </p:nvPr>
            </p:nvSpPr>
            <p:spPr bwMode="auto">
              <a:xfrm flipH="1">
                <a:off x="8663320" y="2317171"/>
                <a:ext cx="3353" cy="8382"/>
              </a:xfrm>
              <a:custGeom>
                <a:avLst/>
                <a:gdLst>
                  <a:gd name="T0" fmla="*/ 0 w 1"/>
                  <a:gd name="T1" fmla="*/ 0 h 2"/>
                  <a:gd name="T2" fmla="*/ 0 w 1"/>
                  <a:gd name="T3" fmla="*/ 1 h 2"/>
                  <a:gd name="T4" fmla="*/ 0 w 1"/>
                  <a:gd name="T5" fmla="*/ 2 h 2"/>
                  <a:gd name="T6" fmla="*/ 1 w 1"/>
                  <a:gd name="T7" fmla="*/ 1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w 1"/>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0"/>
                    </a:moveTo>
                    <a:cubicBezTo>
                      <a:pt x="0" y="1"/>
                      <a:pt x="0" y="1"/>
                      <a:pt x="0" y="1"/>
                    </a:cubicBezTo>
                    <a:cubicBezTo>
                      <a:pt x="0" y="2"/>
                      <a:pt x="0" y="2"/>
                      <a:pt x="0" y="2"/>
                    </a:cubicBezTo>
                    <a:cubicBezTo>
                      <a:pt x="1" y="2"/>
                      <a:pt x="1" y="1"/>
                      <a:pt x="1" y="1"/>
                    </a:cubicBezTo>
                    <a:cubicBezTo>
                      <a:pt x="1" y="1"/>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9" name="Freeform 93"/>
              <p:cNvSpPr>
                <a:spLocks noEditPoints="1"/>
              </p:cNvSpPr>
              <p:nvPr>
                <p:custDataLst>
                  <p:tags r:id="rId90"/>
                </p:custDataLst>
              </p:nvPr>
            </p:nvSpPr>
            <p:spPr bwMode="auto">
              <a:xfrm flipH="1">
                <a:off x="8654936" y="2317171"/>
                <a:ext cx="15090" cy="5029"/>
              </a:xfrm>
              <a:custGeom>
                <a:avLst/>
                <a:gdLst>
                  <a:gd name="T0" fmla="*/ 1 w 4"/>
                  <a:gd name="T1" fmla="*/ 0 h 1"/>
                  <a:gd name="T2" fmla="*/ 2 w 4"/>
                  <a:gd name="T3" fmla="*/ 1 h 1"/>
                  <a:gd name="T4" fmla="*/ 4 w 4"/>
                  <a:gd name="T5" fmla="*/ 0 h 1"/>
                  <a:gd name="T6" fmla="*/ 1 w 4"/>
                  <a:gd name="T7" fmla="*/ 0 h 1"/>
                  <a:gd name="T8" fmla="*/ 1 w 4"/>
                  <a:gd name="T9" fmla="*/ 0 h 1"/>
                  <a:gd name="T10" fmla="*/ 1 w 4"/>
                  <a:gd name="T11" fmla="*/ 0 h 1"/>
                  <a:gd name="T12" fmla="*/ 1 w 4"/>
                  <a:gd name="T13" fmla="*/ 0 h 1"/>
                  <a:gd name="T14" fmla="*/ 0 w 4"/>
                  <a:gd name="T15" fmla="*/ 0 h 1"/>
                  <a:gd name="T16" fmla="*/ 1 w 4"/>
                  <a:gd name="T17" fmla="*/ 0 h 1"/>
                  <a:gd name="T18" fmla="*/ 1 w 4"/>
                  <a:gd name="T19" fmla="*/ 0 h 1"/>
                  <a:gd name="T20" fmla="*/ 1 w 4"/>
                  <a:gd name="T21" fmla="*/ 0 h 1"/>
                  <a:gd name="T22" fmla="*/ 1 w 4"/>
                  <a:gd name="T23" fmla="*/ 0 h 1"/>
                  <a:gd name="T24" fmla="*/ 1 w 4"/>
                  <a:gd name="T25" fmla="*/ 0 h 1"/>
                  <a:gd name="T26" fmla="*/ 1 w 4"/>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
                    <a:moveTo>
                      <a:pt x="1" y="0"/>
                    </a:moveTo>
                    <a:cubicBezTo>
                      <a:pt x="1" y="0"/>
                      <a:pt x="2" y="1"/>
                      <a:pt x="2" y="1"/>
                    </a:cubicBezTo>
                    <a:cubicBezTo>
                      <a:pt x="3" y="1"/>
                      <a:pt x="3" y="1"/>
                      <a:pt x="4" y="0"/>
                    </a:cubicBezTo>
                    <a:cubicBezTo>
                      <a:pt x="1" y="0"/>
                      <a:pt x="1" y="0"/>
                      <a:pt x="1" y="0"/>
                    </a:cubicBezTo>
                    <a:cubicBezTo>
                      <a:pt x="1" y="0"/>
                      <a:pt x="1" y="0"/>
                      <a:pt x="1" y="0"/>
                    </a:cubicBezTo>
                    <a:cubicBezTo>
                      <a:pt x="1" y="0"/>
                      <a:pt x="1" y="0"/>
                      <a:pt x="1" y="0"/>
                    </a:cubicBezTo>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0" name="Freeform 94"/>
              <p:cNvSpPr>
                <a:spLocks noEditPoints="1"/>
              </p:cNvSpPr>
              <p:nvPr>
                <p:custDataLst>
                  <p:tags r:id="rId91"/>
                </p:custDataLst>
              </p:nvPr>
            </p:nvSpPr>
            <p:spPr bwMode="auto">
              <a:xfrm flipH="1">
                <a:off x="8525841" y="2325554"/>
                <a:ext cx="179392" cy="616973"/>
              </a:xfrm>
              <a:custGeom>
                <a:avLst/>
                <a:gdLst>
                  <a:gd name="T0" fmla="*/ 44 w 46"/>
                  <a:gd name="T1" fmla="*/ 157 h 158"/>
                  <a:gd name="T2" fmla="*/ 46 w 46"/>
                  <a:gd name="T3" fmla="*/ 158 h 158"/>
                  <a:gd name="T4" fmla="*/ 46 w 46"/>
                  <a:gd name="T5" fmla="*/ 158 h 158"/>
                  <a:gd name="T6" fmla="*/ 46 w 46"/>
                  <a:gd name="T7" fmla="*/ 158 h 158"/>
                  <a:gd name="T8" fmla="*/ 46 w 46"/>
                  <a:gd name="T9" fmla="*/ 158 h 158"/>
                  <a:gd name="T10" fmla="*/ 44 w 46"/>
                  <a:gd name="T11" fmla="*/ 157 h 158"/>
                  <a:gd name="T12" fmla="*/ 19 w 46"/>
                  <a:gd name="T13" fmla="*/ 101 h 158"/>
                  <a:gd name="T14" fmla="*/ 19 w 46"/>
                  <a:gd name="T15" fmla="*/ 101 h 158"/>
                  <a:gd name="T16" fmla="*/ 19 w 46"/>
                  <a:gd name="T17" fmla="*/ 101 h 158"/>
                  <a:gd name="T18" fmla="*/ 21 w 46"/>
                  <a:gd name="T19" fmla="*/ 132 h 158"/>
                  <a:gd name="T20" fmla="*/ 19 w 46"/>
                  <a:gd name="T21" fmla="*/ 101 h 158"/>
                  <a:gd name="T22" fmla="*/ 16 w 46"/>
                  <a:gd name="T23" fmla="*/ 68 h 158"/>
                  <a:gd name="T24" fmla="*/ 16 w 46"/>
                  <a:gd name="T25" fmla="*/ 69 h 158"/>
                  <a:gd name="T26" fmla="*/ 16 w 46"/>
                  <a:gd name="T27" fmla="*/ 69 h 158"/>
                  <a:gd name="T28" fmla="*/ 16 w 46"/>
                  <a:gd name="T29" fmla="*/ 68 h 158"/>
                  <a:gd name="T30" fmla="*/ 11 w 46"/>
                  <a:gd name="T31" fmla="*/ 62 h 158"/>
                  <a:gd name="T32" fmla="*/ 11 w 46"/>
                  <a:gd name="T33" fmla="*/ 62 h 158"/>
                  <a:gd name="T34" fmla="*/ 11 w 46"/>
                  <a:gd name="T35" fmla="*/ 62 h 158"/>
                  <a:gd name="T36" fmla="*/ 11 w 46"/>
                  <a:gd name="T37" fmla="*/ 62 h 158"/>
                  <a:gd name="T38" fmla="*/ 11 w 46"/>
                  <a:gd name="T39" fmla="*/ 62 h 158"/>
                  <a:gd name="T40" fmla="*/ 11 w 46"/>
                  <a:gd name="T41" fmla="*/ 62 h 158"/>
                  <a:gd name="T42" fmla="*/ 5 w 46"/>
                  <a:gd name="T43" fmla="*/ 60 h 158"/>
                  <a:gd name="T44" fmla="*/ 1 w 46"/>
                  <a:gd name="T45" fmla="*/ 61 h 158"/>
                  <a:gd name="T46" fmla="*/ 0 w 46"/>
                  <a:gd name="T47" fmla="*/ 62 h 158"/>
                  <a:gd name="T48" fmla="*/ 1 w 46"/>
                  <a:gd name="T49" fmla="*/ 61 h 158"/>
                  <a:gd name="T50" fmla="*/ 5 w 46"/>
                  <a:gd name="T51" fmla="*/ 60 h 158"/>
                  <a:gd name="T52" fmla="*/ 11 w 46"/>
                  <a:gd name="T53" fmla="*/ 62 h 158"/>
                  <a:gd name="T54" fmla="*/ 5 w 46"/>
                  <a:gd name="T55" fmla="*/ 60 h 158"/>
                  <a:gd name="T56" fmla="*/ 10 w 46"/>
                  <a:gd name="T57" fmla="*/ 0 h 158"/>
                  <a:gd name="T58" fmla="*/ 11 w 46"/>
                  <a:gd name="T59" fmla="*/ 7 h 158"/>
                  <a:gd name="T60" fmla="*/ 15 w 46"/>
                  <a:gd name="T61" fmla="*/ 61 h 158"/>
                  <a:gd name="T62" fmla="*/ 11 w 46"/>
                  <a:gd name="T63" fmla="*/ 7 h 158"/>
                  <a:gd name="T64" fmla="*/ 10 w 46"/>
                  <a:gd name="T6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58">
                    <a:moveTo>
                      <a:pt x="44" y="157"/>
                    </a:moveTo>
                    <a:cubicBezTo>
                      <a:pt x="45" y="158"/>
                      <a:pt x="45" y="158"/>
                      <a:pt x="46" y="158"/>
                    </a:cubicBezTo>
                    <a:cubicBezTo>
                      <a:pt x="46" y="158"/>
                      <a:pt x="46" y="158"/>
                      <a:pt x="46" y="158"/>
                    </a:cubicBezTo>
                    <a:cubicBezTo>
                      <a:pt x="46" y="158"/>
                      <a:pt x="46" y="158"/>
                      <a:pt x="46" y="158"/>
                    </a:cubicBezTo>
                    <a:cubicBezTo>
                      <a:pt x="46" y="158"/>
                      <a:pt x="46" y="158"/>
                      <a:pt x="46" y="158"/>
                    </a:cubicBezTo>
                    <a:cubicBezTo>
                      <a:pt x="45" y="158"/>
                      <a:pt x="45" y="158"/>
                      <a:pt x="44" y="157"/>
                    </a:cubicBezTo>
                    <a:moveTo>
                      <a:pt x="19" y="101"/>
                    </a:moveTo>
                    <a:cubicBezTo>
                      <a:pt x="19" y="101"/>
                      <a:pt x="19" y="101"/>
                      <a:pt x="19" y="101"/>
                    </a:cubicBezTo>
                    <a:cubicBezTo>
                      <a:pt x="19" y="101"/>
                      <a:pt x="19" y="101"/>
                      <a:pt x="19" y="101"/>
                    </a:cubicBezTo>
                    <a:cubicBezTo>
                      <a:pt x="21" y="132"/>
                      <a:pt x="21" y="132"/>
                      <a:pt x="21" y="132"/>
                    </a:cubicBezTo>
                    <a:cubicBezTo>
                      <a:pt x="19" y="101"/>
                      <a:pt x="19" y="101"/>
                      <a:pt x="19" y="101"/>
                    </a:cubicBezTo>
                    <a:moveTo>
                      <a:pt x="16" y="68"/>
                    </a:moveTo>
                    <a:cubicBezTo>
                      <a:pt x="16" y="69"/>
                      <a:pt x="16" y="69"/>
                      <a:pt x="16" y="69"/>
                    </a:cubicBezTo>
                    <a:cubicBezTo>
                      <a:pt x="16" y="69"/>
                      <a:pt x="16" y="69"/>
                      <a:pt x="16" y="69"/>
                    </a:cubicBezTo>
                    <a:cubicBezTo>
                      <a:pt x="16" y="68"/>
                      <a:pt x="16" y="68"/>
                      <a:pt x="16" y="68"/>
                    </a:cubicBezTo>
                    <a:moveTo>
                      <a:pt x="11" y="62"/>
                    </a:moveTo>
                    <a:cubicBezTo>
                      <a:pt x="11" y="62"/>
                      <a:pt x="11" y="62"/>
                      <a:pt x="11" y="62"/>
                    </a:cubicBezTo>
                    <a:cubicBezTo>
                      <a:pt x="11" y="62"/>
                      <a:pt x="11" y="62"/>
                      <a:pt x="11" y="62"/>
                    </a:cubicBezTo>
                    <a:moveTo>
                      <a:pt x="11" y="62"/>
                    </a:moveTo>
                    <a:cubicBezTo>
                      <a:pt x="11" y="62"/>
                      <a:pt x="11" y="62"/>
                      <a:pt x="11" y="62"/>
                    </a:cubicBezTo>
                    <a:cubicBezTo>
                      <a:pt x="11" y="62"/>
                      <a:pt x="11" y="62"/>
                      <a:pt x="11" y="62"/>
                    </a:cubicBezTo>
                    <a:moveTo>
                      <a:pt x="5" y="60"/>
                    </a:moveTo>
                    <a:cubicBezTo>
                      <a:pt x="4" y="60"/>
                      <a:pt x="2" y="61"/>
                      <a:pt x="1" y="61"/>
                    </a:cubicBezTo>
                    <a:cubicBezTo>
                      <a:pt x="0" y="62"/>
                      <a:pt x="0" y="62"/>
                      <a:pt x="0" y="62"/>
                    </a:cubicBezTo>
                    <a:cubicBezTo>
                      <a:pt x="0" y="62"/>
                      <a:pt x="0" y="62"/>
                      <a:pt x="1" y="61"/>
                    </a:cubicBezTo>
                    <a:cubicBezTo>
                      <a:pt x="2" y="61"/>
                      <a:pt x="4" y="60"/>
                      <a:pt x="5" y="60"/>
                    </a:cubicBezTo>
                    <a:cubicBezTo>
                      <a:pt x="7" y="60"/>
                      <a:pt x="9" y="61"/>
                      <a:pt x="11" y="62"/>
                    </a:cubicBezTo>
                    <a:cubicBezTo>
                      <a:pt x="9" y="61"/>
                      <a:pt x="7" y="60"/>
                      <a:pt x="5" y="60"/>
                    </a:cubicBezTo>
                    <a:moveTo>
                      <a:pt x="10" y="0"/>
                    </a:moveTo>
                    <a:cubicBezTo>
                      <a:pt x="11" y="7"/>
                      <a:pt x="11" y="7"/>
                      <a:pt x="11" y="7"/>
                    </a:cubicBezTo>
                    <a:cubicBezTo>
                      <a:pt x="15" y="61"/>
                      <a:pt x="15" y="61"/>
                      <a:pt x="15" y="61"/>
                    </a:cubicBezTo>
                    <a:cubicBezTo>
                      <a:pt x="11" y="7"/>
                      <a:pt x="11" y="7"/>
                      <a:pt x="11" y="7"/>
                    </a:cubicBezTo>
                    <a:cubicBezTo>
                      <a:pt x="10" y="0"/>
                      <a:pt x="10" y="0"/>
                      <a:pt x="10"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1" name="Freeform 95"/>
              <p:cNvSpPr/>
              <p:nvPr>
                <p:custDataLst>
                  <p:tags r:id="rId92"/>
                </p:custDataLst>
              </p:nvPr>
            </p:nvSpPr>
            <p:spPr bwMode="auto">
              <a:xfrm flipH="1">
                <a:off x="8416865" y="2942527"/>
                <a:ext cx="108977" cy="31854"/>
              </a:xfrm>
              <a:custGeom>
                <a:avLst/>
                <a:gdLst>
                  <a:gd name="T0" fmla="*/ 0 w 28"/>
                  <a:gd name="T1" fmla="*/ 0 h 8"/>
                  <a:gd name="T2" fmla="*/ 0 w 28"/>
                  <a:gd name="T3" fmla="*/ 0 h 8"/>
                  <a:gd name="T4" fmla="*/ 28 w 28"/>
                  <a:gd name="T5" fmla="*/ 8 h 8"/>
                  <a:gd name="T6" fmla="*/ 28 w 28"/>
                  <a:gd name="T7" fmla="*/ 7 h 8"/>
                  <a:gd name="T8" fmla="*/ 18 w 28"/>
                  <a:gd name="T9" fmla="*/ 6 h 8"/>
                  <a:gd name="T10" fmla="*/ 0 w 28"/>
                  <a:gd name="T11" fmla="*/ 0 h 8"/>
                </a:gdLst>
                <a:ahLst/>
                <a:cxnLst>
                  <a:cxn ang="0">
                    <a:pos x="T0" y="T1"/>
                  </a:cxn>
                  <a:cxn ang="0">
                    <a:pos x="T2" y="T3"/>
                  </a:cxn>
                  <a:cxn ang="0">
                    <a:pos x="T4" y="T5"/>
                  </a:cxn>
                  <a:cxn ang="0">
                    <a:pos x="T6" y="T7"/>
                  </a:cxn>
                  <a:cxn ang="0">
                    <a:pos x="T8" y="T9"/>
                  </a:cxn>
                  <a:cxn ang="0">
                    <a:pos x="T10" y="T11"/>
                  </a:cxn>
                </a:cxnLst>
                <a:rect l="0" t="0" r="r" b="b"/>
                <a:pathLst>
                  <a:path w="28" h="8">
                    <a:moveTo>
                      <a:pt x="0" y="0"/>
                    </a:moveTo>
                    <a:cubicBezTo>
                      <a:pt x="0" y="0"/>
                      <a:pt x="0" y="0"/>
                      <a:pt x="0" y="0"/>
                    </a:cubicBezTo>
                    <a:cubicBezTo>
                      <a:pt x="8" y="6"/>
                      <a:pt x="18" y="8"/>
                      <a:pt x="28" y="8"/>
                    </a:cubicBezTo>
                    <a:cubicBezTo>
                      <a:pt x="28" y="8"/>
                      <a:pt x="28" y="7"/>
                      <a:pt x="28" y="7"/>
                    </a:cubicBezTo>
                    <a:cubicBezTo>
                      <a:pt x="25" y="7"/>
                      <a:pt x="22" y="7"/>
                      <a:pt x="18" y="6"/>
                    </a:cubicBezTo>
                    <a:cubicBezTo>
                      <a:pt x="11" y="4"/>
                      <a:pt x="5" y="2"/>
                      <a:pt x="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2" name="Freeform 96"/>
              <p:cNvSpPr>
                <a:spLocks noEditPoints="1"/>
              </p:cNvSpPr>
              <p:nvPr>
                <p:custDataLst>
                  <p:tags r:id="rId93"/>
                </p:custDataLst>
              </p:nvPr>
            </p:nvSpPr>
            <p:spPr bwMode="auto">
              <a:xfrm flipH="1">
                <a:off x="8413512" y="2325554"/>
                <a:ext cx="253160" cy="645474"/>
              </a:xfrm>
              <a:custGeom>
                <a:avLst/>
                <a:gdLst>
                  <a:gd name="T0" fmla="*/ 35 w 65"/>
                  <a:gd name="T1" fmla="*/ 24 h 165"/>
                  <a:gd name="T2" fmla="*/ 36 w 65"/>
                  <a:gd name="T3" fmla="*/ 25 h 165"/>
                  <a:gd name="T4" fmla="*/ 36 w 65"/>
                  <a:gd name="T5" fmla="*/ 25 h 165"/>
                  <a:gd name="T6" fmla="*/ 35 w 65"/>
                  <a:gd name="T7" fmla="*/ 24 h 165"/>
                  <a:gd name="T8" fmla="*/ 44 w 65"/>
                  <a:gd name="T9" fmla="*/ 144 h 165"/>
                  <a:gd name="T10" fmla="*/ 43 w 65"/>
                  <a:gd name="T11" fmla="*/ 143 h 165"/>
                  <a:gd name="T12" fmla="*/ 29 w 65"/>
                  <a:gd name="T13" fmla="*/ 127 h 165"/>
                  <a:gd name="T14" fmla="*/ 27 w 65"/>
                  <a:gd name="T15" fmla="*/ 117 h 165"/>
                  <a:gd name="T16" fmla="*/ 28 w 65"/>
                  <a:gd name="T17" fmla="*/ 116 h 165"/>
                  <a:gd name="T18" fmla="*/ 29 w 65"/>
                  <a:gd name="T19" fmla="*/ 117 h 165"/>
                  <a:gd name="T20" fmla="*/ 31 w 65"/>
                  <a:gd name="T21" fmla="*/ 126 h 165"/>
                  <a:gd name="T22" fmla="*/ 44 w 65"/>
                  <a:gd name="T23" fmla="*/ 142 h 165"/>
                  <a:gd name="T24" fmla="*/ 44 w 65"/>
                  <a:gd name="T25" fmla="*/ 143 h 165"/>
                  <a:gd name="T26" fmla="*/ 44 w 65"/>
                  <a:gd name="T27" fmla="*/ 144 h 165"/>
                  <a:gd name="T28" fmla="*/ 43 w 65"/>
                  <a:gd name="T29" fmla="*/ 110 h 165"/>
                  <a:gd name="T30" fmla="*/ 36 w 65"/>
                  <a:gd name="T31" fmla="*/ 107 h 165"/>
                  <a:gd name="T32" fmla="*/ 43 w 65"/>
                  <a:gd name="T33" fmla="*/ 104 h 165"/>
                  <a:gd name="T34" fmla="*/ 51 w 65"/>
                  <a:gd name="T35" fmla="*/ 107 h 165"/>
                  <a:gd name="T36" fmla="*/ 43 w 65"/>
                  <a:gd name="T37" fmla="*/ 110 h 165"/>
                  <a:gd name="T38" fmla="*/ 14 w 65"/>
                  <a:gd name="T39" fmla="*/ 11 h 165"/>
                  <a:gd name="T40" fmla="*/ 17 w 65"/>
                  <a:gd name="T41" fmla="*/ 25 h 165"/>
                  <a:gd name="T42" fmla="*/ 5 w 65"/>
                  <a:gd name="T43" fmla="*/ 61 h 165"/>
                  <a:gd name="T44" fmla="*/ 6 w 65"/>
                  <a:gd name="T45" fmla="*/ 68 h 165"/>
                  <a:gd name="T46" fmla="*/ 6 w 65"/>
                  <a:gd name="T47" fmla="*/ 69 h 165"/>
                  <a:gd name="T48" fmla="*/ 8 w 65"/>
                  <a:gd name="T49" fmla="*/ 73 h 165"/>
                  <a:gd name="T50" fmla="*/ 9 w 65"/>
                  <a:gd name="T51" fmla="*/ 101 h 165"/>
                  <a:gd name="T52" fmla="*/ 11 w 65"/>
                  <a:gd name="T53" fmla="*/ 132 h 165"/>
                  <a:gd name="T54" fmla="*/ 36 w 65"/>
                  <a:gd name="T55" fmla="*/ 158 h 165"/>
                  <a:gd name="T56" fmla="*/ 36 w 65"/>
                  <a:gd name="T57" fmla="*/ 158 h 165"/>
                  <a:gd name="T58" fmla="*/ 36 w 65"/>
                  <a:gd name="T59" fmla="*/ 158 h 165"/>
                  <a:gd name="T60" fmla="*/ 54 w 65"/>
                  <a:gd name="T61" fmla="*/ 164 h 165"/>
                  <a:gd name="T62" fmla="*/ 64 w 65"/>
                  <a:gd name="T63" fmla="*/ 165 h 165"/>
                  <a:gd name="T64" fmla="*/ 63 w 65"/>
                  <a:gd name="T65" fmla="*/ 139 h 165"/>
                  <a:gd name="T66" fmla="*/ 58 w 65"/>
                  <a:gd name="T67" fmla="*/ 127 h 165"/>
                  <a:gd name="T68" fmla="*/ 57 w 65"/>
                  <a:gd name="T69" fmla="*/ 125 h 165"/>
                  <a:gd name="T70" fmla="*/ 58 w 65"/>
                  <a:gd name="T71" fmla="*/ 124 h 165"/>
                  <a:gd name="T72" fmla="*/ 58 w 65"/>
                  <a:gd name="T73" fmla="*/ 124 h 165"/>
                  <a:gd name="T74" fmla="*/ 59 w 65"/>
                  <a:gd name="T75" fmla="*/ 125 h 165"/>
                  <a:gd name="T76" fmla="*/ 60 w 65"/>
                  <a:gd name="T77" fmla="*/ 126 h 165"/>
                  <a:gd name="T78" fmla="*/ 61 w 65"/>
                  <a:gd name="T79" fmla="*/ 128 h 165"/>
                  <a:gd name="T80" fmla="*/ 53 w 65"/>
                  <a:gd name="T81" fmla="*/ 94 h 165"/>
                  <a:gd name="T82" fmla="*/ 43 w 65"/>
                  <a:gd name="T83" fmla="*/ 99 h 165"/>
                  <a:gd name="T84" fmla="*/ 32 w 65"/>
                  <a:gd name="T85" fmla="*/ 87 h 165"/>
                  <a:gd name="T86" fmla="*/ 43 w 65"/>
                  <a:gd name="T87" fmla="*/ 76 h 165"/>
                  <a:gd name="T88" fmla="*/ 49 w 65"/>
                  <a:gd name="T89" fmla="*/ 77 h 165"/>
                  <a:gd name="T90" fmla="*/ 45 w 65"/>
                  <a:gd name="T91" fmla="*/ 60 h 165"/>
                  <a:gd name="T92" fmla="*/ 33 w 65"/>
                  <a:gd name="T93" fmla="*/ 60 h 165"/>
                  <a:gd name="T94" fmla="*/ 33 w 65"/>
                  <a:gd name="T95" fmla="*/ 56 h 165"/>
                  <a:gd name="T96" fmla="*/ 44 w 65"/>
                  <a:gd name="T97" fmla="*/ 56 h 165"/>
                  <a:gd name="T98" fmla="*/ 38 w 65"/>
                  <a:gd name="T99" fmla="*/ 30 h 165"/>
                  <a:gd name="T100" fmla="*/ 26 w 65"/>
                  <a:gd name="T101" fmla="*/ 21 h 165"/>
                  <a:gd name="T102" fmla="*/ 14 w 65"/>
                  <a:gd name="T103" fmla="*/ 11 h 165"/>
                  <a:gd name="T104" fmla="*/ 0 w 65"/>
                  <a:gd name="T105" fmla="*/ 0 h 165"/>
                  <a:gd name="T106" fmla="*/ 0 w 65"/>
                  <a:gd name="T107" fmla="*/ 0 h 165"/>
                  <a:gd name="T108" fmla="*/ 1 w 65"/>
                  <a:gd name="T109" fmla="*/ 7 h 165"/>
                  <a:gd name="T110" fmla="*/ 0 w 65"/>
                  <a:gd name="T111" fmla="*/ 0 h 165"/>
                  <a:gd name="T112" fmla="*/ 0 w 65"/>
                  <a:gd name="T11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165">
                    <a:moveTo>
                      <a:pt x="35" y="24"/>
                    </a:moveTo>
                    <a:cubicBezTo>
                      <a:pt x="35" y="24"/>
                      <a:pt x="36" y="25"/>
                      <a:pt x="36" y="25"/>
                    </a:cubicBezTo>
                    <a:cubicBezTo>
                      <a:pt x="36" y="25"/>
                      <a:pt x="36" y="25"/>
                      <a:pt x="36" y="25"/>
                    </a:cubicBezTo>
                    <a:cubicBezTo>
                      <a:pt x="36" y="25"/>
                      <a:pt x="35" y="24"/>
                      <a:pt x="35" y="24"/>
                    </a:cubicBezTo>
                    <a:moveTo>
                      <a:pt x="44" y="144"/>
                    </a:moveTo>
                    <a:cubicBezTo>
                      <a:pt x="43" y="144"/>
                      <a:pt x="43" y="144"/>
                      <a:pt x="43" y="143"/>
                    </a:cubicBezTo>
                    <a:cubicBezTo>
                      <a:pt x="35" y="139"/>
                      <a:pt x="31" y="132"/>
                      <a:pt x="29" y="127"/>
                    </a:cubicBezTo>
                    <a:cubicBezTo>
                      <a:pt x="27" y="121"/>
                      <a:pt x="27" y="117"/>
                      <a:pt x="27" y="117"/>
                    </a:cubicBezTo>
                    <a:cubicBezTo>
                      <a:pt x="27" y="116"/>
                      <a:pt x="28" y="116"/>
                      <a:pt x="28" y="116"/>
                    </a:cubicBezTo>
                    <a:cubicBezTo>
                      <a:pt x="29" y="116"/>
                      <a:pt x="29" y="116"/>
                      <a:pt x="29" y="117"/>
                    </a:cubicBezTo>
                    <a:cubicBezTo>
                      <a:pt x="29" y="117"/>
                      <a:pt x="29" y="121"/>
                      <a:pt x="31" y="126"/>
                    </a:cubicBezTo>
                    <a:cubicBezTo>
                      <a:pt x="33" y="131"/>
                      <a:pt x="37" y="137"/>
                      <a:pt x="44" y="142"/>
                    </a:cubicBezTo>
                    <a:cubicBezTo>
                      <a:pt x="45" y="142"/>
                      <a:pt x="45" y="143"/>
                      <a:pt x="44" y="143"/>
                    </a:cubicBezTo>
                    <a:cubicBezTo>
                      <a:pt x="44" y="143"/>
                      <a:pt x="44" y="144"/>
                      <a:pt x="44" y="144"/>
                    </a:cubicBezTo>
                    <a:moveTo>
                      <a:pt x="43" y="110"/>
                    </a:moveTo>
                    <a:cubicBezTo>
                      <a:pt x="39" y="110"/>
                      <a:pt x="36" y="109"/>
                      <a:pt x="36" y="107"/>
                    </a:cubicBezTo>
                    <a:cubicBezTo>
                      <a:pt x="36" y="106"/>
                      <a:pt x="39" y="104"/>
                      <a:pt x="43" y="104"/>
                    </a:cubicBezTo>
                    <a:cubicBezTo>
                      <a:pt x="48" y="104"/>
                      <a:pt x="51" y="106"/>
                      <a:pt x="51" y="107"/>
                    </a:cubicBezTo>
                    <a:cubicBezTo>
                      <a:pt x="51" y="109"/>
                      <a:pt x="48" y="110"/>
                      <a:pt x="43" y="110"/>
                    </a:cubicBezTo>
                    <a:moveTo>
                      <a:pt x="14" y="11"/>
                    </a:moveTo>
                    <a:cubicBezTo>
                      <a:pt x="16" y="15"/>
                      <a:pt x="17" y="19"/>
                      <a:pt x="17" y="25"/>
                    </a:cubicBezTo>
                    <a:cubicBezTo>
                      <a:pt x="18" y="44"/>
                      <a:pt x="8" y="57"/>
                      <a:pt x="5" y="61"/>
                    </a:cubicBezTo>
                    <a:cubicBezTo>
                      <a:pt x="6" y="68"/>
                      <a:pt x="6" y="68"/>
                      <a:pt x="6" y="68"/>
                    </a:cubicBezTo>
                    <a:cubicBezTo>
                      <a:pt x="6" y="69"/>
                      <a:pt x="6" y="69"/>
                      <a:pt x="6" y="69"/>
                    </a:cubicBezTo>
                    <a:cubicBezTo>
                      <a:pt x="7" y="71"/>
                      <a:pt x="8" y="73"/>
                      <a:pt x="8" y="73"/>
                    </a:cubicBezTo>
                    <a:cubicBezTo>
                      <a:pt x="9" y="101"/>
                      <a:pt x="9" y="101"/>
                      <a:pt x="9" y="101"/>
                    </a:cubicBezTo>
                    <a:cubicBezTo>
                      <a:pt x="11" y="132"/>
                      <a:pt x="11" y="132"/>
                      <a:pt x="11" y="132"/>
                    </a:cubicBezTo>
                    <a:cubicBezTo>
                      <a:pt x="11" y="132"/>
                      <a:pt x="15" y="148"/>
                      <a:pt x="36" y="158"/>
                    </a:cubicBezTo>
                    <a:cubicBezTo>
                      <a:pt x="36" y="158"/>
                      <a:pt x="36" y="158"/>
                      <a:pt x="36" y="158"/>
                    </a:cubicBezTo>
                    <a:cubicBezTo>
                      <a:pt x="36" y="158"/>
                      <a:pt x="36" y="158"/>
                      <a:pt x="36" y="158"/>
                    </a:cubicBezTo>
                    <a:cubicBezTo>
                      <a:pt x="41" y="160"/>
                      <a:pt x="47" y="162"/>
                      <a:pt x="54" y="164"/>
                    </a:cubicBezTo>
                    <a:cubicBezTo>
                      <a:pt x="58" y="165"/>
                      <a:pt x="61" y="165"/>
                      <a:pt x="64" y="165"/>
                    </a:cubicBezTo>
                    <a:cubicBezTo>
                      <a:pt x="65" y="157"/>
                      <a:pt x="65" y="148"/>
                      <a:pt x="63" y="139"/>
                    </a:cubicBezTo>
                    <a:cubicBezTo>
                      <a:pt x="61" y="134"/>
                      <a:pt x="59" y="129"/>
                      <a:pt x="58" y="127"/>
                    </a:cubicBezTo>
                    <a:cubicBezTo>
                      <a:pt x="58" y="126"/>
                      <a:pt x="57" y="125"/>
                      <a:pt x="57" y="125"/>
                    </a:cubicBezTo>
                    <a:cubicBezTo>
                      <a:pt x="57" y="125"/>
                      <a:pt x="57" y="124"/>
                      <a:pt x="58" y="124"/>
                    </a:cubicBezTo>
                    <a:cubicBezTo>
                      <a:pt x="58" y="124"/>
                      <a:pt x="58" y="124"/>
                      <a:pt x="58" y="124"/>
                    </a:cubicBezTo>
                    <a:cubicBezTo>
                      <a:pt x="59" y="124"/>
                      <a:pt x="59" y="124"/>
                      <a:pt x="59" y="125"/>
                    </a:cubicBezTo>
                    <a:cubicBezTo>
                      <a:pt x="59" y="125"/>
                      <a:pt x="59" y="125"/>
                      <a:pt x="60" y="126"/>
                    </a:cubicBezTo>
                    <a:cubicBezTo>
                      <a:pt x="60" y="127"/>
                      <a:pt x="60" y="127"/>
                      <a:pt x="61" y="128"/>
                    </a:cubicBezTo>
                    <a:cubicBezTo>
                      <a:pt x="58" y="117"/>
                      <a:pt x="55" y="105"/>
                      <a:pt x="53" y="94"/>
                    </a:cubicBezTo>
                    <a:cubicBezTo>
                      <a:pt x="51" y="97"/>
                      <a:pt x="47" y="99"/>
                      <a:pt x="43" y="99"/>
                    </a:cubicBezTo>
                    <a:cubicBezTo>
                      <a:pt x="37" y="99"/>
                      <a:pt x="32" y="94"/>
                      <a:pt x="32" y="87"/>
                    </a:cubicBezTo>
                    <a:cubicBezTo>
                      <a:pt x="32" y="81"/>
                      <a:pt x="37" y="76"/>
                      <a:pt x="43" y="76"/>
                    </a:cubicBezTo>
                    <a:cubicBezTo>
                      <a:pt x="45" y="76"/>
                      <a:pt x="47" y="76"/>
                      <a:pt x="49" y="77"/>
                    </a:cubicBezTo>
                    <a:cubicBezTo>
                      <a:pt x="48" y="71"/>
                      <a:pt x="46" y="66"/>
                      <a:pt x="45" y="60"/>
                    </a:cubicBezTo>
                    <a:cubicBezTo>
                      <a:pt x="33" y="60"/>
                      <a:pt x="33" y="60"/>
                      <a:pt x="33" y="60"/>
                    </a:cubicBezTo>
                    <a:cubicBezTo>
                      <a:pt x="33" y="56"/>
                      <a:pt x="33" y="56"/>
                      <a:pt x="33" y="56"/>
                    </a:cubicBezTo>
                    <a:cubicBezTo>
                      <a:pt x="44" y="56"/>
                      <a:pt x="44" y="56"/>
                      <a:pt x="44" y="56"/>
                    </a:cubicBezTo>
                    <a:cubicBezTo>
                      <a:pt x="42" y="47"/>
                      <a:pt x="40" y="39"/>
                      <a:pt x="38" y="30"/>
                    </a:cubicBezTo>
                    <a:cubicBezTo>
                      <a:pt x="34" y="27"/>
                      <a:pt x="30" y="24"/>
                      <a:pt x="26" y="21"/>
                    </a:cubicBezTo>
                    <a:cubicBezTo>
                      <a:pt x="21" y="18"/>
                      <a:pt x="17" y="14"/>
                      <a:pt x="14" y="11"/>
                    </a:cubicBezTo>
                    <a:moveTo>
                      <a:pt x="0" y="0"/>
                    </a:moveTo>
                    <a:cubicBezTo>
                      <a:pt x="0" y="0"/>
                      <a:pt x="0" y="0"/>
                      <a:pt x="0" y="0"/>
                    </a:cubicBezTo>
                    <a:cubicBezTo>
                      <a:pt x="1" y="7"/>
                      <a:pt x="1" y="7"/>
                      <a:pt x="1" y="7"/>
                    </a:cubicBezTo>
                    <a:cubicBezTo>
                      <a:pt x="0" y="0"/>
                      <a:pt x="0" y="0"/>
                      <a:pt x="0" y="0"/>
                    </a:cubicBezTo>
                    <a:cubicBezTo>
                      <a:pt x="0" y="0"/>
                      <a:pt x="0" y="0"/>
                      <a:pt x="0" y="0"/>
                    </a:cubicBezTo>
                  </a:path>
                </a:pathLst>
              </a:custGeom>
              <a:solidFill>
                <a:srgbClr val="BD7D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3" name="Freeform 97"/>
              <p:cNvSpPr/>
              <p:nvPr>
                <p:custDataLst>
                  <p:tags r:id="rId94"/>
                </p:custDataLst>
              </p:nvPr>
            </p:nvSpPr>
            <p:spPr bwMode="auto">
              <a:xfrm flipH="1">
                <a:off x="8631464" y="2560272"/>
                <a:ext cx="117359" cy="159272"/>
              </a:xfrm>
              <a:custGeom>
                <a:avLst/>
                <a:gdLst>
                  <a:gd name="T0" fmla="*/ 16 w 30"/>
                  <a:gd name="T1" fmla="*/ 0 h 41"/>
                  <a:gd name="T2" fmla="*/ 12 w 30"/>
                  <a:gd name="T3" fmla="*/ 1 h 41"/>
                  <a:gd name="T4" fmla="*/ 11 w 30"/>
                  <a:gd name="T5" fmla="*/ 2 h 41"/>
                  <a:gd name="T6" fmla="*/ 30 w 30"/>
                  <a:gd name="T7" fmla="*/ 41 h 41"/>
                  <a:gd name="T8" fmla="*/ 30 w 30"/>
                  <a:gd name="T9" fmla="*/ 41 h 41"/>
                  <a:gd name="T10" fmla="*/ 29 w 30"/>
                  <a:gd name="T11" fmla="*/ 13 h 41"/>
                  <a:gd name="T12" fmla="*/ 27 w 30"/>
                  <a:gd name="T13" fmla="*/ 9 h 41"/>
                  <a:gd name="T14" fmla="*/ 27 w 30"/>
                  <a:gd name="T15" fmla="*/ 9 h 41"/>
                  <a:gd name="T16" fmla="*/ 27 w 30"/>
                  <a:gd name="T17" fmla="*/ 9 h 41"/>
                  <a:gd name="T18" fmla="*/ 22 w 30"/>
                  <a:gd name="T19" fmla="*/ 2 h 41"/>
                  <a:gd name="T20" fmla="*/ 22 w 30"/>
                  <a:gd name="T21" fmla="*/ 2 h 41"/>
                  <a:gd name="T22" fmla="*/ 22 w 30"/>
                  <a:gd name="T23" fmla="*/ 2 h 41"/>
                  <a:gd name="T24" fmla="*/ 22 w 30"/>
                  <a:gd name="T25" fmla="*/ 2 h 41"/>
                  <a:gd name="T26" fmla="*/ 22 w 30"/>
                  <a:gd name="T27" fmla="*/ 2 h 41"/>
                  <a:gd name="T28" fmla="*/ 16 w 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1">
                    <a:moveTo>
                      <a:pt x="16" y="0"/>
                    </a:moveTo>
                    <a:cubicBezTo>
                      <a:pt x="15" y="0"/>
                      <a:pt x="13" y="1"/>
                      <a:pt x="12" y="1"/>
                    </a:cubicBezTo>
                    <a:cubicBezTo>
                      <a:pt x="11" y="2"/>
                      <a:pt x="11" y="2"/>
                      <a:pt x="11" y="2"/>
                    </a:cubicBezTo>
                    <a:cubicBezTo>
                      <a:pt x="0" y="8"/>
                      <a:pt x="3" y="40"/>
                      <a:pt x="30" y="41"/>
                    </a:cubicBezTo>
                    <a:cubicBezTo>
                      <a:pt x="30" y="41"/>
                      <a:pt x="30" y="41"/>
                      <a:pt x="30" y="41"/>
                    </a:cubicBezTo>
                    <a:cubicBezTo>
                      <a:pt x="29" y="13"/>
                      <a:pt x="29" y="13"/>
                      <a:pt x="29" y="13"/>
                    </a:cubicBezTo>
                    <a:cubicBezTo>
                      <a:pt x="29" y="13"/>
                      <a:pt x="28" y="11"/>
                      <a:pt x="27" y="9"/>
                    </a:cubicBezTo>
                    <a:cubicBezTo>
                      <a:pt x="27" y="9"/>
                      <a:pt x="27" y="9"/>
                      <a:pt x="27" y="9"/>
                    </a:cubicBezTo>
                    <a:cubicBezTo>
                      <a:pt x="27" y="9"/>
                      <a:pt x="27" y="9"/>
                      <a:pt x="27" y="9"/>
                    </a:cubicBezTo>
                    <a:cubicBezTo>
                      <a:pt x="26" y="7"/>
                      <a:pt x="24" y="4"/>
                      <a:pt x="22" y="2"/>
                    </a:cubicBezTo>
                    <a:cubicBezTo>
                      <a:pt x="22" y="2"/>
                      <a:pt x="22" y="2"/>
                      <a:pt x="22" y="2"/>
                    </a:cubicBezTo>
                    <a:cubicBezTo>
                      <a:pt x="22" y="2"/>
                      <a:pt x="22" y="2"/>
                      <a:pt x="22" y="2"/>
                    </a:cubicBezTo>
                    <a:cubicBezTo>
                      <a:pt x="22" y="2"/>
                      <a:pt x="22" y="2"/>
                      <a:pt x="22" y="2"/>
                    </a:cubicBezTo>
                    <a:cubicBezTo>
                      <a:pt x="22" y="2"/>
                      <a:pt x="22" y="2"/>
                      <a:pt x="22" y="2"/>
                    </a:cubicBezTo>
                    <a:cubicBezTo>
                      <a:pt x="20" y="1"/>
                      <a:pt x="18" y="0"/>
                      <a:pt x="16"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4" name="Freeform 98"/>
              <p:cNvSpPr/>
              <p:nvPr>
                <p:custDataLst>
                  <p:tags r:id="rId95"/>
                </p:custDataLst>
              </p:nvPr>
            </p:nvSpPr>
            <p:spPr bwMode="auto">
              <a:xfrm flipH="1">
                <a:off x="8596257" y="2325554"/>
                <a:ext cx="70415" cy="238071"/>
              </a:xfrm>
              <a:custGeom>
                <a:avLst/>
                <a:gdLst>
                  <a:gd name="T0" fmla="*/ 0 w 18"/>
                  <a:gd name="T1" fmla="*/ 0 h 61"/>
                  <a:gd name="T2" fmla="*/ 0 w 18"/>
                  <a:gd name="T3" fmla="*/ 0 h 61"/>
                  <a:gd name="T4" fmla="*/ 0 w 18"/>
                  <a:gd name="T5" fmla="*/ 0 h 61"/>
                  <a:gd name="T6" fmla="*/ 1 w 18"/>
                  <a:gd name="T7" fmla="*/ 7 h 61"/>
                  <a:gd name="T8" fmla="*/ 5 w 18"/>
                  <a:gd name="T9" fmla="*/ 61 h 61"/>
                  <a:gd name="T10" fmla="*/ 5 w 18"/>
                  <a:gd name="T11" fmla="*/ 61 h 61"/>
                  <a:gd name="T12" fmla="*/ 5 w 18"/>
                  <a:gd name="T13" fmla="*/ 61 h 61"/>
                  <a:gd name="T14" fmla="*/ 17 w 18"/>
                  <a:gd name="T15" fmla="*/ 25 h 61"/>
                  <a:gd name="T16" fmla="*/ 14 w 18"/>
                  <a:gd name="T17" fmla="*/ 11 h 61"/>
                  <a:gd name="T18" fmla="*/ 11 w 18"/>
                  <a:gd name="T19" fmla="*/ 9 h 61"/>
                  <a:gd name="T20" fmla="*/ 2 w 18"/>
                  <a:gd name="T21" fmla="*/ 0 h 61"/>
                  <a:gd name="T22" fmla="*/ 0 w 18"/>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1">
                    <a:moveTo>
                      <a:pt x="0" y="0"/>
                    </a:moveTo>
                    <a:cubicBezTo>
                      <a:pt x="0" y="0"/>
                      <a:pt x="0" y="0"/>
                      <a:pt x="0" y="0"/>
                    </a:cubicBezTo>
                    <a:cubicBezTo>
                      <a:pt x="0" y="0"/>
                      <a:pt x="0" y="0"/>
                      <a:pt x="0" y="0"/>
                    </a:cubicBezTo>
                    <a:cubicBezTo>
                      <a:pt x="1" y="7"/>
                      <a:pt x="1" y="7"/>
                      <a:pt x="1" y="7"/>
                    </a:cubicBezTo>
                    <a:cubicBezTo>
                      <a:pt x="5" y="61"/>
                      <a:pt x="5" y="61"/>
                      <a:pt x="5" y="61"/>
                    </a:cubicBezTo>
                    <a:cubicBezTo>
                      <a:pt x="5" y="61"/>
                      <a:pt x="5" y="61"/>
                      <a:pt x="5" y="61"/>
                    </a:cubicBezTo>
                    <a:cubicBezTo>
                      <a:pt x="5" y="61"/>
                      <a:pt x="5" y="61"/>
                      <a:pt x="5" y="61"/>
                    </a:cubicBezTo>
                    <a:cubicBezTo>
                      <a:pt x="8" y="57"/>
                      <a:pt x="18" y="44"/>
                      <a:pt x="17" y="25"/>
                    </a:cubicBezTo>
                    <a:cubicBezTo>
                      <a:pt x="17" y="19"/>
                      <a:pt x="16" y="15"/>
                      <a:pt x="14" y="11"/>
                    </a:cubicBezTo>
                    <a:cubicBezTo>
                      <a:pt x="13" y="10"/>
                      <a:pt x="12" y="10"/>
                      <a:pt x="11" y="9"/>
                    </a:cubicBezTo>
                    <a:cubicBezTo>
                      <a:pt x="7" y="5"/>
                      <a:pt x="3" y="2"/>
                      <a:pt x="2"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5" name="Freeform 99"/>
              <p:cNvSpPr>
                <a:spLocks noEditPoints="1"/>
              </p:cNvSpPr>
              <p:nvPr>
                <p:custDataLst>
                  <p:tags r:id="rId96"/>
                </p:custDataLst>
              </p:nvPr>
            </p:nvSpPr>
            <p:spPr bwMode="auto">
              <a:xfrm flipH="1">
                <a:off x="8525841" y="2325554"/>
                <a:ext cx="132448" cy="97240"/>
              </a:xfrm>
              <a:custGeom>
                <a:avLst/>
                <a:gdLst>
                  <a:gd name="T0" fmla="*/ 0 w 34"/>
                  <a:gd name="T1" fmla="*/ 0 h 25"/>
                  <a:gd name="T2" fmla="*/ 33 w 34"/>
                  <a:gd name="T3" fmla="*/ 24 h 25"/>
                  <a:gd name="T4" fmla="*/ 34 w 34"/>
                  <a:gd name="T5" fmla="*/ 25 h 25"/>
                  <a:gd name="T6" fmla="*/ 27 w 34"/>
                  <a:gd name="T7" fmla="*/ 1 h 25"/>
                  <a:gd name="T8" fmla="*/ 0 w 34"/>
                  <a:gd name="T9" fmla="*/ 0 h 25"/>
                  <a:gd name="T10" fmla="*/ 0 w 34"/>
                  <a:gd name="T11" fmla="*/ 0 h 25"/>
                  <a:gd name="T12" fmla="*/ 9 w 34"/>
                  <a:gd name="T13" fmla="*/ 9 h 25"/>
                  <a:gd name="T14" fmla="*/ 0 w 34"/>
                  <a:gd name="T15" fmla="*/ 0 h 25"/>
                  <a:gd name="T16" fmla="*/ 0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0" y="0"/>
                    </a:moveTo>
                    <a:cubicBezTo>
                      <a:pt x="9" y="9"/>
                      <a:pt x="21" y="17"/>
                      <a:pt x="33" y="24"/>
                    </a:cubicBezTo>
                    <a:cubicBezTo>
                      <a:pt x="33" y="24"/>
                      <a:pt x="34" y="25"/>
                      <a:pt x="34" y="25"/>
                    </a:cubicBezTo>
                    <a:cubicBezTo>
                      <a:pt x="32" y="17"/>
                      <a:pt x="30" y="9"/>
                      <a:pt x="27" y="1"/>
                    </a:cubicBezTo>
                    <a:cubicBezTo>
                      <a:pt x="0" y="0"/>
                      <a:pt x="0" y="0"/>
                      <a:pt x="0" y="0"/>
                    </a:cubicBezTo>
                    <a:moveTo>
                      <a:pt x="0" y="0"/>
                    </a:moveTo>
                    <a:cubicBezTo>
                      <a:pt x="1" y="2"/>
                      <a:pt x="5" y="5"/>
                      <a:pt x="9" y="9"/>
                    </a:cubicBezTo>
                    <a:cubicBezTo>
                      <a:pt x="4" y="4"/>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6" name="Freeform 100"/>
              <p:cNvSpPr/>
              <p:nvPr>
                <p:custDataLst>
                  <p:tags r:id="rId97"/>
                </p:custDataLst>
              </p:nvPr>
            </p:nvSpPr>
            <p:spPr bwMode="auto">
              <a:xfrm flipH="1">
                <a:off x="8519135" y="2325554"/>
                <a:ext cx="139155" cy="117359"/>
              </a:xfrm>
              <a:custGeom>
                <a:avLst/>
                <a:gdLst>
                  <a:gd name="T0" fmla="*/ 0 w 36"/>
                  <a:gd name="T1" fmla="*/ 0 h 30"/>
                  <a:gd name="T2" fmla="*/ 9 w 36"/>
                  <a:gd name="T3" fmla="*/ 9 h 30"/>
                  <a:gd name="T4" fmla="*/ 12 w 36"/>
                  <a:gd name="T5" fmla="*/ 11 h 30"/>
                  <a:gd name="T6" fmla="*/ 24 w 36"/>
                  <a:gd name="T7" fmla="*/ 21 h 30"/>
                  <a:gd name="T8" fmla="*/ 36 w 36"/>
                  <a:gd name="T9" fmla="*/ 30 h 30"/>
                  <a:gd name="T10" fmla="*/ 34 w 36"/>
                  <a:gd name="T11" fmla="*/ 25 h 30"/>
                  <a:gd name="T12" fmla="*/ 33 w 36"/>
                  <a:gd name="T13" fmla="*/ 24 h 30"/>
                  <a:gd name="T14" fmla="*/ 0 w 36"/>
                  <a:gd name="T15" fmla="*/ 0 h 30"/>
                  <a:gd name="T16" fmla="*/ 0 w 3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0">
                    <a:moveTo>
                      <a:pt x="0" y="0"/>
                    </a:moveTo>
                    <a:cubicBezTo>
                      <a:pt x="0" y="0"/>
                      <a:pt x="4" y="4"/>
                      <a:pt x="9" y="9"/>
                    </a:cubicBezTo>
                    <a:cubicBezTo>
                      <a:pt x="10" y="10"/>
                      <a:pt x="11" y="10"/>
                      <a:pt x="12" y="11"/>
                    </a:cubicBezTo>
                    <a:cubicBezTo>
                      <a:pt x="15" y="14"/>
                      <a:pt x="19" y="18"/>
                      <a:pt x="24" y="21"/>
                    </a:cubicBezTo>
                    <a:cubicBezTo>
                      <a:pt x="28" y="24"/>
                      <a:pt x="32" y="27"/>
                      <a:pt x="36" y="30"/>
                    </a:cubicBezTo>
                    <a:cubicBezTo>
                      <a:pt x="35" y="28"/>
                      <a:pt x="35" y="27"/>
                      <a:pt x="34" y="25"/>
                    </a:cubicBezTo>
                    <a:cubicBezTo>
                      <a:pt x="34" y="25"/>
                      <a:pt x="33" y="24"/>
                      <a:pt x="33" y="24"/>
                    </a:cubicBezTo>
                    <a:cubicBezTo>
                      <a:pt x="21" y="17"/>
                      <a:pt x="9" y="9"/>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7" name="Freeform 101"/>
              <p:cNvSpPr/>
              <p:nvPr>
                <p:custDataLst>
                  <p:tags r:id="rId98"/>
                </p:custDataLst>
              </p:nvPr>
            </p:nvSpPr>
            <p:spPr bwMode="auto">
              <a:xfrm flipH="1">
                <a:off x="8420218" y="2810079"/>
                <a:ext cx="23472" cy="58679"/>
              </a:xfrm>
              <a:custGeom>
                <a:avLst/>
                <a:gdLst>
                  <a:gd name="T0" fmla="*/ 1 w 6"/>
                  <a:gd name="T1" fmla="*/ 0 h 15"/>
                  <a:gd name="T2" fmla="*/ 1 w 6"/>
                  <a:gd name="T3" fmla="*/ 0 h 15"/>
                  <a:gd name="T4" fmla="*/ 0 w 6"/>
                  <a:gd name="T5" fmla="*/ 1 h 15"/>
                  <a:gd name="T6" fmla="*/ 1 w 6"/>
                  <a:gd name="T7" fmla="*/ 3 h 15"/>
                  <a:gd name="T8" fmla="*/ 6 w 6"/>
                  <a:gd name="T9" fmla="*/ 15 h 15"/>
                  <a:gd name="T10" fmla="*/ 5 w 6"/>
                  <a:gd name="T11" fmla="*/ 10 h 15"/>
                  <a:gd name="T12" fmla="*/ 4 w 6"/>
                  <a:gd name="T13" fmla="*/ 4 h 15"/>
                  <a:gd name="T14" fmla="*/ 3 w 6"/>
                  <a:gd name="T15" fmla="*/ 2 h 15"/>
                  <a:gd name="T16" fmla="*/ 2 w 6"/>
                  <a:gd name="T17" fmla="*/ 1 h 15"/>
                  <a:gd name="T18" fmla="*/ 1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1" y="0"/>
                    </a:moveTo>
                    <a:cubicBezTo>
                      <a:pt x="1" y="0"/>
                      <a:pt x="1" y="0"/>
                      <a:pt x="1" y="0"/>
                    </a:cubicBezTo>
                    <a:cubicBezTo>
                      <a:pt x="0" y="0"/>
                      <a:pt x="0" y="1"/>
                      <a:pt x="0" y="1"/>
                    </a:cubicBezTo>
                    <a:cubicBezTo>
                      <a:pt x="0" y="1"/>
                      <a:pt x="1" y="2"/>
                      <a:pt x="1" y="3"/>
                    </a:cubicBezTo>
                    <a:cubicBezTo>
                      <a:pt x="2" y="5"/>
                      <a:pt x="4" y="10"/>
                      <a:pt x="6" y="15"/>
                    </a:cubicBezTo>
                    <a:cubicBezTo>
                      <a:pt x="6" y="14"/>
                      <a:pt x="5" y="12"/>
                      <a:pt x="5" y="10"/>
                    </a:cubicBezTo>
                    <a:cubicBezTo>
                      <a:pt x="5" y="8"/>
                      <a:pt x="4" y="6"/>
                      <a:pt x="4" y="4"/>
                    </a:cubicBezTo>
                    <a:cubicBezTo>
                      <a:pt x="3" y="3"/>
                      <a:pt x="3" y="3"/>
                      <a:pt x="3" y="2"/>
                    </a:cubicBezTo>
                    <a:cubicBezTo>
                      <a:pt x="2" y="1"/>
                      <a:pt x="2" y="1"/>
                      <a:pt x="2" y="1"/>
                    </a:cubicBezTo>
                    <a:cubicBezTo>
                      <a:pt x="2" y="0"/>
                      <a:pt x="2"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8" name="Freeform 102"/>
              <p:cNvSpPr/>
              <p:nvPr>
                <p:custDataLst>
                  <p:tags r:id="rId99"/>
                </p:custDataLst>
              </p:nvPr>
            </p:nvSpPr>
            <p:spPr bwMode="auto">
              <a:xfrm flipH="1">
                <a:off x="8460456" y="2622304"/>
                <a:ext cx="82152" cy="90534"/>
              </a:xfrm>
              <a:custGeom>
                <a:avLst/>
                <a:gdLst>
                  <a:gd name="T0" fmla="*/ 11 w 21"/>
                  <a:gd name="T1" fmla="*/ 0 h 23"/>
                  <a:gd name="T2" fmla="*/ 0 w 21"/>
                  <a:gd name="T3" fmla="*/ 11 h 23"/>
                  <a:gd name="T4" fmla="*/ 11 w 21"/>
                  <a:gd name="T5" fmla="*/ 23 h 23"/>
                  <a:gd name="T6" fmla="*/ 21 w 21"/>
                  <a:gd name="T7" fmla="*/ 18 h 23"/>
                  <a:gd name="T8" fmla="*/ 20 w 21"/>
                  <a:gd name="T9" fmla="*/ 17 h 23"/>
                  <a:gd name="T10" fmla="*/ 11 w 21"/>
                  <a:gd name="T11" fmla="*/ 22 h 23"/>
                  <a:gd name="T12" fmla="*/ 9 w 21"/>
                  <a:gd name="T13" fmla="*/ 21 h 23"/>
                  <a:gd name="T14" fmla="*/ 9 w 21"/>
                  <a:gd name="T15" fmla="*/ 21 h 23"/>
                  <a:gd name="T16" fmla="*/ 2 w 21"/>
                  <a:gd name="T17" fmla="*/ 17 h 23"/>
                  <a:gd name="T18" fmla="*/ 2 w 21"/>
                  <a:gd name="T19" fmla="*/ 17 h 23"/>
                  <a:gd name="T20" fmla="*/ 1 w 21"/>
                  <a:gd name="T21" fmla="*/ 11 h 23"/>
                  <a:gd name="T22" fmla="*/ 11 w 21"/>
                  <a:gd name="T23" fmla="*/ 1 h 23"/>
                  <a:gd name="T24" fmla="*/ 14 w 21"/>
                  <a:gd name="T25" fmla="*/ 1 h 23"/>
                  <a:gd name="T26" fmla="*/ 14 w 21"/>
                  <a:gd name="T27" fmla="*/ 1 h 23"/>
                  <a:gd name="T28" fmla="*/ 17 w 21"/>
                  <a:gd name="T29" fmla="*/ 2 h 23"/>
                  <a:gd name="T30" fmla="*/ 17 w 21"/>
                  <a:gd name="T31" fmla="*/ 1 h 23"/>
                  <a:gd name="T32" fmla="*/ 11 w 2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3">
                    <a:moveTo>
                      <a:pt x="11" y="0"/>
                    </a:moveTo>
                    <a:cubicBezTo>
                      <a:pt x="5" y="0"/>
                      <a:pt x="0" y="5"/>
                      <a:pt x="0" y="11"/>
                    </a:cubicBezTo>
                    <a:cubicBezTo>
                      <a:pt x="0" y="18"/>
                      <a:pt x="5" y="23"/>
                      <a:pt x="11" y="23"/>
                    </a:cubicBezTo>
                    <a:cubicBezTo>
                      <a:pt x="15" y="23"/>
                      <a:pt x="19" y="21"/>
                      <a:pt x="21" y="18"/>
                    </a:cubicBezTo>
                    <a:cubicBezTo>
                      <a:pt x="21" y="18"/>
                      <a:pt x="20" y="17"/>
                      <a:pt x="20" y="17"/>
                    </a:cubicBezTo>
                    <a:cubicBezTo>
                      <a:pt x="19" y="20"/>
                      <a:pt x="15" y="22"/>
                      <a:pt x="11" y="22"/>
                    </a:cubicBezTo>
                    <a:cubicBezTo>
                      <a:pt x="11" y="22"/>
                      <a:pt x="10" y="22"/>
                      <a:pt x="9" y="21"/>
                    </a:cubicBezTo>
                    <a:cubicBezTo>
                      <a:pt x="9" y="21"/>
                      <a:pt x="9" y="21"/>
                      <a:pt x="9" y="21"/>
                    </a:cubicBezTo>
                    <a:cubicBezTo>
                      <a:pt x="6" y="21"/>
                      <a:pt x="4" y="19"/>
                      <a:pt x="2" y="17"/>
                    </a:cubicBezTo>
                    <a:cubicBezTo>
                      <a:pt x="2" y="17"/>
                      <a:pt x="2" y="17"/>
                      <a:pt x="2" y="17"/>
                    </a:cubicBezTo>
                    <a:cubicBezTo>
                      <a:pt x="1" y="15"/>
                      <a:pt x="1" y="13"/>
                      <a:pt x="1" y="11"/>
                    </a:cubicBezTo>
                    <a:cubicBezTo>
                      <a:pt x="1" y="5"/>
                      <a:pt x="6" y="1"/>
                      <a:pt x="11" y="1"/>
                    </a:cubicBezTo>
                    <a:cubicBezTo>
                      <a:pt x="12" y="1"/>
                      <a:pt x="13" y="1"/>
                      <a:pt x="14" y="1"/>
                    </a:cubicBezTo>
                    <a:cubicBezTo>
                      <a:pt x="14" y="1"/>
                      <a:pt x="14" y="1"/>
                      <a:pt x="14" y="1"/>
                    </a:cubicBezTo>
                    <a:cubicBezTo>
                      <a:pt x="15" y="1"/>
                      <a:pt x="16" y="2"/>
                      <a:pt x="17" y="2"/>
                    </a:cubicBezTo>
                    <a:cubicBezTo>
                      <a:pt x="17" y="2"/>
                      <a:pt x="17" y="1"/>
                      <a:pt x="17" y="1"/>
                    </a:cubicBezTo>
                    <a:cubicBezTo>
                      <a:pt x="15" y="0"/>
                      <a:pt x="13" y="0"/>
                      <a:pt x="11" y="0"/>
                    </a:cubicBezTo>
                  </a:path>
                </a:pathLst>
              </a:custGeom>
              <a:solidFill>
                <a:srgbClr val="3B22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9" name="Freeform 103"/>
              <p:cNvSpPr/>
              <p:nvPr>
                <p:custDataLst>
                  <p:tags r:id="rId100"/>
                </p:custDataLst>
              </p:nvPr>
            </p:nvSpPr>
            <p:spPr bwMode="auto">
              <a:xfrm flipH="1">
                <a:off x="8487281" y="2630688"/>
                <a:ext cx="46944" cy="53650"/>
              </a:xfrm>
              <a:custGeom>
                <a:avLst/>
                <a:gdLst>
                  <a:gd name="T0" fmla="*/ 9 w 12"/>
                  <a:gd name="T1" fmla="*/ 0 h 14"/>
                  <a:gd name="T2" fmla="*/ 0 w 12"/>
                  <a:gd name="T3" fmla="*/ 9 h 14"/>
                  <a:gd name="T4" fmla="*/ 1 w 12"/>
                  <a:gd name="T5" fmla="*/ 14 h 14"/>
                  <a:gd name="T6" fmla="*/ 12 w 12"/>
                  <a:gd name="T7" fmla="*/ 0 h 14"/>
                  <a:gd name="T8" fmla="*/ 9 w 12"/>
                  <a:gd name="T9" fmla="*/ 0 h 14"/>
                </a:gdLst>
                <a:ahLst/>
                <a:cxnLst>
                  <a:cxn ang="0">
                    <a:pos x="T0" y="T1"/>
                  </a:cxn>
                  <a:cxn ang="0">
                    <a:pos x="T2" y="T3"/>
                  </a:cxn>
                  <a:cxn ang="0">
                    <a:pos x="T4" y="T5"/>
                  </a:cxn>
                  <a:cxn ang="0">
                    <a:pos x="T6" y="T7"/>
                  </a:cxn>
                  <a:cxn ang="0">
                    <a:pos x="T8" y="T9"/>
                  </a:cxn>
                </a:cxnLst>
                <a:rect l="0" t="0" r="r" b="b"/>
                <a:pathLst>
                  <a:path w="12" h="14">
                    <a:moveTo>
                      <a:pt x="9" y="0"/>
                    </a:moveTo>
                    <a:cubicBezTo>
                      <a:pt x="4" y="0"/>
                      <a:pt x="0" y="4"/>
                      <a:pt x="0" y="9"/>
                    </a:cubicBezTo>
                    <a:cubicBezTo>
                      <a:pt x="0" y="11"/>
                      <a:pt x="0" y="12"/>
                      <a:pt x="1" y="14"/>
                    </a:cubicBezTo>
                    <a:cubicBezTo>
                      <a:pt x="12" y="0"/>
                      <a:pt x="12" y="0"/>
                      <a:pt x="12" y="0"/>
                    </a:cubicBezTo>
                    <a:cubicBezTo>
                      <a:pt x="11" y="0"/>
                      <a:pt x="10" y="0"/>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0" name="Freeform 104"/>
              <p:cNvSpPr/>
              <p:nvPr>
                <p:custDataLst>
                  <p:tags r:id="rId101"/>
                </p:custDataLst>
              </p:nvPr>
            </p:nvSpPr>
            <p:spPr bwMode="auto">
              <a:xfrm flipH="1">
                <a:off x="8487281" y="2625657"/>
                <a:ext cx="50297" cy="63709"/>
              </a:xfrm>
              <a:custGeom>
                <a:avLst/>
                <a:gdLst>
                  <a:gd name="T0" fmla="*/ 10 w 13"/>
                  <a:gd name="T1" fmla="*/ 0 h 16"/>
                  <a:gd name="T2" fmla="*/ 0 w 13"/>
                  <a:gd name="T3" fmla="*/ 10 h 16"/>
                  <a:gd name="T4" fmla="*/ 1 w 13"/>
                  <a:gd name="T5" fmla="*/ 16 h 16"/>
                  <a:gd name="T6" fmla="*/ 1 w 13"/>
                  <a:gd name="T7" fmla="*/ 16 h 16"/>
                  <a:gd name="T8" fmla="*/ 1 w 13"/>
                  <a:gd name="T9" fmla="*/ 16 h 16"/>
                  <a:gd name="T10" fmla="*/ 2 w 13"/>
                  <a:gd name="T11" fmla="*/ 15 h 16"/>
                  <a:gd name="T12" fmla="*/ 1 w 13"/>
                  <a:gd name="T13" fmla="*/ 10 h 16"/>
                  <a:gd name="T14" fmla="*/ 10 w 13"/>
                  <a:gd name="T15" fmla="*/ 1 h 16"/>
                  <a:gd name="T16" fmla="*/ 13 w 13"/>
                  <a:gd name="T17" fmla="*/ 1 h 16"/>
                  <a:gd name="T18" fmla="*/ 13 w 13"/>
                  <a:gd name="T19" fmla="*/ 0 h 16"/>
                  <a:gd name="T20" fmla="*/ 10 w 13"/>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0" y="0"/>
                    </a:moveTo>
                    <a:cubicBezTo>
                      <a:pt x="5" y="0"/>
                      <a:pt x="0" y="4"/>
                      <a:pt x="0" y="10"/>
                    </a:cubicBezTo>
                    <a:cubicBezTo>
                      <a:pt x="0" y="12"/>
                      <a:pt x="0" y="14"/>
                      <a:pt x="1" y="16"/>
                    </a:cubicBezTo>
                    <a:cubicBezTo>
                      <a:pt x="1" y="16"/>
                      <a:pt x="1" y="16"/>
                      <a:pt x="1" y="16"/>
                    </a:cubicBezTo>
                    <a:cubicBezTo>
                      <a:pt x="1" y="16"/>
                      <a:pt x="1" y="16"/>
                      <a:pt x="1" y="16"/>
                    </a:cubicBezTo>
                    <a:cubicBezTo>
                      <a:pt x="2" y="15"/>
                      <a:pt x="2" y="15"/>
                      <a:pt x="2" y="15"/>
                    </a:cubicBezTo>
                    <a:cubicBezTo>
                      <a:pt x="1" y="13"/>
                      <a:pt x="1" y="12"/>
                      <a:pt x="1" y="10"/>
                    </a:cubicBezTo>
                    <a:cubicBezTo>
                      <a:pt x="1" y="5"/>
                      <a:pt x="5" y="1"/>
                      <a:pt x="10" y="1"/>
                    </a:cubicBezTo>
                    <a:cubicBezTo>
                      <a:pt x="11" y="1"/>
                      <a:pt x="12" y="1"/>
                      <a:pt x="13" y="1"/>
                    </a:cubicBezTo>
                    <a:cubicBezTo>
                      <a:pt x="13" y="0"/>
                      <a:pt x="13" y="0"/>
                      <a:pt x="13" y="0"/>
                    </a:cubicBezTo>
                    <a:cubicBezTo>
                      <a:pt x="12" y="0"/>
                      <a:pt x="11" y="0"/>
                      <a:pt x="10"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1" name="Freeform 105"/>
              <p:cNvSpPr/>
              <p:nvPr>
                <p:custDataLst>
                  <p:tags r:id="rId102"/>
                </p:custDataLst>
              </p:nvPr>
            </p:nvSpPr>
            <p:spPr bwMode="auto">
              <a:xfrm flipH="1">
                <a:off x="8467162" y="2630688"/>
                <a:ext cx="63709" cy="73768"/>
              </a:xfrm>
              <a:custGeom>
                <a:avLst/>
                <a:gdLst>
                  <a:gd name="T0" fmla="*/ 11 w 16"/>
                  <a:gd name="T1" fmla="*/ 0 h 19"/>
                  <a:gd name="T2" fmla="*/ 0 w 16"/>
                  <a:gd name="T3" fmla="*/ 14 h 19"/>
                  <a:gd name="T4" fmla="*/ 7 w 16"/>
                  <a:gd name="T5" fmla="*/ 19 h 19"/>
                  <a:gd name="T6" fmla="*/ 16 w 16"/>
                  <a:gd name="T7" fmla="*/ 7 h 19"/>
                  <a:gd name="T8" fmla="*/ 14 w 16"/>
                  <a:gd name="T9" fmla="*/ 2 h 19"/>
                  <a:gd name="T10" fmla="*/ 11 w 16"/>
                  <a:gd name="T11" fmla="*/ 0 h 19"/>
                </a:gdLst>
                <a:ahLst/>
                <a:cxnLst>
                  <a:cxn ang="0">
                    <a:pos x="T0" y="T1"/>
                  </a:cxn>
                  <a:cxn ang="0">
                    <a:pos x="T2" y="T3"/>
                  </a:cxn>
                  <a:cxn ang="0">
                    <a:pos x="T4" y="T5"/>
                  </a:cxn>
                  <a:cxn ang="0">
                    <a:pos x="T6" y="T7"/>
                  </a:cxn>
                  <a:cxn ang="0">
                    <a:pos x="T8" y="T9"/>
                  </a:cxn>
                  <a:cxn ang="0">
                    <a:pos x="T10" y="T11"/>
                  </a:cxn>
                </a:cxnLst>
                <a:rect l="0" t="0" r="r" b="b"/>
                <a:pathLst>
                  <a:path w="16" h="19">
                    <a:moveTo>
                      <a:pt x="11" y="0"/>
                    </a:moveTo>
                    <a:cubicBezTo>
                      <a:pt x="0" y="14"/>
                      <a:pt x="0" y="14"/>
                      <a:pt x="0" y="14"/>
                    </a:cubicBezTo>
                    <a:cubicBezTo>
                      <a:pt x="1" y="16"/>
                      <a:pt x="4" y="18"/>
                      <a:pt x="7" y="19"/>
                    </a:cubicBezTo>
                    <a:cubicBezTo>
                      <a:pt x="16" y="7"/>
                      <a:pt x="16" y="7"/>
                      <a:pt x="16" y="7"/>
                    </a:cubicBezTo>
                    <a:cubicBezTo>
                      <a:pt x="15" y="5"/>
                      <a:pt x="15" y="4"/>
                      <a:pt x="14" y="2"/>
                    </a:cubicBezTo>
                    <a:cubicBezTo>
                      <a:pt x="13" y="1"/>
                      <a:pt x="12" y="0"/>
                      <a:pt x="11" y="0"/>
                    </a:cubicBezTo>
                  </a:path>
                </a:pathLst>
              </a:custGeom>
              <a:solidFill>
                <a:srgbClr val="BDA3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2" name="Freeform 106"/>
              <p:cNvSpPr>
                <a:spLocks noEditPoints="1"/>
              </p:cNvSpPr>
              <p:nvPr>
                <p:custDataLst>
                  <p:tags r:id="rId103"/>
                </p:custDataLst>
              </p:nvPr>
            </p:nvSpPr>
            <p:spPr bwMode="auto">
              <a:xfrm flipH="1">
                <a:off x="8475544" y="2625657"/>
                <a:ext cx="58680" cy="78798"/>
              </a:xfrm>
              <a:custGeom>
                <a:avLst/>
                <a:gdLst>
                  <a:gd name="T0" fmla="*/ 1 w 15"/>
                  <a:gd name="T1" fmla="*/ 15 h 20"/>
                  <a:gd name="T2" fmla="*/ 0 w 15"/>
                  <a:gd name="T3" fmla="*/ 16 h 20"/>
                  <a:gd name="T4" fmla="*/ 7 w 15"/>
                  <a:gd name="T5" fmla="*/ 20 h 20"/>
                  <a:gd name="T6" fmla="*/ 7 w 15"/>
                  <a:gd name="T7" fmla="*/ 20 h 20"/>
                  <a:gd name="T8" fmla="*/ 7 w 15"/>
                  <a:gd name="T9" fmla="*/ 20 h 20"/>
                  <a:gd name="T10" fmla="*/ 8 w 15"/>
                  <a:gd name="T11" fmla="*/ 20 h 20"/>
                  <a:gd name="T12" fmla="*/ 1 w 15"/>
                  <a:gd name="T13" fmla="*/ 15 h 20"/>
                  <a:gd name="T14" fmla="*/ 12 w 15"/>
                  <a:gd name="T15" fmla="*/ 0 h 20"/>
                  <a:gd name="T16" fmla="*/ 12 w 15"/>
                  <a:gd name="T17" fmla="*/ 0 h 20"/>
                  <a:gd name="T18" fmla="*/ 12 w 15"/>
                  <a:gd name="T19" fmla="*/ 0 h 20"/>
                  <a:gd name="T20" fmla="*/ 12 w 15"/>
                  <a:gd name="T21" fmla="*/ 1 h 20"/>
                  <a:gd name="T22" fmla="*/ 15 w 15"/>
                  <a:gd name="T23" fmla="*/ 3 h 20"/>
                  <a:gd name="T24" fmla="*/ 15 w 15"/>
                  <a:gd name="T25" fmla="*/ 1 h 20"/>
                  <a:gd name="T26" fmla="*/ 12 w 15"/>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0">
                    <a:moveTo>
                      <a:pt x="1" y="15"/>
                    </a:moveTo>
                    <a:cubicBezTo>
                      <a:pt x="0" y="16"/>
                      <a:pt x="0" y="16"/>
                      <a:pt x="0" y="16"/>
                    </a:cubicBezTo>
                    <a:cubicBezTo>
                      <a:pt x="2" y="18"/>
                      <a:pt x="4" y="20"/>
                      <a:pt x="7" y="20"/>
                    </a:cubicBezTo>
                    <a:cubicBezTo>
                      <a:pt x="7" y="20"/>
                      <a:pt x="7" y="20"/>
                      <a:pt x="7" y="20"/>
                    </a:cubicBezTo>
                    <a:cubicBezTo>
                      <a:pt x="7" y="20"/>
                      <a:pt x="7" y="20"/>
                      <a:pt x="7" y="20"/>
                    </a:cubicBezTo>
                    <a:cubicBezTo>
                      <a:pt x="8" y="20"/>
                      <a:pt x="8" y="20"/>
                      <a:pt x="8" y="20"/>
                    </a:cubicBezTo>
                    <a:cubicBezTo>
                      <a:pt x="5" y="19"/>
                      <a:pt x="2" y="17"/>
                      <a:pt x="1" y="15"/>
                    </a:cubicBezTo>
                    <a:moveTo>
                      <a:pt x="12" y="0"/>
                    </a:moveTo>
                    <a:cubicBezTo>
                      <a:pt x="12" y="0"/>
                      <a:pt x="12" y="0"/>
                      <a:pt x="12" y="0"/>
                    </a:cubicBezTo>
                    <a:cubicBezTo>
                      <a:pt x="12" y="0"/>
                      <a:pt x="12" y="0"/>
                      <a:pt x="12" y="0"/>
                    </a:cubicBezTo>
                    <a:cubicBezTo>
                      <a:pt x="12" y="1"/>
                      <a:pt x="12" y="1"/>
                      <a:pt x="12" y="1"/>
                    </a:cubicBezTo>
                    <a:cubicBezTo>
                      <a:pt x="13" y="1"/>
                      <a:pt x="14" y="2"/>
                      <a:pt x="15" y="3"/>
                    </a:cubicBezTo>
                    <a:cubicBezTo>
                      <a:pt x="15" y="2"/>
                      <a:pt x="15" y="2"/>
                      <a:pt x="15" y="1"/>
                    </a:cubicBezTo>
                    <a:cubicBezTo>
                      <a:pt x="14" y="1"/>
                      <a:pt x="13" y="0"/>
                      <a:pt x="12" y="0"/>
                    </a:cubicBezTo>
                  </a:path>
                </a:pathLst>
              </a:custGeom>
              <a:solidFill>
                <a:srgbClr val="897F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3" name="Freeform 107"/>
              <p:cNvSpPr/>
              <p:nvPr>
                <p:custDataLst>
                  <p:tags r:id="rId104"/>
                </p:custDataLst>
              </p:nvPr>
            </p:nvSpPr>
            <p:spPr bwMode="auto">
              <a:xfrm flipH="1">
                <a:off x="8463809" y="2657512"/>
                <a:ext cx="38561" cy="46944"/>
              </a:xfrm>
              <a:custGeom>
                <a:avLst/>
                <a:gdLst>
                  <a:gd name="T0" fmla="*/ 9 w 10"/>
                  <a:gd name="T1" fmla="*/ 0 h 12"/>
                  <a:gd name="T2" fmla="*/ 0 w 10"/>
                  <a:gd name="T3" fmla="*/ 12 h 12"/>
                  <a:gd name="T4" fmla="*/ 1 w 10"/>
                  <a:gd name="T5" fmla="*/ 12 h 12"/>
                  <a:gd name="T6" fmla="*/ 10 w 10"/>
                  <a:gd name="T7" fmla="*/ 6 h 12"/>
                  <a:gd name="T8" fmla="*/ 9 w 10"/>
                  <a:gd name="T9" fmla="*/ 0 h 12"/>
                </a:gdLst>
                <a:ahLst/>
                <a:cxnLst>
                  <a:cxn ang="0">
                    <a:pos x="T0" y="T1"/>
                  </a:cxn>
                  <a:cxn ang="0">
                    <a:pos x="T2" y="T3"/>
                  </a:cxn>
                  <a:cxn ang="0">
                    <a:pos x="T4" y="T5"/>
                  </a:cxn>
                  <a:cxn ang="0">
                    <a:pos x="T6" y="T7"/>
                  </a:cxn>
                  <a:cxn ang="0">
                    <a:pos x="T8" y="T9"/>
                  </a:cxn>
                </a:cxnLst>
                <a:rect l="0" t="0" r="r" b="b"/>
                <a:pathLst>
                  <a:path w="10" h="12">
                    <a:moveTo>
                      <a:pt x="9" y="0"/>
                    </a:moveTo>
                    <a:cubicBezTo>
                      <a:pt x="0" y="12"/>
                      <a:pt x="0" y="12"/>
                      <a:pt x="0" y="12"/>
                    </a:cubicBezTo>
                    <a:cubicBezTo>
                      <a:pt x="0" y="12"/>
                      <a:pt x="1" y="12"/>
                      <a:pt x="1" y="12"/>
                    </a:cubicBezTo>
                    <a:cubicBezTo>
                      <a:pt x="5" y="12"/>
                      <a:pt x="9" y="10"/>
                      <a:pt x="10" y="6"/>
                    </a:cubicBezTo>
                    <a:cubicBezTo>
                      <a:pt x="10" y="4"/>
                      <a:pt x="9" y="2"/>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4" name="Freeform 108"/>
              <p:cNvSpPr/>
              <p:nvPr>
                <p:custDataLst>
                  <p:tags r:id="rId105"/>
                </p:custDataLst>
              </p:nvPr>
            </p:nvSpPr>
            <p:spPr bwMode="auto">
              <a:xfrm flipH="1">
                <a:off x="8463809" y="2680984"/>
                <a:ext cx="43590" cy="26825"/>
              </a:xfrm>
              <a:custGeom>
                <a:avLst/>
                <a:gdLst>
                  <a:gd name="T0" fmla="*/ 11 w 11"/>
                  <a:gd name="T1" fmla="*/ 0 h 7"/>
                  <a:gd name="T2" fmla="*/ 2 w 11"/>
                  <a:gd name="T3" fmla="*/ 6 h 7"/>
                  <a:gd name="T4" fmla="*/ 1 w 11"/>
                  <a:gd name="T5" fmla="*/ 6 h 7"/>
                  <a:gd name="T6" fmla="*/ 0 w 11"/>
                  <a:gd name="T7" fmla="*/ 6 h 7"/>
                  <a:gd name="T8" fmla="*/ 2 w 11"/>
                  <a:gd name="T9" fmla="*/ 7 h 7"/>
                  <a:gd name="T10" fmla="*/ 11 w 11"/>
                  <a:gd name="T11" fmla="*/ 2 h 7"/>
                  <a:gd name="T12" fmla="*/ 11 w 1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0" y="4"/>
                      <a:pt x="6" y="6"/>
                      <a:pt x="2" y="6"/>
                    </a:cubicBezTo>
                    <a:cubicBezTo>
                      <a:pt x="2" y="6"/>
                      <a:pt x="1" y="6"/>
                      <a:pt x="1" y="6"/>
                    </a:cubicBezTo>
                    <a:cubicBezTo>
                      <a:pt x="0" y="6"/>
                      <a:pt x="0" y="6"/>
                      <a:pt x="0" y="6"/>
                    </a:cubicBezTo>
                    <a:cubicBezTo>
                      <a:pt x="1" y="7"/>
                      <a:pt x="2" y="7"/>
                      <a:pt x="2" y="7"/>
                    </a:cubicBezTo>
                    <a:cubicBezTo>
                      <a:pt x="6" y="7"/>
                      <a:pt x="10" y="5"/>
                      <a:pt x="11" y="2"/>
                    </a:cubicBezTo>
                    <a:cubicBezTo>
                      <a:pt x="11" y="1"/>
                      <a:pt x="11" y="1"/>
                      <a:pt x="11"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5" name="Freeform 109"/>
              <p:cNvSpPr/>
              <p:nvPr>
                <p:custDataLst>
                  <p:tags r:id="rId106"/>
                </p:custDataLst>
              </p:nvPr>
            </p:nvSpPr>
            <p:spPr bwMode="auto">
              <a:xfrm flipH="1">
                <a:off x="8490634" y="2778224"/>
                <a:ext cx="70415" cy="110653"/>
              </a:xfrm>
              <a:custGeom>
                <a:avLst/>
                <a:gdLst>
                  <a:gd name="T0" fmla="*/ 1 w 18"/>
                  <a:gd name="T1" fmla="*/ 0 h 28"/>
                  <a:gd name="T2" fmla="*/ 0 w 18"/>
                  <a:gd name="T3" fmla="*/ 1 h 28"/>
                  <a:gd name="T4" fmla="*/ 2 w 18"/>
                  <a:gd name="T5" fmla="*/ 11 h 28"/>
                  <a:gd name="T6" fmla="*/ 16 w 18"/>
                  <a:gd name="T7" fmla="*/ 27 h 28"/>
                  <a:gd name="T8" fmla="*/ 17 w 18"/>
                  <a:gd name="T9" fmla="*/ 28 h 28"/>
                  <a:gd name="T10" fmla="*/ 17 w 18"/>
                  <a:gd name="T11" fmla="*/ 27 h 28"/>
                  <a:gd name="T12" fmla="*/ 17 w 18"/>
                  <a:gd name="T13" fmla="*/ 26 h 28"/>
                  <a:gd name="T14" fmla="*/ 4 w 18"/>
                  <a:gd name="T15" fmla="*/ 10 h 28"/>
                  <a:gd name="T16" fmla="*/ 2 w 18"/>
                  <a:gd name="T17" fmla="*/ 1 h 28"/>
                  <a:gd name="T18" fmla="*/ 1 w 1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8">
                    <a:moveTo>
                      <a:pt x="1" y="0"/>
                    </a:moveTo>
                    <a:cubicBezTo>
                      <a:pt x="1" y="0"/>
                      <a:pt x="0" y="0"/>
                      <a:pt x="0" y="1"/>
                    </a:cubicBezTo>
                    <a:cubicBezTo>
                      <a:pt x="0" y="1"/>
                      <a:pt x="0" y="5"/>
                      <a:pt x="2" y="11"/>
                    </a:cubicBezTo>
                    <a:cubicBezTo>
                      <a:pt x="4" y="16"/>
                      <a:pt x="8" y="23"/>
                      <a:pt x="16" y="27"/>
                    </a:cubicBezTo>
                    <a:cubicBezTo>
                      <a:pt x="16" y="28"/>
                      <a:pt x="16" y="28"/>
                      <a:pt x="17" y="28"/>
                    </a:cubicBezTo>
                    <a:cubicBezTo>
                      <a:pt x="17" y="28"/>
                      <a:pt x="17" y="27"/>
                      <a:pt x="17" y="27"/>
                    </a:cubicBezTo>
                    <a:cubicBezTo>
                      <a:pt x="18" y="27"/>
                      <a:pt x="18" y="26"/>
                      <a:pt x="17" y="26"/>
                    </a:cubicBezTo>
                    <a:cubicBezTo>
                      <a:pt x="10" y="21"/>
                      <a:pt x="6" y="15"/>
                      <a:pt x="4" y="10"/>
                    </a:cubicBezTo>
                    <a:cubicBezTo>
                      <a:pt x="2" y="5"/>
                      <a:pt x="2" y="1"/>
                      <a:pt x="2" y="1"/>
                    </a:cubicBezTo>
                    <a:cubicBezTo>
                      <a:pt x="2" y="0"/>
                      <a:pt x="2"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6" name="Oval 110"/>
              <p:cNvSpPr>
                <a:spLocks noChangeArrowheads="1"/>
              </p:cNvSpPr>
              <p:nvPr>
                <p:custDataLst>
                  <p:tags r:id="rId107"/>
                </p:custDataLst>
              </p:nvPr>
            </p:nvSpPr>
            <p:spPr bwMode="auto">
              <a:xfrm flipH="1">
                <a:off x="8467162" y="2731281"/>
                <a:ext cx="58680" cy="23472"/>
              </a:xfrm>
              <a:prstGeom prst="ellipse">
                <a:avLst/>
              </a:pr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7" name="Freeform 111"/>
              <p:cNvSpPr/>
              <p:nvPr>
                <p:custDataLst>
                  <p:tags r:id="rId108"/>
                </p:custDataLst>
              </p:nvPr>
            </p:nvSpPr>
            <p:spPr bwMode="auto">
              <a:xfrm flipH="1">
                <a:off x="8490634" y="2545183"/>
                <a:ext cx="46944" cy="15088"/>
              </a:xfrm>
              <a:custGeom>
                <a:avLst/>
                <a:gdLst>
                  <a:gd name="T0" fmla="*/ 11 w 12"/>
                  <a:gd name="T1" fmla="*/ 0 h 4"/>
                  <a:gd name="T2" fmla="*/ 0 w 12"/>
                  <a:gd name="T3" fmla="*/ 0 h 4"/>
                  <a:gd name="T4" fmla="*/ 0 w 12"/>
                  <a:gd name="T5" fmla="*/ 4 h 4"/>
                  <a:gd name="T6" fmla="*/ 12 w 12"/>
                  <a:gd name="T7" fmla="*/ 4 h 4"/>
                  <a:gd name="T8" fmla="*/ 11 w 12"/>
                  <a:gd name="T9" fmla="*/ 0 h 4"/>
                </a:gdLst>
                <a:ahLst/>
                <a:cxnLst>
                  <a:cxn ang="0">
                    <a:pos x="T0" y="T1"/>
                  </a:cxn>
                  <a:cxn ang="0">
                    <a:pos x="T2" y="T3"/>
                  </a:cxn>
                  <a:cxn ang="0">
                    <a:pos x="T4" y="T5"/>
                  </a:cxn>
                  <a:cxn ang="0">
                    <a:pos x="T6" y="T7"/>
                  </a:cxn>
                  <a:cxn ang="0">
                    <a:pos x="T8" y="T9"/>
                  </a:cxn>
                </a:cxnLst>
                <a:rect l="0" t="0" r="r" b="b"/>
                <a:pathLst>
                  <a:path w="12" h="4">
                    <a:moveTo>
                      <a:pt x="11" y="0"/>
                    </a:moveTo>
                    <a:cubicBezTo>
                      <a:pt x="0" y="0"/>
                      <a:pt x="0" y="0"/>
                      <a:pt x="0" y="0"/>
                    </a:cubicBezTo>
                    <a:cubicBezTo>
                      <a:pt x="0" y="4"/>
                      <a:pt x="0" y="4"/>
                      <a:pt x="0" y="4"/>
                    </a:cubicBezTo>
                    <a:cubicBezTo>
                      <a:pt x="12" y="4"/>
                      <a:pt x="12" y="4"/>
                      <a:pt x="12" y="4"/>
                    </a:cubicBezTo>
                    <a:cubicBezTo>
                      <a:pt x="12" y="3"/>
                      <a:pt x="11" y="2"/>
                      <a:pt x="1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8" name="Freeform 112"/>
              <p:cNvSpPr/>
              <p:nvPr>
                <p:custDataLst>
                  <p:tags r:id="rId109"/>
                </p:custDataLst>
              </p:nvPr>
            </p:nvSpPr>
            <p:spPr bwMode="auto">
              <a:xfrm flipH="1">
                <a:off x="8525842" y="2939174"/>
                <a:ext cx="211246" cy="343693"/>
              </a:xfrm>
              <a:custGeom>
                <a:avLst/>
                <a:gdLst>
                  <a:gd name="T0" fmla="*/ 52 w 54"/>
                  <a:gd name="T1" fmla="*/ 0 h 88"/>
                  <a:gd name="T2" fmla="*/ 54 w 54"/>
                  <a:gd name="T3" fmla="*/ 27 h 88"/>
                  <a:gd name="T4" fmla="*/ 54 w 54"/>
                  <a:gd name="T5" fmla="*/ 36 h 88"/>
                  <a:gd name="T6" fmla="*/ 31 w 54"/>
                  <a:gd name="T7" fmla="*/ 73 h 88"/>
                  <a:gd name="T8" fmla="*/ 0 w 54"/>
                  <a:gd name="T9" fmla="*/ 88 h 88"/>
                  <a:gd name="T10" fmla="*/ 0 w 54"/>
                  <a:gd name="T11" fmla="*/ 88 h 88"/>
                  <a:gd name="T12" fmla="*/ 0 w 54"/>
                  <a:gd name="T13" fmla="*/ 88 h 88"/>
                  <a:gd name="T14" fmla="*/ 0 w 54"/>
                  <a:gd name="T15" fmla="*/ 88 h 88"/>
                  <a:gd name="T16" fmla="*/ 31 w 54"/>
                  <a:gd name="T17" fmla="*/ 73 h 88"/>
                  <a:gd name="T18" fmla="*/ 54 w 54"/>
                  <a:gd name="T19" fmla="*/ 36 h 88"/>
                  <a:gd name="T20" fmla="*/ 54 w 54"/>
                  <a:gd name="T21" fmla="*/ 27 h 88"/>
                  <a:gd name="T22" fmla="*/ 52 w 54"/>
                  <a:gd name="T23" fmla="*/ 0 h 88"/>
                  <a:gd name="T24" fmla="*/ 52 w 54"/>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8">
                    <a:moveTo>
                      <a:pt x="52" y="0"/>
                    </a:moveTo>
                    <a:cubicBezTo>
                      <a:pt x="54" y="27"/>
                      <a:pt x="54" y="27"/>
                      <a:pt x="54" y="27"/>
                    </a:cubicBezTo>
                    <a:cubicBezTo>
                      <a:pt x="54" y="36"/>
                      <a:pt x="54" y="36"/>
                      <a:pt x="54" y="36"/>
                    </a:cubicBezTo>
                    <a:cubicBezTo>
                      <a:pt x="54" y="52"/>
                      <a:pt x="45" y="66"/>
                      <a:pt x="31" y="73"/>
                    </a:cubicBezTo>
                    <a:cubicBezTo>
                      <a:pt x="0" y="88"/>
                      <a:pt x="0" y="88"/>
                      <a:pt x="0" y="88"/>
                    </a:cubicBezTo>
                    <a:cubicBezTo>
                      <a:pt x="0" y="88"/>
                      <a:pt x="0" y="88"/>
                      <a:pt x="0" y="88"/>
                    </a:cubicBezTo>
                    <a:cubicBezTo>
                      <a:pt x="0" y="88"/>
                      <a:pt x="0" y="88"/>
                      <a:pt x="0" y="88"/>
                    </a:cubicBezTo>
                    <a:cubicBezTo>
                      <a:pt x="0" y="88"/>
                      <a:pt x="0" y="88"/>
                      <a:pt x="0" y="88"/>
                    </a:cubicBezTo>
                    <a:cubicBezTo>
                      <a:pt x="31" y="73"/>
                      <a:pt x="31" y="73"/>
                      <a:pt x="31" y="73"/>
                    </a:cubicBezTo>
                    <a:cubicBezTo>
                      <a:pt x="45" y="66"/>
                      <a:pt x="54" y="52"/>
                      <a:pt x="54" y="36"/>
                    </a:cubicBezTo>
                    <a:cubicBezTo>
                      <a:pt x="54" y="27"/>
                      <a:pt x="54" y="27"/>
                      <a:pt x="54" y="27"/>
                    </a:cubicBezTo>
                    <a:cubicBezTo>
                      <a:pt x="52" y="0"/>
                      <a:pt x="52" y="0"/>
                      <a:pt x="52" y="0"/>
                    </a:cubicBezTo>
                    <a:cubicBezTo>
                      <a:pt x="52" y="0"/>
                      <a:pt x="52" y="0"/>
                      <a:pt x="52"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9" name="Freeform 113"/>
              <p:cNvSpPr/>
              <p:nvPr>
                <p:custDataLst>
                  <p:tags r:id="rId110"/>
                </p:custDataLst>
              </p:nvPr>
            </p:nvSpPr>
            <p:spPr bwMode="auto">
              <a:xfrm flipH="1">
                <a:off x="8589550" y="3282867"/>
                <a:ext cx="229689" cy="179391"/>
              </a:xfrm>
              <a:custGeom>
                <a:avLst/>
                <a:gdLst>
                  <a:gd name="T0" fmla="*/ 21 w 59"/>
                  <a:gd name="T1" fmla="*/ 0 h 46"/>
                  <a:gd name="T2" fmla="*/ 21 w 59"/>
                  <a:gd name="T3" fmla="*/ 0 h 46"/>
                  <a:gd name="T4" fmla="*/ 21 w 59"/>
                  <a:gd name="T5" fmla="*/ 0 h 46"/>
                  <a:gd name="T6" fmla="*/ 0 w 59"/>
                  <a:gd name="T7" fmla="*/ 6 h 46"/>
                  <a:gd name="T8" fmla="*/ 45 w 59"/>
                  <a:gd name="T9" fmla="*/ 46 h 46"/>
                  <a:gd name="T10" fmla="*/ 59 w 59"/>
                  <a:gd name="T11" fmla="*/ 18 h 46"/>
                  <a:gd name="T12" fmla="*/ 21 w 5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9" h="46">
                    <a:moveTo>
                      <a:pt x="21" y="0"/>
                    </a:moveTo>
                    <a:cubicBezTo>
                      <a:pt x="21" y="0"/>
                      <a:pt x="21" y="0"/>
                      <a:pt x="21" y="0"/>
                    </a:cubicBezTo>
                    <a:cubicBezTo>
                      <a:pt x="21" y="0"/>
                      <a:pt x="21" y="0"/>
                      <a:pt x="21" y="0"/>
                    </a:cubicBezTo>
                    <a:cubicBezTo>
                      <a:pt x="21" y="0"/>
                      <a:pt x="14" y="2"/>
                      <a:pt x="0" y="6"/>
                    </a:cubicBezTo>
                    <a:cubicBezTo>
                      <a:pt x="0" y="6"/>
                      <a:pt x="17" y="22"/>
                      <a:pt x="45" y="46"/>
                    </a:cubicBezTo>
                    <a:cubicBezTo>
                      <a:pt x="49" y="37"/>
                      <a:pt x="54" y="27"/>
                      <a:pt x="59" y="18"/>
                    </a:cubicBezTo>
                    <a:cubicBezTo>
                      <a:pt x="47" y="14"/>
                      <a:pt x="34" y="8"/>
                      <a:pt x="21"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0" name="Freeform 114"/>
              <p:cNvSpPr/>
              <p:nvPr>
                <p:custDataLst>
                  <p:tags r:id="rId111"/>
                </p:custDataLst>
              </p:nvPr>
            </p:nvSpPr>
            <p:spPr bwMode="auto">
              <a:xfrm flipH="1">
                <a:off x="8420218" y="3001206"/>
                <a:ext cx="316870" cy="352077"/>
              </a:xfrm>
              <a:custGeom>
                <a:avLst/>
                <a:gdLst>
                  <a:gd name="T0" fmla="*/ 81 w 81"/>
                  <a:gd name="T1" fmla="*/ 0 h 90"/>
                  <a:gd name="T2" fmla="*/ 54 w 81"/>
                  <a:gd name="T3" fmla="*/ 11 h 90"/>
                  <a:gd name="T4" fmla="*/ 54 w 81"/>
                  <a:gd name="T5" fmla="*/ 20 h 90"/>
                  <a:gd name="T6" fmla="*/ 31 w 81"/>
                  <a:gd name="T7" fmla="*/ 57 h 90"/>
                  <a:gd name="T8" fmla="*/ 0 w 81"/>
                  <a:gd name="T9" fmla="*/ 72 h 90"/>
                  <a:gd name="T10" fmla="*/ 0 w 81"/>
                  <a:gd name="T11" fmla="*/ 72 h 90"/>
                  <a:gd name="T12" fmla="*/ 38 w 81"/>
                  <a:gd name="T13" fmla="*/ 90 h 90"/>
                  <a:gd name="T14" fmla="*/ 81 w 81"/>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0">
                    <a:moveTo>
                      <a:pt x="81" y="0"/>
                    </a:moveTo>
                    <a:cubicBezTo>
                      <a:pt x="54" y="11"/>
                      <a:pt x="54" y="11"/>
                      <a:pt x="54" y="11"/>
                    </a:cubicBezTo>
                    <a:cubicBezTo>
                      <a:pt x="54" y="20"/>
                      <a:pt x="54" y="20"/>
                      <a:pt x="54" y="20"/>
                    </a:cubicBezTo>
                    <a:cubicBezTo>
                      <a:pt x="54" y="36"/>
                      <a:pt x="45" y="50"/>
                      <a:pt x="31" y="57"/>
                    </a:cubicBezTo>
                    <a:cubicBezTo>
                      <a:pt x="0" y="72"/>
                      <a:pt x="0" y="72"/>
                      <a:pt x="0" y="72"/>
                    </a:cubicBezTo>
                    <a:cubicBezTo>
                      <a:pt x="0" y="72"/>
                      <a:pt x="0" y="72"/>
                      <a:pt x="0" y="72"/>
                    </a:cubicBezTo>
                    <a:cubicBezTo>
                      <a:pt x="13" y="80"/>
                      <a:pt x="26" y="86"/>
                      <a:pt x="38" y="90"/>
                    </a:cubicBezTo>
                    <a:cubicBezTo>
                      <a:pt x="55" y="61"/>
                      <a:pt x="76" y="33"/>
                      <a:pt x="81"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1" name="Freeform 115"/>
              <p:cNvSpPr/>
              <p:nvPr>
                <p:custDataLst>
                  <p:tags r:id="rId112"/>
                </p:custDataLst>
              </p:nvPr>
            </p:nvSpPr>
            <p:spPr bwMode="auto">
              <a:xfrm flipH="1">
                <a:off x="8819239" y="3306339"/>
                <a:ext cx="125742" cy="38560"/>
              </a:xfrm>
              <a:custGeom>
                <a:avLst/>
                <a:gdLst>
                  <a:gd name="T0" fmla="*/ 32 w 32"/>
                  <a:gd name="T1" fmla="*/ 0 h 10"/>
                  <a:gd name="T2" fmla="*/ 32 w 32"/>
                  <a:gd name="T3" fmla="*/ 0 h 10"/>
                  <a:gd name="T4" fmla="*/ 0 w 32"/>
                  <a:gd name="T5" fmla="*/ 10 h 10"/>
                  <a:gd name="T6" fmla="*/ 32 w 32"/>
                  <a:gd name="T7" fmla="*/ 0 h 10"/>
                  <a:gd name="T8" fmla="*/ 32 w 32"/>
                  <a:gd name="T9" fmla="*/ 0 h 10"/>
                  <a:gd name="T10" fmla="*/ 32 w 32"/>
                  <a:gd name="T11" fmla="*/ 0 h 10"/>
                </a:gdLst>
                <a:ahLst/>
                <a:cxnLst>
                  <a:cxn ang="0">
                    <a:pos x="T0" y="T1"/>
                  </a:cxn>
                  <a:cxn ang="0">
                    <a:pos x="T2" y="T3"/>
                  </a:cxn>
                  <a:cxn ang="0">
                    <a:pos x="T4" y="T5"/>
                  </a:cxn>
                  <a:cxn ang="0">
                    <a:pos x="T6" y="T7"/>
                  </a:cxn>
                  <a:cxn ang="0">
                    <a:pos x="T8" y="T9"/>
                  </a:cxn>
                  <a:cxn ang="0">
                    <a:pos x="T10" y="T11"/>
                  </a:cxn>
                </a:cxnLst>
                <a:rect l="0" t="0" r="r" b="b"/>
                <a:pathLst>
                  <a:path w="32" h="10">
                    <a:moveTo>
                      <a:pt x="32" y="0"/>
                    </a:moveTo>
                    <a:cubicBezTo>
                      <a:pt x="32" y="0"/>
                      <a:pt x="32" y="0"/>
                      <a:pt x="32" y="0"/>
                    </a:cubicBezTo>
                    <a:cubicBezTo>
                      <a:pt x="24" y="2"/>
                      <a:pt x="13" y="6"/>
                      <a:pt x="0" y="10"/>
                    </a:cubicBezTo>
                    <a:cubicBezTo>
                      <a:pt x="32" y="0"/>
                      <a:pt x="32" y="0"/>
                      <a:pt x="32" y="0"/>
                    </a:cubicBezTo>
                    <a:cubicBezTo>
                      <a:pt x="32" y="0"/>
                      <a:pt x="32" y="0"/>
                      <a:pt x="32" y="0"/>
                    </a:cubicBezTo>
                    <a:cubicBezTo>
                      <a:pt x="32" y="0"/>
                      <a:pt x="32" y="0"/>
                      <a:pt x="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2" name="Freeform 116"/>
              <p:cNvSpPr>
                <a:spLocks noEditPoints="1"/>
              </p:cNvSpPr>
              <p:nvPr>
                <p:custDataLst>
                  <p:tags r:id="rId113"/>
                </p:custDataLst>
              </p:nvPr>
            </p:nvSpPr>
            <p:spPr bwMode="auto">
              <a:xfrm flipH="1">
                <a:off x="9053957" y="3388491"/>
                <a:ext cx="11736" cy="3353"/>
              </a:xfrm>
              <a:custGeom>
                <a:avLst/>
                <a:gdLst>
                  <a:gd name="T0" fmla="*/ 2 w 3"/>
                  <a:gd name="T1" fmla="*/ 0 h 1"/>
                  <a:gd name="T2" fmla="*/ 0 w 3"/>
                  <a:gd name="T3" fmla="*/ 1 h 1"/>
                  <a:gd name="T4" fmla="*/ 2 w 3"/>
                  <a:gd name="T5" fmla="*/ 0 h 1"/>
                  <a:gd name="T6" fmla="*/ 3 w 3"/>
                  <a:gd name="T7" fmla="*/ 0 h 1"/>
                  <a:gd name="T8" fmla="*/ 3 w 3"/>
                  <a:gd name="T9" fmla="*/ 0 h 1"/>
                  <a:gd name="T10" fmla="*/ 3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2" y="0"/>
                      <a:pt x="1" y="0"/>
                      <a:pt x="0" y="1"/>
                    </a:cubicBezTo>
                    <a:cubicBezTo>
                      <a:pt x="1" y="0"/>
                      <a:pt x="2" y="0"/>
                      <a:pt x="2" y="0"/>
                    </a:cubicBezTo>
                    <a:moveTo>
                      <a:pt x="3" y="0"/>
                    </a:moveTo>
                    <a:cubicBezTo>
                      <a:pt x="3" y="0"/>
                      <a:pt x="3" y="0"/>
                      <a:pt x="3" y="0"/>
                    </a:cubicBezTo>
                    <a:cubicBezTo>
                      <a:pt x="3" y="0"/>
                      <a:pt x="3" y="0"/>
                      <a:pt x="3"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3" name="Freeform 117"/>
              <p:cNvSpPr/>
              <p:nvPr>
                <p:custDataLst>
                  <p:tags r:id="rId114"/>
                </p:custDataLst>
              </p:nvPr>
            </p:nvSpPr>
            <p:spPr bwMode="auto">
              <a:xfrm flipH="1">
                <a:off x="8334715" y="4283772"/>
                <a:ext cx="519732" cy="26825"/>
              </a:xfrm>
              <a:custGeom>
                <a:avLst/>
                <a:gdLst>
                  <a:gd name="T0" fmla="*/ 128 w 133"/>
                  <a:gd name="T1" fmla="*/ 0 h 7"/>
                  <a:gd name="T2" fmla="*/ 0 w 133"/>
                  <a:gd name="T3" fmla="*/ 1 h 7"/>
                  <a:gd name="T4" fmla="*/ 1 w 133"/>
                  <a:gd name="T5" fmla="*/ 7 h 7"/>
                  <a:gd name="T6" fmla="*/ 133 w 133"/>
                  <a:gd name="T7" fmla="*/ 7 h 7"/>
                  <a:gd name="T8" fmla="*/ 128 w 133"/>
                  <a:gd name="T9" fmla="*/ 0 h 7"/>
                </a:gdLst>
                <a:ahLst/>
                <a:cxnLst>
                  <a:cxn ang="0">
                    <a:pos x="T0" y="T1"/>
                  </a:cxn>
                  <a:cxn ang="0">
                    <a:pos x="T2" y="T3"/>
                  </a:cxn>
                  <a:cxn ang="0">
                    <a:pos x="T4" y="T5"/>
                  </a:cxn>
                  <a:cxn ang="0">
                    <a:pos x="T6" y="T7"/>
                  </a:cxn>
                  <a:cxn ang="0">
                    <a:pos x="T8" y="T9"/>
                  </a:cxn>
                </a:cxnLst>
                <a:rect l="0" t="0" r="r" b="b"/>
                <a:pathLst>
                  <a:path w="133" h="7">
                    <a:moveTo>
                      <a:pt x="128" y="0"/>
                    </a:moveTo>
                    <a:cubicBezTo>
                      <a:pt x="0" y="1"/>
                      <a:pt x="0" y="1"/>
                      <a:pt x="0" y="1"/>
                    </a:cubicBezTo>
                    <a:cubicBezTo>
                      <a:pt x="1" y="7"/>
                      <a:pt x="1" y="7"/>
                      <a:pt x="1" y="7"/>
                    </a:cubicBezTo>
                    <a:cubicBezTo>
                      <a:pt x="133" y="7"/>
                      <a:pt x="133" y="7"/>
                      <a:pt x="133" y="7"/>
                    </a:cubicBezTo>
                    <a:cubicBezTo>
                      <a:pt x="131" y="5"/>
                      <a:pt x="129" y="2"/>
                      <a:pt x="128"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4" name="Freeform 118"/>
              <p:cNvSpPr/>
              <p:nvPr>
                <p:custDataLst>
                  <p:tags r:id="rId115"/>
                </p:custDataLst>
              </p:nvPr>
            </p:nvSpPr>
            <p:spPr bwMode="auto">
              <a:xfrm flipH="1">
                <a:off x="8279388" y="4310597"/>
                <a:ext cx="571706" cy="140831"/>
              </a:xfrm>
              <a:custGeom>
                <a:avLst/>
                <a:gdLst>
                  <a:gd name="T0" fmla="*/ 132 w 146"/>
                  <a:gd name="T1" fmla="*/ 0 h 36"/>
                  <a:gd name="T2" fmla="*/ 0 w 146"/>
                  <a:gd name="T3" fmla="*/ 0 h 36"/>
                  <a:gd name="T4" fmla="*/ 3 w 146"/>
                  <a:gd name="T5" fmla="*/ 29 h 36"/>
                  <a:gd name="T6" fmla="*/ 29 w 146"/>
                  <a:gd name="T7" fmla="*/ 30 h 36"/>
                  <a:gd name="T8" fmla="*/ 30 w 146"/>
                  <a:gd name="T9" fmla="*/ 31 h 36"/>
                  <a:gd name="T10" fmla="*/ 30 w 146"/>
                  <a:gd name="T11" fmla="*/ 31 h 36"/>
                  <a:gd name="T12" fmla="*/ 73 w 146"/>
                  <a:gd name="T13" fmla="*/ 34 h 36"/>
                  <a:gd name="T14" fmla="*/ 80 w 146"/>
                  <a:gd name="T15" fmla="*/ 36 h 36"/>
                  <a:gd name="T16" fmla="*/ 81 w 146"/>
                  <a:gd name="T17" fmla="*/ 31 h 36"/>
                  <a:gd name="T18" fmla="*/ 89 w 146"/>
                  <a:gd name="T19" fmla="*/ 31 h 36"/>
                  <a:gd name="T20" fmla="*/ 146 w 146"/>
                  <a:gd name="T21" fmla="*/ 31 h 36"/>
                  <a:gd name="T22" fmla="*/ 133 w 146"/>
                  <a:gd name="T23" fmla="*/ 2 h 36"/>
                  <a:gd name="T24" fmla="*/ 132 w 14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36">
                    <a:moveTo>
                      <a:pt x="132" y="0"/>
                    </a:moveTo>
                    <a:cubicBezTo>
                      <a:pt x="0" y="0"/>
                      <a:pt x="0" y="0"/>
                      <a:pt x="0" y="0"/>
                    </a:cubicBezTo>
                    <a:cubicBezTo>
                      <a:pt x="3" y="29"/>
                      <a:pt x="3" y="29"/>
                      <a:pt x="3" y="29"/>
                    </a:cubicBezTo>
                    <a:cubicBezTo>
                      <a:pt x="29" y="30"/>
                      <a:pt x="29" y="30"/>
                      <a:pt x="29" y="30"/>
                    </a:cubicBezTo>
                    <a:cubicBezTo>
                      <a:pt x="29" y="30"/>
                      <a:pt x="30" y="30"/>
                      <a:pt x="30" y="31"/>
                    </a:cubicBezTo>
                    <a:cubicBezTo>
                      <a:pt x="30" y="31"/>
                      <a:pt x="30" y="31"/>
                      <a:pt x="30" y="31"/>
                    </a:cubicBezTo>
                    <a:cubicBezTo>
                      <a:pt x="73" y="34"/>
                      <a:pt x="73" y="34"/>
                      <a:pt x="73" y="34"/>
                    </a:cubicBezTo>
                    <a:cubicBezTo>
                      <a:pt x="73" y="34"/>
                      <a:pt x="76" y="35"/>
                      <a:pt x="80" y="36"/>
                    </a:cubicBezTo>
                    <a:cubicBezTo>
                      <a:pt x="81" y="31"/>
                      <a:pt x="81" y="31"/>
                      <a:pt x="81" y="31"/>
                    </a:cubicBezTo>
                    <a:cubicBezTo>
                      <a:pt x="89" y="31"/>
                      <a:pt x="89" y="31"/>
                      <a:pt x="89" y="31"/>
                    </a:cubicBezTo>
                    <a:cubicBezTo>
                      <a:pt x="146" y="31"/>
                      <a:pt x="146" y="31"/>
                      <a:pt x="146" y="31"/>
                    </a:cubicBezTo>
                    <a:cubicBezTo>
                      <a:pt x="143" y="20"/>
                      <a:pt x="139" y="10"/>
                      <a:pt x="133" y="2"/>
                    </a:cubicBezTo>
                    <a:cubicBezTo>
                      <a:pt x="133" y="1"/>
                      <a:pt x="132" y="1"/>
                      <a:pt x="1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5" name="Freeform 119"/>
              <p:cNvSpPr/>
              <p:nvPr>
                <p:custDataLst>
                  <p:tags r:id="rId116"/>
                </p:custDataLst>
              </p:nvPr>
            </p:nvSpPr>
            <p:spPr bwMode="auto">
              <a:xfrm flipH="1">
                <a:off x="8452073" y="4116116"/>
                <a:ext cx="422492" cy="41913"/>
              </a:xfrm>
              <a:custGeom>
                <a:avLst/>
                <a:gdLst>
                  <a:gd name="T0" fmla="*/ 99 w 108"/>
                  <a:gd name="T1" fmla="*/ 0 h 11"/>
                  <a:gd name="T2" fmla="*/ 0 w 108"/>
                  <a:gd name="T3" fmla="*/ 0 h 11"/>
                  <a:gd name="T4" fmla="*/ 1 w 108"/>
                  <a:gd name="T5" fmla="*/ 11 h 11"/>
                  <a:gd name="T6" fmla="*/ 108 w 108"/>
                  <a:gd name="T7" fmla="*/ 10 h 11"/>
                  <a:gd name="T8" fmla="*/ 99 w 108"/>
                  <a:gd name="T9" fmla="*/ 0 h 11"/>
                </a:gdLst>
                <a:ahLst/>
                <a:cxnLst>
                  <a:cxn ang="0">
                    <a:pos x="T0" y="T1"/>
                  </a:cxn>
                  <a:cxn ang="0">
                    <a:pos x="T2" y="T3"/>
                  </a:cxn>
                  <a:cxn ang="0">
                    <a:pos x="T4" y="T5"/>
                  </a:cxn>
                  <a:cxn ang="0">
                    <a:pos x="T6" y="T7"/>
                  </a:cxn>
                  <a:cxn ang="0">
                    <a:pos x="T8" y="T9"/>
                  </a:cxn>
                </a:cxnLst>
                <a:rect l="0" t="0" r="r" b="b"/>
                <a:pathLst>
                  <a:path w="108" h="11">
                    <a:moveTo>
                      <a:pt x="99" y="0"/>
                    </a:moveTo>
                    <a:cubicBezTo>
                      <a:pt x="0" y="0"/>
                      <a:pt x="0" y="0"/>
                      <a:pt x="0" y="0"/>
                    </a:cubicBezTo>
                    <a:cubicBezTo>
                      <a:pt x="1" y="11"/>
                      <a:pt x="1" y="11"/>
                      <a:pt x="1" y="11"/>
                    </a:cubicBezTo>
                    <a:cubicBezTo>
                      <a:pt x="108" y="10"/>
                      <a:pt x="108" y="10"/>
                      <a:pt x="108" y="10"/>
                    </a:cubicBezTo>
                    <a:cubicBezTo>
                      <a:pt x="105" y="7"/>
                      <a:pt x="102" y="3"/>
                      <a:pt x="99"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6" name="Freeform 120"/>
              <p:cNvSpPr/>
              <p:nvPr>
                <p:custDataLst>
                  <p:tags r:id="rId117"/>
                </p:custDataLst>
              </p:nvPr>
            </p:nvSpPr>
            <p:spPr bwMode="auto">
              <a:xfrm flipH="1">
                <a:off x="8354832" y="4154676"/>
                <a:ext cx="514703" cy="132447"/>
              </a:xfrm>
              <a:custGeom>
                <a:avLst/>
                <a:gdLst>
                  <a:gd name="T0" fmla="*/ 107 w 132"/>
                  <a:gd name="T1" fmla="*/ 0 h 34"/>
                  <a:gd name="T2" fmla="*/ 0 w 132"/>
                  <a:gd name="T3" fmla="*/ 1 h 34"/>
                  <a:gd name="T4" fmla="*/ 4 w 132"/>
                  <a:gd name="T5" fmla="*/ 34 h 34"/>
                  <a:gd name="T6" fmla="*/ 132 w 132"/>
                  <a:gd name="T7" fmla="*/ 33 h 34"/>
                  <a:gd name="T8" fmla="*/ 107 w 132"/>
                  <a:gd name="T9" fmla="*/ 0 h 34"/>
                </a:gdLst>
                <a:ahLst/>
                <a:cxnLst>
                  <a:cxn ang="0">
                    <a:pos x="T0" y="T1"/>
                  </a:cxn>
                  <a:cxn ang="0">
                    <a:pos x="T2" y="T3"/>
                  </a:cxn>
                  <a:cxn ang="0">
                    <a:pos x="T4" y="T5"/>
                  </a:cxn>
                  <a:cxn ang="0">
                    <a:pos x="T6" y="T7"/>
                  </a:cxn>
                  <a:cxn ang="0">
                    <a:pos x="T8" y="T9"/>
                  </a:cxn>
                </a:cxnLst>
                <a:rect l="0" t="0" r="r" b="b"/>
                <a:pathLst>
                  <a:path w="132" h="34">
                    <a:moveTo>
                      <a:pt x="107" y="0"/>
                    </a:moveTo>
                    <a:cubicBezTo>
                      <a:pt x="0" y="1"/>
                      <a:pt x="0" y="1"/>
                      <a:pt x="0" y="1"/>
                    </a:cubicBezTo>
                    <a:cubicBezTo>
                      <a:pt x="4" y="34"/>
                      <a:pt x="4" y="34"/>
                      <a:pt x="4" y="34"/>
                    </a:cubicBezTo>
                    <a:cubicBezTo>
                      <a:pt x="132" y="33"/>
                      <a:pt x="132" y="33"/>
                      <a:pt x="132" y="33"/>
                    </a:cubicBezTo>
                    <a:cubicBezTo>
                      <a:pt x="124" y="22"/>
                      <a:pt x="115" y="11"/>
                      <a:pt x="107"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7" name="Freeform 121"/>
              <p:cNvSpPr/>
              <p:nvPr>
                <p:custDataLst>
                  <p:tags r:id="rId118"/>
                </p:custDataLst>
              </p:nvPr>
            </p:nvSpPr>
            <p:spPr bwMode="auto">
              <a:xfrm flipH="1">
                <a:off x="8487281" y="3349930"/>
                <a:ext cx="886899" cy="855044"/>
              </a:xfrm>
              <a:custGeom>
                <a:avLst/>
                <a:gdLst>
                  <a:gd name="T0" fmla="*/ 109 w 227"/>
                  <a:gd name="T1" fmla="*/ 0 h 219"/>
                  <a:gd name="T2" fmla="*/ 82 w 227"/>
                  <a:gd name="T3" fmla="*/ 10 h 219"/>
                  <a:gd name="T4" fmla="*/ 82 w 227"/>
                  <a:gd name="T5" fmla="*/ 10 h 219"/>
                  <a:gd name="T6" fmla="*/ 81 w 227"/>
                  <a:gd name="T7" fmla="*/ 10 h 219"/>
                  <a:gd name="T8" fmla="*/ 79 w 227"/>
                  <a:gd name="T9" fmla="*/ 11 h 219"/>
                  <a:gd name="T10" fmla="*/ 79 w 227"/>
                  <a:gd name="T11" fmla="*/ 11 h 219"/>
                  <a:gd name="T12" fmla="*/ 79 w 227"/>
                  <a:gd name="T13" fmla="*/ 11 h 219"/>
                  <a:gd name="T14" fmla="*/ 18 w 227"/>
                  <a:gd name="T15" fmla="*/ 73 h 219"/>
                  <a:gd name="T16" fmla="*/ 0 w 227"/>
                  <a:gd name="T17" fmla="*/ 191 h 219"/>
                  <a:gd name="T18" fmla="*/ 7 w 227"/>
                  <a:gd name="T19" fmla="*/ 193 h 219"/>
                  <a:gd name="T20" fmla="*/ 7 w 227"/>
                  <a:gd name="T21" fmla="*/ 193 h 219"/>
                  <a:gd name="T22" fmla="*/ 7 w 227"/>
                  <a:gd name="T23" fmla="*/ 193 h 219"/>
                  <a:gd name="T24" fmla="*/ 7 w 227"/>
                  <a:gd name="T25" fmla="*/ 193 h 219"/>
                  <a:gd name="T26" fmla="*/ 91 w 227"/>
                  <a:gd name="T27" fmla="*/ 214 h 219"/>
                  <a:gd name="T28" fmla="*/ 110 w 227"/>
                  <a:gd name="T29" fmla="*/ 219 h 219"/>
                  <a:gd name="T30" fmla="*/ 120 w 227"/>
                  <a:gd name="T31" fmla="*/ 125 h 219"/>
                  <a:gd name="T32" fmla="*/ 128 w 227"/>
                  <a:gd name="T33" fmla="*/ 196 h 219"/>
                  <a:gd name="T34" fmla="*/ 227 w 227"/>
                  <a:gd name="T35" fmla="*/ 196 h 219"/>
                  <a:gd name="T36" fmla="*/ 175 w 227"/>
                  <a:gd name="T37" fmla="*/ 68 h 219"/>
                  <a:gd name="T38" fmla="*/ 109 w 227"/>
                  <a:gd name="T3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19">
                    <a:moveTo>
                      <a:pt x="109" y="0"/>
                    </a:moveTo>
                    <a:cubicBezTo>
                      <a:pt x="101" y="2"/>
                      <a:pt x="92" y="6"/>
                      <a:pt x="82" y="10"/>
                    </a:cubicBezTo>
                    <a:cubicBezTo>
                      <a:pt x="82" y="10"/>
                      <a:pt x="82" y="10"/>
                      <a:pt x="82" y="10"/>
                    </a:cubicBezTo>
                    <a:cubicBezTo>
                      <a:pt x="82" y="10"/>
                      <a:pt x="82" y="10"/>
                      <a:pt x="81" y="10"/>
                    </a:cubicBezTo>
                    <a:cubicBezTo>
                      <a:pt x="81" y="10"/>
                      <a:pt x="80" y="10"/>
                      <a:pt x="79" y="11"/>
                    </a:cubicBezTo>
                    <a:cubicBezTo>
                      <a:pt x="79" y="11"/>
                      <a:pt x="79" y="11"/>
                      <a:pt x="79" y="11"/>
                    </a:cubicBezTo>
                    <a:cubicBezTo>
                      <a:pt x="79" y="11"/>
                      <a:pt x="79" y="11"/>
                      <a:pt x="79" y="11"/>
                    </a:cubicBezTo>
                    <a:cubicBezTo>
                      <a:pt x="25" y="31"/>
                      <a:pt x="18" y="73"/>
                      <a:pt x="18" y="73"/>
                    </a:cubicBezTo>
                    <a:cubicBezTo>
                      <a:pt x="0" y="191"/>
                      <a:pt x="0" y="191"/>
                      <a:pt x="0" y="191"/>
                    </a:cubicBezTo>
                    <a:cubicBezTo>
                      <a:pt x="7" y="193"/>
                      <a:pt x="7" y="193"/>
                      <a:pt x="7" y="193"/>
                    </a:cubicBezTo>
                    <a:cubicBezTo>
                      <a:pt x="7" y="193"/>
                      <a:pt x="7" y="193"/>
                      <a:pt x="7" y="193"/>
                    </a:cubicBezTo>
                    <a:cubicBezTo>
                      <a:pt x="7" y="193"/>
                      <a:pt x="7" y="193"/>
                      <a:pt x="7" y="193"/>
                    </a:cubicBezTo>
                    <a:cubicBezTo>
                      <a:pt x="7" y="193"/>
                      <a:pt x="7" y="193"/>
                      <a:pt x="7" y="193"/>
                    </a:cubicBezTo>
                    <a:cubicBezTo>
                      <a:pt x="91" y="214"/>
                      <a:pt x="91" y="214"/>
                      <a:pt x="91" y="214"/>
                    </a:cubicBezTo>
                    <a:cubicBezTo>
                      <a:pt x="110" y="219"/>
                      <a:pt x="110" y="219"/>
                      <a:pt x="110" y="219"/>
                    </a:cubicBezTo>
                    <a:cubicBezTo>
                      <a:pt x="120" y="125"/>
                      <a:pt x="120" y="125"/>
                      <a:pt x="120" y="125"/>
                    </a:cubicBezTo>
                    <a:cubicBezTo>
                      <a:pt x="128" y="196"/>
                      <a:pt x="128" y="196"/>
                      <a:pt x="128" y="196"/>
                    </a:cubicBezTo>
                    <a:cubicBezTo>
                      <a:pt x="227" y="196"/>
                      <a:pt x="227" y="196"/>
                      <a:pt x="227" y="196"/>
                    </a:cubicBezTo>
                    <a:cubicBezTo>
                      <a:pt x="196" y="156"/>
                      <a:pt x="168" y="116"/>
                      <a:pt x="175" y="68"/>
                    </a:cubicBezTo>
                    <a:cubicBezTo>
                      <a:pt x="151" y="47"/>
                      <a:pt x="128" y="24"/>
                      <a:pt x="109"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8" name="Freeform 122"/>
              <p:cNvSpPr>
                <a:spLocks noEditPoints="1"/>
              </p:cNvSpPr>
              <p:nvPr>
                <p:custDataLst>
                  <p:tags r:id="rId119"/>
                </p:custDataLst>
              </p:nvPr>
            </p:nvSpPr>
            <p:spPr bwMode="auto">
              <a:xfrm flipH="1">
                <a:off x="6520681" y="4706264"/>
                <a:ext cx="3487237" cy="1212149"/>
              </a:xfrm>
              <a:custGeom>
                <a:avLst/>
                <a:gdLst>
                  <a:gd name="T0" fmla="*/ 440 w 892"/>
                  <a:gd name="T1" fmla="*/ 310 h 310"/>
                  <a:gd name="T2" fmla="*/ 441 w 892"/>
                  <a:gd name="T3" fmla="*/ 310 h 310"/>
                  <a:gd name="T4" fmla="*/ 441 w 892"/>
                  <a:gd name="T5" fmla="*/ 310 h 310"/>
                  <a:gd name="T6" fmla="*/ 437 w 892"/>
                  <a:gd name="T7" fmla="*/ 310 h 310"/>
                  <a:gd name="T8" fmla="*/ 437 w 892"/>
                  <a:gd name="T9" fmla="*/ 310 h 310"/>
                  <a:gd name="T10" fmla="*/ 436 w 892"/>
                  <a:gd name="T11" fmla="*/ 310 h 310"/>
                  <a:gd name="T12" fmla="*/ 436 w 892"/>
                  <a:gd name="T13" fmla="*/ 310 h 310"/>
                  <a:gd name="T14" fmla="*/ 436 w 892"/>
                  <a:gd name="T15" fmla="*/ 310 h 310"/>
                  <a:gd name="T16" fmla="*/ 444 w 892"/>
                  <a:gd name="T17" fmla="*/ 310 h 310"/>
                  <a:gd name="T18" fmla="*/ 444 w 892"/>
                  <a:gd name="T19" fmla="*/ 310 h 310"/>
                  <a:gd name="T20" fmla="*/ 445 w 892"/>
                  <a:gd name="T21" fmla="*/ 310 h 310"/>
                  <a:gd name="T22" fmla="*/ 445 w 892"/>
                  <a:gd name="T23" fmla="*/ 310 h 310"/>
                  <a:gd name="T24" fmla="*/ 446 w 892"/>
                  <a:gd name="T25" fmla="*/ 310 h 310"/>
                  <a:gd name="T26" fmla="*/ 432 w 892"/>
                  <a:gd name="T27" fmla="*/ 310 h 310"/>
                  <a:gd name="T28" fmla="*/ 447 w 892"/>
                  <a:gd name="T29" fmla="*/ 310 h 310"/>
                  <a:gd name="T30" fmla="*/ 448 w 892"/>
                  <a:gd name="T31" fmla="*/ 310 h 310"/>
                  <a:gd name="T32" fmla="*/ 448 w 892"/>
                  <a:gd name="T33" fmla="*/ 310 h 310"/>
                  <a:gd name="T34" fmla="*/ 449 w 892"/>
                  <a:gd name="T35" fmla="*/ 310 h 310"/>
                  <a:gd name="T36" fmla="*/ 450 w 892"/>
                  <a:gd name="T37" fmla="*/ 310 h 310"/>
                  <a:gd name="T38" fmla="*/ 140 w 892"/>
                  <a:gd name="T39" fmla="*/ 306 h 310"/>
                  <a:gd name="T40" fmla="*/ 0 w 892"/>
                  <a:gd name="T41" fmla="*/ 225 h 310"/>
                  <a:gd name="T42" fmla="*/ 0 w 892"/>
                  <a:gd name="T43" fmla="*/ 225 h 310"/>
                  <a:gd name="T44" fmla="*/ 879 w 892"/>
                  <a:gd name="T45" fmla="*/ 225 h 310"/>
                  <a:gd name="T46" fmla="*/ 0 w 892"/>
                  <a:gd name="T47" fmla="*/ 225 h 310"/>
                  <a:gd name="T48" fmla="*/ 0 w 892"/>
                  <a:gd name="T49" fmla="*/ 224 h 310"/>
                  <a:gd name="T50" fmla="*/ 0 w 892"/>
                  <a:gd name="T51" fmla="*/ 224 h 310"/>
                  <a:gd name="T52" fmla="*/ 0 w 892"/>
                  <a:gd name="T53" fmla="*/ 224 h 310"/>
                  <a:gd name="T54" fmla="*/ 0 w 892"/>
                  <a:gd name="T55" fmla="*/ 224 h 310"/>
                  <a:gd name="T56" fmla="*/ 0 w 892"/>
                  <a:gd name="T57" fmla="*/ 224 h 310"/>
                  <a:gd name="T58" fmla="*/ 0 w 892"/>
                  <a:gd name="T59" fmla="*/ 224 h 310"/>
                  <a:gd name="T60" fmla="*/ 0 w 892"/>
                  <a:gd name="T61" fmla="*/ 224 h 310"/>
                  <a:gd name="T62" fmla="*/ 0 w 892"/>
                  <a:gd name="T63" fmla="*/ 224 h 310"/>
                  <a:gd name="T64" fmla="*/ 0 w 892"/>
                  <a:gd name="T65" fmla="*/ 224 h 310"/>
                  <a:gd name="T66" fmla="*/ 0 w 892"/>
                  <a:gd name="T67" fmla="*/ 224 h 310"/>
                  <a:gd name="T68" fmla="*/ 0 w 892"/>
                  <a:gd name="T69" fmla="*/ 223 h 310"/>
                  <a:gd name="T70" fmla="*/ 0 w 892"/>
                  <a:gd name="T71" fmla="*/ 223 h 310"/>
                  <a:gd name="T72" fmla="*/ 0 w 892"/>
                  <a:gd name="T73" fmla="*/ 223 h 310"/>
                  <a:gd name="T74" fmla="*/ 0 w 892"/>
                  <a:gd name="T75" fmla="*/ 223 h 310"/>
                  <a:gd name="T76" fmla="*/ 879 w 892"/>
                  <a:gd name="T77" fmla="*/ 223 h 310"/>
                  <a:gd name="T78" fmla="*/ 879 w 892"/>
                  <a:gd name="T79" fmla="*/ 223 h 310"/>
                  <a:gd name="T80" fmla="*/ 0 w 892"/>
                  <a:gd name="T81" fmla="*/ 223 h 310"/>
                  <a:gd name="T82" fmla="*/ 0 w 892"/>
                  <a:gd name="T83" fmla="*/ 223 h 310"/>
                  <a:gd name="T84" fmla="*/ 0 w 892"/>
                  <a:gd name="T85" fmla="*/ 223 h 310"/>
                  <a:gd name="T86" fmla="*/ 879 w 892"/>
                  <a:gd name="T87" fmla="*/ 223 h 310"/>
                  <a:gd name="T88" fmla="*/ 879 w 892"/>
                  <a:gd name="T89" fmla="*/ 223 h 310"/>
                  <a:gd name="T90" fmla="*/ 879 w 892"/>
                  <a:gd name="T91" fmla="*/ 222 h 310"/>
                  <a:gd name="T92" fmla="*/ 879 w 892"/>
                  <a:gd name="T93" fmla="*/ 222 h 310"/>
                  <a:gd name="T94" fmla="*/ 25 w 892"/>
                  <a:gd name="T95" fmla="*/ 162 h 310"/>
                  <a:gd name="T96" fmla="*/ 892 w 892"/>
                  <a:gd name="T97" fmla="*/ 113 h 310"/>
                  <a:gd name="T98" fmla="*/ 892 w 892"/>
                  <a:gd name="T99" fmla="*/ 112 h 310"/>
                  <a:gd name="T100" fmla="*/ 892 w 892"/>
                  <a:gd name="T101" fmla="*/ 112 h 310"/>
                  <a:gd name="T102" fmla="*/ 892 w 892"/>
                  <a:gd name="T103" fmla="*/ 112 h 310"/>
                  <a:gd name="T104" fmla="*/ 892 w 892"/>
                  <a:gd name="T105" fmla="*/ 111 h 310"/>
                  <a:gd name="T106" fmla="*/ 892 w 892"/>
                  <a:gd name="T107" fmla="*/ 111 h 310"/>
                  <a:gd name="T108" fmla="*/ 892 w 892"/>
                  <a:gd name="T109" fmla="*/ 111 h 310"/>
                  <a:gd name="T110" fmla="*/ 892 w 892"/>
                  <a:gd name="T111" fmla="*/ 111 h 310"/>
                  <a:gd name="T112" fmla="*/ 892 w 892"/>
                  <a:gd name="T113" fmla="*/ 111 h 310"/>
                  <a:gd name="T114" fmla="*/ 892 w 892"/>
                  <a:gd name="T115" fmla="*/ 110 h 310"/>
                  <a:gd name="T116" fmla="*/ 892 w 892"/>
                  <a:gd name="T117" fmla="*/ 110 h 310"/>
                  <a:gd name="T118" fmla="*/ 307 w 892"/>
                  <a:gd name="T1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2" h="310">
                    <a:moveTo>
                      <a:pt x="439" y="310"/>
                    </a:moveTo>
                    <a:cubicBezTo>
                      <a:pt x="439" y="310"/>
                      <a:pt x="439" y="310"/>
                      <a:pt x="439" y="310"/>
                    </a:cubicBezTo>
                    <a:cubicBezTo>
                      <a:pt x="439" y="310"/>
                      <a:pt x="439" y="310"/>
                      <a:pt x="439" y="310"/>
                    </a:cubicBezTo>
                    <a:moveTo>
                      <a:pt x="440" y="310"/>
                    </a:moveTo>
                    <a:cubicBezTo>
                      <a:pt x="440" y="310"/>
                      <a:pt x="440" y="310"/>
                      <a:pt x="440" y="310"/>
                    </a:cubicBezTo>
                    <a:cubicBezTo>
                      <a:pt x="440" y="310"/>
                      <a:pt x="440" y="310"/>
                      <a:pt x="440" y="310"/>
                    </a:cubicBezTo>
                    <a:moveTo>
                      <a:pt x="439" y="310"/>
                    </a:moveTo>
                    <a:cubicBezTo>
                      <a:pt x="439" y="310"/>
                      <a:pt x="439" y="310"/>
                      <a:pt x="439" y="310"/>
                    </a:cubicBezTo>
                    <a:cubicBezTo>
                      <a:pt x="439" y="310"/>
                      <a:pt x="439" y="310"/>
                      <a:pt x="439"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37" y="310"/>
                    </a:moveTo>
                    <a:cubicBezTo>
                      <a:pt x="437" y="310"/>
                      <a:pt x="438" y="310"/>
                      <a:pt x="438" y="310"/>
                    </a:cubicBezTo>
                    <a:cubicBezTo>
                      <a:pt x="438" y="310"/>
                      <a:pt x="437" y="310"/>
                      <a:pt x="437" y="310"/>
                    </a:cubicBezTo>
                    <a:moveTo>
                      <a:pt x="442" y="310"/>
                    </a:moveTo>
                    <a:cubicBezTo>
                      <a:pt x="442" y="310"/>
                      <a:pt x="442" y="310"/>
                      <a:pt x="442" y="310"/>
                    </a:cubicBezTo>
                    <a:cubicBezTo>
                      <a:pt x="442" y="310"/>
                      <a:pt x="442" y="310"/>
                      <a:pt x="442" y="310"/>
                    </a:cubicBezTo>
                    <a:moveTo>
                      <a:pt x="437" y="310"/>
                    </a:moveTo>
                    <a:cubicBezTo>
                      <a:pt x="437" y="310"/>
                      <a:pt x="437" y="310"/>
                      <a:pt x="437" y="310"/>
                    </a:cubicBezTo>
                    <a:cubicBezTo>
                      <a:pt x="437" y="310"/>
                      <a:pt x="437" y="310"/>
                      <a:pt x="437" y="310"/>
                    </a:cubicBezTo>
                    <a:moveTo>
                      <a:pt x="442" y="310"/>
                    </a:moveTo>
                    <a:cubicBezTo>
                      <a:pt x="442" y="310"/>
                      <a:pt x="442" y="310"/>
                      <a:pt x="442" y="310"/>
                    </a:cubicBezTo>
                    <a:cubicBezTo>
                      <a:pt x="442" y="310"/>
                      <a:pt x="442" y="310"/>
                      <a:pt x="442" y="310"/>
                    </a:cubicBezTo>
                    <a:moveTo>
                      <a:pt x="436" y="310"/>
                    </a:moveTo>
                    <a:cubicBezTo>
                      <a:pt x="436" y="310"/>
                      <a:pt x="437" y="310"/>
                      <a:pt x="437" y="310"/>
                    </a:cubicBezTo>
                    <a:cubicBezTo>
                      <a:pt x="437" y="310"/>
                      <a:pt x="437"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4" y="310"/>
                    </a:moveTo>
                    <a:cubicBezTo>
                      <a:pt x="434" y="310"/>
                      <a:pt x="434" y="310"/>
                      <a:pt x="435" y="310"/>
                    </a:cubicBezTo>
                    <a:cubicBezTo>
                      <a:pt x="434" y="310"/>
                      <a:pt x="434" y="310"/>
                      <a:pt x="434" y="310"/>
                    </a:cubicBezTo>
                    <a:moveTo>
                      <a:pt x="445" y="310"/>
                    </a:moveTo>
                    <a:cubicBezTo>
                      <a:pt x="445" y="310"/>
                      <a:pt x="445" y="310"/>
                      <a:pt x="445" y="310"/>
                    </a:cubicBezTo>
                    <a:cubicBezTo>
                      <a:pt x="445" y="310"/>
                      <a:pt x="445" y="310"/>
                      <a:pt x="445" y="310"/>
                    </a:cubicBezTo>
                    <a:moveTo>
                      <a:pt x="434" y="310"/>
                    </a:moveTo>
                    <a:cubicBezTo>
                      <a:pt x="434" y="310"/>
                      <a:pt x="434" y="310"/>
                      <a:pt x="434" y="310"/>
                    </a:cubicBezTo>
                    <a:cubicBezTo>
                      <a:pt x="434" y="310"/>
                      <a:pt x="434" y="310"/>
                      <a:pt x="434" y="310"/>
                    </a:cubicBezTo>
                    <a:moveTo>
                      <a:pt x="445" y="310"/>
                    </a:moveTo>
                    <a:cubicBezTo>
                      <a:pt x="445" y="310"/>
                      <a:pt x="445" y="310"/>
                      <a:pt x="445" y="310"/>
                    </a:cubicBezTo>
                    <a:cubicBezTo>
                      <a:pt x="445" y="310"/>
                      <a:pt x="445" y="310"/>
                      <a:pt x="445" y="310"/>
                    </a:cubicBezTo>
                    <a:moveTo>
                      <a:pt x="433" y="310"/>
                    </a:moveTo>
                    <a:cubicBezTo>
                      <a:pt x="434" y="310"/>
                      <a:pt x="434" y="310"/>
                      <a:pt x="434" y="310"/>
                    </a:cubicBezTo>
                    <a:cubicBezTo>
                      <a:pt x="434" y="310"/>
                      <a:pt x="434" y="310"/>
                      <a:pt x="433" y="310"/>
                    </a:cubicBezTo>
                    <a:moveTo>
                      <a:pt x="446" y="310"/>
                    </a:moveTo>
                    <a:cubicBezTo>
                      <a:pt x="446" y="310"/>
                      <a:pt x="446" y="310"/>
                      <a:pt x="446" y="310"/>
                    </a:cubicBezTo>
                    <a:cubicBezTo>
                      <a:pt x="446" y="310"/>
                      <a:pt x="446" y="310"/>
                      <a:pt x="446" y="310"/>
                    </a:cubicBezTo>
                    <a:moveTo>
                      <a:pt x="447" y="310"/>
                    </a:moveTo>
                    <a:cubicBezTo>
                      <a:pt x="447" y="310"/>
                      <a:pt x="446" y="310"/>
                      <a:pt x="446" y="310"/>
                    </a:cubicBezTo>
                    <a:cubicBezTo>
                      <a:pt x="446" y="310"/>
                      <a:pt x="447" y="310"/>
                      <a:pt x="447" y="310"/>
                    </a:cubicBezTo>
                    <a:moveTo>
                      <a:pt x="432" y="310"/>
                    </a:moveTo>
                    <a:cubicBezTo>
                      <a:pt x="433" y="310"/>
                      <a:pt x="433" y="310"/>
                      <a:pt x="433" y="310"/>
                    </a:cubicBezTo>
                    <a:cubicBezTo>
                      <a:pt x="433" y="310"/>
                      <a:pt x="433" y="310"/>
                      <a:pt x="432" y="310"/>
                    </a:cubicBezTo>
                    <a:moveTo>
                      <a:pt x="432" y="310"/>
                    </a:moveTo>
                    <a:cubicBezTo>
                      <a:pt x="432" y="310"/>
                      <a:pt x="432" y="310"/>
                      <a:pt x="432" y="310"/>
                    </a:cubicBezTo>
                    <a:cubicBezTo>
                      <a:pt x="432" y="310"/>
                      <a:pt x="432" y="310"/>
                      <a:pt x="432" y="310"/>
                    </a:cubicBezTo>
                    <a:moveTo>
                      <a:pt x="447" y="310"/>
                    </a:moveTo>
                    <a:cubicBezTo>
                      <a:pt x="447" y="310"/>
                      <a:pt x="447" y="310"/>
                      <a:pt x="447" y="310"/>
                    </a:cubicBezTo>
                    <a:cubicBezTo>
                      <a:pt x="447" y="310"/>
                      <a:pt x="447" y="310"/>
                      <a:pt x="447" y="310"/>
                    </a:cubicBezTo>
                    <a:moveTo>
                      <a:pt x="432" y="310"/>
                    </a:moveTo>
                    <a:cubicBezTo>
                      <a:pt x="432" y="310"/>
                      <a:pt x="432" y="310"/>
                      <a:pt x="432" y="310"/>
                    </a:cubicBezTo>
                    <a:cubicBezTo>
                      <a:pt x="432" y="310"/>
                      <a:pt x="432" y="310"/>
                      <a:pt x="432" y="310"/>
                    </a:cubicBezTo>
                    <a:moveTo>
                      <a:pt x="448" y="310"/>
                    </a:moveTo>
                    <a:cubicBezTo>
                      <a:pt x="448" y="310"/>
                      <a:pt x="448" y="310"/>
                      <a:pt x="447" y="310"/>
                    </a:cubicBezTo>
                    <a:cubicBezTo>
                      <a:pt x="448" y="310"/>
                      <a:pt x="448" y="310"/>
                      <a:pt x="448" y="310"/>
                    </a:cubicBezTo>
                    <a:moveTo>
                      <a:pt x="431" y="310"/>
                    </a:moveTo>
                    <a:cubicBezTo>
                      <a:pt x="431" y="310"/>
                      <a:pt x="432" y="310"/>
                      <a:pt x="432" y="310"/>
                    </a:cubicBezTo>
                    <a:cubicBezTo>
                      <a:pt x="432" y="310"/>
                      <a:pt x="431" y="310"/>
                      <a:pt x="431" y="310"/>
                    </a:cubicBezTo>
                    <a:moveTo>
                      <a:pt x="448" y="310"/>
                    </a:moveTo>
                    <a:cubicBezTo>
                      <a:pt x="448" y="310"/>
                      <a:pt x="448" y="310"/>
                      <a:pt x="448" y="310"/>
                    </a:cubicBezTo>
                    <a:cubicBezTo>
                      <a:pt x="448" y="310"/>
                      <a:pt x="448" y="310"/>
                      <a:pt x="448" y="310"/>
                    </a:cubicBezTo>
                    <a:moveTo>
                      <a:pt x="449" y="310"/>
                    </a:moveTo>
                    <a:cubicBezTo>
                      <a:pt x="449" y="310"/>
                      <a:pt x="449" y="310"/>
                      <a:pt x="449" y="310"/>
                    </a:cubicBezTo>
                    <a:cubicBezTo>
                      <a:pt x="449" y="310"/>
                      <a:pt x="449" y="310"/>
                      <a:pt x="449" y="310"/>
                    </a:cubicBezTo>
                    <a:moveTo>
                      <a:pt x="449" y="310"/>
                    </a:moveTo>
                    <a:cubicBezTo>
                      <a:pt x="449" y="310"/>
                      <a:pt x="449" y="310"/>
                      <a:pt x="449" y="310"/>
                    </a:cubicBezTo>
                    <a:cubicBezTo>
                      <a:pt x="449" y="310"/>
                      <a:pt x="449" y="310"/>
                      <a:pt x="449" y="310"/>
                    </a:cubicBezTo>
                    <a:moveTo>
                      <a:pt x="450" y="310"/>
                    </a:moveTo>
                    <a:cubicBezTo>
                      <a:pt x="450" y="310"/>
                      <a:pt x="450" y="310"/>
                      <a:pt x="450" y="310"/>
                    </a:cubicBezTo>
                    <a:cubicBezTo>
                      <a:pt x="450" y="310"/>
                      <a:pt x="450" y="310"/>
                      <a:pt x="450" y="310"/>
                    </a:cubicBezTo>
                    <a:moveTo>
                      <a:pt x="450" y="310"/>
                    </a:moveTo>
                    <a:cubicBezTo>
                      <a:pt x="450" y="310"/>
                      <a:pt x="450" y="310"/>
                      <a:pt x="450" y="310"/>
                    </a:cubicBezTo>
                    <a:cubicBezTo>
                      <a:pt x="450" y="310"/>
                      <a:pt x="450" y="310"/>
                      <a:pt x="450" y="310"/>
                    </a:cubicBezTo>
                    <a:moveTo>
                      <a:pt x="285" y="305"/>
                    </a:moveTo>
                    <a:cubicBezTo>
                      <a:pt x="330" y="308"/>
                      <a:pt x="380" y="310"/>
                      <a:pt x="431" y="310"/>
                    </a:cubicBezTo>
                    <a:cubicBezTo>
                      <a:pt x="380" y="310"/>
                      <a:pt x="330" y="308"/>
                      <a:pt x="285" y="305"/>
                    </a:cubicBezTo>
                    <a:moveTo>
                      <a:pt x="157" y="290"/>
                    </a:moveTo>
                    <a:cubicBezTo>
                      <a:pt x="140" y="306"/>
                      <a:pt x="140" y="306"/>
                      <a:pt x="140" y="306"/>
                    </a:cubicBezTo>
                    <a:cubicBezTo>
                      <a:pt x="140" y="306"/>
                      <a:pt x="140" y="306"/>
                      <a:pt x="140" y="306"/>
                    </a:cubicBezTo>
                    <a:cubicBezTo>
                      <a:pt x="157" y="290"/>
                      <a:pt x="157" y="290"/>
                      <a:pt x="157" y="290"/>
                    </a:cubicBezTo>
                    <a:cubicBezTo>
                      <a:pt x="157" y="290"/>
                      <a:pt x="157" y="290"/>
                      <a:pt x="157" y="290"/>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879" y="225"/>
                    </a:moveTo>
                    <a:cubicBezTo>
                      <a:pt x="879" y="225"/>
                      <a:pt x="879" y="225"/>
                      <a:pt x="879" y="225"/>
                    </a:cubicBezTo>
                    <a:cubicBezTo>
                      <a:pt x="879" y="225"/>
                      <a:pt x="879" y="225"/>
                      <a:pt x="879" y="225"/>
                    </a:cubicBezTo>
                    <a:moveTo>
                      <a:pt x="879" y="225"/>
                    </a:moveTo>
                    <a:cubicBezTo>
                      <a:pt x="879" y="225"/>
                      <a:pt x="879" y="225"/>
                      <a:pt x="879" y="225"/>
                    </a:cubicBezTo>
                    <a:cubicBezTo>
                      <a:pt x="879" y="225"/>
                      <a:pt x="879" y="225"/>
                      <a:pt x="879" y="225"/>
                    </a:cubicBezTo>
                    <a:moveTo>
                      <a:pt x="0" y="225"/>
                    </a:moveTo>
                    <a:cubicBezTo>
                      <a:pt x="0" y="225"/>
                      <a:pt x="0" y="225"/>
                      <a:pt x="0" y="225"/>
                    </a:cubicBezTo>
                    <a:cubicBezTo>
                      <a:pt x="0" y="225"/>
                      <a:pt x="0" y="225"/>
                      <a:pt x="0" y="225"/>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3"/>
                    </a:moveTo>
                    <a:cubicBezTo>
                      <a:pt x="0" y="223"/>
                      <a:pt x="0" y="224"/>
                      <a:pt x="0" y="224"/>
                    </a:cubicBezTo>
                    <a:cubicBezTo>
                      <a:pt x="0" y="224"/>
                      <a:pt x="0" y="223"/>
                      <a:pt x="0" y="223"/>
                    </a:cubicBezTo>
                    <a:moveTo>
                      <a:pt x="879" y="223"/>
                    </a:moveTo>
                    <a:cubicBezTo>
                      <a:pt x="879" y="223"/>
                      <a:pt x="879" y="224"/>
                      <a:pt x="879" y="224"/>
                    </a:cubicBezTo>
                    <a:cubicBezTo>
                      <a:pt x="879" y="224"/>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25" y="162"/>
                    </a:moveTo>
                    <a:cubicBezTo>
                      <a:pt x="25" y="162"/>
                      <a:pt x="25" y="162"/>
                      <a:pt x="25" y="162"/>
                    </a:cubicBezTo>
                    <a:cubicBezTo>
                      <a:pt x="25" y="162"/>
                      <a:pt x="25" y="162"/>
                      <a:pt x="25" y="162"/>
                    </a:cubicBezTo>
                    <a:moveTo>
                      <a:pt x="25" y="162"/>
                    </a:moveTo>
                    <a:cubicBezTo>
                      <a:pt x="25" y="162"/>
                      <a:pt x="25" y="162"/>
                      <a:pt x="25" y="162"/>
                    </a:cubicBezTo>
                    <a:cubicBezTo>
                      <a:pt x="25" y="162"/>
                      <a:pt x="25" y="162"/>
                      <a:pt x="25" y="162"/>
                    </a:cubicBezTo>
                    <a:moveTo>
                      <a:pt x="892" y="113"/>
                    </a:moveTo>
                    <a:cubicBezTo>
                      <a:pt x="892" y="113"/>
                      <a:pt x="892" y="113"/>
                      <a:pt x="892" y="113"/>
                    </a:cubicBezTo>
                    <a:cubicBezTo>
                      <a:pt x="892" y="113"/>
                      <a:pt x="892" y="113"/>
                      <a:pt x="892" y="113"/>
                    </a:cubicBezTo>
                    <a:moveTo>
                      <a:pt x="892" y="113"/>
                    </a:moveTo>
                    <a:cubicBezTo>
                      <a:pt x="892" y="113"/>
                      <a:pt x="892" y="113"/>
                      <a:pt x="892" y="113"/>
                    </a:cubicBezTo>
                    <a:cubicBezTo>
                      <a:pt x="892" y="113"/>
                      <a:pt x="892" y="113"/>
                      <a:pt x="892" y="113"/>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307" y="0"/>
                    </a:moveTo>
                    <a:cubicBezTo>
                      <a:pt x="185" y="35"/>
                      <a:pt x="185" y="35"/>
                      <a:pt x="185" y="35"/>
                    </a:cubicBezTo>
                    <a:cubicBezTo>
                      <a:pt x="307" y="0"/>
                      <a:pt x="307" y="0"/>
                      <a:pt x="307" y="0"/>
                    </a:cubicBezTo>
                    <a:cubicBezTo>
                      <a:pt x="308" y="9"/>
                      <a:pt x="308" y="9"/>
                      <a:pt x="308" y="9"/>
                    </a:cubicBezTo>
                    <a:cubicBezTo>
                      <a:pt x="156" y="55"/>
                      <a:pt x="156" y="55"/>
                      <a:pt x="156" y="55"/>
                    </a:cubicBezTo>
                    <a:cubicBezTo>
                      <a:pt x="156" y="55"/>
                      <a:pt x="156" y="55"/>
                      <a:pt x="156" y="55"/>
                    </a:cubicBezTo>
                    <a:cubicBezTo>
                      <a:pt x="308" y="9"/>
                      <a:pt x="308" y="9"/>
                      <a:pt x="308" y="9"/>
                    </a:cubicBezTo>
                    <a:cubicBezTo>
                      <a:pt x="307" y="0"/>
                      <a:pt x="307" y="0"/>
                      <a:pt x="307"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9" name="Freeform 123"/>
              <p:cNvSpPr>
                <a:spLocks noEditPoints="1"/>
              </p:cNvSpPr>
              <p:nvPr>
                <p:custDataLst>
                  <p:tags r:id="rId120"/>
                </p:custDataLst>
              </p:nvPr>
            </p:nvSpPr>
            <p:spPr bwMode="auto">
              <a:xfrm flipH="1">
                <a:off x="6570978" y="5402034"/>
                <a:ext cx="3436940" cy="516379"/>
              </a:xfrm>
              <a:custGeom>
                <a:avLst/>
                <a:gdLst>
                  <a:gd name="T0" fmla="*/ 287 w 879"/>
                  <a:gd name="T1" fmla="*/ 86 h 132"/>
                  <a:gd name="T2" fmla="*/ 431 w 879"/>
                  <a:gd name="T3" fmla="*/ 132 h 132"/>
                  <a:gd name="T4" fmla="*/ 432 w 879"/>
                  <a:gd name="T5" fmla="*/ 132 h 132"/>
                  <a:gd name="T6" fmla="*/ 433 w 879"/>
                  <a:gd name="T7" fmla="*/ 132 h 132"/>
                  <a:gd name="T8" fmla="*/ 434 w 879"/>
                  <a:gd name="T9" fmla="*/ 132 h 132"/>
                  <a:gd name="T10" fmla="*/ 435 w 879"/>
                  <a:gd name="T11" fmla="*/ 132 h 132"/>
                  <a:gd name="T12" fmla="*/ 436 w 879"/>
                  <a:gd name="T13" fmla="*/ 132 h 132"/>
                  <a:gd name="T14" fmla="*/ 437 w 879"/>
                  <a:gd name="T15" fmla="*/ 132 h 132"/>
                  <a:gd name="T16" fmla="*/ 438 w 879"/>
                  <a:gd name="T17" fmla="*/ 132 h 132"/>
                  <a:gd name="T18" fmla="*/ 438 w 879"/>
                  <a:gd name="T19" fmla="*/ 132 h 132"/>
                  <a:gd name="T20" fmla="*/ 439 w 879"/>
                  <a:gd name="T21" fmla="*/ 132 h 132"/>
                  <a:gd name="T22" fmla="*/ 441 w 879"/>
                  <a:gd name="T23" fmla="*/ 132 h 132"/>
                  <a:gd name="T24" fmla="*/ 442 w 879"/>
                  <a:gd name="T25" fmla="*/ 132 h 132"/>
                  <a:gd name="T26" fmla="*/ 443 w 879"/>
                  <a:gd name="T27" fmla="*/ 132 h 132"/>
                  <a:gd name="T28" fmla="*/ 444 w 879"/>
                  <a:gd name="T29" fmla="*/ 132 h 132"/>
                  <a:gd name="T30" fmla="*/ 445 w 879"/>
                  <a:gd name="T31" fmla="*/ 132 h 132"/>
                  <a:gd name="T32" fmla="*/ 446 w 879"/>
                  <a:gd name="T33" fmla="*/ 132 h 132"/>
                  <a:gd name="T34" fmla="*/ 447 w 879"/>
                  <a:gd name="T35" fmla="*/ 132 h 132"/>
                  <a:gd name="T36" fmla="*/ 448 w 879"/>
                  <a:gd name="T37" fmla="*/ 132 h 132"/>
                  <a:gd name="T38" fmla="*/ 449 w 879"/>
                  <a:gd name="T39" fmla="*/ 132 h 132"/>
                  <a:gd name="T40" fmla="*/ 450 w 879"/>
                  <a:gd name="T41" fmla="*/ 132 h 132"/>
                  <a:gd name="T42" fmla="*/ 651 w 879"/>
                  <a:gd name="T43" fmla="*/ 77 h 132"/>
                  <a:gd name="T44" fmla="*/ 0 w 879"/>
                  <a:gd name="T45" fmla="*/ 45 h 132"/>
                  <a:gd name="T46" fmla="*/ 0 w 879"/>
                  <a:gd name="T47" fmla="*/ 45 h 132"/>
                  <a:gd name="T48" fmla="*/ 0 w 879"/>
                  <a:gd name="T49" fmla="*/ 45 h 132"/>
                  <a:gd name="T50" fmla="*/ 0 w 879"/>
                  <a:gd name="T51" fmla="*/ 45 h 132"/>
                  <a:gd name="T52" fmla="*/ 0 w 879"/>
                  <a:gd name="T53" fmla="*/ 45 h 132"/>
                  <a:gd name="T54" fmla="*/ 0 w 879"/>
                  <a:gd name="T55" fmla="*/ 46 h 132"/>
                  <a:gd name="T56" fmla="*/ 0 w 879"/>
                  <a:gd name="T57" fmla="*/ 46 h 132"/>
                  <a:gd name="T58" fmla="*/ 0 w 879"/>
                  <a:gd name="T59" fmla="*/ 46 h 132"/>
                  <a:gd name="T60" fmla="*/ 0 w 879"/>
                  <a:gd name="T61" fmla="*/ 46 h 132"/>
                  <a:gd name="T62" fmla="*/ 0 w 879"/>
                  <a:gd name="T63" fmla="*/ 46 h 132"/>
                  <a:gd name="T64" fmla="*/ 0 w 879"/>
                  <a:gd name="T65" fmla="*/ 46 h 132"/>
                  <a:gd name="T66" fmla="*/ 0 w 879"/>
                  <a:gd name="T67" fmla="*/ 47 h 132"/>
                  <a:gd name="T68" fmla="*/ 0 w 879"/>
                  <a:gd name="T69" fmla="*/ 47 h 132"/>
                  <a:gd name="T70" fmla="*/ 0 w 879"/>
                  <a:gd name="T71" fmla="*/ 47 h 132"/>
                  <a:gd name="T72" fmla="*/ 157 w 879"/>
                  <a:gd name="T73" fmla="*/ 112 h 132"/>
                  <a:gd name="T74" fmla="*/ 815 w 879"/>
                  <a:gd name="T75" fmla="*/ 0 h 132"/>
                  <a:gd name="T76" fmla="*/ 732 w 879"/>
                  <a:gd name="T77" fmla="*/ 110 h 132"/>
                  <a:gd name="T78" fmla="*/ 879 w 879"/>
                  <a:gd name="T79" fmla="*/ 47 h 132"/>
                  <a:gd name="T80" fmla="*/ 879 w 879"/>
                  <a:gd name="T81" fmla="*/ 46 h 132"/>
                  <a:gd name="T82" fmla="*/ 879 w 879"/>
                  <a:gd name="T83" fmla="*/ 46 h 132"/>
                  <a:gd name="T84" fmla="*/ 879 w 879"/>
                  <a:gd name="T85" fmla="*/ 46 h 132"/>
                  <a:gd name="T86" fmla="*/ 879 w 879"/>
                  <a:gd name="T87" fmla="*/ 46 h 132"/>
                  <a:gd name="T88" fmla="*/ 879 w 879"/>
                  <a:gd name="T89" fmla="*/ 45 h 132"/>
                  <a:gd name="T90" fmla="*/ 879 w 879"/>
                  <a:gd name="T91" fmla="*/ 45 h 132"/>
                  <a:gd name="T92" fmla="*/ 879 w 879"/>
                  <a:gd name="T93" fmla="*/ 45 h 132"/>
                  <a:gd name="T94" fmla="*/ 879 w 879"/>
                  <a:gd name="T95" fmla="*/ 45 h 132"/>
                  <a:gd name="T96" fmla="*/ 879 w 879"/>
                  <a:gd name="T97" fmla="*/ 45 h 132"/>
                  <a:gd name="T98" fmla="*/ 879 w 879"/>
                  <a:gd name="T99" fmla="*/ 45 h 132"/>
                  <a:gd name="T100" fmla="*/ 879 w 879"/>
                  <a:gd name="T101" fmla="*/ 44 h 132"/>
                  <a:gd name="T102" fmla="*/ 879 w 879"/>
                  <a:gd name="T103"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9" h="132">
                    <a:moveTo>
                      <a:pt x="567" y="71"/>
                    </a:moveTo>
                    <a:cubicBezTo>
                      <a:pt x="568" y="83"/>
                      <a:pt x="568" y="83"/>
                      <a:pt x="568" y="83"/>
                    </a:cubicBezTo>
                    <a:cubicBezTo>
                      <a:pt x="568" y="83"/>
                      <a:pt x="443" y="87"/>
                      <a:pt x="331" y="87"/>
                    </a:cubicBezTo>
                    <a:cubicBezTo>
                      <a:pt x="316" y="87"/>
                      <a:pt x="301" y="87"/>
                      <a:pt x="287" y="86"/>
                    </a:cubicBezTo>
                    <a:cubicBezTo>
                      <a:pt x="293" y="87"/>
                      <a:pt x="293" y="87"/>
                      <a:pt x="293" y="87"/>
                    </a:cubicBezTo>
                    <a:cubicBezTo>
                      <a:pt x="293" y="87"/>
                      <a:pt x="271" y="105"/>
                      <a:pt x="239" y="123"/>
                    </a:cubicBezTo>
                    <a:cubicBezTo>
                      <a:pt x="254" y="124"/>
                      <a:pt x="269" y="126"/>
                      <a:pt x="285" y="127"/>
                    </a:cubicBezTo>
                    <a:cubicBezTo>
                      <a:pt x="330" y="130"/>
                      <a:pt x="380" y="132"/>
                      <a:pt x="431" y="132"/>
                    </a:cubicBezTo>
                    <a:cubicBezTo>
                      <a:pt x="431" y="132"/>
                      <a:pt x="431" y="132"/>
                      <a:pt x="431" y="132"/>
                    </a:cubicBezTo>
                    <a:cubicBezTo>
                      <a:pt x="431"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3" y="132"/>
                      <a:pt x="433" y="132"/>
                      <a:pt x="433" y="132"/>
                    </a:cubicBezTo>
                    <a:cubicBezTo>
                      <a:pt x="433" y="132"/>
                      <a:pt x="433" y="132"/>
                      <a:pt x="433" y="132"/>
                    </a:cubicBezTo>
                    <a:cubicBezTo>
                      <a:pt x="434" y="132"/>
                      <a:pt x="434" y="132"/>
                      <a:pt x="434" y="132"/>
                    </a:cubicBezTo>
                    <a:cubicBezTo>
                      <a:pt x="434" y="132"/>
                      <a:pt x="434" y="132"/>
                      <a:pt x="434" y="132"/>
                    </a:cubicBezTo>
                    <a:cubicBezTo>
                      <a:pt x="434" y="132"/>
                      <a:pt x="434" y="132"/>
                      <a:pt x="434" y="132"/>
                    </a:cubicBezTo>
                    <a:cubicBezTo>
                      <a:pt x="434" y="132"/>
                      <a:pt x="434" y="132"/>
                      <a:pt x="434" y="132"/>
                    </a:cubicBezTo>
                    <a:cubicBezTo>
                      <a:pt x="434" y="132"/>
                      <a:pt x="434" y="132"/>
                      <a:pt x="435" y="132"/>
                    </a:cubicBezTo>
                    <a:cubicBezTo>
                      <a:pt x="435" y="132"/>
                      <a:pt x="435" y="132"/>
                      <a:pt x="435" y="132"/>
                    </a:cubicBezTo>
                    <a:cubicBezTo>
                      <a:pt x="435" y="132"/>
                      <a:pt x="435" y="132"/>
                      <a:pt x="435" y="132"/>
                    </a:cubicBezTo>
                    <a:cubicBezTo>
                      <a:pt x="435" y="132"/>
                      <a:pt x="435" y="132"/>
                      <a:pt x="435" y="132"/>
                    </a:cubicBezTo>
                    <a:cubicBezTo>
                      <a:pt x="435" y="132"/>
                      <a:pt x="435" y="132"/>
                      <a:pt x="435"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7" y="132"/>
                      <a:pt x="437" y="132"/>
                      <a:pt x="437" y="132"/>
                    </a:cubicBezTo>
                    <a:cubicBezTo>
                      <a:pt x="437" y="132"/>
                      <a:pt x="437" y="132"/>
                      <a:pt x="437" y="132"/>
                    </a:cubicBezTo>
                    <a:cubicBezTo>
                      <a:pt x="437" y="132"/>
                      <a:pt x="437" y="132"/>
                      <a:pt x="437" y="132"/>
                    </a:cubicBezTo>
                    <a:cubicBezTo>
                      <a:pt x="437" y="132"/>
                      <a:pt x="437" y="132"/>
                      <a:pt x="437" y="132"/>
                    </a:cubicBezTo>
                    <a:cubicBezTo>
                      <a:pt x="437"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9" y="132"/>
                    </a:cubicBezTo>
                    <a:cubicBezTo>
                      <a:pt x="439" y="132"/>
                      <a:pt x="439" y="132"/>
                      <a:pt x="439" y="132"/>
                    </a:cubicBezTo>
                    <a:cubicBezTo>
                      <a:pt x="439" y="132"/>
                      <a:pt x="439" y="132"/>
                      <a:pt x="439" y="132"/>
                    </a:cubicBezTo>
                    <a:cubicBezTo>
                      <a:pt x="439" y="132"/>
                      <a:pt x="439" y="132"/>
                      <a:pt x="439" y="132"/>
                    </a:cubicBezTo>
                    <a:cubicBezTo>
                      <a:pt x="439" y="132"/>
                      <a:pt x="439" y="132"/>
                      <a:pt x="440" y="132"/>
                    </a:cubicBezTo>
                    <a:cubicBezTo>
                      <a:pt x="440" y="132"/>
                      <a:pt x="440" y="132"/>
                      <a:pt x="440" y="132"/>
                    </a:cubicBezTo>
                    <a:cubicBezTo>
                      <a:pt x="440" y="132"/>
                      <a:pt x="440" y="132"/>
                      <a:pt x="440" y="132"/>
                    </a:cubicBezTo>
                    <a:cubicBezTo>
                      <a:pt x="440" y="132"/>
                      <a:pt x="440" y="132"/>
                      <a:pt x="441" y="132"/>
                    </a:cubicBezTo>
                    <a:cubicBezTo>
                      <a:pt x="441" y="132"/>
                      <a:pt x="441" y="132"/>
                      <a:pt x="441" y="132"/>
                    </a:cubicBezTo>
                    <a:cubicBezTo>
                      <a:pt x="441" y="132"/>
                      <a:pt x="441" y="132"/>
                      <a:pt x="441" y="132"/>
                    </a:cubicBezTo>
                    <a:cubicBezTo>
                      <a:pt x="441" y="132"/>
                      <a:pt x="441" y="132"/>
                      <a:pt x="441" y="132"/>
                    </a:cubicBezTo>
                    <a:cubicBezTo>
                      <a:pt x="441" y="132"/>
                      <a:pt x="442" y="132"/>
                      <a:pt x="442" y="132"/>
                    </a:cubicBezTo>
                    <a:cubicBezTo>
                      <a:pt x="442" y="132"/>
                      <a:pt x="442" y="132"/>
                      <a:pt x="442" y="132"/>
                    </a:cubicBezTo>
                    <a:cubicBezTo>
                      <a:pt x="442" y="132"/>
                      <a:pt x="442" y="132"/>
                      <a:pt x="442" y="132"/>
                    </a:cubicBezTo>
                    <a:cubicBezTo>
                      <a:pt x="442" y="132"/>
                      <a:pt x="442" y="132"/>
                      <a:pt x="442" y="132"/>
                    </a:cubicBezTo>
                    <a:cubicBezTo>
                      <a:pt x="442" y="132"/>
                      <a:pt x="443" y="132"/>
                      <a:pt x="443" y="132"/>
                    </a:cubicBezTo>
                    <a:cubicBezTo>
                      <a:pt x="443" y="132"/>
                      <a:pt x="443" y="132"/>
                      <a:pt x="443" y="132"/>
                    </a:cubicBezTo>
                    <a:cubicBezTo>
                      <a:pt x="443" y="132"/>
                      <a:pt x="443" y="132"/>
                      <a:pt x="443" y="132"/>
                    </a:cubicBezTo>
                    <a:cubicBezTo>
                      <a:pt x="443" y="132"/>
                      <a:pt x="443" y="132"/>
                      <a:pt x="443" y="132"/>
                    </a:cubicBezTo>
                    <a:cubicBezTo>
                      <a:pt x="443" y="132"/>
                      <a:pt x="444" y="132"/>
                      <a:pt x="444" y="132"/>
                    </a:cubicBezTo>
                    <a:cubicBezTo>
                      <a:pt x="444" y="132"/>
                      <a:pt x="444" y="132"/>
                      <a:pt x="444" y="132"/>
                    </a:cubicBezTo>
                    <a:cubicBezTo>
                      <a:pt x="444" y="132"/>
                      <a:pt x="444" y="132"/>
                      <a:pt x="444" y="132"/>
                    </a:cubicBezTo>
                    <a:cubicBezTo>
                      <a:pt x="444" y="132"/>
                      <a:pt x="444" y="132"/>
                      <a:pt x="444" y="132"/>
                    </a:cubicBezTo>
                    <a:cubicBezTo>
                      <a:pt x="445" y="132"/>
                      <a:pt x="445" y="132"/>
                      <a:pt x="445" y="132"/>
                    </a:cubicBezTo>
                    <a:cubicBezTo>
                      <a:pt x="445" y="132"/>
                      <a:pt x="445" y="132"/>
                      <a:pt x="445" y="132"/>
                    </a:cubicBezTo>
                    <a:cubicBezTo>
                      <a:pt x="445" y="132"/>
                      <a:pt x="445" y="132"/>
                      <a:pt x="445" y="132"/>
                    </a:cubicBezTo>
                    <a:cubicBezTo>
                      <a:pt x="445" y="132"/>
                      <a:pt x="445" y="132"/>
                      <a:pt x="445" y="132"/>
                    </a:cubicBezTo>
                    <a:cubicBezTo>
                      <a:pt x="446" y="132"/>
                      <a:pt x="446" y="132"/>
                      <a:pt x="446" y="132"/>
                    </a:cubicBezTo>
                    <a:cubicBezTo>
                      <a:pt x="446" y="132"/>
                      <a:pt x="446" y="132"/>
                      <a:pt x="446" y="132"/>
                    </a:cubicBezTo>
                    <a:cubicBezTo>
                      <a:pt x="446" y="132"/>
                      <a:pt x="446" y="132"/>
                      <a:pt x="446" y="132"/>
                    </a:cubicBezTo>
                    <a:cubicBezTo>
                      <a:pt x="446" y="132"/>
                      <a:pt x="447" y="132"/>
                      <a:pt x="447" y="132"/>
                    </a:cubicBezTo>
                    <a:cubicBezTo>
                      <a:pt x="447" y="132"/>
                      <a:pt x="447" y="132"/>
                      <a:pt x="447" y="132"/>
                    </a:cubicBezTo>
                    <a:cubicBezTo>
                      <a:pt x="447" y="132"/>
                      <a:pt x="447" y="132"/>
                      <a:pt x="447" y="132"/>
                    </a:cubicBezTo>
                    <a:cubicBezTo>
                      <a:pt x="447" y="132"/>
                      <a:pt x="447" y="132"/>
                      <a:pt x="447" y="132"/>
                    </a:cubicBezTo>
                    <a:cubicBezTo>
                      <a:pt x="448" y="132"/>
                      <a:pt x="448" y="132"/>
                      <a:pt x="448" y="132"/>
                    </a:cubicBezTo>
                    <a:cubicBezTo>
                      <a:pt x="448" y="132"/>
                      <a:pt x="448" y="132"/>
                      <a:pt x="448" y="132"/>
                    </a:cubicBezTo>
                    <a:cubicBezTo>
                      <a:pt x="448" y="132"/>
                      <a:pt x="448" y="132"/>
                      <a:pt x="448" y="132"/>
                    </a:cubicBezTo>
                    <a:cubicBezTo>
                      <a:pt x="448" y="132"/>
                      <a:pt x="448" y="132"/>
                      <a:pt x="449" y="132"/>
                    </a:cubicBezTo>
                    <a:cubicBezTo>
                      <a:pt x="449" y="132"/>
                      <a:pt x="449" y="132"/>
                      <a:pt x="449" y="132"/>
                    </a:cubicBezTo>
                    <a:cubicBezTo>
                      <a:pt x="449" y="132"/>
                      <a:pt x="449" y="132"/>
                      <a:pt x="449" y="132"/>
                    </a:cubicBezTo>
                    <a:cubicBezTo>
                      <a:pt x="449" y="132"/>
                      <a:pt x="449" y="132"/>
                      <a:pt x="449" y="132"/>
                    </a:cubicBezTo>
                    <a:cubicBezTo>
                      <a:pt x="449" y="132"/>
                      <a:pt x="450" y="132"/>
                      <a:pt x="450" y="132"/>
                    </a:cubicBezTo>
                    <a:cubicBezTo>
                      <a:pt x="450" y="132"/>
                      <a:pt x="450" y="132"/>
                      <a:pt x="450" y="132"/>
                    </a:cubicBezTo>
                    <a:cubicBezTo>
                      <a:pt x="450" y="132"/>
                      <a:pt x="450" y="132"/>
                      <a:pt x="450" y="132"/>
                    </a:cubicBezTo>
                    <a:cubicBezTo>
                      <a:pt x="450" y="132"/>
                      <a:pt x="450" y="132"/>
                      <a:pt x="450" y="132"/>
                    </a:cubicBezTo>
                    <a:cubicBezTo>
                      <a:pt x="538" y="132"/>
                      <a:pt x="619" y="127"/>
                      <a:pt x="687" y="117"/>
                    </a:cubicBezTo>
                    <a:cubicBezTo>
                      <a:pt x="673" y="108"/>
                      <a:pt x="659" y="95"/>
                      <a:pt x="651" y="77"/>
                    </a:cubicBezTo>
                    <a:cubicBezTo>
                      <a:pt x="651" y="77"/>
                      <a:pt x="651" y="77"/>
                      <a:pt x="651" y="77"/>
                    </a:cubicBezTo>
                    <a:cubicBezTo>
                      <a:pt x="650" y="77"/>
                      <a:pt x="568" y="71"/>
                      <a:pt x="567" y="71"/>
                    </a:cubicBezTo>
                    <a:moveTo>
                      <a:pt x="34" y="12"/>
                    </a:moveTo>
                    <a:cubicBezTo>
                      <a:pt x="12" y="22"/>
                      <a:pt x="0" y="33"/>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3" y="73"/>
                      <a:pt x="63" y="96"/>
                      <a:pt x="157" y="112"/>
                    </a:cubicBezTo>
                    <a:cubicBezTo>
                      <a:pt x="157" y="112"/>
                      <a:pt x="157" y="112"/>
                      <a:pt x="157" y="112"/>
                    </a:cubicBezTo>
                    <a:cubicBezTo>
                      <a:pt x="157" y="112"/>
                      <a:pt x="157" y="112"/>
                      <a:pt x="157" y="112"/>
                    </a:cubicBezTo>
                    <a:cubicBezTo>
                      <a:pt x="190" y="83"/>
                      <a:pt x="190" y="83"/>
                      <a:pt x="190" y="83"/>
                    </a:cubicBezTo>
                    <a:cubicBezTo>
                      <a:pt x="110" y="78"/>
                      <a:pt x="55" y="51"/>
                      <a:pt x="34" y="12"/>
                    </a:cubicBezTo>
                    <a:moveTo>
                      <a:pt x="815" y="0"/>
                    </a:moveTo>
                    <a:cubicBezTo>
                      <a:pt x="788" y="11"/>
                      <a:pt x="760" y="18"/>
                      <a:pt x="746" y="22"/>
                    </a:cubicBezTo>
                    <a:cubicBezTo>
                      <a:pt x="737" y="24"/>
                      <a:pt x="717" y="28"/>
                      <a:pt x="691" y="33"/>
                    </a:cubicBezTo>
                    <a:cubicBezTo>
                      <a:pt x="691" y="33"/>
                      <a:pt x="691" y="33"/>
                      <a:pt x="691" y="33"/>
                    </a:cubicBezTo>
                    <a:cubicBezTo>
                      <a:pt x="732" y="110"/>
                      <a:pt x="732" y="110"/>
                      <a:pt x="732" y="110"/>
                    </a:cubicBezTo>
                    <a:cubicBezTo>
                      <a:pt x="820" y="95"/>
                      <a:pt x="877" y="72"/>
                      <a:pt x="879" y="47"/>
                    </a:cubicBezTo>
                    <a:cubicBezTo>
                      <a:pt x="879" y="47"/>
                      <a:pt x="879" y="47"/>
                      <a:pt x="879" y="47"/>
                    </a:cubicBezTo>
                    <a:cubicBezTo>
                      <a:pt x="879" y="47"/>
                      <a:pt x="879" y="47"/>
                      <a:pt x="879" y="47"/>
                    </a:cubicBezTo>
                    <a:cubicBezTo>
                      <a:pt x="879" y="47"/>
                      <a:pt x="879" y="47"/>
                      <a:pt x="879" y="47"/>
                    </a:cubicBezTo>
                    <a:cubicBezTo>
                      <a:pt x="879" y="47"/>
                      <a:pt x="879" y="47"/>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8" y="28"/>
                      <a:pt x="854" y="13"/>
                      <a:pt x="815" y="0"/>
                    </a:cubicBezTo>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20" name="Freeform 124"/>
              <p:cNvSpPr>
                <a:spLocks noEditPoints="1"/>
              </p:cNvSpPr>
              <p:nvPr>
                <p:custDataLst>
                  <p:tags r:id="rId121"/>
                </p:custDataLst>
              </p:nvPr>
            </p:nvSpPr>
            <p:spPr bwMode="auto">
              <a:xfrm flipH="1">
                <a:off x="6520681" y="4826976"/>
                <a:ext cx="1810680" cy="704154"/>
              </a:xfrm>
              <a:custGeom>
                <a:avLst/>
                <a:gdLst>
                  <a:gd name="T0" fmla="*/ 0 w 463"/>
                  <a:gd name="T1" fmla="*/ 133 h 180"/>
                  <a:gd name="T2" fmla="*/ 2 w 463"/>
                  <a:gd name="T3" fmla="*/ 130 h 180"/>
                  <a:gd name="T4" fmla="*/ 188 w 463"/>
                  <a:gd name="T5" fmla="*/ 62 h 180"/>
                  <a:gd name="T6" fmla="*/ 58 w 463"/>
                  <a:gd name="T7" fmla="*/ 64 h 180"/>
                  <a:gd name="T8" fmla="*/ 129 w 463"/>
                  <a:gd name="T9" fmla="*/ 156 h 180"/>
                  <a:gd name="T10" fmla="*/ 139 w 463"/>
                  <a:gd name="T11" fmla="*/ 161 h 180"/>
                  <a:gd name="T12" fmla="*/ 210 w 463"/>
                  <a:gd name="T13" fmla="*/ 174 h 180"/>
                  <a:gd name="T14" fmla="*/ 317 w 463"/>
                  <a:gd name="T15" fmla="*/ 169 h 180"/>
                  <a:gd name="T16" fmla="*/ 386 w 463"/>
                  <a:gd name="T17" fmla="*/ 147 h 180"/>
                  <a:gd name="T18" fmla="*/ 463 w 463"/>
                  <a:gd name="T19" fmla="*/ 82 h 180"/>
                  <a:gd name="T20" fmla="*/ 463 w 463"/>
                  <a:gd name="T21" fmla="*/ 82 h 180"/>
                  <a:gd name="T22" fmla="*/ 463 w 463"/>
                  <a:gd name="T23" fmla="*/ 81 h 180"/>
                  <a:gd name="T24" fmla="*/ 463 w 463"/>
                  <a:gd name="T25" fmla="*/ 81 h 180"/>
                  <a:gd name="T26" fmla="*/ 463 w 463"/>
                  <a:gd name="T27" fmla="*/ 81 h 180"/>
                  <a:gd name="T28" fmla="*/ 463 w 463"/>
                  <a:gd name="T29" fmla="*/ 81 h 180"/>
                  <a:gd name="T30" fmla="*/ 463 w 463"/>
                  <a:gd name="T31" fmla="*/ 81 h 180"/>
                  <a:gd name="T32" fmla="*/ 463 w 463"/>
                  <a:gd name="T33" fmla="*/ 81 h 180"/>
                  <a:gd name="T34" fmla="*/ 463 w 463"/>
                  <a:gd name="T35" fmla="*/ 81 h 180"/>
                  <a:gd name="T36" fmla="*/ 463 w 463"/>
                  <a:gd name="T37" fmla="*/ 80 h 180"/>
                  <a:gd name="T38" fmla="*/ 463 w 463"/>
                  <a:gd name="T39" fmla="*/ 80 h 180"/>
                  <a:gd name="T40" fmla="*/ 463 w 463"/>
                  <a:gd name="T41" fmla="*/ 80 h 180"/>
                  <a:gd name="T42" fmla="*/ 463 w 463"/>
                  <a:gd name="T43" fmla="*/ 80 h 180"/>
                  <a:gd name="T44" fmla="*/ 463 w 463"/>
                  <a:gd name="T45" fmla="*/ 80 h 180"/>
                  <a:gd name="T46" fmla="*/ 463 w 463"/>
                  <a:gd name="T47" fmla="*/ 80 h 180"/>
                  <a:gd name="T48" fmla="*/ 463 w 463"/>
                  <a:gd name="T49" fmla="*/ 80 h 180"/>
                  <a:gd name="T50" fmla="*/ 463 w 463"/>
                  <a:gd name="T51" fmla="*/ 80 h 180"/>
                  <a:gd name="T52" fmla="*/ 463 w 463"/>
                  <a:gd name="T53" fmla="*/ 80 h 180"/>
                  <a:gd name="T54" fmla="*/ 463 w 463"/>
                  <a:gd name="T55" fmla="*/ 80 h 180"/>
                  <a:gd name="T56" fmla="*/ 463 w 463"/>
                  <a:gd name="T57" fmla="*/ 79 h 180"/>
                  <a:gd name="T58" fmla="*/ 463 w 463"/>
                  <a:gd name="T59" fmla="*/ 79 h 180"/>
                  <a:gd name="T60" fmla="*/ 463 w 463"/>
                  <a:gd name="T61" fmla="*/ 79 h 180"/>
                  <a:gd name="T62" fmla="*/ 463 w 463"/>
                  <a:gd name="T63" fmla="*/ 79 h 180"/>
                  <a:gd name="T64" fmla="*/ 463 w 463"/>
                  <a:gd name="T65" fmla="*/ 79 h 180"/>
                  <a:gd name="T66" fmla="*/ 425 w 463"/>
                  <a:gd name="T67" fmla="*/ 2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3" h="180">
                    <a:moveTo>
                      <a:pt x="2" y="130"/>
                    </a:moveTo>
                    <a:cubicBezTo>
                      <a:pt x="0" y="133"/>
                      <a:pt x="0" y="133"/>
                      <a:pt x="0" y="133"/>
                    </a:cubicBezTo>
                    <a:cubicBezTo>
                      <a:pt x="84" y="150"/>
                      <a:pt x="84" y="150"/>
                      <a:pt x="84" y="150"/>
                    </a:cubicBezTo>
                    <a:cubicBezTo>
                      <a:pt x="60" y="144"/>
                      <a:pt x="32" y="137"/>
                      <a:pt x="2" y="130"/>
                    </a:cubicBezTo>
                    <a:moveTo>
                      <a:pt x="356" y="0"/>
                    </a:moveTo>
                    <a:cubicBezTo>
                      <a:pt x="298" y="11"/>
                      <a:pt x="241" y="39"/>
                      <a:pt x="188" y="62"/>
                    </a:cubicBezTo>
                    <a:cubicBezTo>
                      <a:pt x="167" y="72"/>
                      <a:pt x="143" y="77"/>
                      <a:pt x="118" y="77"/>
                    </a:cubicBezTo>
                    <a:cubicBezTo>
                      <a:pt x="97" y="77"/>
                      <a:pt x="77" y="73"/>
                      <a:pt x="58" y="64"/>
                    </a:cubicBezTo>
                    <a:cubicBezTo>
                      <a:pt x="5" y="127"/>
                      <a:pt x="5" y="127"/>
                      <a:pt x="5" y="127"/>
                    </a:cubicBezTo>
                    <a:cubicBezTo>
                      <a:pt x="59" y="140"/>
                      <a:pt x="108" y="151"/>
                      <a:pt x="129" y="156"/>
                    </a:cubicBezTo>
                    <a:cubicBezTo>
                      <a:pt x="135" y="158"/>
                      <a:pt x="139" y="159"/>
                      <a:pt x="139" y="159"/>
                    </a:cubicBezTo>
                    <a:cubicBezTo>
                      <a:pt x="139" y="161"/>
                      <a:pt x="139" y="161"/>
                      <a:pt x="139" y="161"/>
                    </a:cubicBezTo>
                    <a:cubicBezTo>
                      <a:pt x="210" y="174"/>
                      <a:pt x="210" y="174"/>
                      <a:pt x="210" y="174"/>
                    </a:cubicBezTo>
                    <a:cubicBezTo>
                      <a:pt x="210" y="174"/>
                      <a:pt x="210" y="174"/>
                      <a:pt x="210" y="174"/>
                    </a:cubicBezTo>
                    <a:cubicBezTo>
                      <a:pt x="262" y="180"/>
                      <a:pt x="262" y="180"/>
                      <a:pt x="262" y="180"/>
                    </a:cubicBezTo>
                    <a:cubicBezTo>
                      <a:pt x="288" y="175"/>
                      <a:pt x="308" y="171"/>
                      <a:pt x="317" y="169"/>
                    </a:cubicBezTo>
                    <a:cubicBezTo>
                      <a:pt x="331" y="165"/>
                      <a:pt x="359" y="158"/>
                      <a:pt x="386" y="147"/>
                    </a:cubicBezTo>
                    <a:cubicBezTo>
                      <a:pt x="386" y="147"/>
                      <a:pt x="386" y="147"/>
                      <a:pt x="386" y="147"/>
                    </a:cubicBezTo>
                    <a:cubicBezTo>
                      <a:pt x="424" y="131"/>
                      <a:pt x="462" y="109"/>
                      <a:pt x="463" y="82"/>
                    </a:cubicBezTo>
                    <a:cubicBezTo>
                      <a:pt x="463" y="82"/>
                      <a:pt x="463" y="82"/>
                      <a:pt x="463" y="82"/>
                    </a:cubicBezTo>
                    <a:cubicBezTo>
                      <a:pt x="463" y="82"/>
                      <a:pt x="463" y="82"/>
                      <a:pt x="463" y="82"/>
                    </a:cubicBezTo>
                    <a:cubicBezTo>
                      <a:pt x="463" y="82"/>
                      <a:pt x="463" y="82"/>
                      <a:pt x="463" y="82"/>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1" y="31"/>
                      <a:pt x="425" y="24"/>
                      <a:pt x="425" y="24"/>
                    </a:cubicBezTo>
                    <a:cubicBezTo>
                      <a:pt x="425" y="24"/>
                      <a:pt x="425" y="24"/>
                      <a:pt x="425" y="24"/>
                    </a:cubicBezTo>
                    <a:cubicBezTo>
                      <a:pt x="356" y="0"/>
                      <a:pt x="356" y="0"/>
                      <a:pt x="356"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1" name="Freeform 125"/>
              <p:cNvSpPr/>
              <p:nvPr>
                <p:custDataLst>
                  <p:tags r:id="rId122"/>
                </p:custDataLst>
              </p:nvPr>
            </p:nvSpPr>
            <p:spPr bwMode="auto">
              <a:xfrm flipH="1">
                <a:off x="7786480" y="4741471"/>
                <a:ext cx="2127550" cy="1000903"/>
              </a:xfrm>
              <a:custGeom>
                <a:avLst/>
                <a:gdLst>
                  <a:gd name="T0" fmla="*/ 284 w 544"/>
                  <a:gd name="T1" fmla="*/ 0 h 256"/>
                  <a:gd name="T2" fmla="*/ 132 w 544"/>
                  <a:gd name="T3" fmla="*/ 46 h 256"/>
                  <a:gd name="T4" fmla="*/ 132 w 544"/>
                  <a:gd name="T5" fmla="*/ 46 h 256"/>
                  <a:gd name="T6" fmla="*/ 71 w 544"/>
                  <a:gd name="T7" fmla="*/ 65 h 256"/>
                  <a:gd name="T8" fmla="*/ 68 w 544"/>
                  <a:gd name="T9" fmla="*/ 66 h 256"/>
                  <a:gd name="T10" fmla="*/ 12 w 544"/>
                  <a:gd name="T11" fmla="*/ 110 h 256"/>
                  <a:gd name="T12" fmla="*/ 0 w 544"/>
                  <a:gd name="T13" fmla="*/ 146 h 256"/>
                  <a:gd name="T14" fmla="*/ 1 w 544"/>
                  <a:gd name="T15" fmla="*/ 153 h 256"/>
                  <a:gd name="T16" fmla="*/ 1 w 544"/>
                  <a:gd name="T17" fmla="*/ 153 h 256"/>
                  <a:gd name="T18" fmla="*/ 1 w 544"/>
                  <a:gd name="T19" fmla="*/ 153 h 256"/>
                  <a:gd name="T20" fmla="*/ 1 w 544"/>
                  <a:gd name="T21" fmla="*/ 153 h 256"/>
                  <a:gd name="T22" fmla="*/ 1 w 544"/>
                  <a:gd name="T23" fmla="*/ 153 h 256"/>
                  <a:gd name="T24" fmla="*/ 10 w 544"/>
                  <a:gd name="T25" fmla="*/ 181 h 256"/>
                  <a:gd name="T26" fmla="*/ 10 w 544"/>
                  <a:gd name="T27" fmla="*/ 181 h 256"/>
                  <a:gd name="T28" fmla="*/ 166 w 544"/>
                  <a:gd name="T29" fmla="*/ 252 h 256"/>
                  <a:gd name="T30" fmla="*/ 166 w 544"/>
                  <a:gd name="T31" fmla="*/ 252 h 256"/>
                  <a:gd name="T32" fmla="*/ 263 w 544"/>
                  <a:gd name="T33" fmla="*/ 255 h 256"/>
                  <a:gd name="T34" fmla="*/ 307 w 544"/>
                  <a:gd name="T35" fmla="*/ 256 h 256"/>
                  <a:gd name="T36" fmla="*/ 544 w 544"/>
                  <a:gd name="T37" fmla="*/ 252 h 256"/>
                  <a:gd name="T38" fmla="*/ 543 w 544"/>
                  <a:gd name="T39" fmla="*/ 240 h 256"/>
                  <a:gd name="T40" fmla="*/ 543 w 544"/>
                  <a:gd name="T41" fmla="*/ 240 h 256"/>
                  <a:gd name="T42" fmla="*/ 541 w 544"/>
                  <a:gd name="T43" fmla="*/ 184 h 256"/>
                  <a:gd name="T44" fmla="*/ 489 w 544"/>
                  <a:gd name="T45" fmla="*/ 172 h 256"/>
                  <a:gd name="T46" fmla="*/ 405 w 544"/>
                  <a:gd name="T47" fmla="*/ 155 h 256"/>
                  <a:gd name="T48" fmla="*/ 407 w 544"/>
                  <a:gd name="T49" fmla="*/ 152 h 256"/>
                  <a:gd name="T50" fmla="*/ 231 w 544"/>
                  <a:gd name="T51" fmla="*/ 110 h 256"/>
                  <a:gd name="T52" fmla="*/ 174 w 544"/>
                  <a:gd name="T53" fmla="*/ 103 h 256"/>
                  <a:gd name="T54" fmla="*/ 99 w 544"/>
                  <a:gd name="T55" fmla="*/ 115 h 256"/>
                  <a:gd name="T56" fmla="*/ 98 w 544"/>
                  <a:gd name="T57" fmla="*/ 115 h 256"/>
                  <a:gd name="T58" fmla="*/ 97 w 544"/>
                  <a:gd name="T59" fmla="*/ 111 h 256"/>
                  <a:gd name="T60" fmla="*/ 174 w 544"/>
                  <a:gd name="T61" fmla="*/ 99 h 256"/>
                  <a:gd name="T62" fmla="*/ 232 w 544"/>
                  <a:gd name="T63" fmla="*/ 106 h 256"/>
                  <a:gd name="T64" fmla="*/ 410 w 544"/>
                  <a:gd name="T65" fmla="*/ 149 h 256"/>
                  <a:gd name="T66" fmla="*/ 463 w 544"/>
                  <a:gd name="T67" fmla="*/ 86 h 256"/>
                  <a:gd name="T68" fmla="*/ 440 w 544"/>
                  <a:gd name="T69" fmla="*/ 72 h 256"/>
                  <a:gd name="T70" fmla="*/ 301 w 544"/>
                  <a:gd name="T71" fmla="*/ 72 h 256"/>
                  <a:gd name="T72" fmla="*/ 298 w 544"/>
                  <a:gd name="T73" fmla="*/ 72 h 256"/>
                  <a:gd name="T74" fmla="*/ 220 w 544"/>
                  <a:gd name="T75" fmla="*/ 38 h 256"/>
                  <a:gd name="T76" fmla="*/ 217 w 544"/>
                  <a:gd name="T77" fmla="*/ 33 h 256"/>
                  <a:gd name="T78" fmla="*/ 314 w 544"/>
                  <a:gd name="T79" fmla="*/ 29 h 256"/>
                  <a:gd name="T80" fmla="*/ 318 w 544"/>
                  <a:gd name="T81" fmla="*/ 19 h 256"/>
                  <a:gd name="T82" fmla="*/ 286 w 544"/>
                  <a:gd name="T83" fmla="*/ 20 h 256"/>
                  <a:gd name="T84" fmla="*/ 284 w 544"/>
                  <a:gd name="T85" fmla="*/ 0 h 256"/>
                  <a:gd name="T86" fmla="*/ 284 w 544"/>
                  <a:gd name="T8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4" h="256">
                    <a:moveTo>
                      <a:pt x="284" y="0"/>
                    </a:moveTo>
                    <a:cubicBezTo>
                      <a:pt x="132" y="46"/>
                      <a:pt x="132" y="46"/>
                      <a:pt x="132" y="46"/>
                    </a:cubicBezTo>
                    <a:cubicBezTo>
                      <a:pt x="132" y="46"/>
                      <a:pt x="132" y="46"/>
                      <a:pt x="132" y="46"/>
                    </a:cubicBezTo>
                    <a:cubicBezTo>
                      <a:pt x="71" y="65"/>
                      <a:pt x="71" y="65"/>
                      <a:pt x="71" y="65"/>
                    </a:cubicBezTo>
                    <a:cubicBezTo>
                      <a:pt x="68" y="66"/>
                      <a:pt x="68" y="66"/>
                      <a:pt x="68" y="66"/>
                    </a:cubicBezTo>
                    <a:cubicBezTo>
                      <a:pt x="68" y="66"/>
                      <a:pt x="32" y="82"/>
                      <a:pt x="12" y="110"/>
                    </a:cubicBezTo>
                    <a:cubicBezTo>
                      <a:pt x="5" y="120"/>
                      <a:pt x="0" y="132"/>
                      <a:pt x="0" y="146"/>
                    </a:cubicBezTo>
                    <a:cubicBezTo>
                      <a:pt x="0" y="148"/>
                      <a:pt x="1" y="150"/>
                      <a:pt x="1" y="153"/>
                    </a:cubicBezTo>
                    <a:cubicBezTo>
                      <a:pt x="1" y="153"/>
                      <a:pt x="1" y="153"/>
                      <a:pt x="1" y="153"/>
                    </a:cubicBezTo>
                    <a:cubicBezTo>
                      <a:pt x="1" y="153"/>
                      <a:pt x="1" y="153"/>
                      <a:pt x="1" y="153"/>
                    </a:cubicBezTo>
                    <a:cubicBezTo>
                      <a:pt x="1" y="153"/>
                      <a:pt x="1" y="153"/>
                      <a:pt x="1" y="153"/>
                    </a:cubicBezTo>
                    <a:cubicBezTo>
                      <a:pt x="1" y="153"/>
                      <a:pt x="1" y="153"/>
                      <a:pt x="1" y="153"/>
                    </a:cubicBezTo>
                    <a:cubicBezTo>
                      <a:pt x="2" y="163"/>
                      <a:pt x="5" y="172"/>
                      <a:pt x="10" y="181"/>
                    </a:cubicBezTo>
                    <a:cubicBezTo>
                      <a:pt x="10" y="181"/>
                      <a:pt x="10" y="181"/>
                      <a:pt x="10" y="181"/>
                    </a:cubicBezTo>
                    <a:cubicBezTo>
                      <a:pt x="31" y="220"/>
                      <a:pt x="86" y="247"/>
                      <a:pt x="166" y="252"/>
                    </a:cubicBezTo>
                    <a:cubicBezTo>
                      <a:pt x="166" y="252"/>
                      <a:pt x="166" y="252"/>
                      <a:pt x="166" y="252"/>
                    </a:cubicBezTo>
                    <a:cubicBezTo>
                      <a:pt x="263" y="255"/>
                      <a:pt x="263" y="255"/>
                      <a:pt x="263" y="255"/>
                    </a:cubicBezTo>
                    <a:cubicBezTo>
                      <a:pt x="277" y="256"/>
                      <a:pt x="292" y="256"/>
                      <a:pt x="307" y="256"/>
                    </a:cubicBezTo>
                    <a:cubicBezTo>
                      <a:pt x="419" y="256"/>
                      <a:pt x="544" y="252"/>
                      <a:pt x="544" y="252"/>
                    </a:cubicBezTo>
                    <a:cubicBezTo>
                      <a:pt x="543" y="240"/>
                      <a:pt x="543" y="240"/>
                      <a:pt x="543" y="240"/>
                    </a:cubicBezTo>
                    <a:cubicBezTo>
                      <a:pt x="543" y="240"/>
                      <a:pt x="543" y="240"/>
                      <a:pt x="543" y="240"/>
                    </a:cubicBezTo>
                    <a:cubicBezTo>
                      <a:pt x="541" y="184"/>
                      <a:pt x="541" y="184"/>
                      <a:pt x="541" y="184"/>
                    </a:cubicBezTo>
                    <a:cubicBezTo>
                      <a:pt x="534" y="182"/>
                      <a:pt x="515" y="178"/>
                      <a:pt x="489" y="172"/>
                    </a:cubicBezTo>
                    <a:cubicBezTo>
                      <a:pt x="405" y="155"/>
                      <a:pt x="405" y="155"/>
                      <a:pt x="405" y="155"/>
                    </a:cubicBezTo>
                    <a:cubicBezTo>
                      <a:pt x="407" y="152"/>
                      <a:pt x="407" y="152"/>
                      <a:pt x="407" y="152"/>
                    </a:cubicBezTo>
                    <a:cubicBezTo>
                      <a:pt x="340" y="136"/>
                      <a:pt x="266" y="119"/>
                      <a:pt x="231" y="110"/>
                    </a:cubicBezTo>
                    <a:cubicBezTo>
                      <a:pt x="211" y="105"/>
                      <a:pt x="191" y="103"/>
                      <a:pt x="174" y="103"/>
                    </a:cubicBezTo>
                    <a:cubicBezTo>
                      <a:pt x="132" y="103"/>
                      <a:pt x="102" y="114"/>
                      <a:pt x="99" y="115"/>
                    </a:cubicBezTo>
                    <a:cubicBezTo>
                      <a:pt x="98" y="115"/>
                      <a:pt x="98" y="115"/>
                      <a:pt x="98" y="115"/>
                    </a:cubicBezTo>
                    <a:cubicBezTo>
                      <a:pt x="97" y="111"/>
                      <a:pt x="97" y="111"/>
                      <a:pt x="97" y="111"/>
                    </a:cubicBezTo>
                    <a:cubicBezTo>
                      <a:pt x="97" y="111"/>
                      <a:pt x="129" y="99"/>
                      <a:pt x="174" y="99"/>
                    </a:cubicBezTo>
                    <a:cubicBezTo>
                      <a:pt x="191" y="99"/>
                      <a:pt x="211" y="101"/>
                      <a:pt x="232" y="106"/>
                    </a:cubicBezTo>
                    <a:cubicBezTo>
                      <a:pt x="267" y="115"/>
                      <a:pt x="342" y="133"/>
                      <a:pt x="410" y="149"/>
                    </a:cubicBezTo>
                    <a:cubicBezTo>
                      <a:pt x="463" y="86"/>
                      <a:pt x="463" y="86"/>
                      <a:pt x="463" y="86"/>
                    </a:cubicBezTo>
                    <a:cubicBezTo>
                      <a:pt x="455" y="83"/>
                      <a:pt x="447" y="78"/>
                      <a:pt x="440" y="72"/>
                    </a:cubicBezTo>
                    <a:cubicBezTo>
                      <a:pt x="301" y="72"/>
                      <a:pt x="301" y="72"/>
                      <a:pt x="301" y="72"/>
                    </a:cubicBezTo>
                    <a:cubicBezTo>
                      <a:pt x="298" y="72"/>
                      <a:pt x="298" y="72"/>
                      <a:pt x="298" y="72"/>
                    </a:cubicBezTo>
                    <a:cubicBezTo>
                      <a:pt x="220" y="38"/>
                      <a:pt x="220" y="38"/>
                      <a:pt x="220" y="38"/>
                    </a:cubicBezTo>
                    <a:cubicBezTo>
                      <a:pt x="217" y="33"/>
                      <a:pt x="217" y="33"/>
                      <a:pt x="217" y="33"/>
                    </a:cubicBezTo>
                    <a:cubicBezTo>
                      <a:pt x="314" y="29"/>
                      <a:pt x="314" y="29"/>
                      <a:pt x="314" y="29"/>
                    </a:cubicBezTo>
                    <a:cubicBezTo>
                      <a:pt x="318" y="19"/>
                      <a:pt x="318" y="19"/>
                      <a:pt x="318" y="19"/>
                    </a:cubicBezTo>
                    <a:cubicBezTo>
                      <a:pt x="286" y="20"/>
                      <a:pt x="286" y="20"/>
                      <a:pt x="286" y="20"/>
                    </a:cubicBezTo>
                    <a:cubicBezTo>
                      <a:pt x="284" y="0"/>
                      <a:pt x="284" y="0"/>
                      <a:pt x="284" y="0"/>
                    </a:cubicBezTo>
                    <a:cubicBezTo>
                      <a:pt x="284" y="0"/>
                      <a:pt x="284" y="0"/>
                      <a:pt x="284" y="0"/>
                    </a:cubicBezTo>
                  </a:path>
                </a:pathLst>
              </a:custGeom>
              <a:solidFill>
                <a:srgbClr val="1B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2" name="Freeform 126"/>
              <p:cNvSpPr/>
              <p:nvPr>
                <p:custDataLst>
                  <p:tags r:id="rId123"/>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3" name="Freeform 127"/>
              <p:cNvSpPr/>
              <p:nvPr>
                <p:custDataLst>
                  <p:tags r:id="rId124"/>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4" name="Freeform 128"/>
              <p:cNvSpPr/>
              <p:nvPr>
                <p:custDataLst>
                  <p:tags r:id="rId125"/>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close/>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5" name="Freeform 129"/>
              <p:cNvSpPr/>
              <p:nvPr>
                <p:custDataLst>
                  <p:tags r:id="rId126"/>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6" name="Freeform 130"/>
              <p:cNvSpPr>
                <a:spLocks noEditPoints="1"/>
              </p:cNvSpPr>
              <p:nvPr>
                <p:custDataLst>
                  <p:tags r:id="rId127"/>
                </p:custDataLst>
              </p:nvPr>
            </p:nvSpPr>
            <p:spPr bwMode="auto">
              <a:xfrm flipH="1">
                <a:off x="9285321" y="4842064"/>
                <a:ext cx="35208" cy="5029"/>
              </a:xfrm>
              <a:custGeom>
                <a:avLst/>
                <a:gdLst>
                  <a:gd name="T0" fmla="*/ 0 w 9"/>
                  <a:gd name="T1" fmla="*/ 1 h 1"/>
                  <a:gd name="T2" fmla="*/ 0 w 9"/>
                  <a:gd name="T3" fmla="*/ 1 h 1"/>
                  <a:gd name="T4" fmla="*/ 0 w 9"/>
                  <a:gd name="T5" fmla="*/ 1 h 1"/>
                  <a:gd name="T6" fmla="*/ 0 w 9"/>
                  <a:gd name="T7" fmla="*/ 1 h 1"/>
                  <a:gd name="T8" fmla="*/ 9 w 9"/>
                  <a:gd name="T9" fmla="*/ 0 h 1"/>
                  <a:gd name="T10" fmla="*/ 0 w 9"/>
                  <a:gd name="T11" fmla="*/ 1 h 1"/>
                  <a:gd name="T12" fmla="*/ 9 w 9"/>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0" y="1"/>
                    </a:moveTo>
                    <a:cubicBezTo>
                      <a:pt x="0" y="1"/>
                      <a:pt x="0" y="1"/>
                      <a:pt x="0" y="1"/>
                    </a:cubicBezTo>
                    <a:cubicBezTo>
                      <a:pt x="0" y="1"/>
                      <a:pt x="0" y="1"/>
                      <a:pt x="0" y="1"/>
                    </a:cubicBezTo>
                    <a:cubicBezTo>
                      <a:pt x="0" y="1"/>
                      <a:pt x="0" y="1"/>
                      <a:pt x="0" y="1"/>
                    </a:cubicBezTo>
                    <a:moveTo>
                      <a:pt x="9" y="0"/>
                    </a:moveTo>
                    <a:cubicBezTo>
                      <a:pt x="6" y="1"/>
                      <a:pt x="3" y="1"/>
                      <a:pt x="0" y="1"/>
                    </a:cubicBezTo>
                    <a:cubicBezTo>
                      <a:pt x="3" y="1"/>
                      <a:pt x="6" y="1"/>
                      <a:pt x="9"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7" name="Freeform 131"/>
              <p:cNvSpPr/>
              <p:nvPr>
                <p:custDataLst>
                  <p:tags r:id="rId128"/>
                </p:custDataLst>
              </p:nvPr>
            </p:nvSpPr>
            <p:spPr bwMode="auto">
              <a:xfrm flipH="1">
                <a:off x="8537577" y="4104380"/>
                <a:ext cx="927136" cy="742714"/>
              </a:xfrm>
              <a:custGeom>
                <a:avLst/>
                <a:gdLst>
                  <a:gd name="T0" fmla="*/ 30 w 237"/>
                  <a:gd name="T1" fmla="*/ 0 h 190"/>
                  <a:gd name="T2" fmla="*/ 30 w 237"/>
                  <a:gd name="T3" fmla="*/ 0 h 190"/>
                  <a:gd name="T4" fmla="*/ 25 w 237"/>
                  <a:gd name="T5" fmla="*/ 31 h 190"/>
                  <a:gd name="T6" fmla="*/ 23 w 237"/>
                  <a:gd name="T7" fmla="*/ 39 h 190"/>
                  <a:gd name="T8" fmla="*/ 4 w 237"/>
                  <a:gd name="T9" fmla="*/ 151 h 190"/>
                  <a:gd name="T10" fmla="*/ 4 w 237"/>
                  <a:gd name="T11" fmla="*/ 151 h 190"/>
                  <a:gd name="T12" fmla="*/ 37 w 237"/>
                  <a:gd name="T13" fmla="*/ 190 h 190"/>
                  <a:gd name="T14" fmla="*/ 37 w 237"/>
                  <a:gd name="T15" fmla="*/ 190 h 190"/>
                  <a:gd name="T16" fmla="*/ 37 w 237"/>
                  <a:gd name="T17" fmla="*/ 190 h 190"/>
                  <a:gd name="T18" fmla="*/ 46 w 237"/>
                  <a:gd name="T19" fmla="*/ 189 h 190"/>
                  <a:gd name="T20" fmla="*/ 46 w 237"/>
                  <a:gd name="T21" fmla="*/ 189 h 190"/>
                  <a:gd name="T22" fmla="*/ 46 w 237"/>
                  <a:gd name="T23" fmla="*/ 189 h 190"/>
                  <a:gd name="T24" fmla="*/ 168 w 237"/>
                  <a:gd name="T25" fmla="*/ 154 h 190"/>
                  <a:gd name="T26" fmla="*/ 218 w 237"/>
                  <a:gd name="T27" fmla="*/ 140 h 190"/>
                  <a:gd name="T28" fmla="*/ 237 w 237"/>
                  <a:gd name="T29" fmla="*/ 89 h 190"/>
                  <a:gd name="T30" fmla="*/ 230 w 237"/>
                  <a:gd name="T31" fmla="*/ 87 h 190"/>
                  <a:gd name="T32" fmla="*/ 187 w 237"/>
                  <a:gd name="T33" fmla="*/ 84 h 190"/>
                  <a:gd name="T34" fmla="*/ 186 w 237"/>
                  <a:gd name="T35" fmla="*/ 85 h 190"/>
                  <a:gd name="T36" fmla="*/ 186 w 237"/>
                  <a:gd name="T37" fmla="*/ 85 h 190"/>
                  <a:gd name="T38" fmla="*/ 41 w 237"/>
                  <a:gd name="T39" fmla="*/ 79 h 190"/>
                  <a:gd name="T40" fmla="*/ 40 w 237"/>
                  <a:gd name="T41" fmla="*/ 78 h 190"/>
                  <a:gd name="T42" fmla="*/ 41 w 237"/>
                  <a:gd name="T43" fmla="*/ 77 h 190"/>
                  <a:gd name="T44" fmla="*/ 41 w 237"/>
                  <a:gd name="T45" fmla="*/ 77 h 190"/>
                  <a:gd name="T46" fmla="*/ 152 w 237"/>
                  <a:gd name="T47" fmla="*/ 82 h 190"/>
                  <a:gd name="T48" fmla="*/ 109 w 237"/>
                  <a:gd name="T49" fmla="*/ 79 h 190"/>
                  <a:gd name="T50" fmla="*/ 114 w 237"/>
                  <a:gd name="T51" fmla="*/ 21 h 190"/>
                  <a:gd name="T52" fmla="*/ 114 w 237"/>
                  <a:gd name="T53" fmla="*/ 21 h 190"/>
                  <a:gd name="T54" fmla="*/ 114 w 237"/>
                  <a:gd name="T55" fmla="*/ 21 h 190"/>
                  <a:gd name="T56" fmla="*/ 28 w 237"/>
                  <a:gd name="T57" fmla="*/ 14 h 190"/>
                  <a:gd name="T58" fmla="*/ 30 w 237"/>
                  <a:gd name="T5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90">
                    <a:moveTo>
                      <a:pt x="30" y="0"/>
                    </a:moveTo>
                    <a:cubicBezTo>
                      <a:pt x="30" y="0"/>
                      <a:pt x="30" y="0"/>
                      <a:pt x="30" y="0"/>
                    </a:cubicBezTo>
                    <a:cubicBezTo>
                      <a:pt x="25" y="31"/>
                      <a:pt x="25" y="31"/>
                      <a:pt x="25" y="31"/>
                    </a:cubicBezTo>
                    <a:cubicBezTo>
                      <a:pt x="23" y="39"/>
                      <a:pt x="23" y="39"/>
                      <a:pt x="23" y="39"/>
                    </a:cubicBezTo>
                    <a:cubicBezTo>
                      <a:pt x="4" y="151"/>
                      <a:pt x="4" y="151"/>
                      <a:pt x="4" y="151"/>
                    </a:cubicBezTo>
                    <a:cubicBezTo>
                      <a:pt x="4" y="151"/>
                      <a:pt x="4" y="151"/>
                      <a:pt x="4" y="151"/>
                    </a:cubicBezTo>
                    <a:cubicBezTo>
                      <a:pt x="0" y="172"/>
                      <a:pt x="17" y="190"/>
                      <a:pt x="37" y="190"/>
                    </a:cubicBezTo>
                    <a:cubicBezTo>
                      <a:pt x="37" y="190"/>
                      <a:pt x="37" y="190"/>
                      <a:pt x="37" y="190"/>
                    </a:cubicBezTo>
                    <a:cubicBezTo>
                      <a:pt x="37" y="190"/>
                      <a:pt x="37" y="190"/>
                      <a:pt x="37" y="190"/>
                    </a:cubicBezTo>
                    <a:cubicBezTo>
                      <a:pt x="40" y="190"/>
                      <a:pt x="43" y="190"/>
                      <a:pt x="46" y="189"/>
                    </a:cubicBezTo>
                    <a:cubicBezTo>
                      <a:pt x="46" y="189"/>
                      <a:pt x="46" y="189"/>
                      <a:pt x="46" y="189"/>
                    </a:cubicBezTo>
                    <a:cubicBezTo>
                      <a:pt x="46" y="189"/>
                      <a:pt x="46" y="189"/>
                      <a:pt x="46" y="189"/>
                    </a:cubicBezTo>
                    <a:cubicBezTo>
                      <a:pt x="168" y="154"/>
                      <a:pt x="168" y="154"/>
                      <a:pt x="168" y="154"/>
                    </a:cubicBezTo>
                    <a:cubicBezTo>
                      <a:pt x="218" y="140"/>
                      <a:pt x="218" y="140"/>
                      <a:pt x="218" y="140"/>
                    </a:cubicBezTo>
                    <a:cubicBezTo>
                      <a:pt x="237" y="89"/>
                      <a:pt x="237" y="89"/>
                      <a:pt x="237" y="89"/>
                    </a:cubicBezTo>
                    <a:cubicBezTo>
                      <a:pt x="233" y="88"/>
                      <a:pt x="230" y="87"/>
                      <a:pt x="230" y="87"/>
                    </a:cubicBezTo>
                    <a:cubicBezTo>
                      <a:pt x="187" y="84"/>
                      <a:pt x="187" y="84"/>
                      <a:pt x="187" y="84"/>
                    </a:cubicBezTo>
                    <a:cubicBezTo>
                      <a:pt x="187" y="85"/>
                      <a:pt x="186" y="85"/>
                      <a:pt x="186" y="85"/>
                    </a:cubicBezTo>
                    <a:cubicBezTo>
                      <a:pt x="186" y="85"/>
                      <a:pt x="186" y="85"/>
                      <a:pt x="186" y="85"/>
                    </a:cubicBezTo>
                    <a:cubicBezTo>
                      <a:pt x="41" y="79"/>
                      <a:pt x="41" y="79"/>
                      <a:pt x="41" y="79"/>
                    </a:cubicBezTo>
                    <a:cubicBezTo>
                      <a:pt x="40" y="79"/>
                      <a:pt x="40" y="79"/>
                      <a:pt x="40" y="78"/>
                    </a:cubicBezTo>
                    <a:cubicBezTo>
                      <a:pt x="40" y="78"/>
                      <a:pt x="40" y="77"/>
                      <a:pt x="41" y="77"/>
                    </a:cubicBezTo>
                    <a:cubicBezTo>
                      <a:pt x="41" y="77"/>
                      <a:pt x="41" y="77"/>
                      <a:pt x="41" y="77"/>
                    </a:cubicBezTo>
                    <a:cubicBezTo>
                      <a:pt x="152" y="82"/>
                      <a:pt x="152" y="82"/>
                      <a:pt x="152" y="82"/>
                    </a:cubicBezTo>
                    <a:cubicBezTo>
                      <a:pt x="109" y="79"/>
                      <a:pt x="109" y="79"/>
                      <a:pt x="109" y="79"/>
                    </a:cubicBezTo>
                    <a:cubicBezTo>
                      <a:pt x="114" y="21"/>
                      <a:pt x="114" y="21"/>
                      <a:pt x="114" y="21"/>
                    </a:cubicBezTo>
                    <a:cubicBezTo>
                      <a:pt x="114" y="21"/>
                      <a:pt x="114" y="21"/>
                      <a:pt x="114" y="21"/>
                    </a:cubicBezTo>
                    <a:cubicBezTo>
                      <a:pt x="114" y="21"/>
                      <a:pt x="114" y="21"/>
                      <a:pt x="114" y="21"/>
                    </a:cubicBezTo>
                    <a:cubicBezTo>
                      <a:pt x="28" y="14"/>
                      <a:pt x="28" y="14"/>
                      <a:pt x="28" y="14"/>
                    </a:cubicBezTo>
                    <a:cubicBezTo>
                      <a:pt x="30" y="0"/>
                      <a:pt x="30" y="0"/>
                      <a:pt x="3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8" name="Freeform 132"/>
              <p:cNvSpPr/>
              <p:nvPr>
                <p:custDataLst>
                  <p:tags r:id="rId129"/>
                </p:custDataLst>
              </p:nvPr>
            </p:nvSpPr>
            <p:spPr bwMode="auto">
              <a:xfrm flipH="1">
                <a:off x="8733734" y="4404484"/>
                <a:ext cx="575059" cy="31854"/>
              </a:xfrm>
              <a:custGeom>
                <a:avLst/>
                <a:gdLst>
                  <a:gd name="T0" fmla="*/ 1 w 147"/>
                  <a:gd name="T1" fmla="*/ 0 h 8"/>
                  <a:gd name="T2" fmla="*/ 0 w 147"/>
                  <a:gd name="T3" fmla="*/ 1 h 8"/>
                  <a:gd name="T4" fmla="*/ 1 w 147"/>
                  <a:gd name="T5" fmla="*/ 2 h 8"/>
                  <a:gd name="T6" fmla="*/ 146 w 147"/>
                  <a:gd name="T7" fmla="*/ 8 h 8"/>
                  <a:gd name="T8" fmla="*/ 146 w 147"/>
                  <a:gd name="T9" fmla="*/ 8 h 8"/>
                  <a:gd name="T10" fmla="*/ 147 w 147"/>
                  <a:gd name="T11" fmla="*/ 7 h 8"/>
                  <a:gd name="T12" fmla="*/ 147 w 147"/>
                  <a:gd name="T13" fmla="*/ 7 h 8"/>
                  <a:gd name="T14" fmla="*/ 146 w 147"/>
                  <a:gd name="T15" fmla="*/ 6 h 8"/>
                  <a:gd name="T16" fmla="*/ 120 w 147"/>
                  <a:gd name="T17" fmla="*/ 5 h 8"/>
                  <a:gd name="T18" fmla="*/ 120 w 147"/>
                  <a:gd name="T19" fmla="*/ 5 h 8"/>
                  <a:gd name="T20" fmla="*/ 112 w 147"/>
                  <a:gd name="T21" fmla="*/ 5 h 8"/>
                  <a:gd name="T22" fmla="*/ 1 w 147"/>
                  <a:gd name="T23" fmla="*/ 0 h 8"/>
                  <a:gd name="T24" fmla="*/ 1 w 147"/>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8">
                    <a:moveTo>
                      <a:pt x="1" y="0"/>
                    </a:moveTo>
                    <a:cubicBezTo>
                      <a:pt x="0" y="0"/>
                      <a:pt x="0" y="1"/>
                      <a:pt x="0" y="1"/>
                    </a:cubicBezTo>
                    <a:cubicBezTo>
                      <a:pt x="0" y="2"/>
                      <a:pt x="0" y="2"/>
                      <a:pt x="1" y="2"/>
                    </a:cubicBezTo>
                    <a:cubicBezTo>
                      <a:pt x="146" y="8"/>
                      <a:pt x="146" y="8"/>
                      <a:pt x="146" y="8"/>
                    </a:cubicBezTo>
                    <a:cubicBezTo>
                      <a:pt x="146" y="8"/>
                      <a:pt x="146" y="8"/>
                      <a:pt x="146" y="8"/>
                    </a:cubicBezTo>
                    <a:cubicBezTo>
                      <a:pt x="146" y="8"/>
                      <a:pt x="147" y="8"/>
                      <a:pt x="147" y="7"/>
                    </a:cubicBezTo>
                    <a:cubicBezTo>
                      <a:pt x="147" y="7"/>
                      <a:pt x="147" y="7"/>
                      <a:pt x="147" y="7"/>
                    </a:cubicBezTo>
                    <a:cubicBezTo>
                      <a:pt x="147" y="6"/>
                      <a:pt x="146" y="6"/>
                      <a:pt x="146" y="6"/>
                    </a:cubicBezTo>
                    <a:cubicBezTo>
                      <a:pt x="120" y="5"/>
                      <a:pt x="120" y="5"/>
                      <a:pt x="120" y="5"/>
                    </a:cubicBezTo>
                    <a:cubicBezTo>
                      <a:pt x="120" y="5"/>
                      <a:pt x="120" y="5"/>
                      <a:pt x="120" y="5"/>
                    </a:cubicBezTo>
                    <a:cubicBezTo>
                      <a:pt x="112" y="5"/>
                      <a:pt x="112" y="5"/>
                      <a:pt x="112" y="5"/>
                    </a:cubicBezTo>
                    <a:cubicBezTo>
                      <a:pt x="1" y="0"/>
                      <a:pt x="1" y="0"/>
                      <a:pt x="1" y="0"/>
                    </a:cubicBezTo>
                    <a:cubicBezTo>
                      <a:pt x="1" y="0"/>
                      <a:pt x="1"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9" name="Freeform 133"/>
              <p:cNvSpPr/>
              <p:nvPr>
                <p:custDataLst>
                  <p:tags r:id="rId130"/>
                </p:custDataLst>
              </p:nvPr>
            </p:nvSpPr>
            <p:spPr bwMode="auto">
              <a:xfrm flipH="1">
                <a:off x="8193884" y="4432985"/>
                <a:ext cx="543204" cy="590148"/>
              </a:xfrm>
              <a:custGeom>
                <a:avLst/>
                <a:gdLst>
                  <a:gd name="T0" fmla="*/ 117 w 139"/>
                  <a:gd name="T1" fmla="*/ 0 h 151"/>
                  <a:gd name="T2" fmla="*/ 60 w 139"/>
                  <a:gd name="T3" fmla="*/ 0 h 151"/>
                  <a:gd name="T4" fmla="*/ 4 w 139"/>
                  <a:gd name="T5" fmla="*/ 151 h 151"/>
                  <a:gd name="T6" fmla="*/ 0 w 139"/>
                  <a:gd name="T7" fmla="*/ 151 h 151"/>
                  <a:gd name="T8" fmla="*/ 139 w 139"/>
                  <a:gd name="T9" fmla="*/ 151 h 151"/>
                  <a:gd name="T10" fmla="*/ 112 w 139"/>
                  <a:gd name="T11" fmla="*/ 119 h 151"/>
                  <a:gd name="T12" fmla="*/ 112 w 139"/>
                  <a:gd name="T13" fmla="*/ 39 h 151"/>
                  <a:gd name="T14" fmla="*/ 117 w 139"/>
                  <a:gd name="T15" fmla="*/ 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51">
                    <a:moveTo>
                      <a:pt x="117" y="0"/>
                    </a:moveTo>
                    <a:cubicBezTo>
                      <a:pt x="60" y="0"/>
                      <a:pt x="60" y="0"/>
                      <a:pt x="60" y="0"/>
                    </a:cubicBezTo>
                    <a:cubicBezTo>
                      <a:pt x="4" y="151"/>
                      <a:pt x="4" y="151"/>
                      <a:pt x="4" y="151"/>
                    </a:cubicBezTo>
                    <a:cubicBezTo>
                      <a:pt x="0" y="151"/>
                      <a:pt x="0" y="151"/>
                      <a:pt x="0" y="151"/>
                    </a:cubicBezTo>
                    <a:cubicBezTo>
                      <a:pt x="139" y="151"/>
                      <a:pt x="139" y="151"/>
                      <a:pt x="139" y="151"/>
                    </a:cubicBezTo>
                    <a:cubicBezTo>
                      <a:pt x="129" y="143"/>
                      <a:pt x="119" y="132"/>
                      <a:pt x="112" y="119"/>
                    </a:cubicBezTo>
                    <a:cubicBezTo>
                      <a:pt x="100" y="95"/>
                      <a:pt x="100" y="67"/>
                      <a:pt x="112" y="39"/>
                    </a:cubicBezTo>
                    <a:cubicBezTo>
                      <a:pt x="118" y="26"/>
                      <a:pt x="119" y="13"/>
                      <a:pt x="11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0" name="Freeform 134"/>
              <p:cNvSpPr/>
              <p:nvPr>
                <p:custDataLst>
                  <p:tags r:id="rId131"/>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1" name="Freeform 135"/>
              <p:cNvSpPr/>
              <p:nvPr>
                <p:custDataLst>
                  <p:tags r:id="rId132"/>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2" name="Freeform 136"/>
              <p:cNvSpPr/>
              <p:nvPr>
                <p:custDataLst>
                  <p:tags r:id="rId133"/>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close/>
                  </a:path>
                </a:pathLst>
              </a:custGeom>
              <a:solidFill>
                <a:srgbClr val="2F2A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3" name="Freeform 137"/>
              <p:cNvSpPr/>
              <p:nvPr>
                <p:custDataLst>
                  <p:tags r:id="rId134"/>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4" name="Freeform 138"/>
              <p:cNvSpPr/>
              <p:nvPr>
                <p:custDataLst>
                  <p:tags r:id="rId135"/>
                </p:custDataLst>
              </p:nvPr>
            </p:nvSpPr>
            <p:spPr bwMode="auto">
              <a:xfrm flipH="1">
                <a:off x="8643201" y="3306339"/>
                <a:ext cx="305133" cy="308486"/>
              </a:xfrm>
              <a:custGeom>
                <a:avLst/>
                <a:gdLst>
                  <a:gd name="T0" fmla="*/ 33 w 78"/>
                  <a:gd name="T1" fmla="*/ 0 h 79"/>
                  <a:gd name="T2" fmla="*/ 1 w 78"/>
                  <a:gd name="T3" fmla="*/ 10 h 79"/>
                  <a:gd name="T4" fmla="*/ 1 w 78"/>
                  <a:gd name="T5" fmla="*/ 10 h 79"/>
                  <a:gd name="T6" fmla="*/ 0 w 78"/>
                  <a:gd name="T7" fmla="*/ 11 h 79"/>
                  <a:gd name="T8" fmla="*/ 0 w 78"/>
                  <a:gd name="T9" fmla="*/ 11 h 79"/>
                  <a:gd name="T10" fmla="*/ 0 w 78"/>
                  <a:gd name="T11" fmla="*/ 11 h 79"/>
                  <a:gd name="T12" fmla="*/ 66 w 78"/>
                  <a:gd name="T13" fmla="*/ 79 h 79"/>
                  <a:gd name="T14" fmla="*/ 70 w 78"/>
                  <a:gd name="T15" fmla="*/ 63 h 79"/>
                  <a:gd name="T16" fmla="*/ 78 w 78"/>
                  <a:gd name="T17" fmla="*/ 40 h 79"/>
                  <a:gd name="T18" fmla="*/ 33 w 78"/>
                  <a:gd name="T19" fmla="*/ 0 h 79"/>
                  <a:gd name="T20" fmla="*/ 33 w 78"/>
                  <a:gd name="T21" fmla="*/ 0 h 79"/>
                  <a:gd name="T22" fmla="*/ 33 w 78"/>
                  <a:gd name="T23" fmla="*/ 0 h 79"/>
                  <a:gd name="T24" fmla="*/ 33 w 78"/>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79">
                    <a:moveTo>
                      <a:pt x="33" y="0"/>
                    </a:move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19" y="35"/>
                      <a:pt x="42" y="58"/>
                      <a:pt x="66" y="79"/>
                    </a:cubicBezTo>
                    <a:cubicBezTo>
                      <a:pt x="67" y="74"/>
                      <a:pt x="68" y="69"/>
                      <a:pt x="70" y="63"/>
                    </a:cubicBezTo>
                    <a:cubicBezTo>
                      <a:pt x="72" y="55"/>
                      <a:pt x="75" y="48"/>
                      <a:pt x="78" y="40"/>
                    </a:cubicBezTo>
                    <a:cubicBezTo>
                      <a:pt x="50" y="16"/>
                      <a:pt x="33" y="0"/>
                      <a:pt x="33" y="0"/>
                    </a:cubicBezTo>
                    <a:cubicBezTo>
                      <a:pt x="33" y="0"/>
                      <a:pt x="33" y="0"/>
                      <a:pt x="33" y="0"/>
                    </a:cubicBezTo>
                    <a:cubicBezTo>
                      <a:pt x="33" y="0"/>
                      <a:pt x="33" y="0"/>
                      <a:pt x="33" y="0"/>
                    </a:cubicBezTo>
                    <a:cubicBezTo>
                      <a:pt x="33" y="0"/>
                      <a:pt x="33" y="0"/>
                      <a:pt x="33" y="0"/>
                    </a:cubicBezTo>
                  </a:path>
                </a:pathLst>
              </a:custGeom>
              <a:solidFill>
                <a:srgbClr val="B294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5" name="Freeform 139"/>
              <p:cNvSpPr/>
              <p:nvPr>
                <p:custDataLst>
                  <p:tags r:id="rId136"/>
                </p:custDataLst>
              </p:nvPr>
            </p:nvSpPr>
            <p:spPr bwMode="auto">
              <a:xfrm flipH="1">
                <a:off x="7786480" y="5128756"/>
                <a:ext cx="1748648" cy="331958"/>
              </a:xfrm>
              <a:custGeom>
                <a:avLst/>
                <a:gdLst>
                  <a:gd name="T0" fmla="*/ 77 w 447"/>
                  <a:gd name="T1" fmla="*/ 0 h 85"/>
                  <a:gd name="T2" fmla="*/ 0 w 447"/>
                  <a:gd name="T3" fmla="*/ 12 h 85"/>
                  <a:gd name="T4" fmla="*/ 1 w 447"/>
                  <a:gd name="T5" fmla="*/ 16 h 85"/>
                  <a:gd name="T6" fmla="*/ 2 w 447"/>
                  <a:gd name="T7" fmla="*/ 16 h 85"/>
                  <a:gd name="T8" fmla="*/ 77 w 447"/>
                  <a:gd name="T9" fmla="*/ 4 h 85"/>
                  <a:gd name="T10" fmla="*/ 134 w 447"/>
                  <a:gd name="T11" fmla="*/ 11 h 85"/>
                  <a:gd name="T12" fmla="*/ 310 w 447"/>
                  <a:gd name="T13" fmla="*/ 53 h 85"/>
                  <a:gd name="T14" fmla="*/ 392 w 447"/>
                  <a:gd name="T15" fmla="*/ 73 h 85"/>
                  <a:gd name="T16" fmla="*/ 444 w 447"/>
                  <a:gd name="T17" fmla="*/ 85 h 85"/>
                  <a:gd name="T18" fmla="*/ 444 w 447"/>
                  <a:gd name="T19" fmla="*/ 83 h 85"/>
                  <a:gd name="T20" fmla="*/ 447 w 447"/>
                  <a:gd name="T21" fmla="*/ 84 h 85"/>
                  <a:gd name="T22" fmla="*/ 447 w 447"/>
                  <a:gd name="T23" fmla="*/ 82 h 85"/>
                  <a:gd name="T24" fmla="*/ 437 w 447"/>
                  <a:gd name="T25" fmla="*/ 79 h 85"/>
                  <a:gd name="T26" fmla="*/ 313 w 447"/>
                  <a:gd name="T27" fmla="*/ 50 h 85"/>
                  <a:gd name="T28" fmla="*/ 135 w 447"/>
                  <a:gd name="T29" fmla="*/ 7 h 85"/>
                  <a:gd name="T30" fmla="*/ 77 w 447"/>
                  <a:gd name="T3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7" h="85">
                    <a:moveTo>
                      <a:pt x="77" y="0"/>
                    </a:moveTo>
                    <a:cubicBezTo>
                      <a:pt x="32" y="0"/>
                      <a:pt x="0" y="12"/>
                      <a:pt x="0" y="12"/>
                    </a:cubicBezTo>
                    <a:cubicBezTo>
                      <a:pt x="1" y="16"/>
                      <a:pt x="1" y="16"/>
                      <a:pt x="1" y="16"/>
                    </a:cubicBezTo>
                    <a:cubicBezTo>
                      <a:pt x="2" y="16"/>
                      <a:pt x="2" y="16"/>
                      <a:pt x="2" y="16"/>
                    </a:cubicBezTo>
                    <a:cubicBezTo>
                      <a:pt x="5" y="15"/>
                      <a:pt x="35" y="4"/>
                      <a:pt x="77" y="4"/>
                    </a:cubicBezTo>
                    <a:cubicBezTo>
                      <a:pt x="94" y="4"/>
                      <a:pt x="114" y="6"/>
                      <a:pt x="134" y="11"/>
                    </a:cubicBezTo>
                    <a:cubicBezTo>
                      <a:pt x="169" y="20"/>
                      <a:pt x="243" y="37"/>
                      <a:pt x="310" y="53"/>
                    </a:cubicBezTo>
                    <a:cubicBezTo>
                      <a:pt x="340" y="60"/>
                      <a:pt x="368" y="67"/>
                      <a:pt x="392" y="73"/>
                    </a:cubicBezTo>
                    <a:cubicBezTo>
                      <a:pt x="418" y="79"/>
                      <a:pt x="437" y="83"/>
                      <a:pt x="444" y="85"/>
                    </a:cubicBezTo>
                    <a:cubicBezTo>
                      <a:pt x="444" y="83"/>
                      <a:pt x="444" y="83"/>
                      <a:pt x="444" y="83"/>
                    </a:cubicBezTo>
                    <a:cubicBezTo>
                      <a:pt x="447" y="84"/>
                      <a:pt x="447" y="84"/>
                      <a:pt x="447" y="84"/>
                    </a:cubicBezTo>
                    <a:cubicBezTo>
                      <a:pt x="447" y="82"/>
                      <a:pt x="447" y="82"/>
                      <a:pt x="447" y="82"/>
                    </a:cubicBezTo>
                    <a:cubicBezTo>
                      <a:pt x="447" y="82"/>
                      <a:pt x="443" y="81"/>
                      <a:pt x="437" y="79"/>
                    </a:cubicBezTo>
                    <a:cubicBezTo>
                      <a:pt x="416" y="74"/>
                      <a:pt x="367" y="63"/>
                      <a:pt x="313" y="50"/>
                    </a:cubicBezTo>
                    <a:cubicBezTo>
                      <a:pt x="245" y="34"/>
                      <a:pt x="170" y="16"/>
                      <a:pt x="135" y="7"/>
                    </a:cubicBezTo>
                    <a:cubicBezTo>
                      <a:pt x="114" y="2"/>
                      <a:pt x="94" y="0"/>
                      <a:pt x="7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6" name="Freeform 140"/>
              <p:cNvSpPr/>
              <p:nvPr>
                <p:custDataLst>
                  <p:tags r:id="rId137"/>
                </p:custDataLst>
              </p:nvPr>
            </p:nvSpPr>
            <p:spPr bwMode="auto">
              <a:xfrm flipH="1">
                <a:off x="7462905" y="5452331"/>
                <a:ext cx="335311" cy="249806"/>
              </a:xfrm>
              <a:custGeom>
                <a:avLst/>
                <a:gdLst>
                  <a:gd name="T0" fmla="*/ 0 w 86"/>
                  <a:gd name="T1" fmla="*/ 0 h 64"/>
                  <a:gd name="T2" fmla="*/ 0 w 86"/>
                  <a:gd name="T3" fmla="*/ 2 h 64"/>
                  <a:gd name="T4" fmla="*/ 2 w 86"/>
                  <a:gd name="T5" fmla="*/ 58 h 64"/>
                  <a:gd name="T6" fmla="*/ 2 w 86"/>
                  <a:gd name="T7" fmla="*/ 58 h 64"/>
                  <a:gd name="T8" fmla="*/ 86 w 86"/>
                  <a:gd name="T9" fmla="*/ 64 h 64"/>
                  <a:gd name="T10" fmla="*/ 86 w 86"/>
                  <a:gd name="T11" fmla="*/ 64 h 64"/>
                  <a:gd name="T12" fmla="*/ 86 w 86"/>
                  <a:gd name="T13" fmla="*/ 64 h 64"/>
                  <a:gd name="T14" fmla="*/ 74 w 86"/>
                  <a:gd name="T15" fmla="*/ 14 h 64"/>
                  <a:gd name="T16" fmla="*/ 74 w 86"/>
                  <a:gd name="T17" fmla="*/ 14 h 64"/>
                  <a:gd name="T18" fmla="*/ 3 w 86"/>
                  <a:gd name="T19" fmla="*/ 1 h 64"/>
                  <a:gd name="T20" fmla="*/ 0 w 86"/>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64">
                    <a:moveTo>
                      <a:pt x="0" y="0"/>
                    </a:moveTo>
                    <a:cubicBezTo>
                      <a:pt x="0" y="2"/>
                      <a:pt x="0" y="2"/>
                      <a:pt x="0" y="2"/>
                    </a:cubicBezTo>
                    <a:cubicBezTo>
                      <a:pt x="2" y="58"/>
                      <a:pt x="2" y="58"/>
                      <a:pt x="2" y="58"/>
                    </a:cubicBezTo>
                    <a:cubicBezTo>
                      <a:pt x="2" y="58"/>
                      <a:pt x="2" y="58"/>
                      <a:pt x="2" y="58"/>
                    </a:cubicBezTo>
                    <a:cubicBezTo>
                      <a:pt x="3" y="58"/>
                      <a:pt x="85" y="64"/>
                      <a:pt x="86" y="64"/>
                    </a:cubicBezTo>
                    <a:cubicBezTo>
                      <a:pt x="86" y="64"/>
                      <a:pt x="86" y="64"/>
                      <a:pt x="86" y="64"/>
                    </a:cubicBezTo>
                    <a:cubicBezTo>
                      <a:pt x="86" y="64"/>
                      <a:pt x="86" y="64"/>
                      <a:pt x="86" y="64"/>
                    </a:cubicBezTo>
                    <a:cubicBezTo>
                      <a:pt x="74" y="14"/>
                      <a:pt x="74" y="14"/>
                      <a:pt x="74" y="14"/>
                    </a:cubicBezTo>
                    <a:cubicBezTo>
                      <a:pt x="74" y="14"/>
                      <a:pt x="74" y="14"/>
                      <a:pt x="74" y="14"/>
                    </a:cubicBezTo>
                    <a:cubicBezTo>
                      <a:pt x="3" y="1"/>
                      <a:pt x="3" y="1"/>
                      <a:pt x="3" y="1"/>
                    </a:cubicBezTo>
                    <a:cubicBezTo>
                      <a:pt x="0" y="0"/>
                      <a:pt x="0" y="0"/>
                      <a:pt x="0"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7" name="Freeform 141"/>
              <p:cNvSpPr/>
              <p:nvPr>
                <p:custDataLst>
                  <p:tags r:id="rId138"/>
                </p:custDataLst>
              </p:nvPr>
            </p:nvSpPr>
            <p:spPr bwMode="auto">
              <a:xfrm flipH="1">
                <a:off x="7078974" y="5507658"/>
                <a:ext cx="430875" cy="456023"/>
              </a:xfrm>
              <a:custGeom>
                <a:avLst/>
                <a:gdLst>
                  <a:gd name="T0" fmla="*/ 0 w 110"/>
                  <a:gd name="T1" fmla="*/ 0 h 117"/>
                  <a:gd name="T2" fmla="*/ 0 w 110"/>
                  <a:gd name="T3" fmla="*/ 0 h 117"/>
                  <a:gd name="T4" fmla="*/ 12 w 110"/>
                  <a:gd name="T5" fmla="*/ 50 h 117"/>
                  <a:gd name="T6" fmla="*/ 12 w 110"/>
                  <a:gd name="T7" fmla="*/ 50 h 117"/>
                  <a:gd name="T8" fmla="*/ 48 w 110"/>
                  <a:gd name="T9" fmla="*/ 90 h 117"/>
                  <a:gd name="T10" fmla="*/ 48 w 110"/>
                  <a:gd name="T11" fmla="*/ 90 h 117"/>
                  <a:gd name="T12" fmla="*/ 110 w 110"/>
                  <a:gd name="T13" fmla="*/ 117 h 117"/>
                  <a:gd name="T14" fmla="*/ 110 w 110"/>
                  <a:gd name="T15" fmla="*/ 117 h 117"/>
                  <a:gd name="T16" fmla="*/ 110 w 110"/>
                  <a:gd name="T17" fmla="*/ 117 h 117"/>
                  <a:gd name="T18" fmla="*/ 93 w 110"/>
                  <a:gd name="T19" fmla="*/ 83 h 117"/>
                  <a:gd name="T20" fmla="*/ 93 w 110"/>
                  <a:gd name="T21" fmla="*/ 83 h 117"/>
                  <a:gd name="T22" fmla="*/ 52 w 110"/>
                  <a:gd name="T23" fmla="*/ 6 h 117"/>
                  <a:gd name="T24" fmla="*/ 52 w 110"/>
                  <a:gd name="T25" fmla="*/ 6 h 117"/>
                  <a:gd name="T26" fmla="*/ 0 w 110"/>
                  <a:gd name="T2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17">
                    <a:moveTo>
                      <a:pt x="0" y="0"/>
                    </a:moveTo>
                    <a:cubicBezTo>
                      <a:pt x="0" y="0"/>
                      <a:pt x="0" y="0"/>
                      <a:pt x="0" y="0"/>
                    </a:cubicBezTo>
                    <a:cubicBezTo>
                      <a:pt x="12" y="50"/>
                      <a:pt x="12" y="50"/>
                      <a:pt x="12" y="50"/>
                    </a:cubicBezTo>
                    <a:cubicBezTo>
                      <a:pt x="12" y="50"/>
                      <a:pt x="12" y="50"/>
                      <a:pt x="12" y="50"/>
                    </a:cubicBezTo>
                    <a:cubicBezTo>
                      <a:pt x="20" y="68"/>
                      <a:pt x="34" y="81"/>
                      <a:pt x="48" y="90"/>
                    </a:cubicBezTo>
                    <a:cubicBezTo>
                      <a:pt x="48" y="90"/>
                      <a:pt x="48" y="90"/>
                      <a:pt x="48" y="90"/>
                    </a:cubicBezTo>
                    <a:cubicBezTo>
                      <a:pt x="77" y="110"/>
                      <a:pt x="110" y="117"/>
                      <a:pt x="110" y="117"/>
                    </a:cubicBezTo>
                    <a:cubicBezTo>
                      <a:pt x="110" y="117"/>
                      <a:pt x="110" y="117"/>
                      <a:pt x="110" y="117"/>
                    </a:cubicBezTo>
                    <a:cubicBezTo>
                      <a:pt x="110" y="117"/>
                      <a:pt x="110" y="117"/>
                      <a:pt x="110" y="117"/>
                    </a:cubicBezTo>
                    <a:cubicBezTo>
                      <a:pt x="93" y="83"/>
                      <a:pt x="93" y="83"/>
                      <a:pt x="93" y="83"/>
                    </a:cubicBezTo>
                    <a:cubicBezTo>
                      <a:pt x="93" y="83"/>
                      <a:pt x="93" y="83"/>
                      <a:pt x="93" y="83"/>
                    </a:cubicBezTo>
                    <a:cubicBezTo>
                      <a:pt x="52" y="6"/>
                      <a:pt x="52" y="6"/>
                      <a:pt x="52" y="6"/>
                    </a:cubicBezTo>
                    <a:cubicBezTo>
                      <a:pt x="52" y="6"/>
                      <a:pt x="52" y="6"/>
                      <a:pt x="52" y="6"/>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8" name="Freeform 142"/>
              <p:cNvSpPr>
                <a:spLocks noEditPoints="1"/>
              </p:cNvSpPr>
              <p:nvPr>
                <p:custDataLst>
                  <p:tags r:id="rId139"/>
                </p:custDataLst>
              </p:nvPr>
            </p:nvSpPr>
            <p:spPr bwMode="auto">
              <a:xfrm flipH="1">
                <a:off x="9179699" y="5933503"/>
                <a:ext cx="3353" cy="3353"/>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1"/>
                      <a:pt x="0" y="1"/>
                    </a:cubicBezTo>
                    <a:cubicBezTo>
                      <a:pt x="1" y="1"/>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9" name="Freeform 143"/>
              <p:cNvSpPr/>
              <p:nvPr>
                <p:custDataLst>
                  <p:tags r:id="rId140"/>
                </p:custDataLst>
              </p:nvPr>
            </p:nvSpPr>
            <p:spPr bwMode="auto">
              <a:xfrm flipH="1">
                <a:off x="8862829" y="5725610"/>
                <a:ext cx="598531" cy="238071"/>
              </a:xfrm>
              <a:custGeom>
                <a:avLst/>
                <a:gdLst>
                  <a:gd name="T0" fmla="*/ 50 w 153"/>
                  <a:gd name="T1" fmla="*/ 0 h 61"/>
                  <a:gd name="T2" fmla="*/ 50 w 153"/>
                  <a:gd name="T3" fmla="*/ 0 h 61"/>
                  <a:gd name="T4" fmla="*/ 17 w 153"/>
                  <a:gd name="T5" fmla="*/ 29 h 61"/>
                  <a:gd name="T6" fmla="*/ 0 w 153"/>
                  <a:gd name="T7" fmla="*/ 45 h 61"/>
                  <a:gd name="T8" fmla="*/ 40 w 153"/>
                  <a:gd name="T9" fmla="*/ 61 h 61"/>
                  <a:gd name="T10" fmla="*/ 71 w 153"/>
                  <a:gd name="T11" fmla="*/ 54 h 61"/>
                  <a:gd name="T12" fmla="*/ 71 w 153"/>
                  <a:gd name="T13" fmla="*/ 54 h 61"/>
                  <a:gd name="T14" fmla="*/ 72 w 153"/>
                  <a:gd name="T15" fmla="*/ 53 h 61"/>
                  <a:gd name="T16" fmla="*/ 72 w 153"/>
                  <a:gd name="T17" fmla="*/ 53 h 61"/>
                  <a:gd name="T18" fmla="*/ 72 w 153"/>
                  <a:gd name="T19" fmla="*/ 53 h 61"/>
                  <a:gd name="T20" fmla="*/ 72 w 153"/>
                  <a:gd name="T21" fmla="*/ 53 h 61"/>
                  <a:gd name="T22" fmla="*/ 72 w 153"/>
                  <a:gd name="T23" fmla="*/ 53 h 61"/>
                  <a:gd name="T24" fmla="*/ 72 w 153"/>
                  <a:gd name="T25" fmla="*/ 53 h 61"/>
                  <a:gd name="T26" fmla="*/ 72 w 153"/>
                  <a:gd name="T27" fmla="*/ 53 h 61"/>
                  <a:gd name="T28" fmla="*/ 99 w 153"/>
                  <a:gd name="T29" fmla="*/ 40 h 61"/>
                  <a:gd name="T30" fmla="*/ 99 w 153"/>
                  <a:gd name="T31" fmla="*/ 40 h 61"/>
                  <a:gd name="T32" fmla="*/ 153 w 153"/>
                  <a:gd name="T33" fmla="*/ 4 h 61"/>
                  <a:gd name="T34" fmla="*/ 147 w 153"/>
                  <a:gd name="T35" fmla="*/ 3 h 61"/>
                  <a:gd name="T36" fmla="*/ 50 w 153"/>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61">
                    <a:moveTo>
                      <a:pt x="50" y="0"/>
                    </a:moveTo>
                    <a:cubicBezTo>
                      <a:pt x="50" y="0"/>
                      <a:pt x="50" y="0"/>
                      <a:pt x="50" y="0"/>
                    </a:cubicBezTo>
                    <a:cubicBezTo>
                      <a:pt x="17" y="29"/>
                      <a:pt x="17" y="29"/>
                      <a:pt x="17" y="29"/>
                    </a:cubicBezTo>
                    <a:cubicBezTo>
                      <a:pt x="0" y="45"/>
                      <a:pt x="0" y="45"/>
                      <a:pt x="0" y="45"/>
                    </a:cubicBezTo>
                    <a:cubicBezTo>
                      <a:pt x="0" y="45"/>
                      <a:pt x="14" y="61"/>
                      <a:pt x="40" y="61"/>
                    </a:cubicBezTo>
                    <a:cubicBezTo>
                      <a:pt x="49" y="61"/>
                      <a:pt x="60" y="59"/>
                      <a:pt x="71" y="54"/>
                    </a:cubicBezTo>
                    <a:cubicBezTo>
                      <a:pt x="71" y="54"/>
                      <a:pt x="71" y="54"/>
                      <a:pt x="71" y="54"/>
                    </a:cubicBezTo>
                    <a:cubicBezTo>
                      <a:pt x="72" y="54"/>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82" y="49"/>
                      <a:pt x="91" y="44"/>
                      <a:pt x="99" y="40"/>
                    </a:cubicBezTo>
                    <a:cubicBezTo>
                      <a:pt x="99" y="40"/>
                      <a:pt x="99" y="40"/>
                      <a:pt x="99" y="40"/>
                    </a:cubicBezTo>
                    <a:cubicBezTo>
                      <a:pt x="131" y="22"/>
                      <a:pt x="153" y="4"/>
                      <a:pt x="153" y="4"/>
                    </a:cubicBezTo>
                    <a:cubicBezTo>
                      <a:pt x="147" y="3"/>
                      <a:pt x="147" y="3"/>
                      <a:pt x="147" y="3"/>
                    </a:cubicBezTo>
                    <a:cubicBezTo>
                      <a:pt x="50" y="0"/>
                      <a:pt x="50" y="0"/>
                      <a:pt x="5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0" name="Freeform 144"/>
              <p:cNvSpPr/>
              <p:nvPr>
                <p:custDataLst>
                  <p:tags r:id="rId141"/>
                </p:custDataLst>
              </p:nvPr>
            </p:nvSpPr>
            <p:spPr bwMode="auto">
              <a:xfrm flipH="1">
                <a:off x="8416865" y="2939174"/>
                <a:ext cx="117359" cy="105622"/>
              </a:xfrm>
              <a:custGeom>
                <a:avLst/>
                <a:gdLst>
                  <a:gd name="T0" fmla="*/ 0 w 30"/>
                  <a:gd name="T1" fmla="*/ 0 h 27"/>
                  <a:gd name="T2" fmla="*/ 0 w 30"/>
                  <a:gd name="T3" fmla="*/ 0 h 27"/>
                  <a:gd name="T4" fmla="*/ 0 w 30"/>
                  <a:gd name="T5" fmla="*/ 0 h 27"/>
                  <a:gd name="T6" fmla="*/ 2 w 30"/>
                  <a:gd name="T7" fmla="*/ 27 h 27"/>
                  <a:gd name="T8" fmla="*/ 29 w 30"/>
                  <a:gd name="T9" fmla="*/ 16 h 27"/>
                  <a:gd name="T10" fmla="*/ 30 w 30"/>
                  <a:gd name="T11" fmla="*/ 9 h 27"/>
                  <a:gd name="T12" fmla="*/ 2 w 30"/>
                  <a:gd name="T13" fmla="*/ 1 h 27"/>
                  <a:gd name="T14" fmla="*/ 0 w 30"/>
                  <a:gd name="T15" fmla="*/ 0 h 27"/>
                  <a:gd name="T16" fmla="*/ 0 w 30"/>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0" y="0"/>
                    </a:moveTo>
                    <a:cubicBezTo>
                      <a:pt x="0" y="0"/>
                      <a:pt x="0" y="0"/>
                      <a:pt x="0" y="0"/>
                    </a:cubicBezTo>
                    <a:cubicBezTo>
                      <a:pt x="0" y="0"/>
                      <a:pt x="0" y="0"/>
                      <a:pt x="0" y="0"/>
                    </a:cubicBezTo>
                    <a:cubicBezTo>
                      <a:pt x="2" y="27"/>
                      <a:pt x="2" y="27"/>
                      <a:pt x="2" y="27"/>
                    </a:cubicBezTo>
                    <a:cubicBezTo>
                      <a:pt x="29" y="16"/>
                      <a:pt x="29" y="16"/>
                      <a:pt x="29" y="16"/>
                    </a:cubicBezTo>
                    <a:cubicBezTo>
                      <a:pt x="30" y="14"/>
                      <a:pt x="30" y="11"/>
                      <a:pt x="30" y="9"/>
                    </a:cubicBezTo>
                    <a:cubicBezTo>
                      <a:pt x="20" y="9"/>
                      <a:pt x="10" y="7"/>
                      <a:pt x="2" y="1"/>
                    </a:cubicBezTo>
                    <a:cubicBezTo>
                      <a:pt x="1" y="1"/>
                      <a:pt x="1" y="1"/>
                      <a:pt x="0" y="0"/>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1" name="Freeform 145"/>
              <p:cNvSpPr/>
              <p:nvPr>
                <p:custDataLst>
                  <p:tags r:id="rId142"/>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close/>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2" name="Freeform 146"/>
              <p:cNvSpPr/>
              <p:nvPr>
                <p:custDataLst>
                  <p:tags r:id="rId143"/>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3" name="Freeform 147"/>
              <p:cNvSpPr/>
              <p:nvPr>
                <p:custDataLst>
                  <p:tags r:id="rId144"/>
                </p:custDataLst>
              </p:nvPr>
            </p:nvSpPr>
            <p:spPr bwMode="auto">
              <a:xfrm flipH="1">
                <a:off x="8554343" y="2317171"/>
                <a:ext cx="112330" cy="11735"/>
              </a:xfrm>
              <a:custGeom>
                <a:avLst/>
                <a:gdLst>
                  <a:gd name="T0" fmla="*/ 3 w 29"/>
                  <a:gd name="T1" fmla="*/ 0 h 3"/>
                  <a:gd name="T2" fmla="*/ 1 w 29"/>
                  <a:gd name="T3" fmla="*/ 1 h 3"/>
                  <a:gd name="T4" fmla="*/ 0 w 29"/>
                  <a:gd name="T5" fmla="*/ 2 h 3"/>
                  <a:gd name="T6" fmla="*/ 0 w 29"/>
                  <a:gd name="T7" fmla="*/ 2 h 3"/>
                  <a:gd name="T8" fmla="*/ 2 w 29"/>
                  <a:gd name="T9" fmla="*/ 2 h 3"/>
                  <a:gd name="T10" fmla="*/ 2 w 29"/>
                  <a:gd name="T11" fmla="*/ 2 h 3"/>
                  <a:gd name="T12" fmla="*/ 2 w 29"/>
                  <a:gd name="T13" fmla="*/ 2 h 3"/>
                  <a:gd name="T14" fmla="*/ 29 w 29"/>
                  <a:gd name="T15" fmla="*/ 3 h 3"/>
                  <a:gd name="T16" fmla="*/ 29 w 29"/>
                  <a:gd name="T17" fmla="*/ 1 h 3"/>
                  <a:gd name="T18" fmla="*/ 3 w 29"/>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
                    <a:moveTo>
                      <a:pt x="3" y="0"/>
                    </a:moveTo>
                    <a:cubicBezTo>
                      <a:pt x="2" y="1"/>
                      <a:pt x="2" y="1"/>
                      <a:pt x="1" y="1"/>
                    </a:cubicBezTo>
                    <a:cubicBezTo>
                      <a:pt x="1" y="1"/>
                      <a:pt x="1" y="2"/>
                      <a:pt x="0" y="2"/>
                    </a:cubicBezTo>
                    <a:cubicBezTo>
                      <a:pt x="0" y="2"/>
                      <a:pt x="0" y="2"/>
                      <a:pt x="0" y="2"/>
                    </a:cubicBezTo>
                    <a:cubicBezTo>
                      <a:pt x="2" y="2"/>
                      <a:pt x="2" y="2"/>
                      <a:pt x="2" y="2"/>
                    </a:cubicBezTo>
                    <a:cubicBezTo>
                      <a:pt x="2" y="2"/>
                      <a:pt x="2" y="2"/>
                      <a:pt x="2" y="2"/>
                    </a:cubicBezTo>
                    <a:cubicBezTo>
                      <a:pt x="2" y="2"/>
                      <a:pt x="2" y="2"/>
                      <a:pt x="2" y="2"/>
                    </a:cubicBezTo>
                    <a:cubicBezTo>
                      <a:pt x="29" y="3"/>
                      <a:pt x="29" y="3"/>
                      <a:pt x="29" y="3"/>
                    </a:cubicBezTo>
                    <a:cubicBezTo>
                      <a:pt x="29" y="2"/>
                      <a:pt x="29" y="2"/>
                      <a:pt x="29" y="1"/>
                    </a:cubicBezTo>
                    <a:cubicBezTo>
                      <a:pt x="3" y="0"/>
                      <a:pt x="3" y="0"/>
                      <a:pt x="3"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09" name="任意多边形: 形状 308"/>
            <p:cNvSpPr/>
            <p:nvPr userDrawn="1">
              <p:custDataLst>
                <p:tags r:id="rId10"/>
              </p:custDataLst>
            </p:nvPr>
          </p:nvSpPr>
          <p:spPr>
            <a:xfrm flipH="1">
              <a:off x="0" y="-2685"/>
              <a:ext cx="722247" cy="730007"/>
            </a:xfrm>
            <a:custGeom>
              <a:avLst/>
              <a:gdLst>
                <a:gd name="connsiteX0" fmla="*/ 722247 w 722247"/>
                <a:gd name="connsiteY0" fmla="*/ 0 h 730007"/>
                <a:gd name="connsiteX1" fmla="*/ 49357 w 722247"/>
                <a:gd name="connsiteY1" fmla="*/ 0 h 730007"/>
                <a:gd name="connsiteX2" fmla="*/ 73116 w 722247"/>
                <a:gd name="connsiteY2" fmla="*/ 166901 h 730007"/>
                <a:gd name="connsiteX3" fmla="*/ 3763 w 722247"/>
                <a:gd name="connsiteY3" fmla="*/ 313724 h 730007"/>
                <a:gd name="connsiteX4" fmla="*/ 27857 w 722247"/>
                <a:gd name="connsiteY4" fmla="*/ 320835 h 730007"/>
                <a:gd name="connsiteX5" fmla="*/ 128750 w 722247"/>
                <a:gd name="connsiteY5" fmla="*/ 395878 h 730007"/>
                <a:gd name="connsiteX6" fmla="*/ 547215 w 722247"/>
                <a:gd name="connsiteY6" fmla="*/ 714705 h 730007"/>
                <a:gd name="connsiteX7" fmla="*/ 696463 w 722247"/>
                <a:gd name="connsiteY7" fmla="*/ 725570 h 730007"/>
                <a:gd name="connsiteX8" fmla="*/ 722247 w 722247"/>
                <a:gd name="connsiteY8" fmla="*/ 730007 h 73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247" h="730007">
                  <a:moveTo>
                    <a:pt x="722247" y="0"/>
                  </a:moveTo>
                  <a:lnTo>
                    <a:pt x="49357" y="0"/>
                  </a:lnTo>
                  <a:cubicBezTo>
                    <a:pt x="46011" y="41077"/>
                    <a:pt x="47600" y="102483"/>
                    <a:pt x="73116" y="166901"/>
                  </a:cubicBezTo>
                  <a:cubicBezTo>
                    <a:pt x="120300" y="286200"/>
                    <a:pt x="39067" y="295904"/>
                    <a:pt x="3763" y="313724"/>
                  </a:cubicBezTo>
                  <a:cubicBezTo>
                    <a:pt x="-1257" y="316317"/>
                    <a:pt x="-6946" y="319162"/>
                    <a:pt x="27857" y="320835"/>
                  </a:cubicBezTo>
                  <a:cubicBezTo>
                    <a:pt x="64918" y="322592"/>
                    <a:pt x="108839" y="319078"/>
                    <a:pt x="128750" y="395878"/>
                  </a:cubicBezTo>
                  <a:cubicBezTo>
                    <a:pt x="145398" y="460212"/>
                    <a:pt x="220525" y="708932"/>
                    <a:pt x="547215" y="714705"/>
                  </a:cubicBezTo>
                  <a:cubicBezTo>
                    <a:pt x="603414" y="715709"/>
                    <a:pt x="652896" y="719574"/>
                    <a:pt x="696463" y="725570"/>
                  </a:cubicBezTo>
                  <a:lnTo>
                    <a:pt x="722247" y="730007"/>
                  </a:lnTo>
                  <a:close/>
                </a:path>
              </a:pathLst>
            </a:custGeom>
            <a:solidFill>
              <a:schemeClr val="accent1"/>
            </a:solidFill>
            <a:ln w="6272" cap="flat">
              <a:noFill/>
              <a:prstDash val="solid"/>
              <a:miter/>
            </a:ln>
          </p:spPr>
          <p:txBody>
            <a:bodyPr wrap="square" rtlCol="0" anchor="ctr">
              <a:noAutofit/>
            </a:bodyPr>
            <a:lstStyle/>
            <a:p>
              <a:endParaRPr lang="zh-CN" altLang="en-US"/>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85000"/>
                    <a:lumOff val="15000"/>
                  </a:schemeClr>
                </a:solidFill>
                <a:latin typeface="微软雅黑" panose="020B0503020204020204" pitchFamily="34" charset="-122"/>
                <a:ea typeface="微软雅黑" panose="020B0503020204020204" pitchFamily="34" charset="-122"/>
              </a:defRPr>
            </a:lvl1pPr>
            <a:lvl2pPr>
              <a:defRPr sz="1600">
                <a:solidFill>
                  <a:schemeClr val="tx1">
                    <a:lumMod val="85000"/>
                    <a:lumOff val="15000"/>
                  </a:schemeClr>
                </a:solidFill>
                <a:latin typeface="微软雅黑" panose="020B0503020204020204" pitchFamily="34" charset="-122"/>
                <a:ea typeface="微软雅黑" panose="020B0503020204020204" pitchFamily="34" charset="-122"/>
              </a:defRPr>
            </a:lvl2pPr>
            <a:lvl3pPr>
              <a:defRPr sz="1600">
                <a:solidFill>
                  <a:schemeClr val="tx1">
                    <a:lumMod val="85000"/>
                    <a:lumOff val="15000"/>
                  </a:schemeClr>
                </a:solidFill>
                <a:latin typeface="微软雅黑" panose="020B0503020204020204" pitchFamily="34" charset="-122"/>
                <a:ea typeface="微软雅黑" panose="020B0503020204020204" pitchFamily="34" charset="-122"/>
              </a:defRPr>
            </a:lvl3pPr>
            <a:lvl4pPr>
              <a:defRPr sz="160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60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6" name="页脚占位符 5"/>
          <p:cNvSpPr>
            <a:spLocks noGrp="1"/>
          </p:cNvSpPr>
          <p:nvPr>
            <p:ph type="ftr" sz="quarter" idx="11"/>
            <p:custDataLst>
              <p:tags r:id="rId6"/>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8"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425" name="组合 424"/>
          <p:cNvGrpSpPr/>
          <p:nvPr userDrawn="1">
            <p:custDataLst>
              <p:tags r:id="rId1"/>
            </p:custDataLst>
          </p:nvPr>
        </p:nvGrpSpPr>
        <p:grpSpPr>
          <a:xfrm>
            <a:off x="0" y="-2685"/>
            <a:ext cx="12056719" cy="6669318"/>
            <a:chOff x="0" y="-2685"/>
            <a:chExt cx="12056719" cy="6669318"/>
          </a:xfrm>
        </p:grpSpPr>
        <p:grpSp>
          <p:nvGrpSpPr>
            <p:cNvPr id="426" name="组合 425"/>
            <p:cNvGrpSpPr/>
            <p:nvPr userDrawn="1">
              <p:custDataLst>
                <p:tags r:id="rId11"/>
              </p:custDataLst>
            </p:nvPr>
          </p:nvGrpSpPr>
          <p:grpSpPr>
            <a:xfrm>
              <a:off x="11141841" y="5741688"/>
              <a:ext cx="914878" cy="924945"/>
              <a:chOff x="6512298" y="2164605"/>
              <a:chExt cx="3809135" cy="3851049"/>
            </a:xfrm>
          </p:grpSpPr>
          <p:sp>
            <p:nvSpPr>
              <p:cNvPr id="428" name="Freeform 7"/>
              <p:cNvSpPr/>
              <p:nvPr>
                <p:custDataLst>
                  <p:tags r:id="rId13"/>
                </p:custDataLst>
              </p:nvPr>
            </p:nvSpPr>
            <p:spPr bwMode="auto">
              <a:xfrm flipH="1">
                <a:off x="9417769" y="4240181"/>
                <a:ext cx="903664" cy="938871"/>
              </a:xfrm>
              <a:custGeom>
                <a:avLst/>
                <a:gdLst>
                  <a:gd name="T0" fmla="*/ 220 w 231"/>
                  <a:gd name="T1" fmla="*/ 11 h 240"/>
                  <a:gd name="T2" fmla="*/ 40 w 231"/>
                  <a:gd name="T3" fmla="*/ 83 h 240"/>
                  <a:gd name="T4" fmla="*/ 3 w 231"/>
                  <a:gd name="T5" fmla="*/ 193 h 240"/>
                  <a:gd name="T6" fmla="*/ 29 w 231"/>
                  <a:gd name="T7" fmla="*/ 228 h 240"/>
                  <a:gd name="T8" fmla="*/ 151 w 231"/>
                  <a:gd name="T9" fmla="*/ 240 h 240"/>
                  <a:gd name="T10" fmla="*/ 158 w 231"/>
                  <a:gd name="T11" fmla="*/ 240 h 240"/>
                  <a:gd name="T12" fmla="*/ 231 w 231"/>
                  <a:gd name="T13" fmla="*/ 0 h 240"/>
                  <a:gd name="T14" fmla="*/ 220 w 231"/>
                  <a:gd name="T15" fmla="*/ 11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240">
                    <a:moveTo>
                      <a:pt x="220" y="11"/>
                    </a:moveTo>
                    <a:cubicBezTo>
                      <a:pt x="193" y="43"/>
                      <a:pt x="40" y="83"/>
                      <a:pt x="40" y="83"/>
                    </a:cubicBezTo>
                    <a:cubicBezTo>
                      <a:pt x="40" y="83"/>
                      <a:pt x="6" y="180"/>
                      <a:pt x="3" y="193"/>
                    </a:cubicBezTo>
                    <a:cubicBezTo>
                      <a:pt x="0" y="206"/>
                      <a:pt x="1" y="222"/>
                      <a:pt x="29" y="228"/>
                    </a:cubicBezTo>
                    <a:cubicBezTo>
                      <a:pt x="58" y="233"/>
                      <a:pt x="127" y="239"/>
                      <a:pt x="151" y="240"/>
                    </a:cubicBezTo>
                    <a:cubicBezTo>
                      <a:pt x="153" y="240"/>
                      <a:pt x="156" y="240"/>
                      <a:pt x="158" y="240"/>
                    </a:cubicBezTo>
                    <a:cubicBezTo>
                      <a:pt x="187" y="162"/>
                      <a:pt x="214" y="82"/>
                      <a:pt x="231" y="0"/>
                    </a:cubicBezTo>
                    <a:cubicBezTo>
                      <a:pt x="228" y="2"/>
                      <a:pt x="224" y="6"/>
                      <a:pt x="220" y="11"/>
                    </a:cubicBezTo>
                  </a:path>
                </a:pathLst>
              </a:cu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9" name="Freeform 8"/>
              <p:cNvSpPr/>
              <p:nvPr>
                <p:custDataLst>
                  <p:tags r:id="rId14"/>
                </p:custDataLst>
              </p:nvPr>
            </p:nvSpPr>
            <p:spPr bwMode="auto">
              <a:xfrm flipH="1">
                <a:off x="9813436" y="4753207"/>
                <a:ext cx="296751" cy="261543"/>
              </a:xfrm>
              <a:custGeom>
                <a:avLst/>
                <a:gdLst>
                  <a:gd name="T0" fmla="*/ 76 w 76"/>
                  <a:gd name="T1" fmla="*/ 7 h 67"/>
                  <a:gd name="T2" fmla="*/ 56 w 76"/>
                  <a:gd name="T3" fmla="*/ 64 h 67"/>
                  <a:gd name="T4" fmla="*/ 4 w 76"/>
                  <a:gd name="T5" fmla="*/ 56 h 67"/>
                  <a:gd name="T6" fmla="*/ 20 w 76"/>
                  <a:gd name="T7" fmla="*/ 8 h 67"/>
                  <a:gd name="T8" fmla="*/ 76 w 76"/>
                  <a:gd name="T9" fmla="*/ 7 h 67"/>
                </a:gdLst>
                <a:ahLst/>
                <a:cxnLst>
                  <a:cxn ang="0">
                    <a:pos x="T0" y="T1"/>
                  </a:cxn>
                  <a:cxn ang="0">
                    <a:pos x="T2" y="T3"/>
                  </a:cxn>
                  <a:cxn ang="0">
                    <a:pos x="T4" y="T5"/>
                  </a:cxn>
                  <a:cxn ang="0">
                    <a:pos x="T6" y="T7"/>
                  </a:cxn>
                  <a:cxn ang="0">
                    <a:pos x="T8" y="T9"/>
                  </a:cxn>
                </a:cxnLst>
                <a:rect l="0" t="0" r="r" b="b"/>
                <a:pathLst>
                  <a:path w="76" h="67">
                    <a:moveTo>
                      <a:pt x="76" y="7"/>
                    </a:moveTo>
                    <a:cubicBezTo>
                      <a:pt x="76" y="7"/>
                      <a:pt x="62" y="60"/>
                      <a:pt x="56" y="64"/>
                    </a:cubicBezTo>
                    <a:cubicBezTo>
                      <a:pt x="50" y="67"/>
                      <a:pt x="8" y="65"/>
                      <a:pt x="4" y="56"/>
                    </a:cubicBezTo>
                    <a:cubicBezTo>
                      <a:pt x="0" y="47"/>
                      <a:pt x="11" y="12"/>
                      <a:pt x="20" y="8"/>
                    </a:cubicBezTo>
                    <a:cubicBezTo>
                      <a:pt x="28" y="5"/>
                      <a:pt x="72" y="0"/>
                      <a:pt x="76" y="7"/>
                    </a:cubicBezTo>
                    <a:close/>
                  </a:path>
                </a:pathLst>
              </a:custGeom>
              <a:solidFill>
                <a:srgbClr val="FFD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0" name="Freeform 9"/>
              <p:cNvSpPr/>
              <p:nvPr>
                <p:custDataLst>
                  <p:tags r:id="rId15"/>
                </p:custDataLst>
              </p:nvPr>
            </p:nvSpPr>
            <p:spPr bwMode="auto">
              <a:xfrm flipH="1">
                <a:off x="9320528" y="4186531"/>
                <a:ext cx="950608" cy="496261"/>
              </a:xfrm>
              <a:custGeom>
                <a:avLst/>
                <a:gdLst>
                  <a:gd name="T0" fmla="*/ 216 w 243"/>
                  <a:gd name="T1" fmla="*/ 5 h 127"/>
                  <a:gd name="T2" fmla="*/ 116 w 243"/>
                  <a:gd name="T3" fmla="*/ 5 h 127"/>
                  <a:gd name="T4" fmla="*/ 39 w 243"/>
                  <a:gd name="T5" fmla="*/ 17 h 127"/>
                  <a:gd name="T6" fmla="*/ 30 w 243"/>
                  <a:gd name="T7" fmla="*/ 101 h 127"/>
                  <a:gd name="T8" fmla="*/ 147 w 243"/>
                  <a:gd name="T9" fmla="*/ 97 h 127"/>
                  <a:gd name="T10" fmla="*/ 218 w 243"/>
                  <a:gd name="T11" fmla="*/ 16 h 127"/>
                  <a:gd name="T12" fmla="*/ 238 w 243"/>
                  <a:gd name="T13" fmla="*/ 24 h 127"/>
                  <a:gd name="T14" fmla="*/ 243 w 243"/>
                  <a:gd name="T15" fmla="*/ 19 h 127"/>
                  <a:gd name="T16" fmla="*/ 216 w 243"/>
                  <a:gd name="T17" fmla="*/ 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27">
                    <a:moveTo>
                      <a:pt x="216" y="5"/>
                    </a:moveTo>
                    <a:cubicBezTo>
                      <a:pt x="216" y="5"/>
                      <a:pt x="142" y="10"/>
                      <a:pt x="116" y="5"/>
                    </a:cubicBezTo>
                    <a:cubicBezTo>
                      <a:pt x="89" y="0"/>
                      <a:pt x="58" y="0"/>
                      <a:pt x="39" y="17"/>
                    </a:cubicBezTo>
                    <a:cubicBezTo>
                      <a:pt x="21" y="35"/>
                      <a:pt x="0" y="83"/>
                      <a:pt x="30" y="101"/>
                    </a:cubicBezTo>
                    <a:cubicBezTo>
                      <a:pt x="60" y="119"/>
                      <a:pt x="114" y="127"/>
                      <a:pt x="147" y="97"/>
                    </a:cubicBezTo>
                    <a:cubicBezTo>
                      <a:pt x="179" y="68"/>
                      <a:pt x="202" y="16"/>
                      <a:pt x="218" y="16"/>
                    </a:cubicBezTo>
                    <a:cubicBezTo>
                      <a:pt x="235" y="16"/>
                      <a:pt x="238" y="24"/>
                      <a:pt x="238" y="24"/>
                    </a:cubicBezTo>
                    <a:cubicBezTo>
                      <a:pt x="243" y="19"/>
                      <a:pt x="243" y="19"/>
                      <a:pt x="243" y="19"/>
                    </a:cubicBezTo>
                    <a:cubicBezTo>
                      <a:pt x="243" y="19"/>
                      <a:pt x="232" y="4"/>
                      <a:pt x="216" y="5"/>
                    </a:cubicBezTo>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1" name="Freeform 10"/>
              <p:cNvSpPr/>
              <p:nvPr>
                <p:custDataLst>
                  <p:tags r:id="rId16"/>
                </p:custDataLst>
              </p:nvPr>
            </p:nvSpPr>
            <p:spPr bwMode="auto">
              <a:xfrm flipH="1">
                <a:off x="9320529" y="4204973"/>
                <a:ext cx="801394" cy="504643"/>
              </a:xfrm>
              <a:custGeom>
                <a:avLst/>
                <a:gdLst>
                  <a:gd name="T0" fmla="*/ 0 w 205"/>
                  <a:gd name="T1" fmla="*/ 100 h 129"/>
                  <a:gd name="T2" fmla="*/ 70 w 205"/>
                  <a:gd name="T3" fmla="*/ 103 h 129"/>
                  <a:gd name="T4" fmla="*/ 132 w 205"/>
                  <a:gd name="T5" fmla="*/ 55 h 129"/>
                  <a:gd name="T6" fmla="*/ 178 w 205"/>
                  <a:gd name="T7" fmla="*/ 3 h 129"/>
                  <a:gd name="T8" fmla="*/ 205 w 205"/>
                  <a:gd name="T9" fmla="*/ 14 h 129"/>
                  <a:gd name="T10" fmla="*/ 200 w 205"/>
                  <a:gd name="T11" fmla="*/ 19 h 129"/>
                  <a:gd name="T12" fmla="*/ 178 w 205"/>
                  <a:gd name="T13" fmla="*/ 12 h 129"/>
                  <a:gd name="T14" fmla="*/ 122 w 205"/>
                  <a:gd name="T15" fmla="*/ 78 h 129"/>
                  <a:gd name="T16" fmla="*/ 0 w 205"/>
                  <a:gd name="T17" fmla="*/ 10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29">
                    <a:moveTo>
                      <a:pt x="0" y="100"/>
                    </a:moveTo>
                    <a:cubicBezTo>
                      <a:pt x="0" y="100"/>
                      <a:pt x="35" y="116"/>
                      <a:pt x="70" y="103"/>
                    </a:cubicBezTo>
                    <a:cubicBezTo>
                      <a:pt x="105" y="89"/>
                      <a:pt x="124" y="66"/>
                      <a:pt x="132" y="55"/>
                    </a:cubicBezTo>
                    <a:cubicBezTo>
                      <a:pt x="140" y="45"/>
                      <a:pt x="161" y="6"/>
                      <a:pt x="178" y="3"/>
                    </a:cubicBezTo>
                    <a:cubicBezTo>
                      <a:pt x="194" y="0"/>
                      <a:pt x="205" y="14"/>
                      <a:pt x="205" y="14"/>
                    </a:cubicBezTo>
                    <a:cubicBezTo>
                      <a:pt x="200" y="19"/>
                      <a:pt x="200" y="19"/>
                      <a:pt x="200" y="19"/>
                    </a:cubicBezTo>
                    <a:cubicBezTo>
                      <a:pt x="200" y="19"/>
                      <a:pt x="188" y="7"/>
                      <a:pt x="178" y="12"/>
                    </a:cubicBezTo>
                    <a:cubicBezTo>
                      <a:pt x="168" y="17"/>
                      <a:pt x="141" y="59"/>
                      <a:pt x="122" y="78"/>
                    </a:cubicBezTo>
                    <a:cubicBezTo>
                      <a:pt x="103" y="97"/>
                      <a:pt x="84" y="129"/>
                      <a:pt x="0" y="100"/>
                    </a:cubicBezTo>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2" name="Freeform 13"/>
              <p:cNvSpPr/>
              <p:nvPr>
                <p:custDataLst>
                  <p:tags r:id="rId17"/>
                </p:custDataLst>
              </p:nvPr>
            </p:nvSpPr>
            <p:spPr bwMode="auto">
              <a:xfrm flipH="1">
                <a:off x="9813436" y="4756561"/>
                <a:ext cx="293398" cy="155919"/>
              </a:xfrm>
              <a:custGeom>
                <a:avLst/>
                <a:gdLst>
                  <a:gd name="T0" fmla="*/ 67 w 75"/>
                  <a:gd name="T1" fmla="*/ 2 h 40"/>
                  <a:gd name="T2" fmla="*/ 36 w 75"/>
                  <a:gd name="T3" fmla="*/ 2 h 40"/>
                  <a:gd name="T4" fmla="*/ 12 w 75"/>
                  <a:gd name="T5" fmla="*/ 6 h 40"/>
                  <a:gd name="T6" fmla="*/ 9 w 75"/>
                  <a:gd name="T7" fmla="*/ 32 h 40"/>
                  <a:gd name="T8" fmla="*/ 45 w 75"/>
                  <a:gd name="T9" fmla="*/ 31 h 40"/>
                  <a:gd name="T10" fmla="*/ 68 w 75"/>
                  <a:gd name="T11" fmla="*/ 5 h 40"/>
                  <a:gd name="T12" fmla="*/ 74 w 75"/>
                  <a:gd name="T13" fmla="*/ 8 h 40"/>
                  <a:gd name="T14" fmla="*/ 75 w 75"/>
                  <a:gd name="T15" fmla="*/ 6 h 40"/>
                  <a:gd name="T16" fmla="*/ 67 w 75"/>
                  <a:gd name="T17"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0">
                    <a:moveTo>
                      <a:pt x="67" y="2"/>
                    </a:moveTo>
                    <a:cubicBezTo>
                      <a:pt x="67" y="2"/>
                      <a:pt x="44" y="3"/>
                      <a:pt x="36" y="2"/>
                    </a:cubicBezTo>
                    <a:cubicBezTo>
                      <a:pt x="28" y="0"/>
                      <a:pt x="18" y="0"/>
                      <a:pt x="12" y="6"/>
                    </a:cubicBezTo>
                    <a:cubicBezTo>
                      <a:pt x="6" y="11"/>
                      <a:pt x="0" y="26"/>
                      <a:pt x="9" y="32"/>
                    </a:cubicBezTo>
                    <a:cubicBezTo>
                      <a:pt x="19" y="37"/>
                      <a:pt x="35" y="40"/>
                      <a:pt x="45" y="31"/>
                    </a:cubicBezTo>
                    <a:cubicBezTo>
                      <a:pt x="56" y="21"/>
                      <a:pt x="62" y="5"/>
                      <a:pt x="68" y="5"/>
                    </a:cubicBezTo>
                    <a:cubicBezTo>
                      <a:pt x="73" y="5"/>
                      <a:pt x="74" y="8"/>
                      <a:pt x="74" y="8"/>
                    </a:cubicBezTo>
                    <a:cubicBezTo>
                      <a:pt x="75" y="6"/>
                      <a:pt x="75" y="6"/>
                      <a:pt x="75" y="6"/>
                    </a:cubicBezTo>
                    <a:cubicBezTo>
                      <a:pt x="75" y="6"/>
                      <a:pt x="72" y="2"/>
                      <a:pt x="67" y="2"/>
                    </a:cubicBezTo>
                    <a:close/>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3" name="Freeform 6"/>
              <p:cNvSpPr/>
              <p:nvPr>
                <p:custDataLst>
                  <p:tags r:id="rId18"/>
                </p:custDataLst>
              </p:nvPr>
            </p:nvSpPr>
            <p:spPr bwMode="auto">
              <a:xfrm flipH="1">
                <a:off x="9335618" y="4204973"/>
                <a:ext cx="367166" cy="989168"/>
              </a:xfrm>
              <a:custGeom>
                <a:avLst/>
                <a:gdLst>
                  <a:gd name="T0" fmla="*/ 73 w 94"/>
                  <a:gd name="T1" fmla="*/ 9 h 253"/>
                  <a:gd name="T2" fmla="*/ 0 w 94"/>
                  <a:gd name="T3" fmla="*/ 249 h 253"/>
                  <a:gd name="T4" fmla="*/ 71 w 94"/>
                  <a:gd name="T5" fmla="*/ 238 h 253"/>
                  <a:gd name="T6" fmla="*/ 94 w 94"/>
                  <a:gd name="T7" fmla="*/ 25 h 253"/>
                  <a:gd name="T8" fmla="*/ 73 w 94"/>
                  <a:gd name="T9" fmla="*/ 9 h 253"/>
                </a:gdLst>
                <a:ahLst/>
                <a:cxnLst>
                  <a:cxn ang="0">
                    <a:pos x="T0" y="T1"/>
                  </a:cxn>
                  <a:cxn ang="0">
                    <a:pos x="T2" y="T3"/>
                  </a:cxn>
                  <a:cxn ang="0">
                    <a:pos x="T4" y="T5"/>
                  </a:cxn>
                  <a:cxn ang="0">
                    <a:pos x="T6" y="T7"/>
                  </a:cxn>
                  <a:cxn ang="0">
                    <a:pos x="T8" y="T9"/>
                  </a:cxn>
                </a:cxnLst>
                <a:rect l="0" t="0" r="r" b="b"/>
                <a:pathLst>
                  <a:path w="94" h="253">
                    <a:moveTo>
                      <a:pt x="73" y="9"/>
                    </a:moveTo>
                    <a:cubicBezTo>
                      <a:pt x="56" y="91"/>
                      <a:pt x="29" y="171"/>
                      <a:pt x="0" y="249"/>
                    </a:cubicBezTo>
                    <a:cubicBezTo>
                      <a:pt x="25" y="250"/>
                      <a:pt x="65" y="253"/>
                      <a:pt x="71" y="238"/>
                    </a:cubicBezTo>
                    <a:cubicBezTo>
                      <a:pt x="77" y="221"/>
                      <a:pt x="94" y="25"/>
                      <a:pt x="94" y="25"/>
                    </a:cubicBezTo>
                    <a:cubicBezTo>
                      <a:pt x="94" y="25"/>
                      <a:pt x="90" y="0"/>
                      <a:pt x="73" y="9"/>
                    </a:cubicBezTo>
                  </a:path>
                </a:pathLst>
              </a:custGeom>
              <a:solidFill>
                <a:srgbClr val="ED9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4" name="Oval 11"/>
              <p:cNvSpPr>
                <a:spLocks noChangeArrowheads="1"/>
              </p:cNvSpPr>
              <p:nvPr>
                <p:custDataLst>
                  <p:tags r:id="rId19"/>
                </p:custDataLst>
              </p:nvPr>
            </p:nvSpPr>
            <p:spPr bwMode="auto">
              <a:xfrm flipH="1">
                <a:off x="9898941" y="4468193"/>
                <a:ext cx="67062" cy="6203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5" name="Oval 12"/>
              <p:cNvSpPr>
                <a:spLocks noChangeArrowheads="1"/>
              </p:cNvSpPr>
              <p:nvPr>
                <p:custDataLst>
                  <p:tags r:id="rId20"/>
                </p:custDataLst>
              </p:nvPr>
            </p:nvSpPr>
            <p:spPr bwMode="auto">
              <a:xfrm flipH="1">
                <a:off x="9907323" y="4468193"/>
                <a:ext cx="65386" cy="6203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6" name="Freeform 14"/>
              <p:cNvSpPr/>
              <p:nvPr>
                <p:custDataLst>
                  <p:tags r:id="rId21"/>
                </p:custDataLst>
              </p:nvPr>
            </p:nvSpPr>
            <p:spPr bwMode="auto">
              <a:xfrm flipH="1">
                <a:off x="9813436" y="4764943"/>
                <a:ext cx="246454" cy="155919"/>
              </a:xfrm>
              <a:custGeom>
                <a:avLst/>
                <a:gdLst>
                  <a:gd name="T0" fmla="*/ 0 w 63"/>
                  <a:gd name="T1" fmla="*/ 31 h 40"/>
                  <a:gd name="T2" fmla="*/ 22 w 63"/>
                  <a:gd name="T3" fmla="*/ 32 h 40"/>
                  <a:gd name="T4" fmla="*/ 41 w 63"/>
                  <a:gd name="T5" fmla="*/ 17 h 40"/>
                  <a:gd name="T6" fmla="*/ 55 w 63"/>
                  <a:gd name="T7" fmla="*/ 1 h 40"/>
                  <a:gd name="T8" fmla="*/ 63 w 63"/>
                  <a:gd name="T9" fmla="*/ 4 h 40"/>
                  <a:gd name="T10" fmla="*/ 62 w 63"/>
                  <a:gd name="T11" fmla="*/ 6 h 40"/>
                  <a:gd name="T12" fmla="*/ 55 w 63"/>
                  <a:gd name="T13" fmla="*/ 4 h 40"/>
                  <a:gd name="T14" fmla="*/ 38 w 63"/>
                  <a:gd name="T15" fmla="*/ 24 h 40"/>
                  <a:gd name="T16" fmla="*/ 0 w 63"/>
                  <a:gd name="T17"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0">
                    <a:moveTo>
                      <a:pt x="0" y="31"/>
                    </a:moveTo>
                    <a:cubicBezTo>
                      <a:pt x="0" y="31"/>
                      <a:pt x="11" y="36"/>
                      <a:pt x="22" y="32"/>
                    </a:cubicBezTo>
                    <a:cubicBezTo>
                      <a:pt x="32" y="28"/>
                      <a:pt x="38" y="20"/>
                      <a:pt x="41" y="17"/>
                    </a:cubicBezTo>
                    <a:cubicBezTo>
                      <a:pt x="43" y="14"/>
                      <a:pt x="50" y="2"/>
                      <a:pt x="55" y="1"/>
                    </a:cubicBezTo>
                    <a:cubicBezTo>
                      <a:pt x="60" y="0"/>
                      <a:pt x="63" y="4"/>
                      <a:pt x="63" y="4"/>
                    </a:cubicBezTo>
                    <a:cubicBezTo>
                      <a:pt x="62" y="6"/>
                      <a:pt x="62" y="6"/>
                      <a:pt x="62" y="6"/>
                    </a:cubicBezTo>
                    <a:cubicBezTo>
                      <a:pt x="62" y="6"/>
                      <a:pt x="58" y="2"/>
                      <a:pt x="55" y="4"/>
                    </a:cubicBezTo>
                    <a:cubicBezTo>
                      <a:pt x="52" y="5"/>
                      <a:pt x="44" y="18"/>
                      <a:pt x="38" y="24"/>
                    </a:cubicBezTo>
                    <a:cubicBezTo>
                      <a:pt x="32" y="30"/>
                      <a:pt x="26" y="40"/>
                      <a:pt x="0" y="31"/>
                    </a:cubicBezTo>
                    <a:close/>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7" name="Oval 15"/>
              <p:cNvSpPr>
                <a:spLocks noChangeArrowheads="1"/>
              </p:cNvSpPr>
              <p:nvPr>
                <p:custDataLst>
                  <p:tags r:id="rId22"/>
                </p:custDataLst>
              </p:nvPr>
            </p:nvSpPr>
            <p:spPr bwMode="auto">
              <a:xfrm flipH="1">
                <a:off x="9992828" y="4847095"/>
                <a:ext cx="20119" cy="1844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8" name="Oval 16"/>
              <p:cNvSpPr>
                <a:spLocks noChangeArrowheads="1"/>
              </p:cNvSpPr>
              <p:nvPr>
                <p:custDataLst>
                  <p:tags r:id="rId23"/>
                </p:custDataLst>
              </p:nvPr>
            </p:nvSpPr>
            <p:spPr bwMode="auto">
              <a:xfrm flipH="1">
                <a:off x="9992828" y="4847095"/>
                <a:ext cx="20119" cy="1844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9" name="Freeform 17"/>
              <p:cNvSpPr>
                <a:spLocks noEditPoints="1"/>
              </p:cNvSpPr>
              <p:nvPr>
                <p:custDataLst>
                  <p:tags r:id="rId24"/>
                </p:custDataLst>
              </p:nvPr>
            </p:nvSpPr>
            <p:spPr bwMode="auto">
              <a:xfrm flipH="1">
                <a:off x="9367472" y="4204973"/>
                <a:ext cx="226336" cy="16766"/>
              </a:xfrm>
              <a:custGeom>
                <a:avLst/>
                <a:gdLst>
                  <a:gd name="T0" fmla="*/ 42 w 58"/>
                  <a:gd name="T1" fmla="*/ 0 h 4"/>
                  <a:gd name="T2" fmla="*/ 0 w 58"/>
                  <a:gd name="T3" fmla="*/ 2 h 4"/>
                  <a:gd name="T4" fmla="*/ 0 w 58"/>
                  <a:gd name="T5" fmla="*/ 2 h 4"/>
                  <a:gd name="T6" fmla="*/ 42 w 58"/>
                  <a:gd name="T7" fmla="*/ 0 h 4"/>
                  <a:gd name="T8" fmla="*/ 43 w 58"/>
                  <a:gd name="T9" fmla="*/ 0 h 4"/>
                  <a:gd name="T10" fmla="*/ 42 w 58"/>
                  <a:gd name="T11" fmla="*/ 0 h 4"/>
                  <a:gd name="T12" fmla="*/ 43 w 58"/>
                  <a:gd name="T13" fmla="*/ 0 h 4"/>
                  <a:gd name="T14" fmla="*/ 43 w 58"/>
                  <a:gd name="T15" fmla="*/ 0 h 4"/>
                  <a:gd name="T16" fmla="*/ 43 w 58"/>
                  <a:gd name="T17" fmla="*/ 0 h 4"/>
                  <a:gd name="T18" fmla="*/ 43 w 58"/>
                  <a:gd name="T19" fmla="*/ 0 h 4"/>
                  <a:gd name="T20" fmla="*/ 44 w 58"/>
                  <a:gd name="T21" fmla="*/ 0 h 4"/>
                  <a:gd name="T22" fmla="*/ 44 w 58"/>
                  <a:gd name="T23" fmla="*/ 0 h 4"/>
                  <a:gd name="T24" fmla="*/ 58 w 58"/>
                  <a:gd name="T25" fmla="*/ 4 h 4"/>
                  <a:gd name="T26" fmla="*/ 58 w 58"/>
                  <a:gd name="T27" fmla="*/ 4 h 4"/>
                  <a:gd name="T28" fmla="*/ 44 w 58"/>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
                    <a:moveTo>
                      <a:pt x="42" y="0"/>
                    </a:moveTo>
                    <a:cubicBezTo>
                      <a:pt x="42" y="0"/>
                      <a:pt x="22" y="1"/>
                      <a:pt x="0" y="2"/>
                    </a:cubicBezTo>
                    <a:cubicBezTo>
                      <a:pt x="0" y="2"/>
                      <a:pt x="0" y="2"/>
                      <a:pt x="0" y="2"/>
                    </a:cubicBezTo>
                    <a:cubicBezTo>
                      <a:pt x="22" y="1"/>
                      <a:pt x="42" y="0"/>
                      <a:pt x="42" y="0"/>
                    </a:cubicBezTo>
                    <a:moveTo>
                      <a:pt x="43" y="0"/>
                    </a:moveTo>
                    <a:cubicBezTo>
                      <a:pt x="43" y="0"/>
                      <a:pt x="42" y="0"/>
                      <a:pt x="42" y="0"/>
                    </a:cubicBezTo>
                    <a:cubicBezTo>
                      <a:pt x="42" y="0"/>
                      <a:pt x="43" y="0"/>
                      <a:pt x="43" y="0"/>
                    </a:cubicBezTo>
                    <a:moveTo>
                      <a:pt x="43" y="0"/>
                    </a:moveTo>
                    <a:cubicBezTo>
                      <a:pt x="43" y="0"/>
                      <a:pt x="43" y="0"/>
                      <a:pt x="43" y="0"/>
                    </a:cubicBezTo>
                    <a:cubicBezTo>
                      <a:pt x="43" y="0"/>
                      <a:pt x="43" y="0"/>
                      <a:pt x="43" y="0"/>
                    </a:cubicBezTo>
                    <a:moveTo>
                      <a:pt x="44" y="0"/>
                    </a:moveTo>
                    <a:cubicBezTo>
                      <a:pt x="44" y="0"/>
                      <a:pt x="44" y="0"/>
                      <a:pt x="44" y="0"/>
                    </a:cubicBezTo>
                    <a:cubicBezTo>
                      <a:pt x="49" y="0"/>
                      <a:pt x="54" y="1"/>
                      <a:pt x="58" y="4"/>
                    </a:cubicBezTo>
                    <a:cubicBezTo>
                      <a:pt x="58" y="4"/>
                      <a:pt x="58" y="4"/>
                      <a:pt x="58" y="4"/>
                    </a:cubicBezTo>
                    <a:cubicBezTo>
                      <a:pt x="54" y="1"/>
                      <a:pt x="49" y="0"/>
                      <a:pt x="44"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0" name="Freeform 19"/>
              <p:cNvSpPr/>
              <p:nvPr>
                <p:custDataLst>
                  <p:tags r:id="rId25"/>
                </p:custDataLst>
              </p:nvPr>
            </p:nvSpPr>
            <p:spPr bwMode="auto">
              <a:xfrm flipH="1">
                <a:off x="9374178" y="4248564"/>
                <a:ext cx="263220" cy="746067"/>
              </a:xfrm>
              <a:custGeom>
                <a:avLst/>
                <a:gdLst>
                  <a:gd name="T0" fmla="*/ 57 w 67"/>
                  <a:gd name="T1" fmla="*/ 0 h 191"/>
                  <a:gd name="T2" fmla="*/ 56 w 67"/>
                  <a:gd name="T3" fmla="*/ 0 h 191"/>
                  <a:gd name="T4" fmla="*/ 0 w 67"/>
                  <a:gd name="T5" fmla="*/ 191 h 191"/>
                  <a:gd name="T6" fmla="*/ 61 w 67"/>
                  <a:gd name="T7" fmla="*/ 172 h 191"/>
                  <a:gd name="T8" fmla="*/ 64 w 67"/>
                  <a:gd name="T9" fmla="*/ 149 h 191"/>
                  <a:gd name="T10" fmla="*/ 48 w 67"/>
                  <a:gd name="T11" fmla="*/ 114 h 191"/>
                  <a:gd name="T12" fmla="*/ 48 w 67"/>
                  <a:gd name="T13" fmla="*/ 114 h 191"/>
                  <a:gd name="T14" fmla="*/ 67 w 67"/>
                  <a:gd name="T15" fmla="*/ 2 h 191"/>
                  <a:gd name="T16" fmla="*/ 66 w 67"/>
                  <a:gd name="T17" fmla="*/ 1 h 191"/>
                  <a:gd name="T18" fmla="*/ 57 w 67"/>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91">
                    <a:moveTo>
                      <a:pt x="57" y="0"/>
                    </a:moveTo>
                    <a:cubicBezTo>
                      <a:pt x="57" y="0"/>
                      <a:pt x="56" y="0"/>
                      <a:pt x="56" y="0"/>
                    </a:cubicBezTo>
                    <a:cubicBezTo>
                      <a:pt x="42" y="65"/>
                      <a:pt x="22" y="129"/>
                      <a:pt x="0" y="191"/>
                    </a:cubicBezTo>
                    <a:cubicBezTo>
                      <a:pt x="61" y="172"/>
                      <a:pt x="61" y="172"/>
                      <a:pt x="61" y="172"/>
                    </a:cubicBezTo>
                    <a:cubicBezTo>
                      <a:pt x="62" y="165"/>
                      <a:pt x="63" y="157"/>
                      <a:pt x="64" y="149"/>
                    </a:cubicBezTo>
                    <a:cubicBezTo>
                      <a:pt x="52" y="142"/>
                      <a:pt x="45" y="128"/>
                      <a:pt x="48" y="114"/>
                    </a:cubicBezTo>
                    <a:cubicBezTo>
                      <a:pt x="48" y="114"/>
                      <a:pt x="48" y="114"/>
                      <a:pt x="48" y="114"/>
                    </a:cubicBezTo>
                    <a:cubicBezTo>
                      <a:pt x="67" y="2"/>
                      <a:pt x="67" y="2"/>
                      <a:pt x="67" y="2"/>
                    </a:cubicBezTo>
                    <a:cubicBezTo>
                      <a:pt x="67" y="2"/>
                      <a:pt x="66" y="1"/>
                      <a:pt x="66" y="1"/>
                    </a:cubicBezTo>
                    <a:cubicBezTo>
                      <a:pt x="63" y="1"/>
                      <a:pt x="61" y="0"/>
                      <a:pt x="57" y="0"/>
                    </a:cubicBezTo>
                  </a:path>
                </a:pathLst>
              </a:custGeom>
              <a:solidFill>
                <a:srgbClr val="B06E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1" name="Freeform 20"/>
              <p:cNvSpPr/>
              <p:nvPr>
                <p:custDataLst>
                  <p:tags r:id="rId26"/>
                </p:custDataLst>
              </p:nvPr>
            </p:nvSpPr>
            <p:spPr bwMode="auto">
              <a:xfrm flipH="1">
                <a:off x="9417769" y="4248564"/>
                <a:ext cx="554941" cy="922106"/>
              </a:xfrm>
              <a:custGeom>
                <a:avLst/>
                <a:gdLst>
                  <a:gd name="T0" fmla="*/ 142 w 142"/>
                  <a:gd name="T1" fmla="*/ 0 h 236"/>
                  <a:gd name="T2" fmla="*/ 140 w 142"/>
                  <a:gd name="T3" fmla="*/ 1 h 236"/>
                  <a:gd name="T4" fmla="*/ 84 w 142"/>
                  <a:gd name="T5" fmla="*/ 67 h 236"/>
                  <a:gd name="T6" fmla="*/ 73 w 142"/>
                  <a:gd name="T7" fmla="*/ 80 h 236"/>
                  <a:gd name="T8" fmla="*/ 72 w 142"/>
                  <a:gd name="T9" fmla="*/ 182 h 236"/>
                  <a:gd name="T10" fmla="*/ 44 w 142"/>
                  <a:gd name="T11" fmla="*/ 214 h 236"/>
                  <a:gd name="T12" fmla="*/ 0 w 142"/>
                  <a:gd name="T13" fmla="*/ 233 h 236"/>
                  <a:gd name="T14" fmla="*/ 27 w 142"/>
                  <a:gd name="T15" fmla="*/ 236 h 236"/>
                  <a:gd name="T16" fmla="*/ 83 w 142"/>
                  <a:gd name="T17" fmla="*/ 192 h 236"/>
                  <a:gd name="T18" fmla="*/ 86 w 142"/>
                  <a:gd name="T19" fmla="*/ 191 h 236"/>
                  <a:gd name="T20" fmla="*/ 142 w 142"/>
                  <a:gd name="T2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6">
                    <a:moveTo>
                      <a:pt x="142" y="0"/>
                    </a:moveTo>
                    <a:cubicBezTo>
                      <a:pt x="141" y="1"/>
                      <a:pt x="141" y="1"/>
                      <a:pt x="140" y="1"/>
                    </a:cubicBezTo>
                    <a:cubicBezTo>
                      <a:pt x="130" y="6"/>
                      <a:pt x="103" y="48"/>
                      <a:pt x="84" y="67"/>
                    </a:cubicBezTo>
                    <a:cubicBezTo>
                      <a:pt x="81" y="72"/>
                      <a:pt x="77" y="76"/>
                      <a:pt x="73" y="80"/>
                    </a:cubicBezTo>
                    <a:cubicBezTo>
                      <a:pt x="69" y="114"/>
                      <a:pt x="72" y="147"/>
                      <a:pt x="72" y="182"/>
                    </a:cubicBezTo>
                    <a:cubicBezTo>
                      <a:pt x="72" y="194"/>
                      <a:pt x="56" y="206"/>
                      <a:pt x="44" y="214"/>
                    </a:cubicBezTo>
                    <a:cubicBezTo>
                      <a:pt x="30" y="219"/>
                      <a:pt x="15" y="226"/>
                      <a:pt x="0" y="233"/>
                    </a:cubicBezTo>
                    <a:cubicBezTo>
                      <a:pt x="9" y="234"/>
                      <a:pt x="19" y="235"/>
                      <a:pt x="27" y="236"/>
                    </a:cubicBezTo>
                    <a:cubicBezTo>
                      <a:pt x="47" y="208"/>
                      <a:pt x="83" y="192"/>
                      <a:pt x="83" y="192"/>
                    </a:cubicBezTo>
                    <a:cubicBezTo>
                      <a:pt x="86" y="191"/>
                      <a:pt x="86" y="191"/>
                      <a:pt x="86" y="191"/>
                    </a:cubicBezTo>
                    <a:cubicBezTo>
                      <a:pt x="108" y="129"/>
                      <a:pt x="128" y="65"/>
                      <a:pt x="142" y="0"/>
                    </a:cubicBezTo>
                  </a:path>
                </a:pathLst>
              </a:custGeom>
              <a:solidFill>
                <a:srgbClr val="BD7E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2" name="Freeform 21"/>
              <p:cNvSpPr>
                <a:spLocks noEditPoints="1"/>
              </p:cNvSpPr>
              <p:nvPr>
                <p:custDataLst>
                  <p:tags r:id="rId27"/>
                </p:custDataLst>
              </p:nvPr>
            </p:nvSpPr>
            <p:spPr bwMode="auto">
              <a:xfrm flipH="1">
                <a:off x="9367472" y="4204973"/>
                <a:ext cx="320223" cy="357106"/>
              </a:xfrm>
              <a:custGeom>
                <a:avLst/>
                <a:gdLst>
                  <a:gd name="T0" fmla="*/ 11 w 82"/>
                  <a:gd name="T1" fmla="*/ 78 h 91"/>
                  <a:gd name="T2" fmla="*/ 11 w 82"/>
                  <a:gd name="T3" fmla="*/ 78 h 91"/>
                  <a:gd name="T4" fmla="*/ 0 w 82"/>
                  <a:gd name="T5" fmla="*/ 90 h 91"/>
                  <a:gd name="T6" fmla="*/ 0 w 82"/>
                  <a:gd name="T7" fmla="*/ 91 h 91"/>
                  <a:gd name="T8" fmla="*/ 11 w 82"/>
                  <a:gd name="T9" fmla="*/ 78 h 91"/>
                  <a:gd name="T10" fmla="*/ 72 w 82"/>
                  <a:gd name="T11" fmla="*/ 11 h 91"/>
                  <a:gd name="T12" fmla="*/ 70 w 82"/>
                  <a:gd name="T13" fmla="*/ 11 h 91"/>
                  <a:gd name="T14" fmla="*/ 79 w 82"/>
                  <a:gd name="T15" fmla="*/ 12 h 91"/>
                  <a:gd name="T16" fmla="*/ 72 w 82"/>
                  <a:gd name="T17" fmla="*/ 11 h 91"/>
                  <a:gd name="T18" fmla="*/ 68 w 82"/>
                  <a:gd name="T19" fmla="*/ 0 h 91"/>
                  <a:gd name="T20" fmla="*/ 67 w 82"/>
                  <a:gd name="T21" fmla="*/ 0 h 91"/>
                  <a:gd name="T22" fmla="*/ 67 w 82"/>
                  <a:gd name="T23" fmla="*/ 0 h 91"/>
                  <a:gd name="T24" fmla="*/ 67 w 82"/>
                  <a:gd name="T25" fmla="*/ 0 h 91"/>
                  <a:gd name="T26" fmla="*/ 67 w 82"/>
                  <a:gd name="T27" fmla="*/ 0 h 91"/>
                  <a:gd name="T28" fmla="*/ 67 w 82"/>
                  <a:gd name="T29" fmla="*/ 0 h 91"/>
                  <a:gd name="T30" fmla="*/ 67 w 82"/>
                  <a:gd name="T31" fmla="*/ 0 h 91"/>
                  <a:gd name="T32" fmla="*/ 66 w 82"/>
                  <a:gd name="T33" fmla="*/ 0 h 91"/>
                  <a:gd name="T34" fmla="*/ 66 w 82"/>
                  <a:gd name="T35" fmla="*/ 0 h 91"/>
                  <a:gd name="T36" fmla="*/ 24 w 82"/>
                  <a:gd name="T37" fmla="*/ 2 h 91"/>
                  <a:gd name="T38" fmla="*/ 19 w 82"/>
                  <a:gd name="T39" fmla="*/ 17 h 91"/>
                  <a:gd name="T40" fmla="*/ 1 w 82"/>
                  <a:gd name="T41" fmla="*/ 77 h 91"/>
                  <a:gd name="T42" fmla="*/ 21 w 82"/>
                  <a:gd name="T43" fmla="*/ 55 h 91"/>
                  <a:gd name="T44" fmla="*/ 67 w 82"/>
                  <a:gd name="T45" fmla="*/ 3 h 91"/>
                  <a:gd name="T46" fmla="*/ 71 w 82"/>
                  <a:gd name="T47" fmla="*/ 2 h 91"/>
                  <a:gd name="T48" fmla="*/ 82 w 82"/>
                  <a:gd name="T49" fmla="*/ 5 h 91"/>
                  <a:gd name="T50" fmla="*/ 82 w 82"/>
                  <a:gd name="T51" fmla="*/ 4 h 91"/>
                  <a:gd name="T52" fmla="*/ 68 w 82"/>
                  <a:gd name="T5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91">
                    <a:moveTo>
                      <a:pt x="11" y="78"/>
                    </a:moveTo>
                    <a:cubicBezTo>
                      <a:pt x="11" y="78"/>
                      <a:pt x="11" y="78"/>
                      <a:pt x="11" y="78"/>
                    </a:cubicBezTo>
                    <a:cubicBezTo>
                      <a:pt x="8" y="82"/>
                      <a:pt x="4" y="86"/>
                      <a:pt x="0" y="90"/>
                    </a:cubicBezTo>
                    <a:cubicBezTo>
                      <a:pt x="0" y="90"/>
                      <a:pt x="0" y="91"/>
                      <a:pt x="0" y="91"/>
                    </a:cubicBezTo>
                    <a:cubicBezTo>
                      <a:pt x="4" y="87"/>
                      <a:pt x="8" y="83"/>
                      <a:pt x="11" y="78"/>
                    </a:cubicBezTo>
                    <a:moveTo>
                      <a:pt x="72" y="11"/>
                    </a:moveTo>
                    <a:cubicBezTo>
                      <a:pt x="72" y="11"/>
                      <a:pt x="71" y="11"/>
                      <a:pt x="70" y="11"/>
                    </a:cubicBezTo>
                    <a:cubicBezTo>
                      <a:pt x="74" y="11"/>
                      <a:pt x="76" y="12"/>
                      <a:pt x="79" y="12"/>
                    </a:cubicBezTo>
                    <a:cubicBezTo>
                      <a:pt x="77" y="11"/>
                      <a:pt x="75" y="11"/>
                      <a:pt x="72" y="11"/>
                    </a:cubicBezTo>
                    <a:moveTo>
                      <a:pt x="68" y="0"/>
                    </a:moveTo>
                    <a:cubicBezTo>
                      <a:pt x="68"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6" y="0"/>
                      <a:pt x="66" y="0"/>
                    </a:cubicBezTo>
                    <a:cubicBezTo>
                      <a:pt x="66" y="0"/>
                      <a:pt x="66" y="0"/>
                      <a:pt x="66" y="0"/>
                    </a:cubicBezTo>
                    <a:cubicBezTo>
                      <a:pt x="66" y="0"/>
                      <a:pt x="46" y="1"/>
                      <a:pt x="24" y="2"/>
                    </a:cubicBezTo>
                    <a:cubicBezTo>
                      <a:pt x="23" y="7"/>
                      <a:pt x="22" y="12"/>
                      <a:pt x="19" y="17"/>
                    </a:cubicBezTo>
                    <a:cubicBezTo>
                      <a:pt x="9" y="37"/>
                      <a:pt x="4" y="57"/>
                      <a:pt x="1" y="77"/>
                    </a:cubicBezTo>
                    <a:cubicBezTo>
                      <a:pt x="11" y="68"/>
                      <a:pt x="17" y="60"/>
                      <a:pt x="21" y="55"/>
                    </a:cubicBezTo>
                    <a:cubicBezTo>
                      <a:pt x="29" y="45"/>
                      <a:pt x="50" y="6"/>
                      <a:pt x="67" y="3"/>
                    </a:cubicBezTo>
                    <a:cubicBezTo>
                      <a:pt x="68" y="2"/>
                      <a:pt x="70" y="2"/>
                      <a:pt x="71" y="2"/>
                    </a:cubicBezTo>
                    <a:cubicBezTo>
                      <a:pt x="75" y="2"/>
                      <a:pt x="79" y="3"/>
                      <a:pt x="82" y="5"/>
                    </a:cubicBezTo>
                    <a:cubicBezTo>
                      <a:pt x="82" y="4"/>
                      <a:pt x="82" y="4"/>
                      <a:pt x="82" y="4"/>
                    </a:cubicBezTo>
                    <a:cubicBezTo>
                      <a:pt x="78" y="1"/>
                      <a:pt x="73" y="0"/>
                      <a:pt x="68" y="0"/>
                    </a:cubicBezTo>
                  </a:path>
                </a:pathLst>
              </a:custGeom>
              <a:solidFill>
                <a:srgbClr val="BD61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3" name="Freeform 22"/>
              <p:cNvSpPr/>
              <p:nvPr>
                <p:custDataLst>
                  <p:tags r:id="rId28"/>
                </p:custDataLst>
              </p:nvPr>
            </p:nvSpPr>
            <p:spPr bwMode="auto">
              <a:xfrm flipH="1">
                <a:off x="9367472" y="4213356"/>
                <a:ext cx="320223" cy="343693"/>
              </a:xfrm>
              <a:custGeom>
                <a:avLst/>
                <a:gdLst>
                  <a:gd name="T0" fmla="*/ 71 w 82"/>
                  <a:gd name="T1" fmla="*/ 0 h 88"/>
                  <a:gd name="T2" fmla="*/ 67 w 82"/>
                  <a:gd name="T3" fmla="*/ 1 h 88"/>
                  <a:gd name="T4" fmla="*/ 21 w 82"/>
                  <a:gd name="T5" fmla="*/ 53 h 88"/>
                  <a:gd name="T6" fmla="*/ 1 w 82"/>
                  <a:gd name="T7" fmla="*/ 75 h 88"/>
                  <a:gd name="T8" fmla="*/ 0 w 82"/>
                  <a:gd name="T9" fmla="*/ 88 h 88"/>
                  <a:gd name="T10" fmla="*/ 11 w 82"/>
                  <a:gd name="T11" fmla="*/ 76 h 88"/>
                  <a:gd name="T12" fmla="*/ 11 w 82"/>
                  <a:gd name="T13" fmla="*/ 76 h 88"/>
                  <a:gd name="T14" fmla="*/ 67 w 82"/>
                  <a:gd name="T15" fmla="*/ 10 h 88"/>
                  <a:gd name="T16" fmla="*/ 69 w 82"/>
                  <a:gd name="T17" fmla="*/ 9 h 88"/>
                  <a:gd name="T18" fmla="*/ 69 w 82"/>
                  <a:gd name="T19" fmla="*/ 9 h 88"/>
                  <a:gd name="T20" fmla="*/ 70 w 82"/>
                  <a:gd name="T21" fmla="*/ 9 h 88"/>
                  <a:gd name="T22" fmla="*/ 72 w 82"/>
                  <a:gd name="T23" fmla="*/ 9 h 88"/>
                  <a:gd name="T24" fmla="*/ 79 w 82"/>
                  <a:gd name="T25" fmla="*/ 10 h 88"/>
                  <a:gd name="T26" fmla="*/ 80 w 82"/>
                  <a:gd name="T27" fmla="*/ 11 h 88"/>
                  <a:gd name="T28" fmla="*/ 82 w 82"/>
                  <a:gd name="T29" fmla="*/ 3 h 88"/>
                  <a:gd name="T30" fmla="*/ 71 w 82"/>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8">
                    <a:moveTo>
                      <a:pt x="71" y="0"/>
                    </a:moveTo>
                    <a:cubicBezTo>
                      <a:pt x="70" y="0"/>
                      <a:pt x="68" y="0"/>
                      <a:pt x="67" y="1"/>
                    </a:cubicBezTo>
                    <a:cubicBezTo>
                      <a:pt x="50" y="4"/>
                      <a:pt x="29" y="43"/>
                      <a:pt x="21" y="53"/>
                    </a:cubicBezTo>
                    <a:cubicBezTo>
                      <a:pt x="17" y="58"/>
                      <a:pt x="11" y="66"/>
                      <a:pt x="1" y="75"/>
                    </a:cubicBezTo>
                    <a:cubicBezTo>
                      <a:pt x="1" y="79"/>
                      <a:pt x="0" y="84"/>
                      <a:pt x="0" y="88"/>
                    </a:cubicBezTo>
                    <a:cubicBezTo>
                      <a:pt x="4" y="84"/>
                      <a:pt x="8" y="80"/>
                      <a:pt x="11" y="76"/>
                    </a:cubicBezTo>
                    <a:cubicBezTo>
                      <a:pt x="11" y="76"/>
                      <a:pt x="11" y="76"/>
                      <a:pt x="11" y="76"/>
                    </a:cubicBezTo>
                    <a:cubicBezTo>
                      <a:pt x="30" y="57"/>
                      <a:pt x="57" y="15"/>
                      <a:pt x="67" y="10"/>
                    </a:cubicBezTo>
                    <a:cubicBezTo>
                      <a:pt x="68" y="10"/>
                      <a:pt x="68" y="10"/>
                      <a:pt x="69" y="9"/>
                    </a:cubicBezTo>
                    <a:cubicBezTo>
                      <a:pt x="69" y="9"/>
                      <a:pt x="69" y="9"/>
                      <a:pt x="69" y="9"/>
                    </a:cubicBezTo>
                    <a:cubicBezTo>
                      <a:pt x="69" y="9"/>
                      <a:pt x="70" y="9"/>
                      <a:pt x="70" y="9"/>
                    </a:cubicBezTo>
                    <a:cubicBezTo>
                      <a:pt x="71" y="9"/>
                      <a:pt x="72" y="9"/>
                      <a:pt x="72" y="9"/>
                    </a:cubicBezTo>
                    <a:cubicBezTo>
                      <a:pt x="75" y="9"/>
                      <a:pt x="77" y="9"/>
                      <a:pt x="79" y="10"/>
                    </a:cubicBezTo>
                    <a:cubicBezTo>
                      <a:pt x="79" y="10"/>
                      <a:pt x="80" y="11"/>
                      <a:pt x="80" y="11"/>
                    </a:cubicBezTo>
                    <a:cubicBezTo>
                      <a:pt x="82" y="3"/>
                      <a:pt x="82" y="3"/>
                      <a:pt x="82" y="3"/>
                    </a:cubicBezTo>
                    <a:cubicBezTo>
                      <a:pt x="79" y="1"/>
                      <a:pt x="75" y="0"/>
                      <a:pt x="71" y="0"/>
                    </a:cubicBezTo>
                  </a:path>
                </a:pathLst>
              </a:custGeom>
              <a:solidFill>
                <a:srgbClr val="9D51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4" name="Freeform 23"/>
              <p:cNvSpPr/>
              <p:nvPr>
                <p:custDataLst>
                  <p:tags r:id="rId29"/>
                </p:custDataLst>
              </p:nvPr>
            </p:nvSpPr>
            <p:spPr bwMode="auto">
              <a:xfrm flipH="1">
                <a:off x="8631464" y="2560272"/>
                <a:ext cx="58680" cy="129094"/>
              </a:xfrm>
              <a:custGeom>
                <a:avLst/>
                <a:gdLst>
                  <a:gd name="T0" fmla="*/ 0 w 15"/>
                  <a:gd name="T1" fmla="*/ 0 h 33"/>
                  <a:gd name="T2" fmla="*/ 15 w 15"/>
                  <a:gd name="T3" fmla="*/ 33 h 33"/>
                  <a:gd name="T4" fmla="*/ 13 w 15"/>
                  <a:gd name="T5" fmla="*/ 11 h 33"/>
                  <a:gd name="T6" fmla="*/ 0 w 15"/>
                  <a:gd name="T7" fmla="*/ 0 h 33"/>
                </a:gdLst>
                <a:ahLst/>
                <a:cxnLst>
                  <a:cxn ang="0">
                    <a:pos x="T0" y="T1"/>
                  </a:cxn>
                  <a:cxn ang="0">
                    <a:pos x="T2" y="T3"/>
                  </a:cxn>
                  <a:cxn ang="0">
                    <a:pos x="T4" y="T5"/>
                  </a:cxn>
                  <a:cxn ang="0">
                    <a:pos x="T6" y="T7"/>
                  </a:cxn>
                </a:cxnLst>
                <a:rect l="0" t="0" r="r" b="b"/>
                <a:pathLst>
                  <a:path w="15" h="33">
                    <a:moveTo>
                      <a:pt x="0" y="0"/>
                    </a:moveTo>
                    <a:cubicBezTo>
                      <a:pt x="15" y="33"/>
                      <a:pt x="15" y="33"/>
                      <a:pt x="15" y="33"/>
                    </a:cubicBezTo>
                    <a:cubicBezTo>
                      <a:pt x="13" y="11"/>
                      <a:pt x="13" y="11"/>
                      <a:pt x="13" y="11"/>
                    </a:cubicBezTo>
                    <a:cubicBezTo>
                      <a:pt x="13" y="11"/>
                      <a:pt x="8"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5" name="Freeform 31"/>
              <p:cNvSpPr>
                <a:spLocks noEditPoints="1"/>
              </p:cNvSpPr>
              <p:nvPr>
                <p:custDataLst>
                  <p:tags r:id="rId30"/>
                </p:custDataLst>
              </p:nvPr>
            </p:nvSpPr>
            <p:spPr bwMode="auto">
              <a:xfrm flipH="1">
                <a:off x="6570978" y="5402034"/>
                <a:ext cx="3436940" cy="516379"/>
              </a:xfrm>
              <a:custGeom>
                <a:avLst/>
                <a:gdLst>
                  <a:gd name="T0" fmla="*/ 440 w 879"/>
                  <a:gd name="T1" fmla="*/ 132 h 132"/>
                  <a:gd name="T2" fmla="*/ 440 w 879"/>
                  <a:gd name="T3" fmla="*/ 132 h 132"/>
                  <a:gd name="T4" fmla="*/ 441 w 879"/>
                  <a:gd name="T5" fmla="*/ 132 h 132"/>
                  <a:gd name="T6" fmla="*/ 438 w 879"/>
                  <a:gd name="T7" fmla="*/ 132 h 132"/>
                  <a:gd name="T8" fmla="*/ 441 w 879"/>
                  <a:gd name="T9" fmla="*/ 132 h 132"/>
                  <a:gd name="T10" fmla="*/ 442 w 879"/>
                  <a:gd name="T11" fmla="*/ 132 h 132"/>
                  <a:gd name="T12" fmla="*/ 437 w 879"/>
                  <a:gd name="T13" fmla="*/ 132 h 132"/>
                  <a:gd name="T14" fmla="*/ 436 w 879"/>
                  <a:gd name="T15" fmla="*/ 132 h 132"/>
                  <a:gd name="T16" fmla="*/ 443 w 879"/>
                  <a:gd name="T17" fmla="*/ 132 h 132"/>
                  <a:gd name="T18" fmla="*/ 435 w 879"/>
                  <a:gd name="T19" fmla="*/ 132 h 132"/>
                  <a:gd name="T20" fmla="*/ 435 w 879"/>
                  <a:gd name="T21" fmla="*/ 132 h 132"/>
                  <a:gd name="T22" fmla="*/ 435 w 879"/>
                  <a:gd name="T23" fmla="*/ 132 h 132"/>
                  <a:gd name="T24" fmla="*/ 445 w 879"/>
                  <a:gd name="T25" fmla="*/ 132 h 132"/>
                  <a:gd name="T26" fmla="*/ 434 w 879"/>
                  <a:gd name="T27" fmla="*/ 132 h 132"/>
                  <a:gd name="T28" fmla="*/ 433 w 879"/>
                  <a:gd name="T29" fmla="*/ 132 h 132"/>
                  <a:gd name="T30" fmla="*/ 446 w 879"/>
                  <a:gd name="T31" fmla="*/ 132 h 132"/>
                  <a:gd name="T32" fmla="*/ 432 w 879"/>
                  <a:gd name="T33" fmla="*/ 132 h 132"/>
                  <a:gd name="T34" fmla="*/ 432 w 879"/>
                  <a:gd name="T35" fmla="*/ 132 h 132"/>
                  <a:gd name="T36" fmla="*/ 432 w 879"/>
                  <a:gd name="T37" fmla="*/ 132 h 132"/>
                  <a:gd name="T38" fmla="*/ 431 w 879"/>
                  <a:gd name="T39" fmla="*/ 132 h 132"/>
                  <a:gd name="T40" fmla="*/ 449 w 879"/>
                  <a:gd name="T41" fmla="*/ 132 h 132"/>
                  <a:gd name="T42" fmla="*/ 449 w 879"/>
                  <a:gd name="T43" fmla="*/ 132 h 132"/>
                  <a:gd name="T44" fmla="*/ 450 w 879"/>
                  <a:gd name="T45" fmla="*/ 132 h 132"/>
                  <a:gd name="T46" fmla="*/ 239 w 879"/>
                  <a:gd name="T47" fmla="*/ 123 h 132"/>
                  <a:gd name="T48" fmla="*/ 0 w 879"/>
                  <a:gd name="T49" fmla="*/ 47 h 132"/>
                  <a:gd name="T50" fmla="*/ 0 w 879"/>
                  <a:gd name="T51" fmla="*/ 47 h 132"/>
                  <a:gd name="T52" fmla="*/ 0 w 879"/>
                  <a:gd name="T53" fmla="*/ 47 h 132"/>
                  <a:gd name="T54" fmla="*/ 0 w 879"/>
                  <a:gd name="T55" fmla="*/ 47 h 132"/>
                  <a:gd name="T56" fmla="*/ 879 w 879"/>
                  <a:gd name="T57" fmla="*/ 47 h 132"/>
                  <a:gd name="T58" fmla="*/ 0 w 879"/>
                  <a:gd name="T59" fmla="*/ 47 h 132"/>
                  <a:gd name="T60" fmla="*/ 0 w 879"/>
                  <a:gd name="T61" fmla="*/ 47 h 132"/>
                  <a:gd name="T62" fmla="*/ 0 w 879"/>
                  <a:gd name="T63" fmla="*/ 46 h 132"/>
                  <a:gd name="T64" fmla="*/ 0 w 879"/>
                  <a:gd name="T65" fmla="*/ 46 h 132"/>
                  <a:gd name="T66" fmla="*/ 879 w 879"/>
                  <a:gd name="T67" fmla="*/ 46 h 132"/>
                  <a:gd name="T68" fmla="*/ 879 w 879"/>
                  <a:gd name="T69" fmla="*/ 46 h 132"/>
                  <a:gd name="T70" fmla="*/ 0 w 879"/>
                  <a:gd name="T71" fmla="*/ 46 h 132"/>
                  <a:gd name="T72" fmla="*/ 0 w 879"/>
                  <a:gd name="T73" fmla="*/ 46 h 132"/>
                  <a:gd name="T74" fmla="*/ 0 w 879"/>
                  <a:gd name="T75" fmla="*/ 46 h 132"/>
                  <a:gd name="T76" fmla="*/ 879 w 879"/>
                  <a:gd name="T77" fmla="*/ 46 h 132"/>
                  <a:gd name="T78" fmla="*/ 879 w 879"/>
                  <a:gd name="T79" fmla="*/ 46 h 132"/>
                  <a:gd name="T80" fmla="*/ 879 w 879"/>
                  <a:gd name="T81" fmla="*/ 46 h 132"/>
                  <a:gd name="T82" fmla="*/ 0 w 879"/>
                  <a:gd name="T83" fmla="*/ 46 h 132"/>
                  <a:gd name="T84" fmla="*/ 0 w 879"/>
                  <a:gd name="T85" fmla="*/ 46 h 132"/>
                  <a:gd name="T86" fmla="*/ 0 w 879"/>
                  <a:gd name="T87" fmla="*/ 45 h 132"/>
                  <a:gd name="T88" fmla="*/ 879 w 879"/>
                  <a:gd name="T89" fmla="*/ 45 h 132"/>
                  <a:gd name="T90" fmla="*/ 0 w 879"/>
                  <a:gd name="T91" fmla="*/ 45 h 132"/>
                  <a:gd name="T92" fmla="*/ 0 w 879"/>
                  <a:gd name="T93" fmla="*/ 45 h 132"/>
                  <a:gd name="T94" fmla="*/ 879 w 879"/>
                  <a:gd name="T95" fmla="*/ 45 h 132"/>
                  <a:gd name="T96" fmla="*/ 0 w 879"/>
                  <a:gd name="T97" fmla="*/ 45 h 132"/>
                  <a:gd name="T98" fmla="*/ 0 w 879"/>
                  <a:gd name="T99" fmla="*/ 45 h 132"/>
                  <a:gd name="T100" fmla="*/ 879 w 879"/>
                  <a:gd name="T101" fmla="*/ 45 h 132"/>
                  <a:gd name="T102" fmla="*/ 0 w 879"/>
                  <a:gd name="T103" fmla="*/ 45 h 132"/>
                  <a:gd name="T104" fmla="*/ 0 w 879"/>
                  <a:gd name="T105" fmla="*/ 45 h 132"/>
                  <a:gd name="T106" fmla="*/ 0 w 879"/>
                  <a:gd name="T107" fmla="*/ 45 h 132"/>
                  <a:gd name="T108" fmla="*/ 879 w 879"/>
                  <a:gd name="T109" fmla="*/ 45 h 132"/>
                  <a:gd name="T110" fmla="*/ 879 w 879"/>
                  <a:gd name="T111" fmla="*/ 45 h 132"/>
                  <a:gd name="T112" fmla="*/ 879 w 879"/>
                  <a:gd name="T113" fmla="*/ 44 h 132"/>
                  <a:gd name="T114" fmla="*/ 879 w 879"/>
                  <a:gd name="T115" fmla="*/ 44 h 132"/>
                  <a:gd name="T116" fmla="*/ 815 w 879"/>
                  <a:gd name="T1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 h="132">
                    <a:moveTo>
                      <a:pt x="440" y="132"/>
                    </a:moveTo>
                    <a:cubicBezTo>
                      <a:pt x="440" y="132"/>
                      <a:pt x="440" y="132"/>
                      <a:pt x="440" y="132"/>
                    </a:cubicBezTo>
                    <a:cubicBezTo>
                      <a:pt x="439" y="132"/>
                      <a:pt x="439" y="132"/>
                      <a:pt x="439" y="132"/>
                    </a:cubicBezTo>
                    <a:cubicBezTo>
                      <a:pt x="439" y="132"/>
                      <a:pt x="439" y="132"/>
                      <a:pt x="440" y="132"/>
                    </a:cubicBezTo>
                    <a:cubicBezTo>
                      <a:pt x="440" y="132"/>
                      <a:pt x="440" y="132"/>
                      <a:pt x="440" y="132"/>
                    </a:cubicBezTo>
                    <a:moveTo>
                      <a:pt x="439" y="132"/>
                    </a:moveTo>
                    <a:cubicBezTo>
                      <a:pt x="439" y="132"/>
                      <a:pt x="439" y="132"/>
                      <a:pt x="439" y="132"/>
                    </a:cubicBezTo>
                    <a:cubicBezTo>
                      <a:pt x="439" y="132"/>
                      <a:pt x="439" y="132"/>
                      <a:pt x="439" y="132"/>
                    </a:cubicBezTo>
                    <a:moveTo>
                      <a:pt x="441" y="132"/>
                    </a:moveTo>
                    <a:cubicBezTo>
                      <a:pt x="440" y="132"/>
                      <a:pt x="440" y="132"/>
                      <a:pt x="440" y="132"/>
                    </a:cubicBezTo>
                    <a:cubicBezTo>
                      <a:pt x="440" y="132"/>
                      <a:pt x="440" y="132"/>
                      <a:pt x="441" y="132"/>
                    </a:cubicBezTo>
                    <a:moveTo>
                      <a:pt x="438" y="132"/>
                    </a:moveTo>
                    <a:cubicBezTo>
                      <a:pt x="438" y="132"/>
                      <a:pt x="438" y="132"/>
                      <a:pt x="439" y="132"/>
                    </a:cubicBezTo>
                    <a:cubicBezTo>
                      <a:pt x="438" y="132"/>
                      <a:pt x="438" y="132"/>
                      <a:pt x="438" y="132"/>
                    </a:cubicBezTo>
                    <a:moveTo>
                      <a:pt x="441" y="132"/>
                    </a:moveTo>
                    <a:cubicBezTo>
                      <a:pt x="441" y="132"/>
                      <a:pt x="441" y="132"/>
                      <a:pt x="441" y="132"/>
                    </a:cubicBezTo>
                    <a:cubicBezTo>
                      <a:pt x="441" y="132"/>
                      <a:pt x="441" y="132"/>
                      <a:pt x="441" y="132"/>
                    </a:cubicBezTo>
                    <a:moveTo>
                      <a:pt x="438" y="132"/>
                    </a:moveTo>
                    <a:cubicBezTo>
                      <a:pt x="438" y="132"/>
                      <a:pt x="438" y="132"/>
                      <a:pt x="438" y="132"/>
                    </a:cubicBezTo>
                    <a:cubicBezTo>
                      <a:pt x="438" y="132"/>
                      <a:pt x="438" y="132"/>
                      <a:pt x="438" y="132"/>
                    </a:cubicBezTo>
                    <a:moveTo>
                      <a:pt x="438" y="132"/>
                    </a:moveTo>
                    <a:cubicBezTo>
                      <a:pt x="438" y="132"/>
                      <a:pt x="438" y="132"/>
                      <a:pt x="438" y="132"/>
                    </a:cubicBezTo>
                    <a:cubicBezTo>
                      <a:pt x="438" y="132"/>
                      <a:pt x="438" y="132"/>
                      <a:pt x="438" y="132"/>
                    </a:cubicBezTo>
                    <a:moveTo>
                      <a:pt x="442" y="132"/>
                    </a:moveTo>
                    <a:cubicBezTo>
                      <a:pt x="442" y="132"/>
                      <a:pt x="441" y="132"/>
                      <a:pt x="441" y="132"/>
                    </a:cubicBezTo>
                    <a:cubicBezTo>
                      <a:pt x="441" y="132"/>
                      <a:pt x="442" y="132"/>
                      <a:pt x="442" y="132"/>
                    </a:cubicBezTo>
                    <a:moveTo>
                      <a:pt x="437" y="132"/>
                    </a:moveTo>
                    <a:cubicBezTo>
                      <a:pt x="437" y="132"/>
                      <a:pt x="437" y="132"/>
                      <a:pt x="437" y="132"/>
                    </a:cubicBezTo>
                    <a:cubicBezTo>
                      <a:pt x="437" y="132"/>
                      <a:pt x="437" y="132"/>
                      <a:pt x="437" y="132"/>
                    </a:cubicBezTo>
                    <a:moveTo>
                      <a:pt x="442" y="132"/>
                    </a:moveTo>
                    <a:cubicBezTo>
                      <a:pt x="442" y="132"/>
                      <a:pt x="442" y="132"/>
                      <a:pt x="442" y="132"/>
                    </a:cubicBezTo>
                    <a:cubicBezTo>
                      <a:pt x="442" y="132"/>
                      <a:pt x="442" y="132"/>
                      <a:pt x="442" y="132"/>
                    </a:cubicBezTo>
                    <a:moveTo>
                      <a:pt x="437" y="132"/>
                    </a:moveTo>
                    <a:cubicBezTo>
                      <a:pt x="437" y="132"/>
                      <a:pt x="437" y="132"/>
                      <a:pt x="437" y="132"/>
                    </a:cubicBezTo>
                    <a:cubicBezTo>
                      <a:pt x="437" y="132"/>
                      <a:pt x="437" y="132"/>
                      <a:pt x="437" y="132"/>
                    </a:cubicBezTo>
                    <a:moveTo>
                      <a:pt x="443" y="132"/>
                    </a:moveTo>
                    <a:cubicBezTo>
                      <a:pt x="443" y="132"/>
                      <a:pt x="442" y="132"/>
                      <a:pt x="442" y="132"/>
                    </a:cubicBezTo>
                    <a:cubicBezTo>
                      <a:pt x="442" y="132"/>
                      <a:pt x="443" y="132"/>
                      <a:pt x="443" y="132"/>
                    </a:cubicBezTo>
                    <a:moveTo>
                      <a:pt x="436" y="132"/>
                    </a:moveTo>
                    <a:cubicBezTo>
                      <a:pt x="436" y="132"/>
                      <a:pt x="436" y="132"/>
                      <a:pt x="436" y="132"/>
                    </a:cubicBezTo>
                    <a:cubicBezTo>
                      <a:pt x="436" y="132"/>
                      <a:pt x="436" y="132"/>
                      <a:pt x="436" y="132"/>
                    </a:cubicBezTo>
                    <a:moveTo>
                      <a:pt x="436" y="132"/>
                    </a:moveTo>
                    <a:cubicBezTo>
                      <a:pt x="436" y="132"/>
                      <a:pt x="436" y="132"/>
                      <a:pt x="436" y="132"/>
                    </a:cubicBezTo>
                    <a:cubicBezTo>
                      <a:pt x="436" y="132"/>
                      <a:pt x="436" y="132"/>
                      <a:pt x="436" y="132"/>
                    </a:cubicBezTo>
                    <a:moveTo>
                      <a:pt x="443" y="132"/>
                    </a:moveTo>
                    <a:cubicBezTo>
                      <a:pt x="443" y="132"/>
                      <a:pt x="443" y="132"/>
                      <a:pt x="443" y="132"/>
                    </a:cubicBezTo>
                    <a:cubicBezTo>
                      <a:pt x="443" y="132"/>
                      <a:pt x="443" y="132"/>
                      <a:pt x="443" y="132"/>
                    </a:cubicBezTo>
                    <a:moveTo>
                      <a:pt x="435" y="132"/>
                    </a:moveTo>
                    <a:cubicBezTo>
                      <a:pt x="436" y="132"/>
                      <a:pt x="436" y="132"/>
                      <a:pt x="436" y="132"/>
                    </a:cubicBezTo>
                    <a:cubicBezTo>
                      <a:pt x="436" y="132"/>
                      <a:pt x="436" y="132"/>
                      <a:pt x="435" y="132"/>
                    </a:cubicBezTo>
                    <a:moveTo>
                      <a:pt x="444" y="132"/>
                    </a:moveTo>
                    <a:cubicBezTo>
                      <a:pt x="444" y="132"/>
                      <a:pt x="443" y="132"/>
                      <a:pt x="443" y="132"/>
                    </a:cubicBezTo>
                    <a:cubicBezTo>
                      <a:pt x="443" y="132"/>
                      <a:pt x="444" y="132"/>
                      <a:pt x="444" y="132"/>
                    </a:cubicBezTo>
                    <a:moveTo>
                      <a:pt x="435" y="132"/>
                    </a:moveTo>
                    <a:cubicBezTo>
                      <a:pt x="435" y="132"/>
                      <a:pt x="435" y="132"/>
                      <a:pt x="435" y="132"/>
                    </a:cubicBezTo>
                    <a:cubicBezTo>
                      <a:pt x="435" y="132"/>
                      <a:pt x="435" y="132"/>
                      <a:pt x="435" y="132"/>
                    </a:cubicBezTo>
                    <a:moveTo>
                      <a:pt x="444" y="132"/>
                    </a:moveTo>
                    <a:cubicBezTo>
                      <a:pt x="444" y="132"/>
                      <a:pt x="444" y="132"/>
                      <a:pt x="444" y="132"/>
                    </a:cubicBezTo>
                    <a:cubicBezTo>
                      <a:pt x="444" y="132"/>
                      <a:pt x="444" y="132"/>
                      <a:pt x="444" y="132"/>
                    </a:cubicBezTo>
                    <a:moveTo>
                      <a:pt x="435" y="132"/>
                    </a:moveTo>
                    <a:cubicBezTo>
                      <a:pt x="435" y="132"/>
                      <a:pt x="435" y="132"/>
                      <a:pt x="435" y="132"/>
                    </a:cubicBezTo>
                    <a:cubicBezTo>
                      <a:pt x="435" y="132"/>
                      <a:pt x="435" y="132"/>
                      <a:pt x="435" y="132"/>
                    </a:cubicBezTo>
                    <a:moveTo>
                      <a:pt x="445" y="132"/>
                    </a:moveTo>
                    <a:cubicBezTo>
                      <a:pt x="445" y="132"/>
                      <a:pt x="445" y="132"/>
                      <a:pt x="444" y="132"/>
                    </a:cubicBezTo>
                    <a:cubicBezTo>
                      <a:pt x="445" y="132"/>
                      <a:pt x="445" y="132"/>
                      <a:pt x="445" y="132"/>
                    </a:cubicBezTo>
                    <a:moveTo>
                      <a:pt x="434" y="132"/>
                    </a:moveTo>
                    <a:cubicBezTo>
                      <a:pt x="434" y="132"/>
                      <a:pt x="434" y="132"/>
                      <a:pt x="434" y="132"/>
                    </a:cubicBezTo>
                    <a:cubicBezTo>
                      <a:pt x="434" y="132"/>
                      <a:pt x="434" y="132"/>
                      <a:pt x="434" y="132"/>
                    </a:cubicBezTo>
                    <a:moveTo>
                      <a:pt x="434" y="132"/>
                    </a:moveTo>
                    <a:cubicBezTo>
                      <a:pt x="434" y="132"/>
                      <a:pt x="434" y="132"/>
                      <a:pt x="434" y="132"/>
                    </a:cubicBezTo>
                    <a:cubicBezTo>
                      <a:pt x="434" y="132"/>
                      <a:pt x="434" y="132"/>
                      <a:pt x="434" y="132"/>
                    </a:cubicBezTo>
                    <a:moveTo>
                      <a:pt x="445" y="132"/>
                    </a:moveTo>
                    <a:cubicBezTo>
                      <a:pt x="445" y="132"/>
                      <a:pt x="445" y="132"/>
                      <a:pt x="445" y="132"/>
                    </a:cubicBezTo>
                    <a:cubicBezTo>
                      <a:pt x="445" y="132"/>
                      <a:pt x="445" y="132"/>
                      <a:pt x="445" y="132"/>
                    </a:cubicBezTo>
                    <a:moveTo>
                      <a:pt x="433" y="132"/>
                    </a:moveTo>
                    <a:cubicBezTo>
                      <a:pt x="433" y="132"/>
                      <a:pt x="433" y="132"/>
                      <a:pt x="433" y="132"/>
                    </a:cubicBezTo>
                    <a:cubicBezTo>
                      <a:pt x="433" y="132"/>
                      <a:pt x="433" y="132"/>
                      <a:pt x="433" y="132"/>
                    </a:cubicBezTo>
                    <a:moveTo>
                      <a:pt x="446" y="132"/>
                    </a:moveTo>
                    <a:cubicBezTo>
                      <a:pt x="446" y="132"/>
                      <a:pt x="446" y="132"/>
                      <a:pt x="445" y="132"/>
                    </a:cubicBezTo>
                    <a:cubicBezTo>
                      <a:pt x="446" y="132"/>
                      <a:pt x="446" y="132"/>
                      <a:pt x="446" y="132"/>
                    </a:cubicBezTo>
                    <a:moveTo>
                      <a:pt x="446" y="132"/>
                    </a:moveTo>
                    <a:cubicBezTo>
                      <a:pt x="446" y="132"/>
                      <a:pt x="446" y="132"/>
                      <a:pt x="446" y="132"/>
                    </a:cubicBezTo>
                    <a:cubicBezTo>
                      <a:pt x="446" y="132"/>
                      <a:pt x="446" y="132"/>
                      <a:pt x="446"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2" y="132"/>
                    </a:moveTo>
                    <a:cubicBezTo>
                      <a:pt x="432" y="132"/>
                      <a:pt x="432" y="132"/>
                      <a:pt x="432" y="132"/>
                    </a:cubicBezTo>
                    <a:cubicBezTo>
                      <a:pt x="432" y="132"/>
                      <a:pt x="432" y="132"/>
                      <a:pt x="432"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1" y="132"/>
                    </a:moveTo>
                    <a:cubicBezTo>
                      <a:pt x="431" y="132"/>
                      <a:pt x="431" y="132"/>
                      <a:pt x="431" y="132"/>
                    </a:cubicBezTo>
                    <a:cubicBezTo>
                      <a:pt x="431" y="132"/>
                      <a:pt x="431" y="132"/>
                      <a:pt x="431" y="132"/>
                    </a:cubicBezTo>
                    <a:moveTo>
                      <a:pt x="448" y="132"/>
                    </a:moveTo>
                    <a:cubicBezTo>
                      <a:pt x="448" y="132"/>
                      <a:pt x="448" y="132"/>
                      <a:pt x="448" y="132"/>
                    </a:cubicBezTo>
                    <a:cubicBezTo>
                      <a:pt x="448" y="132"/>
                      <a:pt x="448" y="132"/>
                      <a:pt x="448" y="132"/>
                    </a:cubicBezTo>
                    <a:moveTo>
                      <a:pt x="449" y="132"/>
                    </a:moveTo>
                    <a:cubicBezTo>
                      <a:pt x="448" y="132"/>
                      <a:pt x="448" y="132"/>
                      <a:pt x="448" y="132"/>
                    </a:cubicBezTo>
                    <a:cubicBezTo>
                      <a:pt x="448" y="132"/>
                      <a:pt x="448" y="132"/>
                      <a:pt x="449" y="132"/>
                    </a:cubicBezTo>
                    <a:moveTo>
                      <a:pt x="449" y="132"/>
                    </a:moveTo>
                    <a:cubicBezTo>
                      <a:pt x="449" y="132"/>
                      <a:pt x="449" y="132"/>
                      <a:pt x="449" y="132"/>
                    </a:cubicBezTo>
                    <a:cubicBezTo>
                      <a:pt x="449" y="132"/>
                      <a:pt x="449" y="132"/>
                      <a:pt x="449" y="132"/>
                    </a:cubicBezTo>
                    <a:moveTo>
                      <a:pt x="450" y="132"/>
                    </a:moveTo>
                    <a:cubicBezTo>
                      <a:pt x="450" y="132"/>
                      <a:pt x="449" y="132"/>
                      <a:pt x="449" y="132"/>
                    </a:cubicBezTo>
                    <a:cubicBezTo>
                      <a:pt x="449" y="132"/>
                      <a:pt x="450" y="132"/>
                      <a:pt x="450" y="132"/>
                    </a:cubicBezTo>
                    <a:moveTo>
                      <a:pt x="450" y="132"/>
                    </a:moveTo>
                    <a:cubicBezTo>
                      <a:pt x="450" y="132"/>
                      <a:pt x="450" y="132"/>
                      <a:pt x="450" y="132"/>
                    </a:cubicBezTo>
                    <a:cubicBezTo>
                      <a:pt x="450" y="132"/>
                      <a:pt x="450" y="132"/>
                      <a:pt x="450" y="132"/>
                    </a:cubicBezTo>
                    <a:moveTo>
                      <a:pt x="239" y="123"/>
                    </a:moveTo>
                    <a:cubicBezTo>
                      <a:pt x="239" y="123"/>
                      <a:pt x="239" y="123"/>
                      <a:pt x="239" y="123"/>
                    </a:cubicBezTo>
                    <a:cubicBezTo>
                      <a:pt x="254" y="124"/>
                      <a:pt x="269" y="126"/>
                      <a:pt x="285" y="127"/>
                    </a:cubicBezTo>
                    <a:cubicBezTo>
                      <a:pt x="269" y="126"/>
                      <a:pt x="254" y="124"/>
                      <a:pt x="239" y="123"/>
                    </a:cubicBezTo>
                    <a:moveTo>
                      <a:pt x="687" y="117"/>
                    </a:moveTo>
                    <a:cubicBezTo>
                      <a:pt x="619" y="127"/>
                      <a:pt x="538" y="132"/>
                      <a:pt x="450" y="132"/>
                    </a:cubicBezTo>
                    <a:cubicBezTo>
                      <a:pt x="538" y="132"/>
                      <a:pt x="619" y="127"/>
                      <a:pt x="687" y="117"/>
                    </a:cubicBezTo>
                    <a:cubicBezTo>
                      <a:pt x="687" y="117"/>
                      <a:pt x="687" y="117"/>
                      <a:pt x="687" y="117"/>
                    </a:cubicBezTo>
                    <a:moveTo>
                      <a:pt x="0" y="47"/>
                    </a:moveTo>
                    <a:cubicBezTo>
                      <a:pt x="3" y="73"/>
                      <a:pt x="63" y="96"/>
                      <a:pt x="157" y="112"/>
                    </a:cubicBezTo>
                    <a:cubicBezTo>
                      <a:pt x="157" y="112"/>
                      <a:pt x="157" y="112"/>
                      <a:pt x="157" y="112"/>
                    </a:cubicBezTo>
                    <a:cubicBezTo>
                      <a:pt x="63" y="96"/>
                      <a:pt x="3" y="73"/>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879" y="47"/>
                    </a:moveTo>
                    <a:cubicBezTo>
                      <a:pt x="877" y="72"/>
                      <a:pt x="820" y="95"/>
                      <a:pt x="732" y="110"/>
                    </a:cubicBezTo>
                    <a:cubicBezTo>
                      <a:pt x="732" y="110"/>
                      <a:pt x="732" y="110"/>
                      <a:pt x="732" y="110"/>
                    </a:cubicBezTo>
                    <a:cubicBezTo>
                      <a:pt x="820" y="95"/>
                      <a:pt x="877" y="72"/>
                      <a:pt x="879" y="47"/>
                    </a:cubicBezTo>
                    <a:moveTo>
                      <a:pt x="879" y="47"/>
                    </a:moveTo>
                    <a:cubicBezTo>
                      <a:pt x="879" y="47"/>
                      <a:pt x="879" y="47"/>
                      <a:pt x="879" y="47"/>
                    </a:cubicBezTo>
                    <a:cubicBezTo>
                      <a:pt x="879" y="47"/>
                      <a:pt x="879" y="47"/>
                      <a:pt x="879" y="47"/>
                    </a:cubicBezTo>
                    <a:moveTo>
                      <a:pt x="0" y="47"/>
                    </a:moveTo>
                    <a:cubicBezTo>
                      <a:pt x="0" y="47"/>
                      <a:pt x="0" y="47"/>
                      <a:pt x="0" y="47"/>
                    </a:cubicBezTo>
                    <a:cubicBezTo>
                      <a:pt x="0" y="47"/>
                      <a:pt x="0" y="47"/>
                      <a:pt x="0" y="47"/>
                    </a:cubicBezTo>
                    <a:moveTo>
                      <a:pt x="879" y="46"/>
                    </a:moveTo>
                    <a:cubicBezTo>
                      <a:pt x="879" y="47"/>
                      <a:pt x="879" y="47"/>
                      <a:pt x="879" y="47"/>
                    </a:cubicBezTo>
                    <a:cubicBezTo>
                      <a:pt x="879" y="47"/>
                      <a:pt x="879" y="46"/>
                      <a:pt x="879" y="46"/>
                    </a:cubicBezTo>
                    <a:moveTo>
                      <a:pt x="0" y="46"/>
                    </a:moveTo>
                    <a:cubicBezTo>
                      <a:pt x="0" y="46"/>
                      <a:pt x="0" y="46"/>
                      <a:pt x="0" y="47"/>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cubicBezTo>
                      <a:pt x="0" y="45"/>
                      <a:pt x="0" y="45"/>
                      <a:pt x="0" y="45"/>
                    </a:cubicBezTo>
                    <a:moveTo>
                      <a:pt x="879" y="45"/>
                    </a:moveTo>
                    <a:cubicBezTo>
                      <a:pt x="879" y="45"/>
                      <a:pt x="879" y="45"/>
                      <a:pt x="879" y="45"/>
                    </a:cubicBez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879" y="44"/>
                    </a:moveTo>
                    <a:cubicBezTo>
                      <a:pt x="879" y="45"/>
                      <a:pt x="879" y="45"/>
                      <a:pt x="879" y="45"/>
                    </a:cubicBezTo>
                    <a:cubicBezTo>
                      <a:pt x="879" y="45"/>
                      <a:pt x="879" y="45"/>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34" y="12"/>
                    </a:moveTo>
                    <a:cubicBezTo>
                      <a:pt x="12" y="22"/>
                      <a:pt x="0" y="33"/>
                      <a:pt x="0" y="45"/>
                    </a:cubicBezTo>
                    <a:cubicBezTo>
                      <a:pt x="0" y="33"/>
                      <a:pt x="12" y="22"/>
                      <a:pt x="34" y="12"/>
                    </a:cubicBezTo>
                    <a:cubicBezTo>
                      <a:pt x="34" y="12"/>
                      <a:pt x="34" y="12"/>
                      <a:pt x="34" y="12"/>
                    </a:cubicBezTo>
                    <a:moveTo>
                      <a:pt x="815" y="0"/>
                    </a:moveTo>
                    <a:cubicBezTo>
                      <a:pt x="815" y="0"/>
                      <a:pt x="815" y="0"/>
                      <a:pt x="815" y="0"/>
                    </a:cubicBezTo>
                    <a:cubicBezTo>
                      <a:pt x="854" y="13"/>
                      <a:pt x="878" y="28"/>
                      <a:pt x="879" y="44"/>
                    </a:cubicBezTo>
                    <a:cubicBezTo>
                      <a:pt x="878" y="28"/>
                      <a:pt x="854" y="13"/>
                      <a:pt x="815" y="0"/>
                    </a:cubicBezTo>
                  </a:path>
                </a:pathLst>
              </a:custGeom>
              <a:solidFill>
                <a:srgbClr val="E4E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6" name="Freeform 32"/>
              <p:cNvSpPr/>
              <p:nvPr>
                <p:custDataLst>
                  <p:tags r:id="rId31"/>
                </p:custDataLst>
              </p:nvPr>
            </p:nvSpPr>
            <p:spPr bwMode="auto">
              <a:xfrm flipH="1">
                <a:off x="6512298" y="4562080"/>
                <a:ext cx="1963248" cy="1109880"/>
              </a:xfrm>
              <a:custGeom>
                <a:avLst/>
                <a:gdLst>
                  <a:gd name="T0" fmla="*/ 197 w 502"/>
                  <a:gd name="T1" fmla="*/ 0 h 284"/>
                  <a:gd name="T2" fmla="*/ 462 w 502"/>
                  <a:gd name="T3" fmla="*/ 92 h 284"/>
                  <a:gd name="T4" fmla="*/ 500 w 502"/>
                  <a:gd name="T5" fmla="*/ 147 h 284"/>
                  <a:gd name="T6" fmla="*/ 354 w 502"/>
                  <a:gd name="T7" fmla="*/ 237 h 284"/>
                  <a:gd name="T8" fmla="*/ 89 w 502"/>
                  <a:gd name="T9" fmla="*/ 284 h 284"/>
                  <a:gd name="T10" fmla="*/ 0 w 502"/>
                  <a:gd name="T11" fmla="*/ 190 h 284"/>
                  <a:gd name="T12" fmla="*/ 197 w 502"/>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502" h="284">
                    <a:moveTo>
                      <a:pt x="197" y="0"/>
                    </a:moveTo>
                    <a:cubicBezTo>
                      <a:pt x="462" y="92"/>
                      <a:pt x="462" y="92"/>
                      <a:pt x="462" y="92"/>
                    </a:cubicBezTo>
                    <a:cubicBezTo>
                      <a:pt x="462" y="92"/>
                      <a:pt x="498" y="99"/>
                      <a:pt x="500" y="147"/>
                    </a:cubicBezTo>
                    <a:cubicBezTo>
                      <a:pt x="502" y="195"/>
                      <a:pt x="389" y="228"/>
                      <a:pt x="354" y="237"/>
                    </a:cubicBezTo>
                    <a:cubicBezTo>
                      <a:pt x="318" y="246"/>
                      <a:pt x="89" y="284"/>
                      <a:pt x="89" y="284"/>
                    </a:cubicBezTo>
                    <a:cubicBezTo>
                      <a:pt x="0" y="190"/>
                      <a:pt x="0" y="190"/>
                      <a:pt x="0" y="190"/>
                    </a:cubicBezTo>
                    <a:cubicBezTo>
                      <a:pt x="197" y="0"/>
                      <a:pt x="197" y="0"/>
                      <a:pt x="197"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7" name="Freeform 33"/>
              <p:cNvSpPr/>
              <p:nvPr>
                <p:custDataLst>
                  <p:tags r:id="rId32"/>
                </p:custDataLst>
              </p:nvPr>
            </p:nvSpPr>
            <p:spPr bwMode="auto">
              <a:xfrm flipH="1">
                <a:off x="7786480" y="4741471"/>
                <a:ext cx="2151022" cy="1015993"/>
              </a:xfrm>
              <a:custGeom>
                <a:avLst/>
                <a:gdLst>
                  <a:gd name="T0" fmla="*/ 290 w 550"/>
                  <a:gd name="T1" fmla="*/ 0 h 260"/>
                  <a:gd name="T2" fmla="*/ 74 w 550"/>
                  <a:gd name="T3" fmla="*/ 66 h 260"/>
                  <a:gd name="T4" fmla="*/ 7 w 550"/>
                  <a:gd name="T5" fmla="*/ 153 h 260"/>
                  <a:gd name="T6" fmla="*/ 172 w 550"/>
                  <a:gd name="T7" fmla="*/ 252 h 260"/>
                  <a:gd name="T8" fmla="*/ 550 w 550"/>
                  <a:gd name="T9" fmla="*/ 252 h 260"/>
                  <a:gd name="T10" fmla="*/ 547 w 550"/>
                  <a:gd name="T11" fmla="*/ 182 h 260"/>
                  <a:gd name="T12" fmla="*/ 411 w 550"/>
                  <a:gd name="T13" fmla="*/ 155 h 260"/>
                  <a:gd name="T14" fmla="*/ 536 w 550"/>
                  <a:gd name="T15" fmla="*/ 7 h 260"/>
                  <a:gd name="T16" fmla="*/ 290 w 550"/>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260">
                    <a:moveTo>
                      <a:pt x="290" y="0"/>
                    </a:moveTo>
                    <a:cubicBezTo>
                      <a:pt x="74" y="66"/>
                      <a:pt x="74" y="66"/>
                      <a:pt x="74" y="66"/>
                    </a:cubicBezTo>
                    <a:cubicBezTo>
                      <a:pt x="74" y="66"/>
                      <a:pt x="0" y="98"/>
                      <a:pt x="7" y="153"/>
                    </a:cubicBezTo>
                    <a:cubicBezTo>
                      <a:pt x="13" y="208"/>
                      <a:pt x="75" y="245"/>
                      <a:pt x="172" y="252"/>
                    </a:cubicBezTo>
                    <a:cubicBezTo>
                      <a:pt x="270" y="260"/>
                      <a:pt x="550" y="252"/>
                      <a:pt x="550" y="252"/>
                    </a:cubicBezTo>
                    <a:cubicBezTo>
                      <a:pt x="547" y="182"/>
                      <a:pt x="547" y="182"/>
                      <a:pt x="547" y="182"/>
                    </a:cubicBezTo>
                    <a:cubicBezTo>
                      <a:pt x="411" y="155"/>
                      <a:pt x="411" y="155"/>
                      <a:pt x="411" y="155"/>
                    </a:cubicBezTo>
                    <a:cubicBezTo>
                      <a:pt x="536" y="7"/>
                      <a:pt x="536" y="7"/>
                      <a:pt x="536" y="7"/>
                    </a:cubicBezTo>
                    <a:cubicBezTo>
                      <a:pt x="290" y="0"/>
                      <a:pt x="290" y="0"/>
                      <a:pt x="290" y="0"/>
                    </a:cubicBezTo>
                  </a:path>
                </a:pathLst>
              </a:custGeom>
              <a:solidFill>
                <a:srgbClr val="24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8" name="Freeform 34"/>
              <p:cNvSpPr/>
              <p:nvPr>
                <p:custDataLst>
                  <p:tags r:id="rId33"/>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9" name="Freeform 35"/>
              <p:cNvSpPr/>
              <p:nvPr>
                <p:custDataLst>
                  <p:tags r:id="rId34"/>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0" name="Freeform 36"/>
              <p:cNvSpPr/>
              <p:nvPr>
                <p:custDataLst>
                  <p:tags r:id="rId35"/>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1" name="Freeform 37"/>
              <p:cNvSpPr/>
              <p:nvPr>
                <p:custDataLst>
                  <p:tags r:id="rId36"/>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2" name="Freeform 38"/>
              <p:cNvSpPr/>
              <p:nvPr>
                <p:custDataLst>
                  <p:tags r:id="rId37"/>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3" name="Freeform 39"/>
              <p:cNvSpPr/>
              <p:nvPr>
                <p:custDataLst>
                  <p:tags r:id="rId38"/>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4" name="Freeform 40"/>
              <p:cNvSpPr/>
              <p:nvPr>
                <p:custDataLst>
                  <p:tags r:id="rId39"/>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5" name="Freeform 41"/>
              <p:cNvSpPr/>
              <p:nvPr>
                <p:custDataLst>
                  <p:tags r:id="rId40"/>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6" name="Freeform 42"/>
              <p:cNvSpPr/>
              <p:nvPr>
                <p:custDataLst>
                  <p:tags r:id="rId41"/>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7" name="Freeform 43"/>
              <p:cNvSpPr/>
              <p:nvPr>
                <p:custDataLst>
                  <p:tags r:id="rId42"/>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8" name="Freeform 44"/>
              <p:cNvSpPr/>
              <p:nvPr>
                <p:custDataLst>
                  <p:tags r:id="rId43"/>
                </p:custDataLst>
              </p:nvPr>
            </p:nvSpPr>
            <p:spPr bwMode="auto">
              <a:xfrm flipH="1">
                <a:off x="7219804" y="3247660"/>
                <a:ext cx="2154375" cy="957313"/>
              </a:xfrm>
              <a:custGeom>
                <a:avLst/>
                <a:gdLst>
                  <a:gd name="T0" fmla="*/ 510 w 551"/>
                  <a:gd name="T1" fmla="*/ 90 h 245"/>
                  <a:gd name="T2" fmla="*/ 454 w 551"/>
                  <a:gd name="T3" fmla="*/ 42 h 245"/>
                  <a:gd name="T4" fmla="*/ 327 w 551"/>
                  <a:gd name="T5" fmla="*/ 0 h 245"/>
                  <a:gd name="T6" fmla="*/ 163 w 551"/>
                  <a:gd name="T7" fmla="*/ 9 h 245"/>
                  <a:gd name="T8" fmla="*/ 79 w 551"/>
                  <a:gd name="T9" fmla="*/ 37 h 245"/>
                  <a:gd name="T10" fmla="*/ 18 w 551"/>
                  <a:gd name="T11" fmla="*/ 99 h 245"/>
                  <a:gd name="T12" fmla="*/ 0 w 551"/>
                  <a:gd name="T13" fmla="*/ 217 h 245"/>
                  <a:gd name="T14" fmla="*/ 110 w 551"/>
                  <a:gd name="T15" fmla="*/ 245 h 245"/>
                  <a:gd name="T16" fmla="*/ 120 w 551"/>
                  <a:gd name="T17" fmla="*/ 151 h 245"/>
                  <a:gd name="T18" fmla="*/ 128 w 551"/>
                  <a:gd name="T19" fmla="*/ 222 h 245"/>
                  <a:gd name="T20" fmla="*/ 432 w 551"/>
                  <a:gd name="T21" fmla="*/ 220 h 245"/>
                  <a:gd name="T22" fmla="*/ 428 w 551"/>
                  <a:gd name="T23" fmla="*/ 134 h 245"/>
                  <a:gd name="T24" fmla="*/ 464 w 551"/>
                  <a:gd name="T25" fmla="*/ 220 h 245"/>
                  <a:gd name="T26" fmla="*/ 551 w 551"/>
                  <a:gd name="T27" fmla="*/ 165 h 245"/>
                  <a:gd name="T28" fmla="*/ 510 w 551"/>
                  <a:gd name="T29" fmla="*/ 9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245">
                    <a:moveTo>
                      <a:pt x="510" y="90"/>
                    </a:moveTo>
                    <a:cubicBezTo>
                      <a:pt x="488" y="57"/>
                      <a:pt x="454" y="42"/>
                      <a:pt x="454" y="42"/>
                    </a:cubicBezTo>
                    <a:cubicBezTo>
                      <a:pt x="327" y="0"/>
                      <a:pt x="327" y="0"/>
                      <a:pt x="327" y="0"/>
                    </a:cubicBezTo>
                    <a:cubicBezTo>
                      <a:pt x="163" y="9"/>
                      <a:pt x="163" y="9"/>
                      <a:pt x="163" y="9"/>
                    </a:cubicBezTo>
                    <a:cubicBezTo>
                      <a:pt x="163" y="9"/>
                      <a:pt x="133" y="16"/>
                      <a:pt x="79" y="37"/>
                    </a:cubicBezTo>
                    <a:cubicBezTo>
                      <a:pt x="25" y="57"/>
                      <a:pt x="18" y="99"/>
                      <a:pt x="18" y="99"/>
                    </a:cubicBezTo>
                    <a:cubicBezTo>
                      <a:pt x="0" y="217"/>
                      <a:pt x="0" y="217"/>
                      <a:pt x="0" y="217"/>
                    </a:cubicBezTo>
                    <a:cubicBezTo>
                      <a:pt x="110" y="245"/>
                      <a:pt x="110" y="245"/>
                      <a:pt x="110" y="245"/>
                    </a:cubicBezTo>
                    <a:cubicBezTo>
                      <a:pt x="120" y="151"/>
                      <a:pt x="120" y="151"/>
                      <a:pt x="120" y="151"/>
                    </a:cubicBezTo>
                    <a:cubicBezTo>
                      <a:pt x="128" y="222"/>
                      <a:pt x="128" y="222"/>
                      <a:pt x="128" y="222"/>
                    </a:cubicBezTo>
                    <a:cubicBezTo>
                      <a:pt x="432" y="220"/>
                      <a:pt x="432" y="220"/>
                      <a:pt x="432" y="220"/>
                    </a:cubicBezTo>
                    <a:cubicBezTo>
                      <a:pt x="428" y="134"/>
                      <a:pt x="428" y="134"/>
                      <a:pt x="428" y="134"/>
                    </a:cubicBezTo>
                    <a:cubicBezTo>
                      <a:pt x="464" y="220"/>
                      <a:pt x="464" y="220"/>
                      <a:pt x="464" y="220"/>
                    </a:cubicBezTo>
                    <a:cubicBezTo>
                      <a:pt x="551" y="165"/>
                      <a:pt x="551" y="165"/>
                      <a:pt x="551" y="165"/>
                    </a:cubicBezTo>
                    <a:cubicBezTo>
                      <a:pt x="551" y="165"/>
                      <a:pt x="532" y="122"/>
                      <a:pt x="510" y="90"/>
                    </a:cubicBezTo>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9" name="Freeform 45"/>
              <p:cNvSpPr/>
              <p:nvPr>
                <p:custDataLst>
                  <p:tags r:id="rId44"/>
                </p:custDataLst>
              </p:nvPr>
            </p:nvSpPr>
            <p:spPr bwMode="auto">
              <a:xfrm flipH="1">
                <a:off x="8006110" y="2841934"/>
                <a:ext cx="730978" cy="684035"/>
              </a:xfrm>
              <a:custGeom>
                <a:avLst/>
                <a:gdLst>
                  <a:gd name="T0" fmla="*/ 110 w 187"/>
                  <a:gd name="T1" fmla="*/ 0 h 175"/>
                  <a:gd name="T2" fmla="*/ 110 w 187"/>
                  <a:gd name="T3" fmla="*/ 56 h 175"/>
                  <a:gd name="T4" fmla="*/ 136 w 187"/>
                  <a:gd name="T5" fmla="*/ 94 h 175"/>
                  <a:gd name="T6" fmla="*/ 187 w 187"/>
                  <a:gd name="T7" fmla="*/ 113 h 175"/>
                  <a:gd name="T8" fmla="*/ 0 w 187"/>
                  <a:gd name="T9" fmla="*/ 113 h 175"/>
                  <a:gd name="T10" fmla="*/ 31 w 187"/>
                  <a:gd name="T11" fmla="*/ 98 h 175"/>
                  <a:gd name="T12" fmla="*/ 54 w 187"/>
                  <a:gd name="T13" fmla="*/ 61 h 175"/>
                  <a:gd name="T14" fmla="*/ 54 w 187"/>
                  <a:gd name="T15" fmla="*/ 11 h 175"/>
                  <a:gd name="T16" fmla="*/ 110 w 187"/>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75">
                    <a:moveTo>
                      <a:pt x="110" y="0"/>
                    </a:moveTo>
                    <a:cubicBezTo>
                      <a:pt x="110" y="56"/>
                      <a:pt x="110" y="56"/>
                      <a:pt x="110" y="56"/>
                    </a:cubicBezTo>
                    <a:cubicBezTo>
                      <a:pt x="110" y="73"/>
                      <a:pt x="120" y="88"/>
                      <a:pt x="136" y="94"/>
                    </a:cubicBezTo>
                    <a:cubicBezTo>
                      <a:pt x="187" y="113"/>
                      <a:pt x="187" y="113"/>
                      <a:pt x="187" y="113"/>
                    </a:cubicBezTo>
                    <a:cubicBezTo>
                      <a:pt x="187" y="113"/>
                      <a:pt x="102" y="175"/>
                      <a:pt x="0" y="113"/>
                    </a:cubicBezTo>
                    <a:cubicBezTo>
                      <a:pt x="31" y="98"/>
                      <a:pt x="31" y="98"/>
                      <a:pt x="31" y="98"/>
                    </a:cubicBezTo>
                    <a:cubicBezTo>
                      <a:pt x="45" y="91"/>
                      <a:pt x="54" y="77"/>
                      <a:pt x="54" y="61"/>
                    </a:cubicBezTo>
                    <a:cubicBezTo>
                      <a:pt x="54" y="11"/>
                      <a:pt x="54" y="11"/>
                      <a:pt x="54" y="11"/>
                    </a:cubicBezTo>
                    <a:cubicBezTo>
                      <a:pt x="110" y="0"/>
                      <a:pt x="110" y="0"/>
                      <a:pt x="110" y="0"/>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0" name="Freeform 46"/>
              <p:cNvSpPr/>
              <p:nvPr>
                <p:custDataLst>
                  <p:tags r:id="rId45"/>
                </p:custDataLst>
              </p:nvPr>
            </p:nvSpPr>
            <p:spPr bwMode="auto">
              <a:xfrm flipH="1">
                <a:off x="8135204" y="2325554"/>
                <a:ext cx="531469" cy="668945"/>
              </a:xfrm>
              <a:custGeom>
                <a:avLst/>
                <a:gdLst>
                  <a:gd name="T0" fmla="*/ 0 w 136"/>
                  <a:gd name="T1" fmla="*/ 0 h 171"/>
                  <a:gd name="T2" fmla="*/ 11 w 136"/>
                  <a:gd name="T3" fmla="*/ 132 h 171"/>
                  <a:gd name="T4" fmla="*/ 54 w 136"/>
                  <a:gd name="T5" fmla="*/ 164 h 171"/>
                  <a:gd name="T6" fmla="*/ 127 w 136"/>
                  <a:gd name="T7" fmla="*/ 116 h 171"/>
                  <a:gd name="T8" fmla="*/ 124 w 136"/>
                  <a:gd name="T9" fmla="*/ 4 h 171"/>
                  <a:gd name="T10" fmla="*/ 0 w 136"/>
                  <a:gd name="T11" fmla="*/ 0 h 171"/>
                </a:gdLst>
                <a:ahLst/>
                <a:cxnLst>
                  <a:cxn ang="0">
                    <a:pos x="T0" y="T1"/>
                  </a:cxn>
                  <a:cxn ang="0">
                    <a:pos x="T2" y="T3"/>
                  </a:cxn>
                  <a:cxn ang="0">
                    <a:pos x="T4" y="T5"/>
                  </a:cxn>
                  <a:cxn ang="0">
                    <a:pos x="T6" y="T7"/>
                  </a:cxn>
                  <a:cxn ang="0">
                    <a:pos x="T8" y="T9"/>
                  </a:cxn>
                  <a:cxn ang="0">
                    <a:pos x="T10" y="T11"/>
                  </a:cxn>
                </a:cxnLst>
                <a:rect l="0" t="0" r="r" b="b"/>
                <a:pathLst>
                  <a:path w="136" h="171">
                    <a:moveTo>
                      <a:pt x="0" y="0"/>
                    </a:moveTo>
                    <a:cubicBezTo>
                      <a:pt x="11" y="132"/>
                      <a:pt x="11" y="132"/>
                      <a:pt x="11" y="132"/>
                    </a:cubicBezTo>
                    <a:cubicBezTo>
                      <a:pt x="11" y="132"/>
                      <a:pt x="17" y="156"/>
                      <a:pt x="54" y="164"/>
                    </a:cubicBezTo>
                    <a:cubicBezTo>
                      <a:pt x="92" y="171"/>
                      <a:pt x="119" y="155"/>
                      <a:pt x="127" y="116"/>
                    </a:cubicBezTo>
                    <a:cubicBezTo>
                      <a:pt x="136" y="77"/>
                      <a:pt x="124" y="4"/>
                      <a:pt x="124" y="4"/>
                    </a:cubicBezTo>
                    <a:cubicBezTo>
                      <a:pt x="0" y="0"/>
                      <a:pt x="0" y="0"/>
                      <a:pt x="0" y="0"/>
                    </a:cubicBezTo>
                  </a:path>
                </a:pathLst>
              </a:custGeom>
              <a:solidFill>
                <a:srgbClr val="FFA8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1" name="Freeform 47"/>
              <p:cNvSpPr/>
              <p:nvPr>
                <p:custDataLst>
                  <p:tags r:id="rId46"/>
                </p:custDataLst>
              </p:nvPr>
            </p:nvSpPr>
            <p:spPr bwMode="auto">
              <a:xfrm flipH="1">
                <a:off x="8631464" y="2540154"/>
                <a:ext cx="117359" cy="179391"/>
              </a:xfrm>
              <a:custGeom>
                <a:avLst/>
                <a:gdLst>
                  <a:gd name="T0" fmla="*/ 29 w 30"/>
                  <a:gd name="T1" fmla="*/ 18 h 46"/>
                  <a:gd name="T2" fmla="*/ 12 w 30"/>
                  <a:gd name="T3" fmla="*/ 6 h 46"/>
                  <a:gd name="T4" fmla="*/ 30 w 30"/>
                  <a:gd name="T5" fmla="*/ 46 h 46"/>
                  <a:gd name="T6" fmla="*/ 29 w 30"/>
                  <a:gd name="T7" fmla="*/ 18 h 46"/>
                </a:gdLst>
                <a:ahLst/>
                <a:cxnLst>
                  <a:cxn ang="0">
                    <a:pos x="T0" y="T1"/>
                  </a:cxn>
                  <a:cxn ang="0">
                    <a:pos x="T2" y="T3"/>
                  </a:cxn>
                  <a:cxn ang="0">
                    <a:pos x="T4" y="T5"/>
                  </a:cxn>
                  <a:cxn ang="0">
                    <a:pos x="T6" y="T7"/>
                  </a:cxn>
                </a:cxnLst>
                <a:rect l="0" t="0" r="r" b="b"/>
                <a:pathLst>
                  <a:path w="30" h="46">
                    <a:moveTo>
                      <a:pt x="29" y="18"/>
                    </a:moveTo>
                    <a:cubicBezTo>
                      <a:pt x="29" y="18"/>
                      <a:pt x="24" y="0"/>
                      <a:pt x="12" y="6"/>
                    </a:cubicBezTo>
                    <a:cubicBezTo>
                      <a:pt x="0" y="12"/>
                      <a:pt x="2" y="45"/>
                      <a:pt x="30" y="46"/>
                    </a:cubicBezTo>
                    <a:cubicBezTo>
                      <a:pt x="29" y="18"/>
                      <a:pt x="29" y="18"/>
                      <a:pt x="29" y="18"/>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2" name="Freeform 48"/>
              <p:cNvSpPr/>
              <p:nvPr>
                <p:custDataLst>
                  <p:tags r:id="rId47"/>
                </p:custDataLst>
              </p:nvPr>
            </p:nvSpPr>
            <p:spPr bwMode="auto">
              <a:xfrm flipH="1">
                <a:off x="8064789" y="2533447"/>
                <a:ext cx="102270" cy="162625"/>
              </a:xfrm>
              <a:custGeom>
                <a:avLst/>
                <a:gdLst>
                  <a:gd name="T0" fmla="*/ 2 w 26"/>
                  <a:gd name="T1" fmla="*/ 12 h 42"/>
                  <a:gd name="T2" fmla="*/ 13 w 26"/>
                  <a:gd name="T3" fmla="*/ 4 h 42"/>
                  <a:gd name="T4" fmla="*/ 2 w 26"/>
                  <a:gd name="T5" fmla="*/ 42 h 42"/>
                  <a:gd name="T6" fmla="*/ 2 w 26"/>
                  <a:gd name="T7" fmla="*/ 12 h 42"/>
                </a:gdLst>
                <a:ahLst/>
                <a:cxnLst>
                  <a:cxn ang="0">
                    <a:pos x="T0" y="T1"/>
                  </a:cxn>
                  <a:cxn ang="0">
                    <a:pos x="T2" y="T3"/>
                  </a:cxn>
                  <a:cxn ang="0">
                    <a:pos x="T4" y="T5"/>
                  </a:cxn>
                  <a:cxn ang="0">
                    <a:pos x="T6" y="T7"/>
                  </a:cxn>
                </a:cxnLst>
                <a:rect l="0" t="0" r="r" b="b"/>
                <a:pathLst>
                  <a:path w="26" h="42">
                    <a:moveTo>
                      <a:pt x="2" y="12"/>
                    </a:moveTo>
                    <a:cubicBezTo>
                      <a:pt x="2" y="12"/>
                      <a:pt x="0" y="0"/>
                      <a:pt x="13" y="4"/>
                    </a:cubicBezTo>
                    <a:cubicBezTo>
                      <a:pt x="26" y="8"/>
                      <a:pt x="21" y="37"/>
                      <a:pt x="2" y="42"/>
                    </a:cubicBezTo>
                    <a:lnTo>
                      <a:pt x="2" y="12"/>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3" name="Freeform 49"/>
              <p:cNvSpPr/>
              <p:nvPr>
                <p:custDataLst>
                  <p:tags r:id="rId48"/>
                </p:custDataLst>
              </p:nvPr>
            </p:nvSpPr>
            <p:spPr bwMode="auto">
              <a:xfrm flipH="1">
                <a:off x="8596257" y="2317171"/>
                <a:ext cx="70415" cy="246453"/>
              </a:xfrm>
              <a:custGeom>
                <a:avLst/>
                <a:gdLst>
                  <a:gd name="T0" fmla="*/ 0 w 18"/>
                  <a:gd name="T1" fmla="*/ 0 h 63"/>
                  <a:gd name="T2" fmla="*/ 17 w 18"/>
                  <a:gd name="T3" fmla="*/ 27 h 63"/>
                  <a:gd name="T4" fmla="*/ 5 w 18"/>
                  <a:gd name="T5" fmla="*/ 63 h 63"/>
                  <a:gd name="T6" fmla="*/ 0 w 18"/>
                  <a:gd name="T7" fmla="*/ 0 h 63"/>
                </a:gdLst>
                <a:ahLst/>
                <a:cxnLst>
                  <a:cxn ang="0">
                    <a:pos x="T0" y="T1"/>
                  </a:cxn>
                  <a:cxn ang="0">
                    <a:pos x="T2" y="T3"/>
                  </a:cxn>
                  <a:cxn ang="0">
                    <a:pos x="T4" y="T5"/>
                  </a:cxn>
                  <a:cxn ang="0">
                    <a:pos x="T6" y="T7"/>
                  </a:cxn>
                </a:cxnLst>
                <a:rect l="0" t="0" r="r" b="b"/>
                <a:pathLst>
                  <a:path w="18" h="63">
                    <a:moveTo>
                      <a:pt x="0" y="0"/>
                    </a:moveTo>
                    <a:cubicBezTo>
                      <a:pt x="0" y="0"/>
                      <a:pt x="16" y="5"/>
                      <a:pt x="17" y="27"/>
                    </a:cubicBezTo>
                    <a:cubicBezTo>
                      <a:pt x="18" y="49"/>
                      <a:pt x="5" y="63"/>
                      <a:pt x="5" y="63"/>
                    </a:cubicBezTo>
                    <a:cubicBezTo>
                      <a:pt x="0" y="0"/>
                      <a:pt x="0" y="0"/>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4" name="Freeform 50"/>
              <p:cNvSpPr/>
              <p:nvPr>
                <p:custDataLst>
                  <p:tags r:id="rId49"/>
                </p:custDataLst>
              </p:nvPr>
            </p:nvSpPr>
            <p:spPr bwMode="auto">
              <a:xfrm flipH="1">
                <a:off x="8138557" y="2317171"/>
                <a:ext cx="531469" cy="149213"/>
              </a:xfrm>
              <a:custGeom>
                <a:avLst/>
                <a:gdLst>
                  <a:gd name="T0" fmla="*/ 1 w 136"/>
                  <a:gd name="T1" fmla="*/ 0 h 38"/>
                  <a:gd name="T2" fmla="*/ 66 w 136"/>
                  <a:gd name="T3" fmla="*/ 34 h 38"/>
                  <a:gd name="T4" fmla="*/ 136 w 136"/>
                  <a:gd name="T5" fmla="*/ 5 h 38"/>
                  <a:gd name="T6" fmla="*/ 0 w 136"/>
                  <a:gd name="T7" fmla="*/ 0 h 38"/>
                  <a:gd name="T8" fmla="*/ 1 w 136"/>
                  <a:gd name="T9" fmla="*/ 0 h 38"/>
                </a:gdLst>
                <a:ahLst/>
                <a:cxnLst>
                  <a:cxn ang="0">
                    <a:pos x="T0" y="T1"/>
                  </a:cxn>
                  <a:cxn ang="0">
                    <a:pos x="T2" y="T3"/>
                  </a:cxn>
                  <a:cxn ang="0">
                    <a:pos x="T4" y="T5"/>
                  </a:cxn>
                  <a:cxn ang="0">
                    <a:pos x="T6" y="T7"/>
                  </a:cxn>
                  <a:cxn ang="0">
                    <a:pos x="T8" y="T9"/>
                  </a:cxn>
                </a:cxnLst>
                <a:rect l="0" t="0" r="r" b="b"/>
                <a:pathLst>
                  <a:path w="136" h="38">
                    <a:moveTo>
                      <a:pt x="1" y="0"/>
                    </a:moveTo>
                    <a:cubicBezTo>
                      <a:pt x="1" y="0"/>
                      <a:pt x="26" y="31"/>
                      <a:pt x="66" y="34"/>
                    </a:cubicBezTo>
                    <a:cubicBezTo>
                      <a:pt x="107" y="38"/>
                      <a:pt x="136" y="5"/>
                      <a:pt x="136" y="5"/>
                    </a:cubicBezTo>
                    <a:cubicBezTo>
                      <a:pt x="0" y="0"/>
                      <a:pt x="0" y="0"/>
                      <a:pt x="0" y="0"/>
                    </a:cubicBezTo>
                    <a:cubicBezTo>
                      <a:pt x="1" y="0"/>
                      <a:pt x="1" y="0"/>
                      <a:pt x="1"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5" name="Freeform 51"/>
              <p:cNvSpPr/>
              <p:nvPr>
                <p:custDataLst>
                  <p:tags r:id="rId50"/>
                </p:custDataLst>
              </p:nvPr>
            </p:nvSpPr>
            <p:spPr bwMode="auto">
              <a:xfrm flipH="1">
                <a:off x="8373275" y="2325554"/>
                <a:ext cx="285015" cy="167656"/>
              </a:xfrm>
              <a:custGeom>
                <a:avLst/>
                <a:gdLst>
                  <a:gd name="T0" fmla="*/ 0 w 73"/>
                  <a:gd name="T1" fmla="*/ 0 h 43"/>
                  <a:gd name="T2" fmla="*/ 24 w 73"/>
                  <a:gd name="T3" fmla="*/ 21 h 43"/>
                  <a:gd name="T4" fmla="*/ 73 w 73"/>
                  <a:gd name="T5" fmla="*/ 43 h 43"/>
                  <a:gd name="T6" fmla="*/ 0 w 73"/>
                  <a:gd name="T7" fmla="*/ 0 h 43"/>
                </a:gdLst>
                <a:ahLst/>
                <a:cxnLst>
                  <a:cxn ang="0">
                    <a:pos x="T0" y="T1"/>
                  </a:cxn>
                  <a:cxn ang="0">
                    <a:pos x="T2" y="T3"/>
                  </a:cxn>
                  <a:cxn ang="0">
                    <a:pos x="T4" y="T5"/>
                  </a:cxn>
                  <a:cxn ang="0">
                    <a:pos x="T6" y="T7"/>
                  </a:cxn>
                </a:cxnLst>
                <a:rect l="0" t="0" r="r" b="b"/>
                <a:pathLst>
                  <a:path w="73" h="43">
                    <a:moveTo>
                      <a:pt x="0" y="0"/>
                    </a:moveTo>
                    <a:cubicBezTo>
                      <a:pt x="0" y="0"/>
                      <a:pt x="10" y="11"/>
                      <a:pt x="24" y="21"/>
                    </a:cubicBezTo>
                    <a:cubicBezTo>
                      <a:pt x="38" y="32"/>
                      <a:pt x="57" y="43"/>
                      <a:pt x="73" y="43"/>
                    </a:cubicBezTo>
                    <a:cubicBezTo>
                      <a:pt x="73" y="43"/>
                      <a:pt x="25" y="25"/>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6" name="Freeform 52"/>
              <p:cNvSpPr/>
              <p:nvPr>
                <p:custDataLst>
                  <p:tags r:id="rId51"/>
                </p:custDataLst>
              </p:nvPr>
            </p:nvSpPr>
            <p:spPr bwMode="auto">
              <a:xfrm flipH="1">
                <a:off x="8150292" y="2345673"/>
                <a:ext cx="55327" cy="214599"/>
              </a:xfrm>
              <a:custGeom>
                <a:avLst/>
                <a:gdLst>
                  <a:gd name="T0" fmla="*/ 9 w 14"/>
                  <a:gd name="T1" fmla="*/ 0 h 55"/>
                  <a:gd name="T2" fmla="*/ 12 w 14"/>
                  <a:gd name="T3" fmla="*/ 55 h 55"/>
                  <a:gd name="T4" fmla="*/ 14 w 14"/>
                  <a:gd name="T5" fmla="*/ 0 h 55"/>
                  <a:gd name="T6" fmla="*/ 9 w 14"/>
                  <a:gd name="T7" fmla="*/ 0 h 55"/>
                </a:gdLst>
                <a:ahLst/>
                <a:cxnLst>
                  <a:cxn ang="0">
                    <a:pos x="T0" y="T1"/>
                  </a:cxn>
                  <a:cxn ang="0">
                    <a:pos x="T2" y="T3"/>
                  </a:cxn>
                  <a:cxn ang="0">
                    <a:pos x="T4" y="T5"/>
                  </a:cxn>
                  <a:cxn ang="0">
                    <a:pos x="T6" y="T7"/>
                  </a:cxn>
                </a:cxnLst>
                <a:rect l="0" t="0" r="r" b="b"/>
                <a:pathLst>
                  <a:path w="14" h="55">
                    <a:moveTo>
                      <a:pt x="9" y="0"/>
                    </a:moveTo>
                    <a:cubicBezTo>
                      <a:pt x="9" y="0"/>
                      <a:pt x="0" y="37"/>
                      <a:pt x="12" y="55"/>
                    </a:cubicBezTo>
                    <a:cubicBezTo>
                      <a:pt x="14" y="0"/>
                      <a:pt x="14" y="0"/>
                      <a:pt x="14" y="0"/>
                    </a:cubicBezTo>
                    <a:lnTo>
                      <a:pt x="9" y="0"/>
                    </a:lnTo>
                    <a:close/>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7" name="Freeform 53"/>
              <p:cNvSpPr/>
              <p:nvPr>
                <p:custDataLst>
                  <p:tags r:id="rId52"/>
                </p:custDataLst>
              </p:nvPr>
            </p:nvSpPr>
            <p:spPr bwMode="auto">
              <a:xfrm flipH="1">
                <a:off x="8393393" y="2540154"/>
                <a:ext cx="50297" cy="383931"/>
              </a:xfrm>
              <a:custGeom>
                <a:avLst/>
                <a:gdLst>
                  <a:gd name="T0" fmla="*/ 0 w 13"/>
                  <a:gd name="T1" fmla="*/ 70 h 98"/>
                  <a:gd name="T2" fmla="*/ 1 w 13"/>
                  <a:gd name="T3" fmla="*/ 72 h 98"/>
                  <a:gd name="T4" fmla="*/ 7 w 13"/>
                  <a:gd name="T5" fmla="*/ 87 h 98"/>
                  <a:gd name="T6" fmla="*/ 12 w 13"/>
                  <a:gd name="T7" fmla="*/ 98 h 98"/>
                  <a:gd name="T8" fmla="*/ 13 w 13"/>
                  <a:gd name="T9" fmla="*/ 98 h 98"/>
                  <a:gd name="T10" fmla="*/ 13 w 13"/>
                  <a:gd name="T11" fmla="*/ 97 h 98"/>
                  <a:gd name="T12" fmla="*/ 13 w 13"/>
                  <a:gd name="T13" fmla="*/ 1 h 98"/>
                  <a:gd name="T14" fmla="*/ 12 w 13"/>
                  <a:gd name="T15" fmla="*/ 0 h 98"/>
                  <a:gd name="T16" fmla="*/ 11 w 13"/>
                  <a:gd name="T17" fmla="*/ 1 h 98"/>
                  <a:gd name="T18" fmla="*/ 11 w 13"/>
                  <a:gd name="T19" fmla="*/ 97 h 98"/>
                  <a:gd name="T20" fmla="*/ 12 w 13"/>
                  <a:gd name="T21" fmla="*/ 97 h 98"/>
                  <a:gd name="T22" fmla="*/ 13 w 13"/>
                  <a:gd name="T23" fmla="*/ 97 h 98"/>
                  <a:gd name="T24" fmla="*/ 8 w 13"/>
                  <a:gd name="T25" fmla="*/ 84 h 98"/>
                  <a:gd name="T26" fmla="*/ 4 w 13"/>
                  <a:gd name="T27" fmla="*/ 74 h 98"/>
                  <a:gd name="T28" fmla="*/ 3 w 13"/>
                  <a:gd name="T29" fmla="*/ 71 h 98"/>
                  <a:gd name="T30" fmla="*/ 2 w 13"/>
                  <a:gd name="T31" fmla="*/ 70 h 98"/>
                  <a:gd name="T32" fmla="*/ 1 w 13"/>
                  <a:gd name="T33" fmla="*/ 69 h 98"/>
                  <a:gd name="T34" fmla="*/ 0 w 13"/>
                  <a:gd name="T35"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98">
                    <a:moveTo>
                      <a:pt x="0" y="70"/>
                    </a:moveTo>
                    <a:cubicBezTo>
                      <a:pt x="0" y="70"/>
                      <a:pt x="1" y="71"/>
                      <a:pt x="1" y="72"/>
                    </a:cubicBezTo>
                    <a:cubicBezTo>
                      <a:pt x="2" y="75"/>
                      <a:pt x="5" y="81"/>
                      <a:pt x="7" y="87"/>
                    </a:cubicBezTo>
                    <a:cubicBezTo>
                      <a:pt x="9" y="93"/>
                      <a:pt x="12" y="98"/>
                      <a:pt x="12" y="98"/>
                    </a:cubicBezTo>
                    <a:cubicBezTo>
                      <a:pt x="12" y="98"/>
                      <a:pt x="12" y="98"/>
                      <a:pt x="13" y="98"/>
                    </a:cubicBezTo>
                    <a:cubicBezTo>
                      <a:pt x="13" y="98"/>
                      <a:pt x="13" y="98"/>
                      <a:pt x="13" y="97"/>
                    </a:cubicBezTo>
                    <a:cubicBezTo>
                      <a:pt x="13" y="1"/>
                      <a:pt x="13" y="1"/>
                      <a:pt x="13" y="1"/>
                    </a:cubicBezTo>
                    <a:cubicBezTo>
                      <a:pt x="13" y="1"/>
                      <a:pt x="13" y="0"/>
                      <a:pt x="12" y="0"/>
                    </a:cubicBezTo>
                    <a:cubicBezTo>
                      <a:pt x="12" y="0"/>
                      <a:pt x="11" y="1"/>
                      <a:pt x="11" y="1"/>
                    </a:cubicBezTo>
                    <a:cubicBezTo>
                      <a:pt x="11" y="97"/>
                      <a:pt x="11" y="97"/>
                      <a:pt x="11" y="97"/>
                    </a:cubicBezTo>
                    <a:cubicBezTo>
                      <a:pt x="12" y="97"/>
                      <a:pt x="12" y="97"/>
                      <a:pt x="12" y="97"/>
                    </a:cubicBezTo>
                    <a:cubicBezTo>
                      <a:pt x="13" y="97"/>
                      <a:pt x="13" y="97"/>
                      <a:pt x="13" y="97"/>
                    </a:cubicBezTo>
                    <a:cubicBezTo>
                      <a:pt x="13" y="97"/>
                      <a:pt x="11" y="90"/>
                      <a:pt x="8" y="84"/>
                    </a:cubicBezTo>
                    <a:cubicBezTo>
                      <a:pt x="7" y="80"/>
                      <a:pt x="5" y="77"/>
                      <a:pt x="4" y="74"/>
                    </a:cubicBezTo>
                    <a:cubicBezTo>
                      <a:pt x="4" y="73"/>
                      <a:pt x="3" y="72"/>
                      <a:pt x="3" y="71"/>
                    </a:cubicBezTo>
                    <a:cubicBezTo>
                      <a:pt x="2" y="70"/>
                      <a:pt x="2" y="70"/>
                      <a:pt x="2" y="70"/>
                    </a:cubicBezTo>
                    <a:cubicBezTo>
                      <a:pt x="2" y="69"/>
                      <a:pt x="1" y="69"/>
                      <a:pt x="1" y="69"/>
                    </a:cubicBezTo>
                    <a:cubicBezTo>
                      <a:pt x="0" y="69"/>
                      <a:pt x="0" y="70"/>
                      <a:pt x="0" y="70"/>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8" name="Freeform 54"/>
              <p:cNvSpPr/>
              <p:nvPr>
                <p:custDataLst>
                  <p:tags r:id="rId53"/>
                </p:custDataLst>
              </p:nvPr>
            </p:nvSpPr>
            <p:spPr bwMode="auto">
              <a:xfrm flipH="1">
                <a:off x="8452073"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cubicBezTo>
                      <a:pt x="22" y="11"/>
                      <a:pt x="22" y="11"/>
                      <a:pt x="22" y="11"/>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9" name="Freeform 55"/>
              <p:cNvSpPr/>
              <p:nvPr>
                <p:custDataLst>
                  <p:tags r:id="rId54"/>
                </p:custDataLst>
              </p:nvPr>
            </p:nvSpPr>
            <p:spPr bwMode="auto">
              <a:xfrm flipH="1">
                <a:off x="8463809" y="2637394"/>
                <a:ext cx="11736" cy="20119"/>
              </a:xfrm>
              <a:custGeom>
                <a:avLst/>
                <a:gdLst>
                  <a:gd name="T0" fmla="*/ 0 w 3"/>
                  <a:gd name="T1" fmla="*/ 0 h 5"/>
                  <a:gd name="T2" fmla="*/ 2 w 3"/>
                  <a:gd name="T3" fmla="*/ 5 h 5"/>
                  <a:gd name="T4" fmla="*/ 3 w 3"/>
                  <a:gd name="T5" fmla="*/ 3 h 5"/>
                  <a:gd name="T6" fmla="*/ 0 w 3"/>
                  <a:gd name="T7" fmla="*/ 0 h 5"/>
                </a:gdLst>
                <a:ahLst/>
                <a:cxnLst>
                  <a:cxn ang="0">
                    <a:pos x="T0" y="T1"/>
                  </a:cxn>
                  <a:cxn ang="0">
                    <a:pos x="T2" y="T3"/>
                  </a:cxn>
                  <a:cxn ang="0">
                    <a:pos x="T4" y="T5"/>
                  </a:cxn>
                  <a:cxn ang="0">
                    <a:pos x="T6" y="T7"/>
                  </a:cxn>
                </a:cxnLst>
                <a:rect l="0" t="0" r="r" b="b"/>
                <a:pathLst>
                  <a:path w="3" h="5">
                    <a:moveTo>
                      <a:pt x="0" y="0"/>
                    </a:moveTo>
                    <a:cubicBezTo>
                      <a:pt x="1" y="2"/>
                      <a:pt x="1" y="3"/>
                      <a:pt x="2" y="5"/>
                    </a:cubicBezTo>
                    <a:cubicBezTo>
                      <a:pt x="3" y="3"/>
                      <a:pt x="3" y="3"/>
                      <a:pt x="3" y="3"/>
                    </a:cubicBezTo>
                    <a:cubicBezTo>
                      <a:pt x="2" y="2"/>
                      <a:pt x="2" y="1"/>
                      <a:pt x="0"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0" name="Freeform 56"/>
              <p:cNvSpPr/>
              <p:nvPr>
                <p:custDataLst>
                  <p:tags r:id="rId55"/>
                </p:custDataLst>
              </p:nvPr>
            </p:nvSpPr>
            <p:spPr bwMode="auto">
              <a:xfrm flipH="1">
                <a:off x="8460456" y="2630688"/>
                <a:ext cx="15090" cy="18442"/>
              </a:xfrm>
              <a:custGeom>
                <a:avLst/>
                <a:gdLst>
                  <a:gd name="T0" fmla="*/ 0 w 4"/>
                  <a:gd name="T1" fmla="*/ 0 h 5"/>
                  <a:gd name="T2" fmla="*/ 0 w 4"/>
                  <a:gd name="T3" fmla="*/ 2 h 5"/>
                  <a:gd name="T4" fmla="*/ 3 w 4"/>
                  <a:gd name="T5" fmla="*/ 5 h 5"/>
                  <a:gd name="T6" fmla="*/ 4 w 4"/>
                  <a:gd name="T7" fmla="*/ 4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1"/>
                      <a:pt x="0" y="1"/>
                      <a:pt x="0" y="2"/>
                    </a:cubicBezTo>
                    <a:cubicBezTo>
                      <a:pt x="2" y="3"/>
                      <a:pt x="2" y="4"/>
                      <a:pt x="3" y="5"/>
                    </a:cubicBezTo>
                    <a:cubicBezTo>
                      <a:pt x="4" y="4"/>
                      <a:pt x="4" y="4"/>
                      <a:pt x="4" y="4"/>
                    </a:cubicBezTo>
                    <a:cubicBezTo>
                      <a:pt x="3" y="3"/>
                      <a:pt x="2" y="1"/>
                      <a:pt x="0" y="0"/>
                    </a:cubicBezTo>
                  </a:path>
                </a:pathLst>
              </a:custGeom>
              <a:solidFill>
                <a:srgbClr val="B9A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1" name="Freeform 57"/>
              <p:cNvSpPr/>
              <p:nvPr>
                <p:custDataLst>
                  <p:tags r:id="rId56"/>
                </p:custDataLst>
              </p:nvPr>
            </p:nvSpPr>
            <p:spPr bwMode="auto">
              <a:xfrm flipH="1">
                <a:off x="8460456" y="2649129"/>
                <a:ext cx="6706" cy="31854"/>
              </a:xfrm>
              <a:custGeom>
                <a:avLst/>
                <a:gdLst>
                  <a:gd name="T0" fmla="*/ 1 w 2"/>
                  <a:gd name="T1" fmla="*/ 0 h 8"/>
                  <a:gd name="T2" fmla="*/ 0 w 2"/>
                  <a:gd name="T3" fmla="*/ 2 h 8"/>
                  <a:gd name="T4" fmla="*/ 1 w 2"/>
                  <a:gd name="T5" fmla="*/ 8 h 8"/>
                  <a:gd name="T6" fmla="*/ 2 w 2"/>
                  <a:gd name="T7" fmla="*/ 4 h 8"/>
                  <a:gd name="T8" fmla="*/ 2 w 2"/>
                  <a:gd name="T9" fmla="*/ 4 h 8"/>
                  <a:gd name="T10" fmla="*/ 2 w 2"/>
                  <a:gd name="T11" fmla="*/ 4 h 8"/>
                  <a:gd name="T12" fmla="*/ 1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1" y="0"/>
                    </a:moveTo>
                    <a:cubicBezTo>
                      <a:pt x="0" y="2"/>
                      <a:pt x="0" y="2"/>
                      <a:pt x="0" y="2"/>
                    </a:cubicBezTo>
                    <a:cubicBezTo>
                      <a:pt x="0" y="4"/>
                      <a:pt x="1" y="6"/>
                      <a:pt x="1" y="8"/>
                    </a:cubicBezTo>
                    <a:cubicBezTo>
                      <a:pt x="2" y="7"/>
                      <a:pt x="2" y="6"/>
                      <a:pt x="2" y="4"/>
                    </a:cubicBezTo>
                    <a:cubicBezTo>
                      <a:pt x="2" y="4"/>
                      <a:pt x="2" y="4"/>
                      <a:pt x="2" y="4"/>
                    </a:cubicBezTo>
                    <a:cubicBezTo>
                      <a:pt x="2" y="4"/>
                      <a:pt x="2" y="4"/>
                      <a:pt x="2" y="4"/>
                    </a:cubicBezTo>
                    <a:cubicBezTo>
                      <a:pt x="2" y="3"/>
                      <a:pt x="2" y="1"/>
                      <a:pt x="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2" name="Freeform 58"/>
              <p:cNvSpPr>
                <a:spLocks noEditPoints="1"/>
              </p:cNvSpPr>
              <p:nvPr>
                <p:custDataLst>
                  <p:tags r:id="rId57"/>
                </p:custDataLst>
              </p:nvPr>
            </p:nvSpPr>
            <p:spPr bwMode="auto">
              <a:xfrm flipH="1">
                <a:off x="8455426" y="2645776"/>
                <a:ext cx="8383" cy="43590"/>
              </a:xfrm>
              <a:custGeom>
                <a:avLst/>
                <a:gdLst>
                  <a:gd name="T0" fmla="*/ 1 w 2"/>
                  <a:gd name="T1" fmla="*/ 5 h 11"/>
                  <a:gd name="T2" fmla="*/ 1 w 2"/>
                  <a:gd name="T3" fmla="*/ 5 h 11"/>
                  <a:gd name="T4" fmla="*/ 0 w 2"/>
                  <a:gd name="T5" fmla="*/ 9 h 11"/>
                  <a:gd name="T6" fmla="*/ 0 w 2"/>
                  <a:gd name="T7" fmla="*/ 11 h 11"/>
                  <a:gd name="T8" fmla="*/ 2 w 2"/>
                  <a:gd name="T9" fmla="*/ 6 h 11"/>
                  <a:gd name="T10" fmla="*/ 1 w 2"/>
                  <a:gd name="T11" fmla="*/ 5 h 11"/>
                  <a:gd name="T12" fmla="*/ 1 w 2"/>
                  <a:gd name="T13" fmla="*/ 0 h 11"/>
                  <a:gd name="T14" fmla="*/ 1 w 2"/>
                  <a:gd name="T15" fmla="*/ 0 h 11"/>
                  <a:gd name="T16" fmla="*/ 1 w 2"/>
                  <a:gd name="T17" fmla="*/ 0 h 11"/>
                  <a:gd name="T18" fmla="*/ 0 w 2"/>
                  <a:gd name="T19" fmla="*/ 1 h 11"/>
                  <a:gd name="T20" fmla="*/ 1 w 2"/>
                  <a:gd name="T21" fmla="*/ 5 h 11"/>
                  <a:gd name="T22" fmla="*/ 1 w 2"/>
                  <a:gd name="T23" fmla="*/ 5 h 11"/>
                  <a:gd name="T24" fmla="*/ 1 w 2"/>
                  <a:gd name="T25" fmla="*/ 5 h 11"/>
                  <a:gd name="T26" fmla="*/ 2 w 2"/>
                  <a:gd name="T27" fmla="*/ 4 h 11"/>
                  <a:gd name="T28" fmla="*/ 1 w 2"/>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1">
                    <a:moveTo>
                      <a:pt x="1" y="5"/>
                    </a:moveTo>
                    <a:cubicBezTo>
                      <a:pt x="1" y="5"/>
                      <a:pt x="1" y="5"/>
                      <a:pt x="1" y="5"/>
                    </a:cubicBezTo>
                    <a:cubicBezTo>
                      <a:pt x="1" y="7"/>
                      <a:pt x="1" y="8"/>
                      <a:pt x="0" y="9"/>
                    </a:cubicBezTo>
                    <a:cubicBezTo>
                      <a:pt x="0" y="10"/>
                      <a:pt x="0" y="10"/>
                      <a:pt x="0" y="11"/>
                    </a:cubicBezTo>
                    <a:cubicBezTo>
                      <a:pt x="1" y="9"/>
                      <a:pt x="2" y="8"/>
                      <a:pt x="2" y="6"/>
                    </a:cubicBezTo>
                    <a:cubicBezTo>
                      <a:pt x="1" y="6"/>
                      <a:pt x="1" y="6"/>
                      <a:pt x="1" y="5"/>
                    </a:cubicBezTo>
                    <a:moveTo>
                      <a:pt x="1" y="0"/>
                    </a:moveTo>
                    <a:cubicBezTo>
                      <a:pt x="1" y="0"/>
                      <a:pt x="1" y="0"/>
                      <a:pt x="1" y="0"/>
                    </a:cubicBezTo>
                    <a:cubicBezTo>
                      <a:pt x="1" y="0"/>
                      <a:pt x="1" y="0"/>
                      <a:pt x="1" y="0"/>
                    </a:cubicBezTo>
                    <a:cubicBezTo>
                      <a:pt x="0" y="1"/>
                      <a:pt x="0" y="1"/>
                      <a:pt x="0" y="1"/>
                    </a:cubicBezTo>
                    <a:cubicBezTo>
                      <a:pt x="1" y="2"/>
                      <a:pt x="1" y="4"/>
                      <a:pt x="1" y="5"/>
                    </a:cubicBezTo>
                    <a:cubicBezTo>
                      <a:pt x="1" y="5"/>
                      <a:pt x="1" y="5"/>
                      <a:pt x="1" y="5"/>
                    </a:cubicBezTo>
                    <a:cubicBezTo>
                      <a:pt x="1" y="5"/>
                      <a:pt x="1" y="5"/>
                      <a:pt x="1" y="5"/>
                    </a:cubicBezTo>
                    <a:cubicBezTo>
                      <a:pt x="1" y="5"/>
                      <a:pt x="1" y="4"/>
                      <a:pt x="2" y="4"/>
                    </a:cubicBezTo>
                    <a:cubicBezTo>
                      <a:pt x="2" y="3"/>
                      <a:pt x="1" y="1"/>
                      <a:pt x="1" y="0"/>
                    </a:cubicBezTo>
                  </a:path>
                </a:pathLst>
              </a:custGeom>
              <a:solidFill>
                <a:srgbClr val="765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3" name="Freeform 59"/>
              <p:cNvSpPr/>
              <p:nvPr>
                <p:custDataLst>
                  <p:tags r:id="rId58"/>
                </p:custDataLst>
              </p:nvPr>
            </p:nvSpPr>
            <p:spPr bwMode="auto">
              <a:xfrm flipH="1">
                <a:off x="8296153" y="2625657"/>
                <a:ext cx="58680" cy="70415"/>
              </a:xfrm>
              <a:custGeom>
                <a:avLst/>
                <a:gdLst>
                  <a:gd name="T0" fmla="*/ 10 w 15"/>
                  <a:gd name="T1" fmla="*/ 0 h 18"/>
                  <a:gd name="T2" fmla="*/ 0 w 15"/>
                  <a:gd name="T3" fmla="*/ 9 h 18"/>
                  <a:gd name="T4" fmla="*/ 1 w 15"/>
                  <a:gd name="T5" fmla="*/ 10 h 18"/>
                  <a:gd name="T6" fmla="*/ 0 w 15"/>
                  <a:gd name="T7" fmla="*/ 11 h 18"/>
                  <a:gd name="T8" fmla="*/ 3 w 15"/>
                  <a:gd name="T9" fmla="*/ 18 h 18"/>
                  <a:gd name="T10" fmla="*/ 3 w 15"/>
                  <a:gd name="T11" fmla="*/ 18 h 18"/>
                  <a:gd name="T12" fmla="*/ 3 w 15"/>
                  <a:gd name="T13" fmla="*/ 18 h 18"/>
                  <a:gd name="T14" fmla="*/ 15 w 15"/>
                  <a:gd name="T15" fmla="*/ 1 h 18"/>
                  <a:gd name="T16" fmla="*/ 10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0" y="0"/>
                    </a:moveTo>
                    <a:cubicBezTo>
                      <a:pt x="5" y="0"/>
                      <a:pt x="0" y="4"/>
                      <a:pt x="0" y="9"/>
                    </a:cubicBezTo>
                    <a:cubicBezTo>
                      <a:pt x="0" y="9"/>
                      <a:pt x="1" y="10"/>
                      <a:pt x="1" y="10"/>
                    </a:cubicBezTo>
                    <a:cubicBezTo>
                      <a:pt x="1" y="11"/>
                      <a:pt x="0" y="11"/>
                      <a:pt x="0" y="11"/>
                    </a:cubicBezTo>
                    <a:cubicBezTo>
                      <a:pt x="0" y="14"/>
                      <a:pt x="1" y="16"/>
                      <a:pt x="3" y="18"/>
                    </a:cubicBezTo>
                    <a:cubicBezTo>
                      <a:pt x="3" y="18"/>
                      <a:pt x="3" y="18"/>
                      <a:pt x="3" y="18"/>
                    </a:cubicBezTo>
                    <a:cubicBezTo>
                      <a:pt x="3" y="18"/>
                      <a:pt x="3" y="18"/>
                      <a:pt x="3" y="18"/>
                    </a:cubicBezTo>
                    <a:cubicBezTo>
                      <a:pt x="15" y="1"/>
                      <a:pt x="15" y="1"/>
                      <a:pt x="15" y="1"/>
                    </a:cubicBezTo>
                    <a:cubicBezTo>
                      <a:pt x="14" y="0"/>
                      <a:pt x="12" y="0"/>
                      <a:pt x="10"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4" name="Freeform 60"/>
              <p:cNvSpPr/>
              <p:nvPr>
                <p:custDataLst>
                  <p:tags r:id="rId59"/>
                </p:custDataLst>
              </p:nvPr>
            </p:nvSpPr>
            <p:spPr bwMode="auto">
              <a:xfrm flipH="1">
                <a:off x="8276035" y="2630688"/>
                <a:ext cx="67062" cy="77122"/>
              </a:xfrm>
              <a:custGeom>
                <a:avLst/>
                <a:gdLst>
                  <a:gd name="T0" fmla="*/ 12 w 17"/>
                  <a:gd name="T1" fmla="*/ 0 h 20"/>
                  <a:gd name="T2" fmla="*/ 12 w 17"/>
                  <a:gd name="T3" fmla="*/ 0 h 20"/>
                  <a:gd name="T4" fmla="*/ 12 w 17"/>
                  <a:gd name="T5" fmla="*/ 0 h 20"/>
                  <a:gd name="T6" fmla="*/ 0 w 17"/>
                  <a:gd name="T7" fmla="*/ 17 h 20"/>
                  <a:gd name="T8" fmla="*/ 6 w 17"/>
                  <a:gd name="T9" fmla="*/ 20 h 20"/>
                  <a:gd name="T10" fmla="*/ 6 w 17"/>
                  <a:gd name="T11" fmla="*/ 20 h 20"/>
                  <a:gd name="T12" fmla="*/ 6 w 17"/>
                  <a:gd name="T13" fmla="*/ 20 h 20"/>
                  <a:gd name="T14" fmla="*/ 17 w 17"/>
                  <a:gd name="T15" fmla="*/ 5 h 20"/>
                  <a:gd name="T16" fmla="*/ 12 w 1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2" y="0"/>
                    </a:moveTo>
                    <a:cubicBezTo>
                      <a:pt x="12" y="0"/>
                      <a:pt x="12" y="0"/>
                      <a:pt x="12" y="0"/>
                    </a:cubicBezTo>
                    <a:cubicBezTo>
                      <a:pt x="12" y="0"/>
                      <a:pt x="12" y="0"/>
                      <a:pt x="12" y="0"/>
                    </a:cubicBezTo>
                    <a:cubicBezTo>
                      <a:pt x="0" y="17"/>
                      <a:pt x="0" y="17"/>
                      <a:pt x="0" y="17"/>
                    </a:cubicBezTo>
                    <a:cubicBezTo>
                      <a:pt x="2" y="19"/>
                      <a:pt x="4" y="19"/>
                      <a:pt x="6" y="20"/>
                    </a:cubicBezTo>
                    <a:cubicBezTo>
                      <a:pt x="6" y="20"/>
                      <a:pt x="6" y="20"/>
                      <a:pt x="6" y="20"/>
                    </a:cubicBezTo>
                    <a:cubicBezTo>
                      <a:pt x="6" y="20"/>
                      <a:pt x="6" y="20"/>
                      <a:pt x="6" y="20"/>
                    </a:cubicBezTo>
                    <a:cubicBezTo>
                      <a:pt x="17" y="5"/>
                      <a:pt x="17" y="5"/>
                      <a:pt x="17" y="5"/>
                    </a:cubicBezTo>
                    <a:cubicBezTo>
                      <a:pt x="16" y="3"/>
                      <a:pt x="14" y="1"/>
                      <a:pt x="12"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5" name="Freeform 61"/>
              <p:cNvSpPr/>
              <p:nvPr>
                <p:custDataLst>
                  <p:tags r:id="rId60"/>
                </p:custDataLst>
              </p:nvPr>
            </p:nvSpPr>
            <p:spPr bwMode="auto">
              <a:xfrm flipH="1">
                <a:off x="8272681" y="2649129"/>
                <a:ext cx="46944" cy="58679"/>
              </a:xfrm>
              <a:custGeom>
                <a:avLst/>
                <a:gdLst>
                  <a:gd name="T0" fmla="*/ 11 w 12"/>
                  <a:gd name="T1" fmla="*/ 0 h 15"/>
                  <a:gd name="T2" fmla="*/ 11 w 12"/>
                  <a:gd name="T3" fmla="*/ 0 h 15"/>
                  <a:gd name="T4" fmla="*/ 11 w 12"/>
                  <a:gd name="T5" fmla="*/ 0 h 15"/>
                  <a:gd name="T6" fmla="*/ 0 w 12"/>
                  <a:gd name="T7" fmla="*/ 15 h 15"/>
                  <a:gd name="T8" fmla="*/ 1 w 12"/>
                  <a:gd name="T9" fmla="*/ 15 h 15"/>
                  <a:gd name="T10" fmla="*/ 12 w 12"/>
                  <a:gd name="T11" fmla="*/ 4 h 15"/>
                  <a:gd name="T12" fmla="*/ 11 w 1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11" y="0"/>
                    </a:moveTo>
                    <a:cubicBezTo>
                      <a:pt x="11" y="0"/>
                      <a:pt x="11" y="0"/>
                      <a:pt x="11" y="0"/>
                    </a:cubicBezTo>
                    <a:cubicBezTo>
                      <a:pt x="11" y="0"/>
                      <a:pt x="11" y="0"/>
                      <a:pt x="11" y="0"/>
                    </a:cubicBezTo>
                    <a:cubicBezTo>
                      <a:pt x="0" y="15"/>
                      <a:pt x="0" y="15"/>
                      <a:pt x="0" y="15"/>
                    </a:cubicBezTo>
                    <a:cubicBezTo>
                      <a:pt x="0" y="15"/>
                      <a:pt x="1" y="15"/>
                      <a:pt x="1" y="15"/>
                    </a:cubicBezTo>
                    <a:cubicBezTo>
                      <a:pt x="7" y="15"/>
                      <a:pt x="12" y="10"/>
                      <a:pt x="12" y="4"/>
                    </a:cubicBezTo>
                    <a:cubicBezTo>
                      <a:pt x="12" y="3"/>
                      <a:pt x="11" y="1"/>
                      <a:pt x="1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6" name="Freeform 62"/>
              <p:cNvSpPr/>
              <p:nvPr>
                <p:custDataLst>
                  <p:tags r:id="rId61"/>
                </p:custDataLst>
              </p:nvPr>
            </p:nvSpPr>
            <p:spPr bwMode="auto">
              <a:xfrm flipH="1">
                <a:off x="8267652"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lnTo>
                      <a:pt x="22" y="11"/>
                    </a:lnTo>
                    <a:close/>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7" name="Freeform 63"/>
              <p:cNvSpPr/>
              <p:nvPr>
                <p:custDataLst>
                  <p:tags r:id="rId62"/>
                </p:custDataLst>
              </p:nvPr>
            </p:nvSpPr>
            <p:spPr bwMode="auto">
              <a:xfrm flipH="1">
                <a:off x="8349803" y="2660866"/>
                <a:ext cx="110653" cy="8382"/>
              </a:xfrm>
              <a:custGeom>
                <a:avLst/>
                <a:gdLst>
                  <a:gd name="T0" fmla="*/ 1 w 28"/>
                  <a:gd name="T1" fmla="*/ 2 h 2"/>
                  <a:gd name="T2" fmla="*/ 27 w 28"/>
                  <a:gd name="T3" fmla="*/ 2 h 2"/>
                  <a:gd name="T4" fmla="*/ 28 w 28"/>
                  <a:gd name="T5" fmla="*/ 1 h 2"/>
                  <a:gd name="T6" fmla="*/ 27 w 28"/>
                  <a:gd name="T7" fmla="*/ 0 h 2"/>
                  <a:gd name="T8" fmla="*/ 1 w 28"/>
                  <a:gd name="T9" fmla="*/ 0 h 2"/>
                  <a:gd name="T10" fmla="*/ 0 w 28"/>
                  <a:gd name="T11" fmla="*/ 1 h 2"/>
                  <a:gd name="T12" fmla="*/ 1 w 2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8" h="2">
                    <a:moveTo>
                      <a:pt x="1" y="2"/>
                    </a:moveTo>
                    <a:cubicBezTo>
                      <a:pt x="27" y="2"/>
                      <a:pt x="27" y="2"/>
                      <a:pt x="27" y="2"/>
                    </a:cubicBezTo>
                    <a:cubicBezTo>
                      <a:pt x="27" y="2"/>
                      <a:pt x="28" y="2"/>
                      <a:pt x="28" y="1"/>
                    </a:cubicBezTo>
                    <a:cubicBezTo>
                      <a:pt x="28" y="1"/>
                      <a:pt x="27" y="0"/>
                      <a:pt x="27" y="0"/>
                    </a:cubicBezTo>
                    <a:cubicBezTo>
                      <a:pt x="1" y="0"/>
                      <a:pt x="1" y="0"/>
                      <a:pt x="1" y="0"/>
                    </a:cubicBezTo>
                    <a:cubicBezTo>
                      <a:pt x="0" y="0"/>
                      <a:pt x="0" y="1"/>
                      <a:pt x="0" y="1"/>
                    </a:cubicBezTo>
                    <a:cubicBezTo>
                      <a:pt x="0" y="2"/>
                      <a:pt x="0" y="2"/>
                      <a:pt x="1" y="2"/>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8" name="Freeform 64"/>
              <p:cNvSpPr/>
              <p:nvPr>
                <p:custDataLst>
                  <p:tags r:id="rId63"/>
                </p:custDataLst>
              </p:nvPr>
            </p:nvSpPr>
            <p:spPr bwMode="auto">
              <a:xfrm flipH="1">
                <a:off x="8490634" y="2778224"/>
                <a:ext cx="70415" cy="110653"/>
              </a:xfrm>
              <a:custGeom>
                <a:avLst/>
                <a:gdLst>
                  <a:gd name="T0" fmla="*/ 0 w 18"/>
                  <a:gd name="T1" fmla="*/ 1 h 28"/>
                  <a:gd name="T2" fmla="*/ 2 w 18"/>
                  <a:gd name="T3" fmla="*/ 11 h 28"/>
                  <a:gd name="T4" fmla="*/ 16 w 18"/>
                  <a:gd name="T5" fmla="*/ 27 h 28"/>
                  <a:gd name="T6" fmla="*/ 17 w 18"/>
                  <a:gd name="T7" fmla="*/ 27 h 28"/>
                  <a:gd name="T8" fmla="*/ 17 w 18"/>
                  <a:gd name="T9" fmla="*/ 26 h 28"/>
                  <a:gd name="T10" fmla="*/ 4 w 18"/>
                  <a:gd name="T11" fmla="*/ 10 h 28"/>
                  <a:gd name="T12" fmla="*/ 2 w 18"/>
                  <a:gd name="T13" fmla="*/ 1 h 28"/>
                  <a:gd name="T14" fmla="*/ 1 w 18"/>
                  <a:gd name="T15" fmla="*/ 0 h 28"/>
                  <a:gd name="T16" fmla="*/ 0 w 18"/>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8">
                    <a:moveTo>
                      <a:pt x="0" y="1"/>
                    </a:moveTo>
                    <a:cubicBezTo>
                      <a:pt x="0" y="1"/>
                      <a:pt x="0" y="5"/>
                      <a:pt x="2" y="11"/>
                    </a:cubicBezTo>
                    <a:cubicBezTo>
                      <a:pt x="4" y="16"/>
                      <a:pt x="8" y="23"/>
                      <a:pt x="16" y="27"/>
                    </a:cubicBezTo>
                    <a:cubicBezTo>
                      <a:pt x="17" y="28"/>
                      <a:pt x="17" y="28"/>
                      <a:pt x="17" y="27"/>
                    </a:cubicBezTo>
                    <a:cubicBezTo>
                      <a:pt x="18" y="27"/>
                      <a:pt x="18" y="26"/>
                      <a:pt x="17" y="26"/>
                    </a:cubicBezTo>
                    <a:cubicBezTo>
                      <a:pt x="10" y="21"/>
                      <a:pt x="6" y="15"/>
                      <a:pt x="4" y="10"/>
                    </a:cubicBezTo>
                    <a:cubicBezTo>
                      <a:pt x="2" y="5"/>
                      <a:pt x="2" y="1"/>
                      <a:pt x="2" y="1"/>
                    </a:cubicBezTo>
                    <a:cubicBezTo>
                      <a:pt x="2" y="0"/>
                      <a:pt x="2" y="0"/>
                      <a:pt x="1" y="0"/>
                    </a:cubicBezTo>
                    <a:cubicBezTo>
                      <a:pt x="1"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9" name="Oval 65"/>
              <p:cNvSpPr>
                <a:spLocks noChangeArrowheads="1"/>
              </p:cNvSpPr>
              <p:nvPr>
                <p:custDataLst>
                  <p:tags r:id="rId64"/>
                </p:custDataLst>
              </p:nvPr>
            </p:nvSpPr>
            <p:spPr bwMode="auto">
              <a:xfrm flipH="1">
                <a:off x="8467162"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0" name="Oval 66"/>
              <p:cNvSpPr>
                <a:spLocks noChangeArrowheads="1"/>
              </p:cNvSpPr>
              <p:nvPr>
                <p:custDataLst>
                  <p:tags r:id="rId65"/>
                </p:custDataLst>
              </p:nvPr>
            </p:nvSpPr>
            <p:spPr bwMode="auto">
              <a:xfrm flipH="1">
                <a:off x="8267651"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1" name="Rectangle 67"/>
              <p:cNvSpPr>
                <a:spLocks noChangeArrowheads="1"/>
              </p:cNvSpPr>
              <p:nvPr>
                <p:custDataLst>
                  <p:tags r:id="rId66"/>
                </p:custDataLst>
              </p:nvPr>
            </p:nvSpPr>
            <p:spPr bwMode="auto">
              <a:xfrm flipH="1">
                <a:off x="8460456" y="2545183"/>
                <a:ext cx="77122"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2" name="Rectangle 68"/>
              <p:cNvSpPr>
                <a:spLocks noChangeArrowheads="1"/>
              </p:cNvSpPr>
              <p:nvPr>
                <p:custDataLst>
                  <p:tags r:id="rId67"/>
                </p:custDataLst>
              </p:nvPr>
            </p:nvSpPr>
            <p:spPr bwMode="auto">
              <a:xfrm flipH="1">
                <a:off x="8460456" y="2545183"/>
                <a:ext cx="77122" cy="1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3" name="Rectangle 69"/>
              <p:cNvSpPr>
                <a:spLocks noChangeArrowheads="1"/>
              </p:cNvSpPr>
              <p:nvPr>
                <p:custDataLst>
                  <p:tags r:id="rId68"/>
                </p:custDataLst>
              </p:nvPr>
            </p:nvSpPr>
            <p:spPr bwMode="auto">
              <a:xfrm flipH="1">
                <a:off x="8252563" y="2545183"/>
                <a:ext cx="73768"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4" name="Freeform 70"/>
              <p:cNvSpPr/>
              <p:nvPr>
                <p:custDataLst>
                  <p:tags r:id="rId69"/>
                </p:custDataLst>
              </p:nvPr>
            </p:nvSpPr>
            <p:spPr bwMode="auto">
              <a:xfrm flipH="1">
                <a:off x="7099092" y="3908223"/>
                <a:ext cx="801394" cy="860073"/>
              </a:xfrm>
              <a:custGeom>
                <a:avLst/>
                <a:gdLst>
                  <a:gd name="T0" fmla="*/ 167 w 205"/>
                  <a:gd name="T1" fmla="*/ 0 h 220"/>
                  <a:gd name="T2" fmla="*/ 198 w 205"/>
                  <a:gd name="T3" fmla="*/ 78 h 220"/>
                  <a:gd name="T4" fmla="*/ 179 w 205"/>
                  <a:gd name="T5" fmla="*/ 127 h 220"/>
                  <a:gd name="T6" fmla="*/ 0 w 205"/>
                  <a:gd name="T7" fmla="*/ 220 h 220"/>
                  <a:gd name="T8" fmla="*/ 7 w 205"/>
                  <a:gd name="T9" fmla="*/ 164 h 220"/>
                  <a:gd name="T10" fmla="*/ 109 w 205"/>
                  <a:gd name="T11" fmla="*/ 73 h 220"/>
                  <a:gd name="T12" fmla="*/ 94 w 205"/>
                  <a:gd name="T13" fmla="*/ 47 h 220"/>
                  <a:gd name="T14" fmla="*/ 167 w 205"/>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20">
                    <a:moveTo>
                      <a:pt x="167" y="0"/>
                    </a:moveTo>
                    <a:cubicBezTo>
                      <a:pt x="198" y="78"/>
                      <a:pt x="198" y="78"/>
                      <a:pt x="198" y="78"/>
                    </a:cubicBezTo>
                    <a:cubicBezTo>
                      <a:pt x="205" y="96"/>
                      <a:pt x="197" y="118"/>
                      <a:pt x="179" y="127"/>
                    </a:cubicBezTo>
                    <a:cubicBezTo>
                      <a:pt x="0" y="220"/>
                      <a:pt x="0" y="220"/>
                      <a:pt x="0" y="220"/>
                    </a:cubicBezTo>
                    <a:cubicBezTo>
                      <a:pt x="7" y="164"/>
                      <a:pt x="7" y="164"/>
                      <a:pt x="7" y="164"/>
                    </a:cubicBezTo>
                    <a:cubicBezTo>
                      <a:pt x="109" y="73"/>
                      <a:pt x="109" y="73"/>
                      <a:pt x="109" y="73"/>
                    </a:cubicBezTo>
                    <a:cubicBezTo>
                      <a:pt x="94" y="47"/>
                      <a:pt x="94" y="47"/>
                      <a:pt x="94" y="47"/>
                    </a:cubicBezTo>
                    <a:lnTo>
                      <a:pt x="167"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5" name="Freeform 71"/>
              <p:cNvSpPr/>
              <p:nvPr>
                <p:custDataLst>
                  <p:tags r:id="rId70"/>
                </p:custDataLst>
              </p:nvPr>
            </p:nvSpPr>
            <p:spPr bwMode="auto">
              <a:xfrm flipH="1">
                <a:off x="8440337" y="4104380"/>
                <a:ext cx="1027729" cy="766186"/>
              </a:xfrm>
              <a:custGeom>
                <a:avLst/>
                <a:gdLst>
                  <a:gd name="T0" fmla="*/ 115 w 263"/>
                  <a:gd name="T1" fmla="*/ 21 h 196"/>
                  <a:gd name="T2" fmla="*/ 110 w 263"/>
                  <a:gd name="T3" fmla="*/ 79 h 196"/>
                  <a:gd name="T4" fmla="*/ 231 w 263"/>
                  <a:gd name="T5" fmla="*/ 87 h 196"/>
                  <a:gd name="T6" fmla="*/ 258 w 263"/>
                  <a:gd name="T7" fmla="*/ 112 h 196"/>
                  <a:gd name="T8" fmla="*/ 263 w 263"/>
                  <a:gd name="T9" fmla="*/ 158 h 196"/>
                  <a:gd name="T10" fmla="*/ 224 w 263"/>
                  <a:gd name="T11" fmla="*/ 139 h 196"/>
                  <a:gd name="T12" fmla="*/ 47 w 263"/>
                  <a:gd name="T13" fmla="*/ 189 h 196"/>
                  <a:gd name="T14" fmla="*/ 5 w 263"/>
                  <a:gd name="T15" fmla="*/ 151 h 196"/>
                  <a:gd name="T16" fmla="*/ 31 w 263"/>
                  <a:gd name="T17" fmla="*/ 0 h 196"/>
                  <a:gd name="T18" fmla="*/ 115 w 263"/>
                  <a:gd name="T19"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196">
                    <a:moveTo>
                      <a:pt x="115" y="21"/>
                    </a:moveTo>
                    <a:cubicBezTo>
                      <a:pt x="110" y="79"/>
                      <a:pt x="110" y="79"/>
                      <a:pt x="110" y="79"/>
                    </a:cubicBezTo>
                    <a:cubicBezTo>
                      <a:pt x="231" y="87"/>
                      <a:pt x="231" y="87"/>
                      <a:pt x="231" y="87"/>
                    </a:cubicBezTo>
                    <a:cubicBezTo>
                      <a:pt x="231" y="87"/>
                      <a:pt x="252" y="91"/>
                      <a:pt x="258" y="112"/>
                    </a:cubicBezTo>
                    <a:cubicBezTo>
                      <a:pt x="263" y="132"/>
                      <a:pt x="263" y="158"/>
                      <a:pt x="263" y="158"/>
                    </a:cubicBezTo>
                    <a:cubicBezTo>
                      <a:pt x="224" y="139"/>
                      <a:pt x="224" y="139"/>
                      <a:pt x="224" y="139"/>
                    </a:cubicBezTo>
                    <a:cubicBezTo>
                      <a:pt x="47" y="189"/>
                      <a:pt x="47" y="189"/>
                      <a:pt x="47" y="189"/>
                    </a:cubicBezTo>
                    <a:cubicBezTo>
                      <a:pt x="23" y="196"/>
                      <a:pt x="0" y="175"/>
                      <a:pt x="5" y="151"/>
                    </a:cubicBezTo>
                    <a:cubicBezTo>
                      <a:pt x="31" y="0"/>
                      <a:pt x="31" y="0"/>
                      <a:pt x="31" y="0"/>
                    </a:cubicBezTo>
                    <a:cubicBezTo>
                      <a:pt x="115" y="21"/>
                      <a:pt x="115" y="21"/>
                      <a:pt x="115" y="21"/>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6" name="Freeform 72"/>
              <p:cNvSpPr/>
              <p:nvPr>
                <p:custDataLst>
                  <p:tags r:id="rId71"/>
                </p:custDataLst>
              </p:nvPr>
            </p:nvSpPr>
            <p:spPr bwMode="auto">
              <a:xfrm flipH="1">
                <a:off x="8733734" y="4404484"/>
                <a:ext cx="575059" cy="31854"/>
              </a:xfrm>
              <a:custGeom>
                <a:avLst/>
                <a:gdLst>
                  <a:gd name="T0" fmla="*/ 1 w 147"/>
                  <a:gd name="T1" fmla="*/ 2 h 8"/>
                  <a:gd name="T2" fmla="*/ 146 w 147"/>
                  <a:gd name="T3" fmla="*/ 8 h 8"/>
                  <a:gd name="T4" fmla="*/ 147 w 147"/>
                  <a:gd name="T5" fmla="*/ 7 h 8"/>
                  <a:gd name="T6" fmla="*/ 146 w 147"/>
                  <a:gd name="T7" fmla="*/ 6 h 8"/>
                  <a:gd name="T8" fmla="*/ 1 w 147"/>
                  <a:gd name="T9" fmla="*/ 0 h 8"/>
                  <a:gd name="T10" fmla="*/ 0 w 147"/>
                  <a:gd name="T11" fmla="*/ 1 h 8"/>
                  <a:gd name="T12" fmla="*/ 1 w 147"/>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47" h="8">
                    <a:moveTo>
                      <a:pt x="1" y="2"/>
                    </a:moveTo>
                    <a:cubicBezTo>
                      <a:pt x="146" y="8"/>
                      <a:pt x="146" y="8"/>
                      <a:pt x="146" y="8"/>
                    </a:cubicBezTo>
                    <a:cubicBezTo>
                      <a:pt x="146" y="8"/>
                      <a:pt x="147" y="8"/>
                      <a:pt x="147" y="7"/>
                    </a:cubicBezTo>
                    <a:cubicBezTo>
                      <a:pt x="147" y="6"/>
                      <a:pt x="146" y="6"/>
                      <a:pt x="146" y="6"/>
                    </a:cubicBezTo>
                    <a:cubicBezTo>
                      <a:pt x="1" y="0"/>
                      <a:pt x="1" y="0"/>
                      <a:pt x="1" y="0"/>
                    </a:cubicBezTo>
                    <a:cubicBezTo>
                      <a:pt x="0" y="0"/>
                      <a:pt x="0" y="1"/>
                      <a:pt x="0" y="1"/>
                    </a:cubicBezTo>
                    <a:cubicBezTo>
                      <a:pt x="0" y="2"/>
                      <a:pt x="0" y="2"/>
                      <a:pt x="1" y="2"/>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7" name="Freeform 73"/>
              <p:cNvSpPr/>
              <p:nvPr>
                <p:custDataLst>
                  <p:tags r:id="rId72"/>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close/>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8" name="Freeform 74"/>
              <p:cNvSpPr/>
              <p:nvPr>
                <p:custDataLst>
                  <p:tags r:id="rId73"/>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9" name="Freeform 75"/>
              <p:cNvSpPr/>
              <p:nvPr>
                <p:custDataLst>
                  <p:tags r:id="rId74"/>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0" name="Freeform 76"/>
              <p:cNvSpPr/>
              <p:nvPr>
                <p:custDataLst>
                  <p:tags r:id="rId75"/>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1" name="Freeform 77"/>
              <p:cNvSpPr/>
              <p:nvPr>
                <p:custDataLst>
                  <p:tags r:id="rId76"/>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close/>
                  </a:path>
                </a:pathLst>
              </a:custGeom>
              <a:solidFill>
                <a:srgbClr val="3F38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2" name="Freeform 78"/>
              <p:cNvSpPr/>
              <p:nvPr>
                <p:custDataLst>
                  <p:tags r:id="rId77"/>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3" name="Freeform 79"/>
              <p:cNvSpPr/>
              <p:nvPr>
                <p:custDataLst>
                  <p:tags r:id="rId78"/>
                </p:custDataLst>
              </p:nvPr>
            </p:nvSpPr>
            <p:spPr bwMode="auto">
              <a:xfrm flipH="1">
                <a:off x="7680858" y="3306339"/>
                <a:ext cx="1267476" cy="953960"/>
              </a:xfrm>
              <a:custGeom>
                <a:avLst/>
                <a:gdLst>
                  <a:gd name="T0" fmla="*/ 33 w 324"/>
                  <a:gd name="T1" fmla="*/ 0 h 244"/>
                  <a:gd name="T2" fmla="*/ 323 w 324"/>
                  <a:gd name="T3" fmla="*/ 204 h 244"/>
                  <a:gd name="T4" fmla="*/ 324 w 324"/>
                  <a:gd name="T5" fmla="*/ 244 h 244"/>
                  <a:gd name="T6" fmla="*/ 0 w 324"/>
                  <a:gd name="T7" fmla="*/ 11 h 244"/>
                  <a:gd name="T8" fmla="*/ 33 w 324"/>
                  <a:gd name="T9" fmla="*/ 0 h 244"/>
                </a:gdLst>
                <a:ahLst/>
                <a:cxnLst>
                  <a:cxn ang="0">
                    <a:pos x="T0" y="T1"/>
                  </a:cxn>
                  <a:cxn ang="0">
                    <a:pos x="T2" y="T3"/>
                  </a:cxn>
                  <a:cxn ang="0">
                    <a:pos x="T4" y="T5"/>
                  </a:cxn>
                  <a:cxn ang="0">
                    <a:pos x="T6" y="T7"/>
                  </a:cxn>
                  <a:cxn ang="0">
                    <a:pos x="T8" y="T9"/>
                  </a:cxn>
                </a:cxnLst>
                <a:rect l="0" t="0" r="r" b="b"/>
                <a:pathLst>
                  <a:path w="324" h="244">
                    <a:moveTo>
                      <a:pt x="33" y="0"/>
                    </a:moveTo>
                    <a:cubicBezTo>
                      <a:pt x="33" y="0"/>
                      <a:pt x="162" y="128"/>
                      <a:pt x="323" y="204"/>
                    </a:cubicBezTo>
                    <a:cubicBezTo>
                      <a:pt x="324" y="244"/>
                      <a:pt x="324" y="244"/>
                      <a:pt x="324" y="244"/>
                    </a:cubicBezTo>
                    <a:cubicBezTo>
                      <a:pt x="324" y="244"/>
                      <a:pt x="107" y="146"/>
                      <a:pt x="0" y="11"/>
                    </a:cubicBezTo>
                    <a:cubicBezTo>
                      <a:pt x="33" y="0"/>
                      <a:pt x="33" y="0"/>
                      <a:pt x="33" y="0"/>
                    </a:cubicBezTo>
                  </a:path>
                </a:pathLst>
              </a:custGeom>
              <a:solidFill>
                <a:srgbClr val="F0C7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4" name="Freeform 80"/>
              <p:cNvSpPr/>
              <p:nvPr>
                <p:custDataLst>
                  <p:tags r:id="rId79"/>
                </p:custDataLst>
              </p:nvPr>
            </p:nvSpPr>
            <p:spPr bwMode="auto">
              <a:xfrm flipH="1">
                <a:off x="7786480" y="5128756"/>
                <a:ext cx="1748648" cy="335311"/>
              </a:xfrm>
              <a:custGeom>
                <a:avLst/>
                <a:gdLst>
                  <a:gd name="T0" fmla="*/ 1 w 447"/>
                  <a:gd name="T1" fmla="*/ 16 h 86"/>
                  <a:gd name="T2" fmla="*/ 2 w 447"/>
                  <a:gd name="T3" fmla="*/ 16 h 86"/>
                  <a:gd name="T4" fmla="*/ 77 w 447"/>
                  <a:gd name="T5" fmla="*/ 4 h 86"/>
                  <a:gd name="T6" fmla="*/ 134 w 447"/>
                  <a:gd name="T7" fmla="*/ 11 h 86"/>
                  <a:gd name="T8" fmla="*/ 446 w 447"/>
                  <a:gd name="T9" fmla="*/ 86 h 86"/>
                  <a:gd name="T10" fmla="*/ 447 w 447"/>
                  <a:gd name="T11" fmla="*/ 82 h 86"/>
                  <a:gd name="T12" fmla="*/ 437 w 447"/>
                  <a:gd name="T13" fmla="*/ 79 h 86"/>
                  <a:gd name="T14" fmla="*/ 135 w 447"/>
                  <a:gd name="T15" fmla="*/ 7 h 86"/>
                  <a:gd name="T16" fmla="*/ 77 w 447"/>
                  <a:gd name="T17" fmla="*/ 0 h 86"/>
                  <a:gd name="T18" fmla="*/ 0 w 447"/>
                  <a:gd name="T19" fmla="*/ 12 h 86"/>
                  <a:gd name="T20" fmla="*/ 1 w 447"/>
                  <a:gd name="T21" fmla="*/ 1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86">
                    <a:moveTo>
                      <a:pt x="1" y="16"/>
                    </a:moveTo>
                    <a:cubicBezTo>
                      <a:pt x="2" y="16"/>
                      <a:pt x="2" y="16"/>
                      <a:pt x="2" y="16"/>
                    </a:cubicBezTo>
                    <a:cubicBezTo>
                      <a:pt x="5" y="15"/>
                      <a:pt x="35" y="4"/>
                      <a:pt x="77" y="4"/>
                    </a:cubicBezTo>
                    <a:cubicBezTo>
                      <a:pt x="94" y="4"/>
                      <a:pt x="114" y="6"/>
                      <a:pt x="134" y="11"/>
                    </a:cubicBezTo>
                    <a:cubicBezTo>
                      <a:pt x="207" y="29"/>
                      <a:pt x="446" y="86"/>
                      <a:pt x="446" y="86"/>
                    </a:cubicBezTo>
                    <a:cubicBezTo>
                      <a:pt x="447" y="82"/>
                      <a:pt x="447" y="82"/>
                      <a:pt x="447" y="82"/>
                    </a:cubicBezTo>
                    <a:cubicBezTo>
                      <a:pt x="447" y="82"/>
                      <a:pt x="443" y="81"/>
                      <a:pt x="437" y="79"/>
                    </a:cubicBezTo>
                    <a:cubicBezTo>
                      <a:pt x="390" y="68"/>
                      <a:pt x="199" y="23"/>
                      <a:pt x="135" y="7"/>
                    </a:cubicBezTo>
                    <a:cubicBezTo>
                      <a:pt x="114" y="2"/>
                      <a:pt x="94" y="0"/>
                      <a:pt x="77" y="0"/>
                    </a:cubicBezTo>
                    <a:cubicBezTo>
                      <a:pt x="32" y="0"/>
                      <a:pt x="0" y="12"/>
                      <a:pt x="0" y="12"/>
                    </a:cubicBezTo>
                    <a:cubicBezTo>
                      <a:pt x="1" y="16"/>
                      <a:pt x="1" y="16"/>
                      <a:pt x="1" y="16"/>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5" name="Freeform 81"/>
              <p:cNvSpPr/>
              <p:nvPr>
                <p:custDataLst>
                  <p:tags r:id="rId80"/>
                </p:custDataLst>
              </p:nvPr>
            </p:nvSpPr>
            <p:spPr bwMode="auto">
              <a:xfrm flipH="1">
                <a:off x="7454522" y="5452331"/>
                <a:ext cx="343695" cy="254837"/>
              </a:xfrm>
              <a:custGeom>
                <a:avLst/>
                <a:gdLst>
                  <a:gd name="T0" fmla="*/ 2 w 88"/>
                  <a:gd name="T1" fmla="*/ 58 h 65"/>
                  <a:gd name="T2" fmla="*/ 86 w 88"/>
                  <a:gd name="T3" fmla="*/ 64 h 65"/>
                  <a:gd name="T4" fmla="*/ 74 w 88"/>
                  <a:gd name="T5" fmla="*/ 14 h 65"/>
                  <a:gd name="T6" fmla="*/ 0 w 88"/>
                  <a:gd name="T7" fmla="*/ 0 h 65"/>
                  <a:gd name="T8" fmla="*/ 2 w 88"/>
                  <a:gd name="T9" fmla="*/ 58 h 65"/>
                </a:gdLst>
                <a:ahLst/>
                <a:cxnLst>
                  <a:cxn ang="0">
                    <a:pos x="T0" y="T1"/>
                  </a:cxn>
                  <a:cxn ang="0">
                    <a:pos x="T2" y="T3"/>
                  </a:cxn>
                  <a:cxn ang="0">
                    <a:pos x="T4" y="T5"/>
                  </a:cxn>
                  <a:cxn ang="0">
                    <a:pos x="T6" y="T7"/>
                  </a:cxn>
                  <a:cxn ang="0">
                    <a:pos x="T8" y="T9"/>
                  </a:cxn>
                </a:cxnLst>
                <a:rect l="0" t="0" r="r" b="b"/>
                <a:pathLst>
                  <a:path w="88" h="65">
                    <a:moveTo>
                      <a:pt x="2" y="58"/>
                    </a:moveTo>
                    <a:cubicBezTo>
                      <a:pt x="2" y="58"/>
                      <a:pt x="85" y="64"/>
                      <a:pt x="86" y="64"/>
                    </a:cubicBezTo>
                    <a:cubicBezTo>
                      <a:pt x="88" y="65"/>
                      <a:pt x="74" y="14"/>
                      <a:pt x="74" y="14"/>
                    </a:cubicBezTo>
                    <a:cubicBezTo>
                      <a:pt x="0" y="0"/>
                      <a:pt x="0" y="0"/>
                      <a:pt x="0" y="0"/>
                    </a:cubicBezTo>
                    <a:cubicBezTo>
                      <a:pt x="2" y="58"/>
                      <a:pt x="2" y="58"/>
                      <a:pt x="2" y="58"/>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6" name="Freeform 82"/>
              <p:cNvSpPr/>
              <p:nvPr>
                <p:custDataLst>
                  <p:tags r:id="rId81"/>
                </p:custDataLst>
              </p:nvPr>
            </p:nvSpPr>
            <p:spPr bwMode="auto">
              <a:xfrm flipH="1">
                <a:off x="7078974" y="5507658"/>
                <a:ext cx="430875" cy="456023"/>
              </a:xfrm>
              <a:custGeom>
                <a:avLst/>
                <a:gdLst>
                  <a:gd name="T0" fmla="*/ 0 w 110"/>
                  <a:gd name="T1" fmla="*/ 0 h 117"/>
                  <a:gd name="T2" fmla="*/ 52 w 110"/>
                  <a:gd name="T3" fmla="*/ 6 h 117"/>
                  <a:gd name="T4" fmla="*/ 110 w 110"/>
                  <a:gd name="T5" fmla="*/ 117 h 117"/>
                  <a:gd name="T6" fmla="*/ 12 w 110"/>
                  <a:gd name="T7" fmla="*/ 50 h 117"/>
                  <a:gd name="T8" fmla="*/ 0 w 110"/>
                  <a:gd name="T9" fmla="*/ 0 h 117"/>
                </a:gdLst>
                <a:ahLst/>
                <a:cxnLst>
                  <a:cxn ang="0">
                    <a:pos x="T0" y="T1"/>
                  </a:cxn>
                  <a:cxn ang="0">
                    <a:pos x="T2" y="T3"/>
                  </a:cxn>
                  <a:cxn ang="0">
                    <a:pos x="T4" y="T5"/>
                  </a:cxn>
                  <a:cxn ang="0">
                    <a:pos x="T6" y="T7"/>
                  </a:cxn>
                  <a:cxn ang="0">
                    <a:pos x="T8" y="T9"/>
                  </a:cxn>
                </a:cxnLst>
                <a:rect l="0" t="0" r="r" b="b"/>
                <a:pathLst>
                  <a:path w="110" h="117">
                    <a:moveTo>
                      <a:pt x="0" y="0"/>
                    </a:moveTo>
                    <a:cubicBezTo>
                      <a:pt x="52" y="6"/>
                      <a:pt x="52" y="6"/>
                      <a:pt x="52" y="6"/>
                    </a:cubicBezTo>
                    <a:cubicBezTo>
                      <a:pt x="110" y="117"/>
                      <a:pt x="110" y="117"/>
                      <a:pt x="110" y="117"/>
                    </a:cubicBezTo>
                    <a:cubicBezTo>
                      <a:pt x="110" y="117"/>
                      <a:pt x="37" y="103"/>
                      <a:pt x="12" y="50"/>
                    </a:cubicBezTo>
                    <a:cubicBezTo>
                      <a:pt x="0" y="0"/>
                      <a:pt x="0"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7" name="Freeform 83"/>
              <p:cNvSpPr/>
              <p:nvPr>
                <p:custDataLst>
                  <p:tags r:id="rId82"/>
                </p:custDataLst>
              </p:nvPr>
            </p:nvSpPr>
            <p:spPr bwMode="auto">
              <a:xfrm flipH="1">
                <a:off x="8862829" y="5725610"/>
                <a:ext cx="598531" cy="290044"/>
              </a:xfrm>
              <a:custGeom>
                <a:avLst/>
                <a:gdLst>
                  <a:gd name="T0" fmla="*/ 50 w 153"/>
                  <a:gd name="T1" fmla="*/ 0 h 74"/>
                  <a:gd name="T2" fmla="*/ 0 w 153"/>
                  <a:gd name="T3" fmla="*/ 45 h 74"/>
                  <a:gd name="T4" fmla="*/ 71 w 153"/>
                  <a:gd name="T5" fmla="*/ 54 h 74"/>
                  <a:gd name="T6" fmla="*/ 153 w 153"/>
                  <a:gd name="T7" fmla="*/ 4 h 74"/>
                  <a:gd name="T8" fmla="*/ 50 w 153"/>
                  <a:gd name="T9" fmla="*/ 0 h 74"/>
                </a:gdLst>
                <a:ahLst/>
                <a:cxnLst>
                  <a:cxn ang="0">
                    <a:pos x="T0" y="T1"/>
                  </a:cxn>
                  <a:cxn ang="0">
                    <a:pos x="T2" y="T3"/>
                  </a:cxn>
                  <a:cxn ang="0">
                    <a:pos x="T4" y="T5"/>
                  </a:cxn>
                  <a:cxn ang="0">
                    <a:pos x="T6" y="T7"/>
                  </a:cxn>
                  <a:cxn ang="0">
                    <a:pos x="T8" y="T9"/>
                  </a:cxn>
                </a:cxnLst>
                <a:rect l="0" t="0" r="r" b="b"/>
                <a:pathLst>
                  <a:path w="153" h="74">
                    <a:moveTo>
                      <a:pt x="50" y="0"/>
                    </a:moveTo>
                    <a:cubicBezTo>
                      <a:pt x="0" y="45"/>
                      <a:pt x="0" y="45"/>
                      <a:pt x="0" y="45"/>
                    </a:cubicBezTo>
                    <a:cubicBezTo>
                      <a:pt x="0" y="45"/>
                      <a:pt x="25" y="74"/>
                      <a:pt x="71" y="54"/>
                    </a:cubicBezTo>
                    <a:cubicBezTo>
                      <a:pt x="117" y="34"/>
                      <a:pt x="153" y="4"/>
                      <a:pt x="153" y="4"/>
                    </a:cubicBezTo>
                    <a:cubicBezTo>
                      <a:pt x="50" y="0"/>
                      <a:pt x="50" y="0"/>
                      <a:pt x="5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8" name="Freeform 84"/>
              <p:cNvSpPr/>
              <p:nvPr>
                <p:custDataLst>
                  <p:tags r:id="rId83"/>
                </p:custDataLst>
              </p:nvPr>
            </p:nvSpPr>
            <p:spPr bwMode="auto">
              <a:xfrm flipH="1">
                <a:off x="8307889" y="2939174"/>
                <a:ext cx="226336" cy="105622"/>
              </a:xfrm>
              <a:custGeom>
                <a:avLst/>
                <a:gdLst>
                  <a:gd name="T0" fmla="*/ 58 w 58"/>
                  <a:gd name="T1" fmla="*/ 5 h 27"/>
                  <a:gd name="T2" fmla="*/ 0 w 58"/>
                  <a:gd name="T3" fmla="*/ 0 h 27"/>
                  <a:gd name="T4" fmla="*/ 2 w 58"/>
                  <a:gd name="T5" fmla="*/ 27 h 27"/>
                  <a:gd name="T6" fmla="*/ 58 w 58"/>
                  <a:gd name="T7" fmla="*/ 5 h 27"/>
                </a:gdLst>
                <a:ahLst/>
                <a:cxnLst>
                  <a:cxn ang="0">
                    <a:pos x="T0" y="T1"/>
                  </a:cxn>
                  <a:cxn ang="0">
                    <a:pos x="T2" y="T3"/>
                  </a:cxn>
                  <a:cxn ang="0">
                    <a:pos x="T4" y="T5"/>
                  </a:cxn>
                  <a:cxn ang="0">
                    <a:pos x="T6" y="T7"/>
                  </a:cxn>
                </a:cxnLst>
                <a:rect l="0" t="0" r="r" b="b"/>
                <a:pathLst>
                  <a:path w="58" h="27">
                    <a:moveTo>
                      <a:pt x="58" y="5"/>
                    </a:moveTo>
                    <a:cubicBezTo>
                      <a:pt x="58" y="5"/>
                      <a:pt x="19" y="16"/>
                      <a:pt x="0" y="0"/>
                    </a:cubicBezTo>
                    <a:cubicBezTo>
                      <a:pt x="2" y="27"/>
                      <a:pt x="2" y="27"/>
                      <a:pt x="2" y="27"/>
                    </a:cubicBezTo>
                    <a:cubicBezTo>
                      <a:pt x="58" y="5"/>
                      <a:pt x="58" y="5"/>
                      <a:pt x="58" y="5"/>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9" name="Freeform 85"/>
              <p:cNvSpPr/>
              <p:nvPr>
                <p:custDataLst>
                  <p:tags r:id="rId84"/>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0" name="Freeform 86"/>
              <p:cNvSpPr/>
              <p:nvPr>
                <p:custDataLst>
                  <p:tags r:id="rId85"/>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1" name="Freeform 87"/>
              <p:cNvSpPr/>
              <p:nvPr>
                <p:custDataLst>
                  <p:tags r:id="rId86"/>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 name="T8" fmla="*/ 7 w 185"/>
                  <a:gd name="T9" fmla="*/ 110 h 110"/>
                </a:gdLst>
                <a:ahLst/>
                <a:cxnLst>
                  <a:cxn ang="0">
                    <a:pos x="T0" y="T1"/>
                  </a:cxn>
                  <a:cxn ang="0">
                    <a:pos x="T2" y="T3"/>
                  </a:cxn>
                  <a:cxn ang="0">
                    <a:pos x="T4" y="T5"/>
                  </a:cxn>
                  <a:cxn ang="0">
                    <a:pos x="T6" y="T7"/>
                  </a:cxn>
                  <a:cxn ang="0">
                    <a:pos x="T8" y="T9"/>
                  </a:cxn>
                </a:cxnLst>
                <a:rect l="0" t="0" r="r" b="b"/>
                <a:pathLst>
                  <a:path w="185" h="110">
                    <a:moveTo>
                      <a:pt x="7" y="110"/>
                    </a:moveTo>
                    <a:lnTo>
                      <a:pt x="185" y="19"/>
                    </a:lnTo>
                    <a:lnTo>
                      <a:pt x="178" y="0"/>
                    </a:lnTo>
                    <a:lnTo>
                      <a:pt x="0" y="110"/>
                    </a:lnTo>
                    <a:lnTo>
                      <a:pt x="7" y="11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2" name="Freeform 88"/>
              <p:cNvSpPr/>
              <p:nvPr>
                <p:custDataLst>
                  <p:tags r:id="rId87"/>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Lst>
                <a:ahLst/>
                <a:cxnLst>
                  <a:cxn ang="0">
                    <a:pos x="T0" y="T1"/>
                  </a:cxn>
                  <a:cxn ang="0">
                    <a:pos x="T2" y="T3"/>
                  </a:cxn>
                  <a:cxn ang="0">
                    <a:pos x="T4" y="T5"/>
                  </a:cxn>
                  <a:cxn ang="0">
                    <a:pos x="T6" y="T7"/>
                  </a:cxn>
                </a:cxnLst>
                <a:rect l="0" t="0" r="r" b="b"/>
                <a:pathLst>
                  <a:path w="185" h="110">
                    <a:moveTo>
                      <a:pt x="7" y="110"/>
                    </a:moveTo>
                    <a:lnTo>
                      <a:pt x="185" y="19"/>
                    </a:lnTo>
                    <a:lnTo>
                      <a:pt x="178" y="0"/>
                    </a:lnTo>
                    <a:lnTo>
                      <a:pt x="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3" name="Freeform 89"/>
              <p:cNvSpPr/>
              <p:nvPr>
                <p:custDataLst>
                  <p:tags r:id="rId88"/>
                </p:custDataLst>
              </p:nvPr>
            </p:nvSpPr>
            <p:spPr bwMode="auto">
              <a:xfrm flipH="1">
                <a:off x="8138557" y="2164605"/>
                <a:ext cx="528116" cy="172685"/>
              </a:xfrm>
              <a:custGeom>
                <a:avLst/>
                <a:gdLst>
                  <a:gd name="T0" fmla="*/ 135 w 135"/>
                  <a:gd name="T1" fmla="*/ 44 h 44"/>
                  <a:gd name="T2" fmla="*/ 0 w 135"/>
                  <a:gd name="T3" fmla="*/ 41 h 44"/>
                  <a:gd name="T4" fmla="*/ 135 w 135"/>
                  <a:gd name="T5" fmla="*/ 44 h 44"/>
                </a:gdLst>
                <a:ahLst/>
                <a:cxnLst>
                  <a:cxn ang="0">
                    <a:pos x="T0" y="T1"/>
                  </a:cxn>
                  <a:cxn ang="0">
                    <a:pos x="T2" y="T3"/>
                  </a:cxn>
                  <a:cxn ang="0">
                    <a:pos x="T4" y="T5"/>
                  </a:cxn>
                </a:cxnLst>
                <a:rect l="0" t="0" r="r" b="b"/>
                <a:pathLst>
                  <a:path w="135" h="44">
                    <a:moveTo>
                      <a:pt x="135" y="44"/>
                    </a:moveTo>
                    <a:cubicBezTo>
                      <a:pt x="64" y="0"/>
                      <a:pt x="0" y="41"/>
                      <a:pt x="0" y="41"/>
                    </a:cubicBezTo>
                    <a:cubicBezTo>
                      <a:pt x="135" y="44"/>
                      <a:pt x="135" y="44"/>
                      <a:pt x="135" y="44"/>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4" name="Freeform 90"/>
              <p:cNvSpPr/>
              <p:nvPr>
                <p:custDataLst>
                  <p:tags r:id="rId89"/>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5" name="Freeform 91"/>
              <p:cNvSpPr/>
              <p:nvPr>
                <p:custDataLst>
                  <p:tags r:id="rId90"/>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6" name="Freeform 92"/>
              <p:cNvSpPr>
                <a:spLocks noEditPoints="1"/>
              </p:cNvSpPr>
              <p:nvPr>
                <p:custDataLst>
                  <p:tags r:id="rId91"/>
                </p:custDataLst>
              </p:nvPr>
            </p:nvSpPr>
            <p:spPr bwMode="auto">
              <a:xfrm flipH="1">
                <a:off x="8663320" y="2317171"/>
                <a:ext cx="3353" cy="8382"/>
              </a:xfrm>
              <a:custGeom>
                <a:avLst/>
                <a:gdLst>
                  <a:gd name="T0" fmla="*/ 0 w 1"/>
                  <a:gd name="T1" fmla="*/ 0 h 2"/>
                  <a:gd name="T2" fmla="*/ 0 w 1"/>
                  <a:gd name="T3" fmla="*/ 1 h 2"/>
                  <a:gd name="T4" fmla="*/ 0 w 1"/>
                  <a:gd name="T5" fmla="*/ 2 h 2"/>
                  <a:gd name="T6" fmla="*/ 1 w 1"/>
                  <a:gd name="T7" fmla="*/ 1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w 1"/>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0"/>
                    </a:moveTo>
                    <a:cubicBezTo>
                      <a:pt x="0" y="1"/>
                      <a:pt x="0" y="1"/>
                      <a:pt x="0" y="1"/>
                    </a:cubicBezTo>
                    <a:cubicBezTo>
                      <a:pt x="0" y="2"/>
                      <a:pt x="0" y="2"/>
                      <a:pt x="0" y="2"/>
                    </a:cubicBezTo>
                    <a:cubicBezTo>
                      <a:pt x="1" y="2"/>
                      <a:pt x="1" y="1"/>
                      <a:pt x="1" y="1"/>
                    </a:cubicBezTo>
                    <a:cubicBezTo>
                      <a:pt x="1" y="1"/>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7" name="Freeform 93"/>
              <p:cNvSpPr>
                <a:spLocks noEditPoints="1"/>
              </p:cNvSpPr>
              <p:nvPr>
                <p:custDataLst>
                  <p:tags r:id="rId92"/>
                </p:custDataLst>
              </p:nvPr>
            </p:nvSpPr>
            <p:spPr bwMode="auto">
              <a:xfrm flipH="1">
                <a:off x="8654936" y="2317171"/>
                <a:ext cx="15090" cy="5029"/>
              </a:xfrm>
              <a:custGeom>
                <a:avLst/>
                <a:gdLst>
                  <a:gd name="T0" fmla="*/ 1 w 4"/>
                  <a:gd name="T1" fmla="*/ 0 h 1"/>
                  <a:gd name="T2" fmla="*/ 2 w 4"/>
                  <a:gd name="T3" fmla="*/ 1 h 1"/>
                  <a:gd name="T4" fmla="*/ 4 w 4"/>
                  <a:gd name="T5" fmla="*/ 0 h 1"/>
                  <a:gd name="T6" fmla="*/ 1 w 4"/>
                  <a:gd name="T7" fmla="*/ 0 h 1"/>
                  <a:gd name="T8" fmla="*/ 1 w 4"/>
                  <a:gd name="T9" fmla="*/ 0 h 1"/>
                  <a:gd name="T10" fmla="*/ 1 w 4"/>
                  <a:gd name="T11" fmla="*/ 0 h 1"/>
                  <a:gd name="T12" fmla="*/ 1 w 4"/>
                  <a:gd name="T13" fmla="*/ 0 h 1"/>
                  <a:gd name="T14" fmla="*/ 0 w 4"/>
                  <a:gd name="T15" fmla="*/ 0 h 1"/>
                  <a:gd name="T16" fmla="*/ 1 w 4"/>
                  <a:gd name="T17" fmla="*/ 0 h 1"/>
                  <a:gd name="T18" fmla="*/ 1 w 4"/>
                  <a:gd name="T19" fmla="*/ 0 h 1"/>
                  <a:gd name="T20" fmla="*/ 1 w 4"/>
                  <a:gd name="T21" fmla="*/ 0 h 1"/>
                  <a:gd name="T22" fmla="*/ 1 w 4"/>
                  <a:gd name="T23" fmla="*/ 0 h 1"/>
                  <a:gd name="T24" fmla="*/ 1 w 4"/>
                  <a:gd name="T25" fmla="*/ 0 h 1"/>
                  <a:gd name="T26" fmla="*/ 1 w 4"/>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
                    <a:moveTo>
                      <a:pt x="1" y="0"/>
                    </a:moveTo>
                    <a:cubicBezTo>
                      <a:pt x="1" y="0"/>
                      <a:pt x="2" y="1"/>
                      <a:pt x="2" y="1"/>
                    </a:cubicBezTo>
                    <a:cubicBezTo>
                      <a:pt x="3" y="1"/>
                      <a:pt x="3" y="1"/>
                      <a:pt x="4" y="0"/>
                    </a:cubicBezTo>
                    <a:cubicBezTo>
                      <a:pt x="1" y="0"/>
                      <a:pt x="1" y="0"/>
                      <a:pt x="1" y="0"/>
                    </a:cubicBezTo>
                    <a:cubicBezTo>
                      <a:pt x="1" y="0"/>
                      <a:pt x="1" y="0"/>
                      <a:pt x="1" y="0"/>
                    </a:cubicBezTo>
                    <a:cubicBezTo>
                      <a:pt x="1" y="0"/>
                      <a:pt x="1" y="0"/>
                      <a:pt x="1" y="0"/>
                    </a:cubicBezTo>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8" name="Freeform 94"/>
              <p:cNvSpPr>
                <a:spLocks noEditPoints="1"/>
              </p:cNvSpPr>
              <p:nvPr>
                <p:custDataLst>
                  <p:tags r:id="rId93"/>
                </p:custDataLst>
              </p:nvPr>
            </p:nvSpPr>
            <p:spPr bwMode="auto">
              <a:xfrm flipH="1">
                <a:off x="8525841" y="2325554"/>
                <a:ext cx="179392" cy="616973"/>
              </a:xfrm>
              <a:custGeom>
                <a:avLst/>
                <a:gdLst>
                  <a:gd name="T0" fmla="*/ 44 w 46"/>
                  <a:gd name="T1" fmla="*/ 157 h 158"/>
                  <a:gd name="T2" fmla="*/ 46 w 46"/>
                  <a:gd name="T3" fmla="*/ 158 h 158"/>
                  <a:gd name="T4" fmla="*/ 46 w 46"/>
                  <a:gd name="T5" fmla="*/ 158 h 158"/>
                  <a:gd name="T6" fmla="*/ 46 w 46"/>
                  <a:gd name="T7" fmla="*/ 158 h 158"/>
                  <a:gd name="T8" fmla="*/ 46 w 46"/>
                  <a:gd name="T9" fmla="*/ 158 h 158"/>
                  <a:gd name="T10" fmla="*/ 44 w 46"/>
                  <a:gd name="T11" fmla="*/ 157 h 158"/>
                  <a:gd name="T12" fmla="*/ 19 w 46"/>
                  <a:gd name="T13" fmla="*/ 101 h 158"/>
                  <a:gd name="T14" fmla="*/ 19 w 46"/>
                  <a:gd name="T15" fmla="*/ 101 h 158"/>
                  <a:gd name="T16" fmla="*/ 19 w 46"/>
                  <a:gd name="T17" fmla="*/ 101 h 158"/>
                  <a:gd name="T18" fmla="*/ 21 w 46"/>
                  <a:gd name="T19" fmla="*/ 132 h 158"/>
                  <a:gd name="T20" fmla="*/ 19 w 46"/>
                  <a:gd name="T21" fmla="*/ 101 h 158"/>
                  <a:gd name="T22" fmla="*/ 16 w 46"/>
                  <a:gd name="T23" fmla="*/ 68 h 158"/>
                  <a:gd name="T24" fmla="*/ 16 w 46"/>
                  <a:gd name="T25" fmla="*/ 69 h 158"/>
                  <a:gd name="T26" fmla="*/ 16 w 46"/>
                  <a:gd name="T27" fmla="*/ 69 h 158"/>
                  <a:gd name="T28" fmla="*/ 16 w 46"/>
                  <a:gd name="T29" fmla="*/ 68 h 158"/>
                  <a:gd name="T30" fmla="*/ 11 w 46"/>
                  <a:gd name="T31" fmla="*/ 62 h 158"/>
                  <a:gd name="T32" fmla="*/ 11 w 46"/>
                  <a:gd name="T33" fmla="*/ 62 h 158"/>
                  <a:gd name="T34" fmla="*/ 11 w 46"/>
                  <a:gd name="T35" fmla="*/ 62 h 158"/>
                  <a:gd name="T36" fmla="*/ 11 w 46"/>
                  <a:gd name="T37" fmla="*/ 62 h 158"/>
                  <a:gd name="T38" fmla="*/ 11 w 46"/>
                  <a:gd name="T39" fmla="*/ 62 h 158"/>
                  <a:gd name="T40" fmla="*/ 11 w 46"/>
                  <a:gd name="T41" fmla="*/ 62 h 158"/>
                  <a:gd name="T42" fmla="*/ 5 w 46"/>
                  <a:gd name="T43" fmla="*/ 60 h 158"/>
                  <a:gd name="T44" fmla="*/ 1 w 46"/>
                  <a:gd name="T45" fmla="*/ 61 h 158"/>
                  <a:gd name="T46" fmla="*/ 0 w 46"/>
                  <a:gd name="T47" fmla="*/ 62 h 158"/>
                  <a:gd name="T48" fmla="*/ 1 w 46"/>
                  <a:gd name="T49" fmla="*/ 61 h 158"/>
                  <a:gd name="T50" fmla="*/ 5 w 46"/>
                  <a:gd name="T51" fmla="*/ 60 h 158"/>
                  <a:gd name="T52" fmla="*/ 11 w 46"/>
                  <a:gd name="T53" fmla="*/ 62 h 158"/>
                  <a:gd name="T54" fmla="*/ 5 w 46"/>
                  <a:gd name="T55" fmla="*/ 60 h 158"/>
                  <a:gd name="T56" fmla="*/ 10 w 46"/>
                  <a:gd name="T57" fmla="*/ 0 h 158"/>
                  <a:gd name="T58" fmla="*/ 11 w 46"/>
                  <a:gd name="T59" fmla="*/ 7 h 158"/>
                  <a:gd name="T60" fmla="*/ 15 w 46"/>
                  <a:gd name="T61" fmla="*/ 61 h 158"/>
                  <a:gd name="T62" fmla="*/ 11 w 46"/>
                  <a:gd name="T63" fmla="*/ 7 h 158"/>
                  <a:gd name="T64" fmla="*/ 10 w 46"/>
                  <a:gd name="T6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58">
                    <a:moveTo>
                      <a:pt x="44" y="157"/>
                    </a:moveTo>
                    <a:cubicBezTo>
                      <a:pt x="45" y="158"/>
                      <a:pt x="45" y="158"/>
                      <a:pt x="46" y="158"/>
                    </a:cubicBezTo>
                    <a:cubicBezTo>
                      <a:pt x="46" y="158"/>
                      <a:pt x="46" y="158"/>
                      <a:pt x="46" y="158"/>
                    </a:cubicBezTo>
                    <a:cubicBezTo>
                      <a:pt x="46" y="158"/>
                      <a:pt x="46" y="158"/>
                      <a:pt x="46" y="158"/>
                    </a:cubicBezTo>
                    <a:cubicBezTo>
                      <a:pt x="46" y="158"/>
                      <a:pt x="46" y="158"/>
                      <a:pt x="46" y="158"/>
                    </a:cubicBezTo>
                    <a:cubicBezTo>
                      <a:pt x="45" y="158"/>
                      <a:pt x="45" y="158"/>
                      <a:pt x="44" y="157"/>
                    </a:cubicBezTo>
                    <a:moveTo>
                      <a:pt x="19" y="101"/>
                    </a:moveTo>
                    <a:cubicBezTo>
                      <a:pt x="19" y="101"/>
                      <a:pt x="19" y="101"/>
                      <a:pt x="19" y="101"/>
                    </a:cubicBezTo>
                    <a:cubicBezTo>
                      <a:pt x="19" y="101"/>
                      <a:pt x="19" y="101"/>
                      <a:pt x="19" y="101"/>
                    </a:cubicBezTo>
                    <a:cubicBezTo>
                      <a:pt x="21" y="132"/>
                      <a:pt x="21" y="132"/>
                      <a:pt x="21" y="132"/>
                    </a:cubicBezTo>
                    <a:cubicBezTo>
                      <a:pt x="19" y="101"/>
                      <a:pt x="19" y="101"/>
                      <a:pt x="19" y="101"/>
                    </a:cubicBezTo>
                    <a:moveTo>
                      <a:pt x="16" y="68"/>
                    </a:moveTo>
                    <a:cubicBezTo>
                      <a:pt x="16" y="69"/>
                      <a:pt x="16" y="69"/>
                      <a:pt x="16" y="69"/>
                    </a:cubicBezTo>
                    <a:cubicBezTo>
                      <a:pt x="16" y="69"/>
                      <a:pt x="16" y="69"/>
                      <a:pt x="16" y="69"/>
                    </a:cubicBezTo>
                    <a:cubicBezTo>
                      <a:pt x="16" y="68"/>
                      <a:pt x="16" y="68"/>
                      <a:pt x="16" y="68"/>
                    </a:cubicBezTo>
                    <a:moveTo>
                      <a:pt x="11" y="62"/>
                    </a:moveTo>
                    <a:cubicBezTo>
                      <a:pt x="11" y="62"/>
                      <a:pt x="11" y="62"/>
                      <a:pt x="11" y="62"/>
                    </a:cubicBezTo>
                    <a:cubicBezTo>
                      <a:pt x="11" y="62"/>
                      <a:pt x="11" y="62"/>
                      <a:pt x="11" y="62"/>
                    </a:cubicBezTo>
                    <a:moveTo>
                      <a:pt x="11" y="62"/>
                    </a:moveTo>
                    <a:cubicBezTo>
                      <a:pt x="11" y="62"/>
                      <a:pt x="11" y="62"/>
                      <a:pt x="11" y="62"/>
                    </a:cubicBezTo>
                    <a:cubicBezTo>
                      <a:pt x="11" y="62"/>
                      <a:pt x="11" y="62"/>
                      <a:pt x="11" y="62"/>
                    </a:cubicBezTo>
                    <a:moveTo>
                      <a:pt x="5" y="60"/>
                    </a:moveTo>
                    <a:cubicBezTo>
                      <a:pt x="4" y="60"/>
                      <a:pt x="2" y="61"/>
                      <a:pt x="1" y="61"/>
                    </a:cubicBezTo>
                    <a:cubicBezTo>
                      <a:pt x="0" y="62"/>
                      <a:pt x="0" y="62"/>
                      <a:pt x="0" y="62"/>
                    </a:cubicBezTo>
                    <a:cubicBezTo>
                      <a:pt x="0" y="62"/>
                      <a:pt x="0" y="62"/>
                      <a:pt x="1" y="61"/>
                    </a:cubicBezTo>
                    <a:cubicBezTo>
                      <a:pt x="2" y="61"/>
                      <a:pt x="4" y="60"/>
                      <a:pt x="5" y="60"/>
                    </a:cubicBezTo>
                    <a:cubicBezTo>
                      <a:pt x="7" y="60"/>
                      <a:pt x="9" y="61"/>
                      <a:pt x="11" y="62"/>
                    </a:cubicBezTo>
                    <a:cubicBezTo>
                      <a:pt x="9" y="61"/>
                      <a:pt x="7" y="60"/>
                      <a:pt x="5" y="60"/>
                    </a:cubicBezTo>
                    <a:moveTo>
                      <a:pt x="10" y="0"/>
                    </a:moveTo>
                    <a:cubicBezTo>
                      <a:pt x="11" y="7"/>
                      <a:pt x="11" y="7"/>
                      <a:pt x="11" y="7"/>
                    </a:cubicBezTo>
                    <a:cubicBezTo>
                      <a:pt x="15" y="61"/>
                      <a:pt x="15" y="61"/>
                      <a:pt x="15" y="61"/>
                    </a:cubicBezTo>
                    <a:cubicBezTo>
                      <a:pt x="11" y="7"/>
                      <a:pt x="11" y="7"/>
                      <a:pt x="11" y="7"/>
                    </a:cubicBezTo>
                    <a:cubicBezTo>
                      <a:pt x="10" y="0"/>
                      <a:pt x="10" y="0"/>
                      <a:pt x="10"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9" name="Freeform 95"/>
              <p:cNvSpPr/>
              <p:nvPr>
                <p:custDataLst>
                  <p:tags r:id="rId94"/>
                </p:custDataLst>
              </p:nvPr>
            </p:nvSpPr>
            <p:spPr bwMode="auto">
              <a:xfrm flipH="1">
                <a:off x="8416865" y="2942527"/>
                <a:ext cx="108977" cy="31854"/>
              </a:xfrm>
              <a:custGeom>
                <a:avLst/>
                <a:gdLst>
                  <a:gd name="T0" fmla="*/ 0 w 28"/>
                  <a:gd name="T1" fmla="*/ 0 h 8"/>
                  <a:gd name="T2" fmla="*/ 0 w 28"/>
                  <a:gd name="T3" fmla="*/ 0 h 8"/>
                  <a:gd name="T4" fmla="*/ 28 w 28"/>
                  <a:gd name="T5" fmla="*/ 8 h 8"/>
                  <a:gd name="T6" fmla="*/ 28 w 28"/>
                  <a:gd name="T7" fmla="*/ 7 h 8"/>
                  <a:gd name="T8" fmla="*/ 18 w 28"/>
                  <a:gd name="T9" fmla="*/ 6 h 8"/>
                  <a:gd name="T10" fmla="*/ 0 w 28"/>
                  <a:gd name="T11" fmla="*/ 0 h 8"/>
                </a:gdLst>
                <a:ahLst/>
                <a:cxnLst>
                  <a:cxn ang="0">
                    <a:pos x="T0" y="T1"/>
                  </a:cxn>
                  <a:cxn ang="0">
                    <a:pos x="T2" y="T3"/>
                  </a:cxn>
                  <a:cxn ang="0">
                    <a:pos x="T4" y="T5"/>
                  </a:cxn>
                  <a:cxn ang="0">
                    <a:pos x="T6" y="T7"/>
                  </a:cxn>
                  <a:cxn ang="0">
                    <a:pos x="T8" y="T9"/>
                  </a:cxn>
                  <a:cxn ang="0">
                    <a:pos x="T10" y="T11"/>
                  </a:cxn>
                </a:cxnLst>
                <a:rect l="0" t="0" r="r" b="b"/>
                <a:pathLst>
                  <a:path w="28" h="8">
                    <a:moveTo>
                      <a:pt x="0" y="0"/>
                    </a:moveTo>
                    <a:cubicBezTo>
                      <a:pt x="0" y="0"/>
                      <a:pt x="0" y="0"/>
                      <a:pt x="0" y="0"/>
                    </a:cubicBezTo>
                    <a:cubicBezTo>
                      <a:pt x="8" y="6"/>
                      <a:pt x="18" y="8"/>
                      <a:pt x="28" y="8"/>
                    </a:cubicBezTo>
                    <a:cubicBezTo>
                      <a:pt x="28" y="8"/>
                      <a:pt x="28" y="7"/>
                      <a:pt x="28" y="7"/>
                    </a:cubicBezTo>
                    <a:cubicBezTo>
                      <a:pt x="25" y="7"/>
                      <a:pt x="22" y="7"/>
                      <a:pt x="18" y="6"/>
                    </a:cubicBezTo>
                    <a:cubicBezTo>
                      <a:pt x="11" y="4"/>
                      <a:pt x="5" y="2"/>
                      <a:pt x="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0" name="Freeform 96"/>
              <p:cNvSpPr>
                <a:spLocks noEditPoints="1"/>
              </p:cNvSpPr>
              <p:nvPr>
                <p:custDataLst>
                  <p:tags r:id="rId95"/>
                </p:custDataLst>
              </p:nvPr>
            </p:nvSpPr>
            <p:spPr bwMode="auto">
              <a:xfrm flipH="1">
                <a:off x="8413512" y="2325554"/>
                <a:ext cx="253160" cy="645474"/>
              </a:xfrm>
              <a:custGeom>
                <a:avLst/>
                <a:gdLst>
                  <a:gd name="T0" fmla="*/ 35 w 65"/>
                  <a:gd name="T1" fmla="*/ 24 h 165"/>
                  <a:gd name="T2" fmla="*/ 36 w 65"/>
                  <a:gd name="T3" fmla="*/ 25 h 165"/>
                  <a:gd name="T4" fmla="*/ 36 w 65"/>
                  <a:gd name="T5" fmla="*/ 25 h 165"/>
                  <a:gd name="T6" fmla="*/ 35 w 65"/>
                  <a:gd name="T7" fmla="*/ 24 h 165"/>
                  <a:gd name="T8" fmla="*/ 44 w 65"/>
                  <a:gd name="T9" fmla="*/ 144 h 165"/>
                  <a:gd name="T10" fmla="*/ 43 w 65"/>
                  <a:gd name="T11" fmla="*/ 143 h 165"/>
                  <a:gd name="T12" fmla="*/ 29 w 65"/>
                  <a:gd name="T13" fmla="*/ 127 h 165"/>
                  <a:gd name="T14" fmla="*/ 27 w 65"/>
                  <a:gd name="T15" fmla="*/ 117 h 165"/>
                  <a:gd name="T16" fmla="*/ 28 w 65"/>
                  <a:gd name="T17" fmla="*/ 116 h 165"/>
                  <a:gd name="T18" fmla="*/ 29 w 65"/>
                  <a:gd name="T19" fmla="*/ 117 h 165"/>
                  <a:gd name="T20" fmla="*/ 31 w 65"/>
                  <a:gd name="T21" fmla="*/ 126 h 165"/>
                  <a:gd name="T22" fmla="*/ 44 w 65"/>
                  <a:gd name="T23" fmla="*/ 142 h 165"/>
                  <a:gd name="T24" fmla="*/ 44 w 65"/>
                  <a:gd name="T25" fmla="*/ 143 h 165"/>
                  <a:gd name="T26" fmla="*/ 44 w 65"/>
                  <a:gd name="T27" fmla="*/ 144 h 165"/>
                  <a:gd name="T28" fmla="*/ 43 w 65"/>
                  <a:gd name="T29" fmla="*/ 110 h 165"/>
                  <a:gd name="T30" fmla="*/ 36 w 65"/>
                  <a:gd name="T31" fmla="*/ 107 h 165"/>
                  <a:gd name="T32" fmla="*/ 43 w 65"/>
                  <a:gd name="T33" fmla="*/ 104 h 165"/>
                  <a:gd name="T34" fmla="*/ 51 w 65"/>
                  <a:gd name="T35" fmla="*/ 107 h 165"/>
                  <a:gd name="T36" fmla="*/ 43 w 65"/>
                  <a:gd name="T37" fmla="*/ 110 h 165"/>
                  <a:gd name="T38" fmla="*/ 14 w 65"/>
                  <a:gd name="T39" fmla="*/ 11 h 165"/>
                  <a:gd name="T40" fmla="*/ 17 w 65"/>
                  <a:gd name="T41" fmla="*/ 25 h 165"/>
                  <a:gd name="T42" fmla="*/ 5 w 65"/>
                  <a:gd name="T43" fmla="*/ 61 h 165"/>
                  <a:gd name="T44" fmla="*/ 6 w 65"/>
                  <a:gd name="T45" fmla="*/ 68 h 165"/>
                  <a:gd name="T46" fmla="*/ 6 w 65"/>
                  <a:gd name="T47" fmla="*/ 69 h 165"/>
                  <a:gd name="T48" fmla="*/ 8 w 65"/>
                  <a:gd name="T49" fmla="*/ 73 h 165"/>
                  <a:gd name="T50" fmla="*/ 9 w 65"/>
                  <a:gd name="T51" fmla="*/ 101 h 165"/>
                  <a:gd name="T52" fmla="*/ 11 w 65"/>
                  <a:gd name="T53" fmla="*/ 132 h 165"/>
                  <a:gd name="T54" fmla="*/ 36 w 65"/>
                  <a:gd name="T55" fmla="*/ 158 h 165"/>
                  <a:gd name="T56" fmla="*/ 36 w 65"/>
                  <a:gd name="T57" fmla="*/ 158 h 165"/>
                  <a:gd name="T58" fmla="*/ 36 w 65"/>
                  <a:gd name="T59" fmla="*/ 158 h 165"/>
                  <a:gd name="T60" fmla="*/ 54 w 65"/>
                  <a:gd name="T61" fmla="*/ 164 h 165"/>
                  <a:gd name="T62" fmla="*/ 64 w 65"/>
                  <a:gd name="T63" fmla="*/ 165 h 165"/>
                  <a:gd name="T64" fmla="*/ 63 w 65"/>
                  <a:gd name="T65" fmla="*/ 139 h 165"/>
                  <a:gd name="T66" fmla="*/ 58 w 65"/>
                  <a:gd name="T67" fmla="*/ 127 h 165"/>
                  <a:gd name="T68" fmla="*/ 57 w 65"/>
                  <a:gd name="T69" fmla="*/ 125 h 165"/>
                  <a:gd name="T70" fmla="*/ 58 w 65"/>
                  <a:gd name="T71" fmla="*/ 124 h 165"/>
                  <a:gd name="T72" fmla="*/ 58 w 65"/>
                  <a:gd name="T73" fmla="*/ 124 h 165"/>
                  <a:gd name="T74" fmla="*/ 59 w 65"/>
                  <a:gd name="T75" fmla="*/ 125 h 165"/>
                  <a:gd name="T76" fmla="*/ 60 w 65"/>
                  <a:gd name="T77" fmla="*/ 126 h 165"/>
                  <a:gd name="T78" fmla="*/ 61 w 65"/>
                  <a:gd name="T79" fmla="*/ 128 h 165"/>
                  <a:gd name="T80" fmla="*/ 53 w 65"/>
                  <a:gd name="T81" fmla="*/ 94 h 165"/>
                  <a:gd name="T82" fmla="*/ 43 w 65"/>
                  <a:gd name="T83" fmla="*/ 99 h 165"/>
                  <a:gd name="T84" fmla="*/ 32 w 65"/>
                  <a:gd name="T85" fmla="*/ 87 h 165"/>
                  <a:gd name="T86" fmla="*/ 43 w 65"/>
                  <a:gd name="T87" fmla="*/ 76 h 165"/>
                  <a:gd name="T88" fmla="*/ 49 w 65"/>
                  <a:gd name="T89" fmla="*/ 77 h 165"/>
                  <a:gd name="T90" fmla="*/ 45 w 65"/>
                  <a:gd name="T91" fmla="*/ 60 h 165"/>
                  <a:gd name="T92" fmla="*/ 33 w 65"/>
                  <a:gd name="T93" fmla="*/ 60 h 165"/>
                  <a:gd name="T94" fmla="*/ 33 w 65"/>
                  <a:gd name="T95" fmla="*/ 56 h 165"/>
                  <a:gd name="T96" fmla="*/ 44 w 65"/>
                  <a:gd name="T97" fmla="*/ 56 h 165"/>
                  <a:gd name="T98" fmla="*/ 38 w 65"/>
                  <a:gd name="T99" fmla="*/ 30 h 165"/>
                  <a:gd name="T100" fmla="*/ 26 w 65"/>
                  <a:gd name="T101" fmla="*/ 21 h 165"/>
                  <a:gd name="T102" fmla="*/ 14 w 65"/>
                  <a:gd name="T103" fmla="*/ 11 h 165"/>
                  <a:gd name="T104" fmla="*/ 0 w 65"/>
                  <a:gd name="T105" fmla="*/ 0 h 165"/>
                  <a:gd name="T106" fmla="*/ 0 w 65"/>
                  <a:gd name="T107" fmla="*/ 0 h 165"/>
                  <a:gd name="T108" fmla="*/ 1 w 65"/>
                  <a:gd name="T109" fmla="*/ 7 h 165"/>
                  <a:gd name="T110" fmla="*/ 0 w 65"/>
                  <a:gd name="T111" fmla="*/ 0 h 165"/>
                  <a:gd name="T112" fmla="*/ 0 w 65"/>
                  <a:gd name="T11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165">
                    <a:moveTo>
                      <a:pt x="35" y="24"/>
                    </a:moveTo>
                    <a:cubicBezTo>
                      <a:pt x="35" y="24"/>
                      <a:pt x="36" y="25"/>
                      <a:pt x="36" y="25"/>
                    </a:cubicBezTo>
                    <a:cubicBezTo>
                      <a:pt x="36" y="25"/>
                      <a:pt x="36" y="25"/>
                      <a:pt x="36" y="25"/>
                    </a:cubicBezTo>
                    <a:cubicBezTo>
                      <a:pt x="36" y="25"/>
                      <a:pt x="35" y="24"/>
                      <a:pt x="35" y="24"/>
                    </a:cubicBezTo>
                    <a:moveTo>
                      <a:pt x="44" y="144"/>
                    </a:moveTo>
                    <a:cubicBezTo>
                      <a:pt x="43" y="144"/>
                      <a:pt x="43" y="144"/>
                      <a:pt x="43" y="143"/>
                    </a:cubicBezTo>
                    <a:cubicBezTo>
                      <a:pt x="35" y="139"/>
                      <a:pt x="31" y="132"/>
                      <a:pt x="29" y="127"/>
                    </a:cubicBezTo>
                    <a:cubicBezTo>
                      <a:pt x="27" y="121"/>
                      <a:pt x="27" y="117"/>
                      <a:pt x="27" y="117"/>
                    </a:cubicBezTo>
                    <a:cubicBezTo>
                      <a:pt x="27" y="116"/>
                      <a:pt x="28" y="116"/>
                      <a:pt x="28" y="116"/>
                    </a:cubicBezTo>
                    <a:cubicBezTo>
                      <a:pt x="29" y="116"/>
                      <a:pt x="29" y="116"/>
                      <a:pt x="29" y="117"/>
                    </a:cubicBezTo>
                    <a:cubicBezTo>
                      <a:pt x="29" y="117"/>
                      <a:pt x="29" y="121"/>
                      <a:pt x="31" y="126"/>
                    </a:cubicBezTo>
                    <a:cubicBezTo>
                      <a:pt x="33" y="131"/>
                      <a:pt x="37" y="137"/>
                      <a:pt x="44" y="142"/>
                    </a:cubicBezTo>
                    <a:cubicBezTo>
                      <a:pt x="45" y="142"/>
                      <a:pt x="45" y="143"/>
                      <a:pt x="44" y="143"/>
                    </a:cubicBezTo>
                    <a:cubicBezTo>
                      <a:pt x="44" y="143"/>
                      <a:pt x="44" y="144"/>
                      <a:pt x="44" y="144"/>
                    </a:cubicBezTo>
                    <a:moveTo>
                      <a:pt x="43" y="110"/>
                    </a:moveTo>
                    <a:cubicBezTo>
                      <a:pt x="39" y="110"/>
                      <a:pt x="36" y="109"/>
                      <a:pt x="36" y="107"/>
                    </a:cubicBezTo>
                    <a:cubicBezTo>
                      <a:pt x="36" y="106"/>
                      <a:pt x="39" y="104"/>
                      <a:pt x="43" y="104"/>
                    </a:cubicBezTo>
                    <a:cubicBezTo>
                      <a:pt x="48" y="104"/>
                      <a:pt x="51" y="106"/>
                      <a:pt x="51" y="107"/>
                    </a:cubicBezTo>
                    <a:cubicBezTo>
                      <a:pt x="51" y="109"/>
                      <a:pt x="48" y="110"/>
                      <a:pt x="43" y="110"/>
                    </a:cubicBezTo>
                    <a:moveTo>
                      <a:pt x="14" y="11"/>
                    </a:moveTo>
                    <a:cubicBezTo>
                      <a:pt x="16" y="15"/>
                      <a:pt x="17" y="19"/>
                      <a:pt x="17" y="25"/>
                    </a:cubicBezTo>
                    <a:cubicBezTo>
                      <a:pt x="18" y="44"/>
                      <a:pt x="8" y="57"/>
                      <a:pt x="5" y="61"/>
                    </a:cubicBezTo>
                    <a:cubicBezTo>
                      <a:pt x="6" y="68"/>
                      <a:pt x="6" y="68"/>
                      <a:pt x="6" y="68"/>
                    </a:cubicBezTo>
                    <a:cubicBezTo>
                      <a:pt x="6" y="69"/>
                      <a:pt x="6" y="69"/>
                      <a:pt x="6" y="69"/>
                    </a:cubicBezTo>
                    <a:cubicBezTo>
                      <a:pt x="7" y="71"/>
                      <a:pt x="8" y="73"/>
                      <a:pt x="8" y="73"/>
                    </a:cubicBezTo>
                    <a:cubicBezTo>
                      <a:pt x="9" y="101"/>
                      <a:pt x="9" y="101"/>
                      <a:pt x="9" y="101"/>
                    </a:cubicBezTo>
                    <a:cubicBezTo>
                      <a:pt x="11" y="132"/>
                      <a:pt x="11" y="132"/>
                      <a:pt x="11" y="132"/>
                    </a:cubicBezTo>
                    <a:cubicBezTo>
                      <a:pt x="11" y="132"/>
                      <a:pt x="15" y="148"/>
                      <a:pt x="36" y="158"/>
                    </a:cubicBezTo>
                    <a:cubicBezTo>
                      <a:pt x="36" y="158"/>
                      <a:pt x="36" y="158"/>
                      <a:pt x="36" y="158"/>
                    </a:cubicBezTo>
                    <a:cubicBezTo>
                      <a:pt x="36" y="158"/>
                      <a:pt x="36" y="158"/>
                      <a:pt x="36" y="158"/>
                    </a:cubicBezTo>
                    <a:cubicBezTo>
                      <a:pt x="41" y="160"/>
                      <a:pt x="47" y="162"/>
                      <a:pt x="54" y="164"/>
                    </a:cubicBezTo>
                    <a:cubicBezTo>
                      <a:pt x="58" y="165"/>
                      <a:pt x="61" y="165"/>
                      <a:pt x="64" y="165"/>
                    </a:cubicBezTo>
                    <a:cubicBezTo>
                      <a:pt x="65" y="157"/>
                      <a:pt x="65" y="148"/>
                      <a:pt x="63" y="139"/>
                    </a:cubicBezTo>
                    <a:cubicBezTo>
                      <a:pt x="61" y="134"/>
                      <a:pt x="59" y="129"/>
                      <a:pt x="58" y="127"/>
                    </a:cubicBezTo>
                    <a:cubicBezTo>
                      <a:pt x="58" y="126"/>
                      <a:pt x="57" y="125"/>
                      <a:pt x="57" y="125"/>
                    </a:cubicBezTo>
                    <a:cubicBezTo>
                      <a:pt x="57" y="125"/>
                      <a:pt x="57" y="124"/>
                      <a:pt x="58" y="124"/>
                    </a:cubicBezTo>
                    <a:cubicBezTo>
                      <a:pt x="58" y="124"/>
                      <a:pt x="58" y="124"/>
                      <a:pt x="58" y="124"/>
                    </a:cubicBezTo>
                    <a:cubicBezTo>
                      <a:pt x="59" y="124"/>
                      <a:pt x="59" y="124"/>
                      <a:pt x="59" y="125"/>
                    </a:cubicBezTo>
                    <a:cubicBezTo>
                      <a:pt x="59" y="125"/>
                      <a:pt x="59" y="125"/>
                      <a:pt x="60" y="126"/>
                    </a:cubicBezTo>
                    <a:cubicBezTo>
                      <a:pt x="60" y="127"/>
                      <a:pt x="60" y="127"/>
                      <a:pt x="61" y="128"/>
                    </a:cubicBezTo>
                    <a:cubicBezTo>
                      <a:pt x="58" y="117"/>
                      <a:pt x="55" y="105"/>
                      <a:pt x="53" y="94"/>
                    </a:cubicBezTo>
                    <a:cubicBezTo>
                      <a:pt x="51" y="97"/>
                      <a:pt x="47" y="99"/>
                      <a:pt x="43" y="99"/>
                    </a:cubicBezTo>
                    <a:cubicBezTo>
                      <a:pt x="37" y="99"/>
                      <a:pt x="32" y="94"/>
                      <a:pt x="32" y="87"/>
                    </a:cubicBezTo>
                    <a:cubicBezTo>
                      <a:pt x="32" y="81"/>
                      <a:pt x="37" y="76"/>
                      <a:pt x="43" y="76"/>
                    </a:cubicBezTo>
                    <a:cubicBezTo>
                      <a:pt x="45" y="76"/>
                      <a:pt x="47" y="76"/>
                      <a:pt x="49" y="77"/>
                    </a:cubicBezTo>
                    <a:cubicBezTo>
                      <a:pt x="48" y="71"/>
                      <a:pt x="46" y="66"/>
                      <a:pt x="45" y="60"/>
                    </a:cubicBezTo>
                    <a:cubicBezTo>
                      <a:pt x="33" y="60"/>
                      <a:pt x="33" y="60"/>
                      <a:pt x="33" y="60"/>
                    </a:cubicBezTo>
                    <a:cubicBezTo>
                      <a:pt x="33" y="56"/>
                      <a:pt x="33" y="56"/>
                      <a:pt x="33" y="56"/>
                    </a:cubicBezTo>
                    <a:cubicBezTo>
                      <a:pt x="44" y="56"/>
                      <a:pt x="44" y="56"/>
                      <a:pt x="44" y="56"/>
                    </a:cubicBezTo>
                    <a:cubicBezTo>
                      <a:pt x="42" y="47"/>
                      <a:pt x="40" y="39"/>
                      <a:pt x="38" y="30"/>
                    </a:cubicBezTo>
                    <a:cubicBezTo>
                      <a:pt x="34" y="27"/>
                      <a:pt x="30" y="24"/>
                      <a:pt x="26" y="21"/>
                    </a:cubicBezTo>
                    <a:cubicBezTo>
                      <a:pt x="21" y="18"/>
                      <a:pt x="17" y="14"/>
                      <a:pt x="14" y="11"/>
                    </a:cubicBezTo>
                    <a:moveTo>
                      <a:pt x="0" y="0"/>
                    </a:moveTo>
                    <a:cubicBezTo>
                      <a:pt x="0" y="0"/>
                      <a:pt x="0" y="0"/>
                      <a:pt x="0" y="0"/>
                    </a:cubicBezTo>
                    <a:cubicBezTo>
                      <a:pt x="1" y="7"/>
                      <a:pt x="1" y="7"/>
                      <a:pt x="1" y="7"/>
                    </a:cubicBezTo>
                    <a:cubicBezTo>
                      <a:pt x="0" y="0"/>
                      <a:pt x="0" y="0"/>
                      <a:pt x="0" y="0"/>
                    </a:cubicBezTo>
                    <a:cubicBezTo>
                      <a:pt x="0" y="0"/>
                      <a:pt x="0" y="0"/>
                      <a:pt x="0" y="0"/>
                    </a:cubicBezTo>
                  </a:path>
                </a:pathLst>
              </a:custGeom>
              <a:solidFill>
                <a:srgbClr val="BD7D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1" name="Freeform 97"/>
              <p:cNvSpPr/>
              <p:nvPr>
                <p:custDataLst>
                  <p:tags r:id="rId96"/>
                </p:custDataLst>
              </p:nvPr>
            </p:nvSpPr>
            <p:spPr bwMode="auto">
              <a:xfrm flipH="1">
                <a:off x="8631464" y="2560272"/>
                <a:ext cx="117359" cy="159272"/>
              </a:xfrm>
              <a:custGeom>
                <a:avLst/>
                <a:gdLst>
                  <a:gd name="T0" fmla="*/ 16 w 30"/>
                  <a:gd name="T1" fmla="*/ 0 h 41"/>
                  <a:gd name="T2" fmla="*/ 12 w 30"/>
                  <a:gd name="T3" fmla="*/ 1 h 41"/>
                  <a:gd name="T4" fmla="*/ 11 w 30"/>
                  <a:gd name="T5" fmla="*/ 2 h 41"/>
                  <a:gd name="T6" fmla="*/ 30 w 30"/>
                  <a:gd name="T7" fmla="*/ 41 h 41"/>
                  <a:gd name="T8" fmla="*/ 30 w 30"/>
                  <a:gd name="T9" fmla="*/ 41 h 41"/>
                  <a:gd name="T10" fmla="*/ 29 w 30"/>
                  <a:gd name="T11" fmla="*/ 13 h 41"/>
                  <a:gd name="T12" fmla="*/ 27 w 30"/>
                  <a:gd name="T13" fmla="*/ 9 h 41"/>
                  <a:gd name="T14" fmla="*/ 27 w 30"/>
                  <a:gd name="T15" fmla="*/ 9 h 41"/>
                  <a:gd name="T16" fmla="*/ 27 w 30"/>
                  <a:gd name="T17" fmla="*/ 9 h 41"/>
                  <a:gd name="T18" fmla="*/ 22 w 30"/>
                  <a:gd name="T19" fmla="*/ 2 h 41"/>
                  <a:gd name="T20" fmla="*/ 22 w 30"/>
                  <a:gd name="T21" fmla="*/ 2 h 41"/>
                  <a:gd name="T22" fmla="*/ 22 w 30"/>
                  <a:gd name="T23" fmla="*/ 2 h 41"/>
                  <a:gd name="T24" fmla="*/ 22 w 30"/>
                  <a:gd name="T25" fmla="*/ 2 h 41"/>
                  <a:gd name="T26" fmla="*/ 22 w 30"/>
                  <a:gd name="T27" fmla="*/ 2 h 41"/>
                  <a:gd name="T28" fmla="*/ 16 w 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1">
                    <a:moveTo>
                      <a:pt x="16" y="0"/>
                    </a:moveTo>
                    <a:cubicBezTo>
                      <a:pt x="15" y="0"/>
                      <a:pt x="13" y="1"/>
                      <a:pt x="12" y="1"/>
                    </a:cubicBezTo>
                    <a:cubicBezTo>
                      <a:pt x="11" y="2"/>
                      <a:pt x="11" y="2"/>
                      <a:pt x="11" y="2"/>
                    </a:cubicBezTo>
                    <a:cubicBezTo>
                      <a:pt x="0" y="8"/>
                      <a:pt x="3" y="40"/>
                      <a:pt x="30" y="41"/>
                    </a:cubicBezTo>
                    <a:cubicBezTo>
                      <a:pt x="30" y="41"/>
                      <a:pt x="30" y="41"/>
                      <a:pt x="30" y="41"/>
                    </a:cubicBezTo>
                    <a:cubicBezTo>
                      <a:pt x="29" y="13"/>
                      <a:pt x="29" y="13"/>
                      <a:pt x="29" y="13"/>
                    </a:cubicBezTo>
                    <a:cubicBezTo>
                      <a:pt x="29" y="13"/>
                      <a:pt x="28" y="11"/>
                      <a:pt x="27" y="9"/>
                    </a:cubicBezTo>
                    <a:cubicBezTo>
                      <a:pt x="27" y="9"/>
                      <a:pt x="27" y="9"/>
                      <a:pt x="27" y="9"/>
                    </a:cubicBezTo>
                    <a:cubicBezTo>
                      <a:pt x="27" y="9"/>
                      <a:pt x="27" y="9"/>
                      <a:pt x="27" y="9"/>
                    </a:cubicBezTo>
                    <a:cubicBezTo>
                      <a:pt x="26" y="7"/>
                      <a:pt x="24" y="4"/>
                      <a:pt x="22" y="2"/>
                    </a:cubicBezTo>
                    <a:cubicBezTo>
                      <a:pt x="22" y="2"/>
                      <a:pt x="22" y="2"/>
                      <a:pt x="22" y="2"/>
                    </a:cubicBezTo>
                    <a:cubicBezTo>
                      <a:pt x="22" y="2"/>
                      <a:pt x="22" y="2"/>
                      <a:pt x="22" y="2"/>
                    </a:cubicBezTo>
                    <a:cubicBezTo>
                      <a:pt x="22" y="2"/>
                      <a:pt x="22" y="2"/>
                      <a:pt x="22" y="2"/>
                    </a:cubicBezTo>
                    <a:cubicBezTo>
                      <a:pt x="22" y="2"/>
                      <a:pt x="22" y="2"/>
                      <a:pt x="22" y="2"/>
                    </a:cubicBezTo>
                    <a:cubicBezTo>
                      <a:pt x="20" y="1"/>
                      <a:pt x="18" y="0"/>
                      <a:pt x="16"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2" name="Freeform 98"/>
              <p:cNvSpPr/>
              <p:nvPr>
                <p:custDataLst>
                  <p:tags r:id="rId97"/>
                </p:custDataLst>
              </p:nvPr>
            </p:nvSpPr>
            <p:spPr bwMode="auto">
              <a:xfrm flipH="1">
                <a:off x="8596257" y="2325554"/>
                <a:ext cx="70415" cy="238071"/>
              </a:xfrm>
              <a:custGeom>
                <a:avLst/>
                <a:gdLst>
                  <a:gd name="T0" fmla="*/ 0 w 18"/>
                  <a:gd name="T1" fmla="*/ 0 h 61"/>
                  <a:gd name="T2" fmla="*/ 0 w 18"/>
                  <a:gd name="T3" fmla="*/ 0 h 61"/>
                  <a:gd name="T4" fmla="*/ 0 w 18"/>
                  <a:gd name="T5" fmla="*/ 0 h 61"/>
                  <a:gd name="T6" fmla="*/ 1 w 18"/>
                  <a:gd name="T7" fmla="*/ 7 h 61"/>
                  <a:gd name="T8" fmla="*/ 5 w 18"/>
                  <a:gd name="T9" fmla="*/ 61 h 61"/>
                  <a:gd name="T10" fmla="*/ 5 w 18"/>
                  <a:gd name="T11" fmla="*/ 61 h 61"/>
                  <a:gd name="T12" fmla="*/ 5 w 18"/>
                  <a:gd name="T13" fmla="*/ 61 h 61"/>
                  <a:gd name="T14" fmla="*/ 17 w 18"/>
                  <a:gd name="T15" fmla="*/ 25 h 61"/>
                  <a:gd name="T16" fmla="*/ 14 w 18"/>
                  <a:gd name="T17" fmla="*/ 11 h 61"/>
                  <a:gd name="T18" fmla="*/ 11 w 18"/>
                  <a:gd name="T19" fmla="*/ 9 h 61"/>
                  <a:gd name="T20" fmla="*/ 2 w 18"/>
                  <a:gd name="T21" fmla="*/ 0 h 61"/>
                  <a:gd name="T22" fmla="*/ 0 w 18"/>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1">
                    <a:moveTo>
                      <a:pt x="0" y="0"/>
                    </a:moveTo>
                    <a:cubicBezTo>
                      <a:pt x="0" y="0"/>
                      <a:pt x="0" y="0"/>
                      <a:pt x="0" y="0"/>
                    </a:cubicBezTo>
                    <a:cubicBezTo>
                      <a:pt x="0" y="0"/>
                      <a:pt x="0" y="0"/>
                      <a:pt x="0" y="0"/>
                    </a:cubicBezTo>
                    <a:cubicBezTo>
                      <a:pt x="1" y="7"/>
                      <a:pt x="1" y="7"/>
                      <a:pt x="1" y="7"/>
                    </a:cubicBezTo>
                    <a:cubicBezTo>
                      <a:pt x="5" y="61"/>
                      <a:pt x="5" y="61"/>
                      <a:pt x="5" y="61"/>
                    </a:cubicBezTo>
                    <a:cubicBezTo>
                      <a:pt x="5" y="61"/>
                      <a:pt x="5" y="61"/>
                      <a:pt x="5" y="61"/>
                    </a:cubicBezTo>
                    <a:cubicBezTo>
                      <a:pt x="5" y="61"/>
                      <a:pt x="5" y="61"/>
                      <a:pt x="5" y="61"/>
                    </a:cubicBezTo>
                    <a:cubicBezTo>
                      <a:pt x="8" y="57"/>
                      <a:pt x="18" y="44"/>
                      <a:pt x="17" y="25"/>
                    </a:cubicBezTo>
                    <a:cubicBezTo>
                      <a:pt x="17" y="19"/>
                      <a:pt x="16" y="15"/>
                      <a:pt x="14" y="11"/>
                    </a:cubicBezTo>
                    <a:cubicBezTo>
                      <a:pt x="13" y="10"/>
                      <a:pt x="12" y="10"/>
                      <a:pt x="11" y="9"/>
                    </a:cubicBezTo>
                    <a:cubicBezTo>
                      <a:pt x="7" y="5"/>
                      <a:pt x="3" y="2"/>
                      <a:pt x="2"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3" name="Freeform 99"/>
              <p:cNvSpPr>
                <a:spLocks noEditPoints="1"/>
              </p:cNvSpPr>
              <p:nvPr>
                <p:custDataLst>
                  <p:tags r:id="rId98"/>
                </p:custDataLst>
              </p:nvPr>
            </p:nvSpPr>
            <p:spPr bwMode="auto">
              <a:xfrm flipH="1">
                <a:off x="8525841" y="2325554"/>
                <a:ext cx="132448" cy="97240"/>
              </a:xfrm>
              <a:custGeom>
                <a:avLst/>
                <a:gdLst>
                  <a:gd name="T0" fmla="*/ 0 w 34"/>
                  <a:gd name="T1" fmla="*/ 0 h 25"/>
                  <a:gd name="T2" fmla="*/ 33 w 34"/>
                  <a:gd name="T3" fmla="*/ 24 h 25"/>
                  <a:gd name="T4" fmla="*/ 34 w 34"/>
                  <a:gd name="T5" fmla="*/ 25 h 25"/>
                  <a:gd name="T6" fmla="*/ 27 w 34"/>
                  <a:gd name="T7" fmla="*/ 1 h 25"/>
                  <a:gd name="T8" fmla="*/ 0 w 34"/>
                  <a:gd name="T9" fmla="*/ 0 h 25"/>
                  <a:gd name="T10" fmla="*/ 0 w 34"/>
                  <a:gd name="T11" fmla="*/ 0 h 25"/>
                  <a:gd name="T12" fmla="*/ 9 w 34"/>
                  <a:gd name="T13" fmla="*/ 9 h 25"/>
                  <a:gd name="T14" fmla="*/ 0 w 34"/>
                  <a:gd name="T15" fmla="*/ 0 h 25"/>
                  <a:gd name="T16" fmla="*/ 0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0" y="0"/>
                    </a:moveTo>
                    <a:cubicBezTo>
                      <a:pt x="9" y="9"/>
                      <a:pt x="21" y="17"/>
                      <a:pt x="33" y="24"/>
                    </a:cubicBezTo>
                    <a:cubicBezTo>
                      <a:pt x="33" y="24"/>
                      <a:pt x="34" y="25"/>
                      <a:pt x="34" y="25"/>
                    </a:cubicBezTo>
                    <a:cubicBezTo>
                      <a:pt x="32" y="17"/>
                      <a:pt x="30" y="9"/>
                      <a:pt x="27" y="1"/>
                    </a:cubicBezTo>
                    <a:cubicBezTo>
                      <a:pt x="0" y="0"/>
                      <a:pt x="0" y="0"/>
                      <a:pt x="0" y="0"/>
                    </a:cubicBezTo>
                    <a:moveTo>
                      <a:pt x="0" y="0"/>
                    </a:moveTo>
                    <a:cubicBezTo>
                      <a:pt x="1" y="2"/>
                      <a:pt x="5" y="5"/>
                      <a:pt x="9" y="9"/>
                    </a:cubicBezTo>
                    <a:cubicBezTo>
                      <a:pt x="4" y="4"/>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4" name="Freeform 100"/>
              <p:cNvSpPr/>
              <p:nvPr>
                <p:custDataLst>
                  <p:tags r:id="rId99"/>
                </p:custDataLst>
              </p:nvPr>
            </p:nvSpPr>
            <p:spPr bwMode="auto">
              <a:xfrm flipH="1">
                <a:off x="8519135" y="2325554"/>
                <a:ext cx="139155" cy="117359"/>
              </a:xfrm>
              <a:custGeom>
                <a:avLst/>
                <a:gdLst>
                  <a:gd name="T0" fmla="*/ 0 w 36"/>
                  <a:gd name="T1" fmla="*/ 0 h 30"/>
                  <a:gd name="T2" fmla="*/ 9 w 36"/>
                  <a:gd name="T3" fmla="*/ 9 h 30"/>
                  <a:gd name="T4" fmla="*/ 12 w 36"/>
                  <a:gd name="T5" fmla="*/ 11 h 30"/>
                  <a:gd name="T6" fmla="*/ 24 w 36"/>
                  <a:gd name="T7" fmla="*/ 21 h 30"/>
                  <a:gd name="T8" fmla="*/ 36 w 36"/>
                  <a:gd name="T9" fmla="*/ 30 h 30"/>
                  <a:gd name="T10" fmla="*/ 34 w 36"/>
                  <a:gd name="T11" fmla="*/ 25 h 30"/>
                  <a:gd name="T12" fmla="*/ 33 w 36"/>
                  <a:gd name="T13" fmla="*/ 24 h 30"/>
                  <a:gd name="T14" fmla="*/ 0 w 36"/>
                  <a:gd name="T15" fmla="*/ 0 h 30"/>
                  <a:gd name="T16" fmla="*/ 0 w 3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0">
                    <a:moveTo>
                      <a:pt x="0" y="0"/>
                    </a:moveTo>
                    <a:cubicBezTo>
                      <a:pt x="0" y="0"/>
                      <a:pt x="4" y="4"/>
                      <a:pt x="9" y="9"/>
                    </a:cubicBezTo>
                    <a:cubicBezTo>
                      <a:pt x="10" y="10"/>
                      <a:pt x="11" y="10"/>
                      <a:pt x="12" y="11"/>
                    </a:cubicBezTo>
                    <a:cubicBezTo>
                      <a:pt x="15" y="14"/>
                      <a:pt x="19" y="18"/>
                      <a:pt x="24" y="21"/>
                    </a:cubicBezTo>
                    <a:cubicBezTo>
                      <a:pt x="28" y="24"/>
                      <a:pt x="32" y="27"/>
                      <a:pt x="36" y="30"/>
                    </a:cubicBezTo>
                    <a:cubicBezTo>
                      <a:pt x="35" y="28"/>
                      <a:pt x="35" y="27"/>
                      <a:pt x="34" y="25"/>
                    </a:cubicBezTo>
                    <a:cubicBezTo>
                      <a:pt x="34" y="25"/>
                      <a:pt x="33" y="24"/>
                      <a:pt x="33" y="24"/>
                    </a:cubicBezTo>
                    <a:cubicBezTo>
                      <a:pt x="21" y="17"/>
                      <a:pt x="9" y="9"/>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5" name="Freeform 101"/>
              <p:cNvSpPr/>
              <p:nvPr>
                <p:custDataLst>
                  <p:tags r:id="rId100"/>
                </p:custDataLst>
              </p:nvPr>
            </p:nvSpPr>
            <p:spPr bwMode="auto">
              <a:xfrm flipH="1">
                <a:off x="8420218" y="2810079"/>
                <a:ext cx="23472" cy="58679"/>
              </a:xfrm>
              <a:custGeom>
                <a:avLst/>
                <a:gdLst>
                  <a:gd name="T0" fmla="*/ 1 w 6"/>
                  <a:gd name="T1" fmla="*/ 0 h 15"/>
                  <a:gd name="T2" fmla="*/ 1 w 6"/>
                  <a:gd name="T3" fmla="*/ 0 h 15"/>
                  <a:gd name="T4" fmla="*/ 0 w 6"/>
                  <a:gd name="T5" fmla="*/ 1 h 15"/>
                  <a:gd name="T6" fmla="*/ 1 w 6"/>
                  <a:gd name="T7" fmla="*/ 3 h 15"/>
                  <a:gd name="T8" fmla="*/ 6 w 6"/>
                  <a:gd name="T9" fmla="*/ 15 h 15"/>
                  <a:gd name="T10" fmla="*/ 5 w 6"/>
                  <a:gd name="T11" fmla="*/ 10 h 15"/>
                  <a:gd name="T12" fmla="*/ 4 w 6"/>
                  <a:gd name="T13" fmla="*/ 4 h 15"/>
                  <a:gd name="T14" fmla="*/ 3 w 6"/>
                  <a:gd name="T15" fmla="*/ 2 h 15"/>
                  <a:gd name="T16" fmla="*/ 2 w 6"/>
                  <a:gd name="T17" fmla="*/ 1 h 15"/>
                  <a:gd name="T18" fmla="*/ 1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1" y="0"/>
                    </a:moveTo>
                    <a:cubicBezTo>
                      <a:pt x="1" y="0"/>
                      <a:pt x="1" y="0"/>
                      <a:pt x="1" y="0"/>
                    </a:cubicBezTo>
                    <a:cubicBezTo>
                      <a:pt x="0" y="0"/>
                      <a:pt x="0" y="1"/>
                      <a:pt x="0" y="1"/>
                    </a:cubicBezTo>
                    <a:cubicBezTo>
                      <a:pt x="0" y="1"/>
                      <a:pt x="1" y="2"/>
                      <a:pt x="1" y="3"/>
                    </a:cubicBezTo>
                    <a:cubicBezTo>
                      <a:pt x="2" y="5"/>
                      <a:pt x="4" y="10"/>
                      <a:pt x="6" y="15"/>
                    </a:cubicBezTo>
                    <a:cubicBezTo>
                      <a:pt x="6" y="14"/>
                      <a:pt x="5" y="12"/>
                      <a:pt x="5" y="10"/>
                    </a:cubicBezTo>
                    <a:cubicBezTo>
                      <a:pt x="5" y="8"/>
                      <a:pt x="4" y="6"/>
                      <a:pt x="4" y="4"/>
                    </a:cubicBezTo>
                    <a:cubicBezTo>
                      <a:pt x="3" y="3"/>
                      <a:pt x="3" y="3"/>
                      <a:pt x="3" y="2"/>
                    </a:cubicBezTo>
                    <a:cubicBezTo>
                      <a:pt x="2" y="1"/>
                      <a:pt x="2" y="1"/>
                      <a:pt x="2" y="1"/>
                    </a:cubicBezTo>
                    <a:cubicBezTo>
                      <a:pt x="2" y="0"/>
                      <a:pt x="2"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6" name="Freeform 102"/>
              <p:cNvSpPr/>
              <p:nvPr>
                <p:custDataLst>
                  <p:tags r:id="rId101"/>
                </p:custDataLst>
              </p:nvPr>
            </p:nvSpPr>
            <p:spPr bwMode="auto">
              <a:xfrm flipH="1">
                <a:off x="8460456" y="2622304"/>
                <a:ext cx="82152" cy="90534"/>
              </a:xfrm>
              <a:custGeom>
                <a:avLst/>
                <a:gdLst>
                  <a:gd name="T0" fmla="*/ 11 w 21"/>
                  <a:gd name="T1" fmla="*/ 0 h 23"/>
                  <a:gd name="T2" fmla="*/ 0 w 21"/>
                  <a:gd name="T3" fmla="*/ 11 h 23"/>
                  <a:gd name="T4" fmla="*/ 11 w 21"/>
                  <a:gd name="T5" fmla="*/ 23 h 23"/>
                  <a:gd name="T6" fmla="*/ 21 w 21"/>
                  <a:gd name="T7" fmla="*/ 18 h 23"/>
                  <a:gd name="T8" fmla="*/ 20 w 21"/>
                  <a:gd name="T9" fmla="*/ 17 h 23"/>
                  <a:gd name="T10" fmla="*/ 11 w 21"/>
                  <a:gd name="T11" fmla="*/ 22 h 23"/>
                  <a:gd name="T12" fmla="*/ 9 w 21"/>
                  <a:gd name="T13" fmla="*/ 21 h 23"/>
                  <a:gd name="T14" fmla="*/ 9 w 21"/>
                  <a:gd name="T15" fmla="*/ 21 h 23"/>
                  <a:gd name="T16" fmla="*/ 2 w 21"/>
                  <a:gd name="T17" fmla="*/ 17 h 23"/>
                  <a:gd name="T18" fmla="*/ 2 w 21"/>
                  <a:gd name="T19" fmla="*/ 17 h 23"/>
                  <a:gd name="T20" fmla="*/ 1 w 21"/>
                  <a:gd name="T21" fmla="*/ 11 h 23"/>
                  <a:gd name="T22" fmla="*/ 11 w 21"/>
                  <a:gd name="T23" fmla="*/ 1 h 23"/>
                  <a:gd name="T24" fmla="*/ 14 w 21"/>
                  <a:gd name="T25" fmla="*/ 1 h 23"/>
                  <a:gd name="T26" fmla="*/ 14 w 21"/>
                  <a:gd name="T27" fmla="*/ 1 h 23"/>
                  <a:gd name="T28" fmla="*/ 17 w 21"/>
                  <a:gd name="T29" fmla="*/ 2 h 23"/>
                  <a:gd name="T30" fmla="*/ 17 w 21"/>
                  <a:gd name="T31" fmla="*/ 1 h 23"/>
                  <a:gd name="T32" fmla="*/ 11 w 2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3">
                    <a:moveTo>
                      <a:pt x="11" y="0"/>
                    </a:moveTo>
                    <a:cubicBezTo>
                      <a:pt x="5" y="0"/>
                      <a:pt x="0" y="5"/>
                      <a:pt x="0" y="11"/>
                    </a:cubicBezTo>
                    <a:cubicBezTo>
                      <a:pt x="0" y="18"/>
                      <a:pt x="5" y="23"/>
                      <a:pt x="11" y="23"/>
                    </a:cubicBezTo>
                    <a:cubicBezTo>
                      <a:pt x="15" y="23"/>
                      <a:pt x="19" y="21"/>
                      <a:pt x="21" y="18"/>
                    </a:cubicBezTo>
                    <a:cubicBezTo>
                      <a:pt x="21" y="18"/>
                      <a:pt x="20" y="17"/>
                      <a:pt x="20" y="17"/>
                    </a:cubicBezTo>
                    <a:cubicBezTo>
                      <a:pt x="19" y="20"/>
                      <a:pt x="15" y="22"/>
                      <a:pt x="11" y="22"/>
                    </a:cubicBezTo>
                    <a:cubicBezTo>
                      <a:pt x="11" y="22"/>
                      <a:pt x="10" y="22"/>
                      <a:pt x="9" y="21"/>
                    </a:cubicBezTo>
                    <a:cubicBezTo>
                      <a:pt x="9" y="21"/>
                      <a:pt x="9" y="21"/>
                      <a:pt x="9" y="21"/>
                    </a:cubicBezTo>
                    <a:cubicBezTo>
                      <a:pt x="6" y="21"/>
                      <a:pt x="4" y="19"/>
                      <a:pt x="2" y="17"/>
                    </a:cubicBezTo>
                    <a:cubicBezTo>
                      <a:pt x="2" y="17"/>
                      <a:pt x="2" y="17"/>
                      <a:pt x="2" y="17"/>
                    </a:cubicBezTo>
                    <a:cubicBezTo>
                      <a:pt x="1" y="15"/>
                      <a:pt x="1" y="13"/>
                      <a:pt x="1" y="11"/>
                    </a:cubicBezTo>
                    <a:cubicBezTo>
                      <a:pt x="1" y="5"/>
                      <a:pt x="6" y="1"/>
                      <a:pt x="11" y="1"/>
                    </a:cubicBezTo>
                    <a:cubicBezTo>
                      <a:pt x="12" y="1"/>
                      <a:pt x="13" y="1"/>
                      <a:pt x="14" y="1"/>
                    </a:cubicBezTo>
                    <a:cubicBezTo>
                      <a:pt x="14" y="1"/>
                      <a:pt x="14" y="1"/>
                      <a:pt x="14" y="1"/>
                    </a:cubicBezTo>
                    <a:cubicBezTo>
                      <a:pt x="15" y="1"/>
                      <a:pt x="16" y="2"/>
                      <a:pt x="17" y="2"/>
                    </a:cubicBezTo>
                    <a:cubicBezTo>
                      <a:pt x="17" y="2"/>
                      <a:pt x="17" y="1"/>
                      <a:pt x="17" y="1"/>
                    </a:cubicBezTo>
                    <a:cubicBezTo>
                      <a:pt x="15" y="0"/>
                      <a:pt x="13" y="0"/>
                      <a:pt x="11" y="0"/>
                    </a:cubicBezTo>
                  </a:path>
                </a:pathLst>
              </a:custGeom>
              <a:solidFill>
                <a:srgbClr val="3B22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7" name="Freeform 103"/>
              <p:cNvSpPr/>
              <p:nvPr>
                <p:custDataLst>
                  <p:tags r:id="rId102"/>
                </p:custDataLst>
              </p:nvPr>
            </p:nvSpPr>
            <p:spPr bwMode="auto">
              <a:xfrm flipH="1">
                <a:off x="8487281" y="2630688"/>
                <a:ext cx="46944" cy="53650"/>
              </a:xfrm>
              <a:custGeom>
                <a:avLst/>
                <a:gdLst>
                  <a:gd name="T0" fmla="*/ 9 w 12"/>
                  <a:gd name="T1" fmla="*/ 0 h 14"/>
                  <a:gd name="T2" fmla="*/ 0 w 12"/>
                  <a:gd name="T3" fmla="*/ 9 h 14"/>
                  <a:gd name="T4" fmla="*/ 1 w 12"/>
                  <a:gd name="T5" fmla="*/ 14 h 14"/>
                  <a:gd name="T6" fmla="*/ 12 w 12"/>
                  <a:gd name="T7" fmla="*/ 0 h 14"/>
                  <a:gd name="T8" fmla="*/ 9 w 12"/>
                  <a:gd name="T9" fmla="*/ 0 h 14"/>
                </a:gdLst>
                <a:ahLst/>
                <a:cxnLst>
                  <a:cxn ang="0">
                    <a:pos x="T0" y="T1"/>
                  </a:cxn>
                  <a:cxn ang="0">
                    <a:pos x="T2" y="T3"/>
                  </a:cxn>
                  <a:cxn ang="0">
                    <a:pos x="T4" y="T5"/>
                  </a:cxn>
                  <a:cxn ang="0">
                    <a:pos x="T6" y="T7"/>
                  </a:cxn>
                  <a:cxn ang="0">
                    <a:pos x="T8" y="T9"/>
                  </a:cxn>
                </a:cxnLst>
                <a:rect l="0" t="0" r="r" b="b"/>
                <a:pathLst>
                  <a:path w="12" h="14">
                    <a:moveTo>
                      <a:pt x="9" y="0"/>
                    </a:moveTo>
                    <a:cubicBezTo>
                      <a:pt x="4" y="0"/>
                      <a:pt x="0" y="4"/>
                      <a:pt x="0" y="9"/>
                    </a:cubicBezTo>
                    <a:cubicBezTo>
                      <a:pt x="0" y="11"/>
                      <a:pt x="0" y="12"/>
                      <a:pt x="1" y="14"/>
                    </a:cubicBezTo>
                    <a:cubicBezTo>
                      <a:pt x="12" y="0"/>
                      <a:pt x="12" y="0"/>
                      <a:pt x="12" y="0"/>
                    </a:cubicBezTo>
                    <a:cubicBezTo>
                      <a:pt x="11" y="0"/>
                      <a:pt x="10" y="0"/>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8" name="Freeform 104"/>
              <p:cNvSpPr/>
              <p:nvPr>
                <p:custDataLst>
                  <p:tags r:id="rId103"/>
                </p:custDataLst>
              </p:nvPr>
            </p:nvSpPr>
            <p:spPr bwMode="auto">
              <a:xfrm flipH="1">
                <a:off x="8487281" y="2625657"/>
                <a:ext cx="50297" cy="63709"/>
              </a:xfrm>
              <a:custGeom>
                <a:avLst/>
                <a:gdLst>
                  <a:gd name="T0" fmla="*/ 10 w 13"/>
                  <a:gd name="T1" fmla="*/ 0 h 16"/>
                  <a:gd name="T2" fmla="*/ 0 w 13"/>
                  <a:gd name="T3" fmla="*/ 10 h 16"/>
                  <a:gd name="T4" fmla="*/ 1 w 13"/>
                  <a:gd name="T5" fmla="*/ 16 h 16"/>
                  <a:gd name="T6" fmla="*/ 1 w 13"/>
                  <a:gd name="T7" fmla="*/ 16 h 16"/>
                  <a:gd name="T8" fmla="*/ 1 w 13"/>
                  <a:gd name="T9" fmla="*/ 16 h 16"/>
                  <a:gd name="T10" fmla="*/ 2 w 13"/>
                  <a:gd name="T11" fmla="*/ 15 h 16"/>
                  <a:gd name="T12" fmla="*/ 1 w 13"/>
                  <a:gd name="T13" fmla="*/ 10 h 16"/>
                  <a:gd name="T14" fmla="*/ 10 w 13"/>
                  <a:gd name="T15" fmla="*/ 1 h 16"/>
                  <a:gd name="T16" fmla="*/ 13 w 13"/>
                  <a:gd name="T17" fmla="*/ 1 h 16"/>
                  <a:gd name="T18" fmla="*/ 13 w 13"/>
                  <a:gd name="T19" fmla="*/ 0 h 16"/>
                  <a:gd name="T20" fmla="*/ 10 w 13"/>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0" y="0"/>
                    </a:moveTo>
                    <a:cubicBezTo>
                      <a:pt x="5" y="0"/>
                      <a:pt x="0" y="4"/>
                      <a:pt x="0" y="10"/>
                    </a:cubicBezTo>
                    <a:cubicBezTo>
                      <a:pt x="0" y="12"/>
                      <a:pt x="0" y="14"/>
                      <a:pt x="1" y="16"/>
                    </a:cubicBezTo>
                    <a:cubicBezTo>
                      <a:pt x="1" y="16"/>
                      <a:pt x="1" y="16"/>
                      <a:pt x="1" y="16"/>
                    </a:cubicBezTo>
                    <a:cubicBezTo>
                      <a:pt x="1" y="16"/>
                      <a:pt x="1" y="16"/>
                      <a:pt x="1" y="16"/>
                    </a:cubicBezTo>
                    <a:cubicBezTo>
                      <a:pt x="2" y="15"/>
                      <a:pt x="2" y="15"/>
                      <a:pt x="2" y="15"/>
                    </a:cubicBezTo>
                    <a:cubicBezTo>
                      <a:pt x="1" y="13"/>
                      <a:pt x="1" y="12"/>
                      <a:pt x="1" y="10"/>
                    </a:cubicBezTo>
                    <a:cubicBezTo>
                      <a:pt x="1" y="5"/>
                      <a:pt x="5" y="1"/>
                      <a:pt x="10" y="1"/>
                    </a:cubicBezTo>
                    <a:cubicBezTo>
                      <a:pt x="11" y="1"/>
                      <a:pt x="12" y="1"/>
                      <a:pt x="13" y="1"/>
                    </a:cubicBezTo>
                    <a:cubicBezTo>
                      <a:pt x="13" y="0"/>
                      <a:pt x="13" y="0"/>
                      <a:pt x="13" y="0"/>
                    </a:cubicBezTo>
                    <a:cubicBezTo>
                      <a:pt x="12" y="0"/>
                      <a:pt x="11" y="0"/>
                      <a:pt x="10"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9" name="Freeform 105"/>
              <p:cNvSpPr/>
              <p:nvPr>
                <p:custDataLst>
                  <p:tags r:id="rId104"/>
                </p:custDataLst>
              </p:nvPr>
            </p:nvSpPr>
            <p:spPr bwMode="auto">
              <a:xfrm flipH="1">
                <a:off x="8467162" y="2630688"/>
                <a:ext cx="63709" cy="73768"/>
              </a:xfrm>
              <a:custGeom>
                <a:avLst/>
                <a:gdLst>
                  <a:gd name="T0" fmla="*/ 11 w 16"/>
                  <a:gd name="T1" fmla="*/ 0 h 19"/>
                  <a:gd name="T2" fmla="*/ 0 w 16"/>
                  <a:gd name="T3" fmla="*/ 14 h 19"/>
                  <a:gd name="T4" fmla="*/ 7 w 16"/>
                  <a:gd name="T5" fmla="*/ 19 h 19"/>
                  <a:gd name="T6" fmla="*/ 16 w 16"/>
                  <a:gd name="T7" fmla="*/ 7 h 19"/>
                  <a:gd name="T8" fmla="*/ 14 w 16"/>
                  <a:gd name="T9" fmla="*/ 2 h 19"/>
                  <a:gd name="T10" fmla="*/ 11 w 16"/>
                  <a:gd name="T11" fmla="*/ 0 h 19"/>
                </a:gdLst>
                <a:ahLst/>
                <a:cxnLst>
                  <a:cxn ang="0">
                    <a:pos x="T0" y="T1"/>
                  </a:cxn>
                  <a:cxn ang="0">
                    <a:pos x="T2" y="T3"/>
                  </a:cxn>
                  <a:cxn ang="0">
                    <a:pos x="T4" y="T5"/>
                  </a:cxn>
                  <a:cxn ang="0">
                    <a:pos x="T6" y="T7"/>
                  </a:cxn>
                  <a:cxn ang="0">
                    <a:pos x="T8" y="T9"/>
                  </a:cxn>
                  <a:cxn ang="0">
                    <a:pos x="T10" y="T11"/>
                  </a:cxn>
                </a:cxnLst>
                <a:rect l="0" t="0" r="r" b="b"/>
                <a:pathLst>
                  <a:path w="16" h="19">
                    <a:moveTo>
                      <a:pt x="11" y="0"/>
                    </a:moveTo>
                    <a:cubicBezTo>
                      <a:pt x="0" y="14"/>
                      <a:pt x="0" y="14"/>
                      <a:pt x="0" y="14"/>
                    </a:cubicBezTo>
                    <a:cubicBezTo>
                      <a:pt x="1" y="16"/>
                      <a:pt x="4" y="18"/>
                      <a:pt x="7" y="19"/>
                    </a:cubicBezTo>
                    <a:cubicBezTo>
                      <a:pt x="16" y="7"/>
                      <a:pt x="16" y="7"/>
                      <a:pt x="16" y="7"/>
                    </a:cubicBezTo>
                    <a:cubicBezTo>
                      <a:pt x="15" y="5"/>
                      <a:pt x="15" y="4"/>
                      <a:pt x="14" y="2"/>
                    </a:cubicBezTo>
                    <a:cubicBezTo>
                      <a:pt x="13" y="1"/>
                      <a:pt x="12" y="0"/>
                      <a:pt x="11" y="0"/>
                    </a:cubicBezTo>
                  </a:path>
                </a:pathLst>
              </a:custGeom>
              <a:solidFill>
                <a:srgbClr val="BDA3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0" name="Freeform 106"/>
              <p:cNvSpPr>
                <a:spLocks noEditPoints="1"/>
              </p:cNvSpPr>
              <p:nvPr>
                <p:custDataLst>
                  <p:tags r:id="rId105"/>
                </p:custDataLst>
              </p:nvPr>
            </p:nvSpPr>
            <p:spPr bwMode="auto">
              <a:xfrm flipH="1">
                <a:off x="8475544" y="2625657"/>
                <a:ext cx="58680" cy="78798"/>
              </a:xfrm>
              <a:custGeom>
                <a:avLst/>
                <a:gdLst>
                  <a:gd name="T0" fmla="*/ 1 w 15"/>
                  <a:gd name="T1" fmla="*/ 15 h 20"/>
                  <a:gd name="T2" fmla="*/ 0 w 15"/>
                  <a:gd name="T3" fmla="*/ 16 h 20"/>
                  <a:gd name="T4" fmla="*/ 7 w 15"/>
                  <a:gd name="T5" fmla="*/ 20 h 20"/>
                  <a:gd name="T6" fmla="*/ 7 w 15"/>
                  <a:gd name="T7" fmla="*/ 20 h 20"/>
                  <a:gd name="T8" fmla="*/ 7 w 15"/>
                  <a:gd name="T9" fmla="*/ 20 h 20"/>
                  <a:gd name="T10" fmla="*/ 8 w 15"/>
                  <a:gd name="T11" fmla="*/ 20 h 20"/>
                  <a:gd name="T12" fmla="*/ 1 w 15"/>
                  <a:gd name="T13" fmla="*/ 15 h 20"/>
                  <a:gd name="T14" fmla="*/ 12 w 15"/>
                  <a:gd name="T15" fmla="*/ 0 h 20"/>
                  <a:gd name="T16" fmla="*/ 12 w 15"/>
                  <a:gd name="T17" fmla="*/ 0 h 20"/>
                  <a:gd name="T18" fmla="*/ 12 w 15"/>
                  <a:gd name="T19" fmla="*/ 0 h 20"/>
                  <a:gd name="T20" fmla="*/ 12 w 15"/>
                  <a:gd name="T21" fmla="*/ 1 h 20"/>
                  <a:gd name="T22" fmla="*/ 15 w 15"/>
                  <a:gd name="T23" fmla="*/ 3 h 20"/>
                  <a:gd name="T24" fmla="*/ 15 w 15"/>
                  <a:gd name="T25" fmla="*/ 1 h 20"/>
                  <a:gd name="T26" fmla="*/ 12 w 15"/>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0">
                    <a:moveTo>
                      <a:pt x="1" y="15"/>
                    </a:moveTo>
                    <a:cubicBezTo>
                      <a:pt x="0" y="16"/>
                      <a:pt x="0" y="16"/>
                      <a:pt x="0" y="16"/>
                    </a:cubicBezTo>
                    <a:cubicBezTo>
                      <a:pt x="2" y="18"/>
                      <a:pt x="4" y="20"/>
                      <a:pt x="7" y="20"/>
                    </a:cubicBezTo>
                    <a:cubicBezTo>
                      <a:pt x="7" y="20"/>
                      <a:pt x="7" y="20"/>
                      <a:pt x="7" y="20"/>
                    </a:cubicBezTo>
                    <a:cubicBezTo>
                      <a:pt x="7" y="20"/>
                      <a:pt x="7" y="20"/>
                      <a:pt x="7" y="20"/>
                    </a:cubicBezTo>
                    <a:cubicBezTo>
                      <a:pt x="8" y="20"/>
                      <a:pt x="8" y="20"/>
                      <a:pt x="8" y="20"/>
                    </a:cubicBezTo>
                    <a:cubicBezTo>
                      <a:pt x="5" y="19"/>
                      <a:pt x="2" y="17"/>
                      <a:pt x="1" y="15"/>
                    </a:cubicBezTo>
                    <a:moveTo>
                      <a:pt x="12" y="0"/>
                    </a:moveTo>
                    <a:cubicBezTo>
                      <a:pt x="12" y="0"/>
                      <a:pt x="12" y="0"/>
                      <a:pt x="12" y="0"/>
                    </a:cubicBezTo>
                    <a:cubicBezTo>
                      <a:pt x="12" y="0"/>
                      <a:pt x="12" y="0"/>
                      <a:pt x="12" y="0"/>
                    </a:cubicBezTo>
                    <a:cubicBezTo>
                      <a:pt x="12" y="1"/>
                      <a:pt x="12" y="1"/>
                      <a:pt x="12" y="1"/>
                    </a:cubicBezTo>
                    <a:cubicBezTo>
                      <a:pt x="13" y="1"/>
                      <a:pt x="14" y="2"/>
                      <a:pt x="15" y="3"/>
                    </a:cubicBezTo>
                    <a:cubicBezTo>
                      <a:pt x="15" y="2"/>
                      <a:pt x="15" y="2"/>
                      <a:pt x="15" y="1"/>
                    </a:cubicBezTo>
                    <a:cubicBezTo>
                      <a:pt x="14" y="1"/>
                      <a:pt x="13" y="0"/>
                      <a:pt x="12" y="0"/>
                    </a:cubicBezTo>
                  </a:path>
                </a:pathLst>
              </a:custGeom>
              <a:solidFill>
                <a:srgbClr val="897F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1" name="Freeform 107"/>
              <p:cNvSpPr/>
              <p:nvPr>
                <p:custDataLst>
                  <p:tags r:id="rId106"/>
                </p:custDataLst>
              </p:nvPr>
            </p:nvSpPr>
            <p:spPr bwMode="auto">
              <a:xfrm flipH="1">
                <a:off x="8463809" y="2657512"/>
                <a:ext cx="38561" cy="46944"/>
              </a:xfrm>
              <a:custGeom>
                <a:avLst/>
                <a:gdLst>
                  <a:gd name="T0" fmla="*/ 9 w 10"/>
                  <a:gd name="T1" fmla="*/ 0 h 12"/>
                  <a:gd name="T2" fmla="*/ 0 w 10"/>
                  <a:gd name="T3" fmla="*/ 12 h 12"/>
                  <a:gd name="T4" fmla="*/ 1 w 10"/>
                  <a:gd name="T5" fmla="*/ 12 h 12"/>
                  <a:gd name="T6" fmla="*/ 10 w 10"/>
                  <a:gd name="T7" fmla="*/ 6 h 12"/>
                  <a:gd name="T8" fmla="*/ 9 w 10"/>
                  <a:gd name="T9" fmla="*/ 0 h 12"/>
                </a:gdLst>
                <a:ahLst/>
                <a:cxnLst>
                  <a:cxn ang="0">
                    <a:pos x="T0" y="T1"/>
                  </a:cxn>
                  <a:cxn ang="0">
                    <a:pos x="T2" y="T3"/>
                  </a:cxn>
                  <a:cxn ang="0">
                    <a:pos x="T4" y="T5"/>
                  </a:cxn>
                  <a:cxn ang="0">
                    <a:pos x="T6" y="T7"/>
                  </a:cxn>
                  <a:cxn ang="0">
                    <a:pos x="T8" y="T9"/>
                  </a:cxn>
                </a:cxnLst>
                <a:rect l="0" t="0" r="r" b="b"/>
                <a:pathLst>
                  <a:path w="10" h="12">
                    <a:moveTo>
                      <a:pt x="9" y="0"/>
                    </a:moveTo>
                    <a:cubicBezTo>
                      <a:pt x="0" y="12"/>
                      <a:pt x="0" y="12"/>
                      <a:pt x="0" y="12"/>
                    </a:cubicBezTo>
                    <a:cubicBezTo>
                      <a:pt x="0" y="12"/>
                      <a:pt x="1" y="12"/>
                      <a:pt x="1" y="12"/>
                    </a:cubicBezTo>
                    <a:cubicBezTo>
                      <a:pt x="5" y="12"/>
                      <a:pt x="9" y="10"/>
                      <a:pt x="10" y="6"/>
                    </a:cubicBezTo>
                    <a:cubicBezTo>
                      <a:pt x="10" y="4"/>
                      <a:pt x="9" y="2"/>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2" name="Freeform 108"/>
              <p:cNvSpPr/>
              <p:nvPr>
                <p:custDataLst>
                  <p:tags r:id="rId107"/>
                </p:custDataLst>
              </p:nvPr>
            </p:nvSpPr>
            <p:spPr bwMode="auto">
              <a:xfrm flipH="1">
                <a:off x="8463809" y="2680984"/>
                <a:ext cx="43590" cy="26825"/>
              </a:xfrm>
              <a:custGeom>
                <a:avLst/>
                <a:gdLst>
                  <a:gd name="T0" fmla="*/ 11 w 11"/>
                  <a:gd name="T1" fmla="*/ 0 h 7"/>
                  <a:gd name="T2" fmla="*/ 2 w 11"/>
                  <a:gd name="T3" fmla="*/ 6 h 7"/>
                  <a:gd name="T4" fmla="*/ 1 w 11"/>
                  <a:gd name="T5" fmla="*/ 6 h 7"/>
                  <a:gd name="T6" fmla="*/ 0 w 11"/>
                  <a:gd name="T7" fmla="*/ 6 h 7"/>
                  <a:gd name="T8" fmla="*/ 2 w 11"/>
                  <a:gd name="T9" fmla="*/ 7 h 7"/>
                  <a:gd name="T10" fmla="*/ 11 w 11"/>
                  <a:gd name="T11" fmla="*/ 2 h 7"/>
                  <a:gd name="T12" fmla="*/ 11 w 1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0" y="4"/>
                      <a:pt x="6" y="6"/>
                      <a:pt x="2" y="6"/>
                    </a:cubicBezTo>
                    <a:cubicBezTo>
                      <a:pt x="2" y="6"/>
                      <a:pt x="1" y="6"/>
                      <a:pt x="1" y="6"/>
                    </a:cubicBezTo>
                    <a:cubicBezTo>
                      <a:pt x="0" y="6"/>
                      <a:pt x="0" y="6"/>
                      <a:pt x="0" y="6"/>
                    </a:cubicBezTo>
                    <a:cubicBezTo>
                      <a:pt x="1" y="7"/>
                      <a:pt x="2" y="7"/>
                      <a:pt x="2" y="7"/>
                    </a:cubicBezTo>
                    <a:cubicBezTo>
                      <a:pt x="6" y="7"/>
                      <a:pt x="10" y="5"/>
                      <a:pt x="11" y="2"/>
                    </a:cubicBezTo>
                    <a:cubicBezTo>
                      <a:pt x="11" y="1"/>
                      <a:pt x="11" y="1"/>
                      <a:pt x="11"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3" name="Freeform 109"/>
              <p:cNvSpPr/>
              <p:nvPr>
                <p:custDataLst>
                  <p:tags r:id="rId108"/>
                </p:custDataLst>
              </p:nvPr>
            </p:nvSpPr>
            <p:spPr bwMode="auto">
              <a:xfrm flipH="1">
                <a:off x="8490634" y="2778224"/>
                <a:ext cx="70415" cy="110653"/>
              </a:xfrm>
              <a:custGeom>
                <a:avLst/>
                <a:gdLst>
                  <a:gd name="T0" fmla="*/ 1 w 18"/>
                  <a:gd name="T1" fmla="*/ 0 h 28"/>
                  <a:gd name="T2" fmla="*/ 0 w 18"/>
                  <a:gd name="T3" fmla="*/ 1 h 28"/>
                  <a:gd name="T4" fmla="*/ 2 w 18"/>
                  <a:gd name="T5" fmla="*/ 11 h 28"/>
                  <a:gd name="T6" fmla="*/ 16 w 18"/>
                  <a:gd name="T7" fmla="*/ 27 h 28"/>
                  <a:gd name="T8" fmla="*/ 17 w 18"/>
                  <a:gd name="T9" fmla="*/ 28 h 28"/>
                  <a:gd name="T10" fmla="*/ 17 w 18"/>
                  <a:gd name="T11" fmla="*/ 27 h 28"/>
                  <a:gd name="T12" fmla="*/ 17 w 18"/>
                  <a:gd name="T13" fmla="*/ 26 h 28"/>
                  <a:gd name="T14" fmla="*/ 4 w 18"/>
                  <a:gd name="T15" fmla="*/ 10 h 28"/>
                  <a:gd name="T16" fmla="*/ 2 w 18"/>
                  <a:gd name="T17" fmla="*/ 1 h 28"/>
                  <a:gd name="T18" fmla="*/ 1 w 1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8">
                    <a:moveTo>
                      <a:pt x="1" y="0"/>
                    </a:moveTo>
                    <a:cubicBezTo>
                      <a:pt x="1" y="0"/>
                      <a:pt x="0" y="0"/>
                      <a:pt x="0" y="1"/>
                    </a:cubicBezTo>
                    <a:cubicBezTo>
                      <a:pt x="0" y="1"/>
                      <a:pt x="0" y="5"/>
                      <a:pt x="2" y="11"/>
                    </a:cubicBezTo>
                    <a:cubicBezTo>
                      <a:pt x="4" y="16"/>
                      <a:pt x="8" y="23"/>
                      <a:pt x="16" y="27"/>
                    </a:cubicBezTo>
                    <a:cubicBezTo>
                      <a:pt x="16" y="28"/>
                      <a:pt x="16" y="28"/>
                      <a:pt x="17" y="28"/>
                    </a:cubicBezTo>
                    <a:cubicBezTo>
                      <a:pt x="17" y="28"/>
                      <a:pt x="17" y="27"/>
                      <a:pt x="17" y="27"/>
                    </a:cubicBezTo>
                    <a:cubicBezTo>
                      <a:pt x="18" y="27"/>
                      <a:pt x="18" y="26"/>
                      <a:pt x="17" y="26"/>
                    </a:cubicBezTo>
                    <a:cubicBezTo>
                      <a:pt x="10" y="21"/>
                      <a:pt x="6" y="15"/>
                      <a:pt x="4" y="10"/>
                    </a:cubicBezTo>
                    <a:cubicBezTo>
                      <a:pt x="2" y="5"/>
                      <a:pt x="2" y="1"/>
                      <a:pt x="2" y="1"/>
                    </a:cubicBezTo>
                    <a:cubicBezTo>
                      <a:pt x="2" y="0"/>
                      <a:pt x="2"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4" name="Oval 110"/>
              <p:cNvSpPr>
                <a:spLocks noChangeArrowheads="1"/>
              </p:cNvSpPr>
              <p:nvPr>
                <p:custDataLst>
                  <p:tags r:id="rId109"/>
                </p:custDataLst>
              </p:nvPr>
            </p:nvSpPr>
            <p:spPr bwMode="auto">
              <a:xfrm flipH="1">
                <a:off x="8467162" y="2731281"/>
                <a:ext cx="58680" cy="23472"/>
              </a:xfrm>
              <a:prstGeom prst="ellipse">
                <a:avLst/>
              </a:pr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5" name="Freeform 111"/>
              <p:cNvSpPr/>
              <p:nvPr>
                <p:custDataLst>
                  <p:tags r:id="rId110"/>
                </p:custDataLst>
              </p:nvPr>
            </p:nvSpPr>
            <p:spPr bwMode="auto">
              <a:xfrm flipH="1">
                <a:off x="8490634" y="2545183"/>
                <a:ext cx="46944" cy="15088"/>
              </a:xfrm>
              <a:custGeom>
                <a:avLst/>
                <a:gdLst>
                  <a:gd name="T0" fmla="*/ 11 w 12"/>
                  <a:gd name="T1" fmla="*/ 0 h 4"/>
                  <a:gd name="T2" fmla="*/ 0 w 12"/>
                  <a:gd name="T3" fmla="*/ 0 h 4"/>
                  <a:gd name="T4" fmla="*/ 0 w 12"/>
                  <a:gd name="T5" fmla="*/ 4 h 4"/>
                  <a:gd name="T6" fmla="*/ 12 w 12"/>
                  <a:gd name="T7" fmla="*/ 4 h 4"/>
                  <a:gd name="T8" fmla="*/ 11 w 12"/>
                  <a:gd name="T9" fmla="*/ 0 h 4"/>
                </a:gdLst>
                <a:ahLst/>
                <a:cxnLst>
                  <a:cxn ang="0">
                    <a:pos x="T0" y="T1"/>
                  </a:cxn>
                  <a:cxn ang="0">
                    <a:pos x="T2" y="T3"/>
                  </a:cxn>
                  <a:cxn ang="0">
                    <a:pos x="T4" y="T5"/>
                  </a:cxn>
                  <a:cxn ang="0">
                    <a:pos x="T6" y="T7"/>
                  </a:cxn>
                  <a:cxn ang="0">
                    <a:pos x="T8" y="T9"/>
                  </a:cxn>
                </a:cxnLst>
                <a:rect l="0" t="0" r="r" b="b"/>
                <a:pathLst>
                  <a:path w="12" h="4">
                    <a:moveTo>
                      <a:pt x="11" y="0"/>
                    </a:moveTo>
                    <a:cubicBezTo>
                      <a:pt x="0" y="0"/>
                      <a:pt x="0" y="0"/>
                      <a:pt x="0" y="0"/>
                    </a:cubicBezTo>
                    <a:cubicBezTo>
                      <a:pt x="0" y="4"/>
                      <a:pt x="0" y="4"/>
                      <a:pt x="0" y="4"/>
                    </a:cubicBezTo>
                    <a:cubicBezTo>
                      <a:pt x="12" y="4"/>
                      <a:pt x="12" y="4"/>
                      <a:pt x="12" y="4"/>
                    </a:cubicBezTo>
                    <a:cubicBezTo>
                      <a:pt x="12" y="3"/>
                      <a:pt x="11" y="2"/>
                      <a:pt x="1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6" name="Freeform 112"/>
              <p:cNvSpPr/>
              <p:nvPr>
                <p:custDataLst>
                  <p:tags r:id="rId111"/>
                </p:custDataLst>
              </p:nvPr>
            </p:nvSpPr>
            <p:spPr bwMode="auto">
              <a:xfrm flipH="1">
                <a:off x="8525842" y="2939174"/>
                <a:ext cx="211246" cy="343693"/>
              </a:xfrm>
              <a:custGeom>
                <a:avLst/>
                <a:gdLst>
                  <a:gd name="T0" fmla="*/ 52 w 54"/>
                  <a:gd name="T1" fmla="*/ 0 h 88"/>
                  <a:gd name="T2" fmla="*/ 54 w 54"/>
                  <a:gd name="T3" fmla="*/ 27 h 88"/>
                  <a:gd name="T4" fmla="*/ 54 w 54"/>
                  <a:gd name="T5" fmla="*/ 36 h 88"/>
                  <a:gd name="T6" fmla="*/ 31 w 54"/>
                  <a:gd name="T7" fmla="*/ 73 h 88"/>
                  <a:gd name="T8" fmla="*/ 0 w 54"/>
                  <a:gd name="T9" fmla="*/ 88 h 88"/>
                  <a:gd name="T10" fmla="*/ 0 w 54"/>
                  <a:gd name="T11" fmla="*/ 88 h 88"/>
                  <a:gd name="T12" fmla="*/ 0 w 54"/>
                  <a:gd name="T13" fmla="*/ 88 h 88"/>
                  <a:gd name="T14" fmla="*/ 0 w 54"/>
                  <a:gd name="T15" fmla="*/ 88 h 88"/>
                  <a:gd name="T16" fmla="*/ 31 w 54"/>
                  <a:gd name="T17" fmla="*/ 73 h 88"/>
                  <a:gd name="T18" fmla="*/ 54 w 54"/>
                  <a:gd name="T19" fmla="*/ 36 h 88"/>
                  <a:gd name="T20" fmla="*/ 54 w 54"/>
                  <a:gd name="T21" fmla="*/ 27 h 88"/>
                  <a:gd name="T22" fmla="*/ 52 w 54"/>
                  <a:gd name="T23" fmla="*/ 0 h 88"/>
                  <a:gd name="T24" fmla="*/ 52 w 54"/>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8">
                    <a:moveTo>
                      <a:pt x="52" y="0"/>
                    </a:moveTo>
                    <a:cubicBezTo>
                      <a:pt x="54" y="27"/>
                      <a:pt x="54" y="27"/>
                      <a:pt x="54" y="27"/>
                    </a:cubicBezTo>
                    <a:cubicBezTo>
                      <a:pt x="54" y="36"/>
                      <a:pt x="54" y="36"/>
                      <a:pt x="54" y="36"/>
                    </a:cubicBezTo>
                    <a:cubicBezTo>
                      <a:pt x="54" y="52"/>
                      <a:pt x="45" y="66"/>
                      <a:pt x="31" y="73"/>
                    </a:cubicBezTo>
                    <a:cubicBezTo>
                      <a:pt x="0" y="88"/>
                      <a:pt x="0" y="88"/>
                      <a:pt x="0" y="88"/>
                    </a:cubicBezTo>
                    <a:cubicBezTo>
                      <a:pt x="0" y="88"/>
                      <a:pt x="0" y="88"/>
                      <a:pt x="0" y="88"/>
                    </a:cubicBezTo>
                    <a:cubicBezTo>
                      <a:pt x="0" y="88"/>
                      <a:pt x="0" y="88"/>
                      <a:pt x="0" y="88"/>
                    </a:cubicBezTo>
                    <a:cubicBezTo>
                      <a:pt x="0" y="88"/>
                      <a:pt x="0" y="88"/>
                      <a:pt x="0" y="88"/>
                    </a:cubicBezTo>
                    <a:cubicBezTo>
                      <a:pt x="31" y="73"/>
                      <a:pt x="31" y="73"/>
                      <a:pt x="31" y="73"/>
                    </a:cubicBezTo>
                    <a:cubicBezTo>
                      <a:pt x="45" y="66"/>
                      <a:pt x="54" y="52"/>
                      <a:pt x="54" y="36"/>
                    </a:cubicBezTo>
                    <a:cubicBezTo>
                      <a:pt x="54" y="27"/>
                      <a:pt x="54" y="27"/>
                      <a:pt x="54" y="27"/>
                    </a:cubicBezTo>
                    <a:cubicBezTo>
                      <a:pt x="52" y="0"/>
                      <a:pt x="52" y="0"/>
                      <a:pt x="52" y="0"/>
                    </a:cubicBezTo>
                    <a:cubicBezTo>
                      <a:pt x="52" y="0"/>
                      <a:pt x="52" y="0"/>
                      <a:pt x="52"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7" name="Freeform 113"/>
              <p:cNvSpPr/>
              <p:nvPr>
                <p:custDataLst>
                  <p:tags r:id="rId112"/>
                </p:custDataLst>
              </p:nvPr>
            </p:nvSpPr>
            <p:spPr bwMode="auto">
              <a:xfrm flipH="1">
                <a:off x="8589550" y="3282867"/>
                <a:ext cx="229689" cy="179391"/>
              </a:xfrm>
              <a:custGeom>
                <a:avLst/>
                <a:gdLst>
                  <a:gd name="T0" fmla="*/ 21 w 59"/>
                  <a:gd name="T1" fmla="*/ 0 h 46"/>
                  <a:gd name="T2" fmla="*/ 21 w 59"/>
                  <a:gd name="T3" fmla="*/ 0 h 46"/>
                  <a:gd name="T4" fmla="*/ 21 w 59"/>
                  <a:gd name="T5" fmla="*/ 0 h 46"/>
                  <a:gd name="T6" fmla="*/ 0 w 59"/>
                  <a:gd name="T7" fmla="*/ 6 h 46"/>
                  <a:gd name="T8" fmla="*/ 45 w 59"/>
                  <a:gd name="T9" fmla="*/ 46 h 46"/>
                  <a:gd name="T10" fmla="*/ 59 w 59"/>
                  <a:gd name="T11" fmla="*/ 18 h 46"/>
                  <a:gd name="T12" fmla="*/ 21 w 5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9" h="46">
                    <a:moveTo>
                      <a:pt x="21" y="0"/>
                    </a:moveTo>
                    <a:cubicBezTo>
                      <a:pt x="21" y="0"/>
                      <a:pt x="21" y="0"/>
                      <a:pt x="21" y="0"/>
                    </a:cubicBezTo>
                    <a:cubicBezTo>
                      <a:pt x="21" y="0"/>
                      <a:pt x="21" y="0"/>
                      <a:pt x="21" y="0"/>
                    </a:cubicBezTo>
                    <a:cubicBezTo>
                      <a:pt x="21" y="0"/>
                      <a:pt x="14" y="2"/>
                      <a:pt x="0" y="6"/>
                    </a:cubicBezTo>
                    <a:cubicBezTo>
                      <a:pt x="0" y="6"/>
                      <a:pt x="17" y="22"/>
                      <a:pt x="45" y="46"/>
                    </a:cubicBezTo>
                    <a:cubicBezTo>
                      <a:pt x="49" y="37"/>
                      <a:pt x="54" y="27"/>
                      <a:pt x="59" y="18"/>
                    </a:cubicBezTo>
                    <a:cubicBezTo>
                      <a:pt x="47" y="14"/>
                      <a:pt x="34" y="8"/>
                      <a:pt x="21"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8" name="Freeform 114"/>
              <p:cNvSpPr/>
              <p:nvPr>
                <p:custDataLst>
                  <p:tags r:id="rId113"/>
                </p:custDataLst>
              </p:nvPr>
            </p:nvSpPr>
            <p:spPr bwMode="auto">
              <a:xfrm flipH="1">
                <a:off x="8420218" y="3001206"/>
                <a:ext cx="316870" cy="352077"/>
              </a:xfrm>
              <a:custGeom>
                <a:avLst/>
                <a:gdLst>
                  <a:gd name="T0" fmla="*/ 81 w 81"/>
                  <a:gd name="T1" fmla="*/ 0 h 90"/>
                  <a:gd name="T2" fmla="*/ 54 w 81"/>
                  <a:gd name="T3" fmla="*/ 11 h 90"/>
                  <a:gd name="T4" fmla="*/ 54 w 81"/>
                  <a:gd name="T5" fmla="*/ 20 h 90"/>
                  <a:gd name="T6" fmla="*/ 31 w 81"/>
                  <a:gd name="T7" fmla="*/ 57 h 90"/>
                  <a:gd name="T8" fmla="*/ 0 w 81"/>
                  <a:gd name="T9" fmla="*/ 72 h 90"/>
                  <a:gd name="T10" fmla="*/ 0 w 81"/>
                  <a:gd name="T11" fmla="*/ 72 h 90"/>
                  <a:gd name="T12" fmla="*/ 38 w 81"/>
                  <a:gd name="T13" fmla="*/ 90 h 90"/>
                  <a:gd name="T14" fmla="*/ 81 w 81"/>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0">
                    <a:moveTo>
                      <a:pt x="81" y="0"/>
                    </a:moveTo>
                    <a:cubicBezTo>
                      <a:pt x="54" y="11"/>
                      <a:pt x="54" y="11"/>
                      <a:pt x="54" y="11"/>
                    </a:cubicBezTo>
                    <a:cubicBezTo>
                      <a:pt x="54" y="20"/>
                      <a:pt x="54" y="20"/>
                      <a:pt x="54" y="20"/>
                    </a:cubicBezTo>
                    <a:cubicBezTo>
                      <a:pt x="54" y="36"/>
                      <a:pt x="45" y="50"/>
                      <a:pt x="31" y="57"/>
                    </a:cubicBezTo>
                    <a:cubicBezTo>
                      <a:pt x="0" y="72"/>
                      <a:pt x="0" y="72"/>
                      <a:pt x="0" y="72"/>
                    </a:cubicBezTo>
                    <a:cubicBezTo>
                      <a:pt x="0" y="72"/>
                      <a:pt x="0" y="72"/>
                      <a:pt x="0" y="72"/>
                    </a:cubicBezTo>
                    <a:cubicBezTo>
                      <a:pt x="13" y="80"/>
                      <a:pt x="26" y="86"/>
                      <a:pt x="38" y="90"/>
                    </a:cubicBezTo>
                    <a:cubicBezTo>
                      <a:pt x="55" y="61"/>
                      <a:pt x="76" y="33"/>
                      <a:pt x="81"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9" name="Freeform 115"/>
              <p:cNvSpPr/>
              <p:nvPr>
                <p:custDataLst>
                  <p:tags r:id="rId114"/>
                </p:custDataLst>
              </p:nvPr>
            </p:nvSpPr>
            <p:spPr bwMode="auto">
              <a:xfrm flipH="1">
                <a:off x="8819239" y="3306339"/>
                <a:ext cx="125742" cy="38560"/>
              </a:xfrm>
              <a:custGeom>
                <a:avLst/>
                <a:gdLst>
                  <a:gd name="T0" fmla="*/ 32 w 32"/>
                  <a:gd name="T1" fmla="*/ 0 h 10"/>
                  <a:gd name="T2" fmla="*/ 32 w 32"/>
                  <a:gd name="T3" fmla="*/ 0 h 10"/>
                  <a:gd name="T4" fmla="*/ 0 w 32"/>
                  <a:gd name="T5" fmla="*/ 10 h 10"/>
                  <a:gd name="T6" fmla="*/ 32 w 32"/>
                  <a:gd name="T7" fmla="*/ 0 h 10"/>
                  <a:gd name="T8" fmla="*/ 32 w 32"/>
                  <a:gd name="T9" fmla="*/ 0 h 10"/>
                  <a:gd name="T10" fmla="*/ 32 w 32"/>
                  <a:gd name="T11" fmla="*/ 0 h 10"/>
                </a:gdLst>
                <a:ahLst/>
                <a:cxnLst>
                  <a:cxn ang="0">
                    <a:pos x="T0" y="T1"/>
                  </a:cxn>
                  <a:cxn ang="0">
                    <a:pos x="T2" y="T3"/>
                  </a:cxn>
                  <a:cxn ang="0">
                    <a:pos x="T4" y="T5"/>
                  </a:cxn>
                  <a:cxn ang="0">
                    <a:pos x="T6" y="T7"/>
                  </a:cxn>
                  <a:cxn ang="0">
                    <a:pos x="T8" y="T9"/>
                  </a:cxn>
                  <a:cxn ang="0">
                    <a:pos x="T10" y="T11"/>
                  </a:cxn>
                </a:cxnLst>
                <a:rect l="0" t="0" r="r" b="b"/>
                <a:pathLst>
                  <a:path w="32" h="10">
                    <a:moveTo>
                      <a:pt x="32" y="0"/>
                    </a:moveTo>
                    <a:cubicBezTo>
                      <a:pt x="32" y="0"/>
                      <a:pt x="32" y="0"/>
                      <a:pt x="32" y="0"/>
                    </a:cubicBezTo>
                    <a:cubicBezTo>
                      <a:pt x="24" y="2"/>
                      <a:pt x="13" y="6"/>
                      <a:pt x="0" y="10"/>
                    </a:cubicBezTo>
                    <a:cubicBezTo>
                      <a:pt x="32" y="0"/>
                      <a:pt x="32" y="0"/>
                      <a:pt x="32" y="0"/>
                    </a:cubicBezTo>
                    <a:cubicBezTo>
                      <a:pt x="32" y="0"/>
                      <a:pt x="32" y="0"/>
                      <a:pt x="32" y="0"/>
                    </a:cubicBezTo>
                    <a:cubicBezTo>
                      <a:pt x="32" y="0"/>
                      <a:pt x="32" y="0"/>
                      <a:pt x="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0" name="Freeform 116"/>
              <p:cNvSpPr>
                <a:spLocks noEditPoints="1"/>
              </p:cNvSpPr>
              <p:nvPr>
                <p:custDataLst>
                  <p:tags r:id="rId115"/>
                </p:custDataLst>
              </p:nvPr>
            </p:nvSpPr>
            <p:spPr bwMode="auto">
              <a:xfrm flipH="1">
                <a:off x="9053957" y="3388491"/>
                <a:ext cx="11736" cy="3353"/>
              </a:xfrm>
              <a:custGeom>
                <a:avLst/>
                <a:gdLst>
                  <a:gd name="T0" fmla="*/ 2 w 3"/>
                  <a:gd name="T1" fmla="*/ 0 h 1"/>
                  <a:gd name="T2" fmla="*/ 0 w 3"/>
                  <a:gd name="T3" fmla="*/ 1 h 1"/>
                  <a:gd name="T4" fmla="*/ 2 w 3"/>
                  <a:gd name="T5" fmla="*/ 0 h 1"/>
                  <a:gd name="T6" fmla="*/ 3 w 3"/>
                  <a:gd name="T7" fmla="*/ 0 h 1"/>
                  <a:gd name="T8" fmla="*/ 3 w 3"/>
                  <a:gd name="T9" fmla="*/ 0 h 1"/>
                  <a:gd name="T10" fmla="*/ 3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2" y="0"/>
                      <a:pt x="1" y="0"/>
                      <a:pt x="0" y="1"/>
                    </a:cubicBezTo>
                    <a:cubicBezTo>
                      <a:pt x="1" y="0"/>
                      <a:pt x="2" y="0"/>
                      <a:pt x="2" y="0"/>
                    </a:cubicBezTo>
                    <a:moveTo>
                      <a:pt x="3" y="0"/>
                    </a:moveTo>
                    <a:cubicBezTo>
                      <a:pt x="3" y="0"/>
                      <a:pt x="3" y="0"/>
                      <a:pt x="3" y="0"/>
                    </a:cubicBezTo>
                    <a:cubicBezTo>
                      <a:pt x="3" y="0"/>
                      <a:pt x="3" y="0"/>
                      <a:pt x="3"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1" name="Freeform 117"/>
              <p:cNvSpPr/>
              <p:nvPr>
                <p:custDataLst>
                  <p:tags r:id="rId116"/>
                </p:custDataLst>
              </p:nvPr>
            </p:nvSpPr>
            <p:spPr bwMode="auto">
              <a:xfrm flipH="1">
                <a:off x="8334715" y="4283772"/>
                <a:ext cx="519732" cy="26825"/>
              </a:xfrm>
              <a:custGeom>
                <a:avLst/>
                <a:gdLst>
                  <a:gd name="T0" fmla="*/ 128 w 133"/>
                  <a:gd name="T1" fmla="*/ 0 h 7"/>
                  <a:gd name="T2" fmla="*/ 0 w 133"/>
                  <a:gd name="T3" fmla="*/ 1 h 7"/>
                  <a:gd name="T4" fmla="*/ 1 w 133"/>
                  <a:gd name="T5" fmla="*/ 7 h 7"/>
                  <a:gd name="T6" fmla="*/ 133 w 133"/>
                  <a:gd name="T7" fmla="*/ 7 h 7"/>
                  <a:gd name="T8" fmla="*/ 128 w 133"/>
                  <a:gd name="T9" fmla="*/ 0 h 7"/>
                </a:gdLst>
                <a:ahLst/>
                <a:cxnLst>
                  <a:cxn ang="0">
                    <a:pos x="T0" y="T1"/>
                  </a:cxn>
                  <a:cxn ang="0">
                    <a:pos x="T2" y="T3"/>
                  </a:cxn>
                  <a:cxn ang="0">
                    <a:pos x="T4" y="T5"/>
                  </a:cxn>
                  <a:cxn ang="0">
                    <a:pos x="T6" y="T7"/>
                  </a:cxn>
                  <a:cxn ang="0">
                    <a:pos x="T8" y="T9"/>
                  </a:cxn>
                </a:cxnLst>
                <a:rect l="0" t="0" r="r" b="b"/>
                <a:pathLst>
                  <a:path w="133" h="7">
                    <a:moveTo>
                      <a:pt x="128" y="0"/>
                    </a:moveTo>
                    <a:cubicBezTo>
                      <a:pt x="0" y="1"/>
                      <a:pt x="0" y="1"/>
                      <a:pt x="0" y="1"/>
                    </a:cubicBezTo>
                    <a:cubicBezTo>
                      <a:pt x="1" y="7"/>
                      <a:pt x="1" y="7"/>
                      <a:pt x="1" y="7"/>
                    </a:cubicBezTo>
                    <a:cubicBezTo>
                      <a:pt x="133" y="7"/>
                      <a:pt x="133" y="7"/>
                      <a:pt x="133" y="7"/>
                    </a:cubicBezTo>
                    <a:cubicBezTo>
                      <a:pt x="131" y="5"/>
                      <a:pt x="129" y="2"/>
                      <a:pt x="128"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2" name="Freeform 118"/>
              <p:cNvSpPr/>
              <p:nvPr>
                <p:custDataLst>
                  <p:tags r:id="rId117"/>
                </p:custDataLst>
              </p:nvPr>
            </p:nvSpPr>
            <p:spPr bwMode="auto">
              <a:xfrm flipH="1">
                <a:off x="8279388" y="4310597"/>
                <a:ext cx="571706" cy="140831"/>
              </a:xfrm>
              <a:custGeom>
                <a:avLst/>
                <a:gdLst>
                  <a:gd name="T0" fmla="*/ 132 w 146"/>
                  <a:gd name="T1" fmla="*/ 0 h 36"/>
                  <a:gd name="T2" fmla="*/ 0 w 146"/>
                  <a:gd name="T3" fmla="*/ 0 h 36"/>
                  <a:gd name="T4" fmla="*/ 3 w 146"/>
                  <a:gd name="T5" fmla="*/ 29 h 36"/>
                  <a:gd name="T6" fmla="*/ 29 w 146"/>
                  <a:gd name="T7" fmla="*/ 30 h 36"/>
                  <a:gd name="T8" fmla="*/ 30 w 146"/>
                  <a:gd name="T9" fmla="*/ 31 h 36"/>
                  <a:gd name="T10" fmla="*/ 30 w 146"/>
                  <a:gd name="T11" fmla="*/ 31 h 36"/>
                  <a:gd name="T12" fmla="*/ 73 w 146"/>
                  <a:gd name="T13" fmla="*/ 34 h 36"/>
                  <a:gd name="T14" fmla="*/ 80 w 146"/>
                  <a:gd name="T15" fmla="*/ 36 h 36"/>
                  <a:gd name="T16" fmla="*/ 81 w 146"/>
                  <a:gd name="T17" fmla="*/ 31 h 36"/>
                  <a:gd name="T18" fmla="*/ 89 w 146"/>
                  <a:gd name="T19" fmla="*/ 31 h 36"/>
                  <a:gd name="T20" fmla="*/ 146 w 146"/>
                  <a:gd name="T21" fmla="*/ 31 h 36"/>
                  <a:gd name="T22" fmla="*/ 133 w 146"/>
                  <a:gd name="T23" fmla="*/ 2 h 36"/>
                  <a:gd name="T24" fmla="*/ 132 w 14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36">
                    <a:moveTo>
                      <a:pt x="132" y="0"/>
                    </a:moveTo>
                    <a:cubicBezTo>
                      <a:pt x="0" y="0"/>
                      <a:pt x="0" y="0"/>
                      <a:pt x="0" y="0"/>
                    </a:cubicBezTo>
                    <a:cubicBezTo>
                      <a:pt x="3" y="29"/>
                      <a:pt x="3" y="29"/>
                      <a:pt x="3" y="29"/>
                    </a:cubicBezTo>
                    <a:cubicBezTo>
                      <a:pt x="29" y="30"/>
                      <a:pt x="29" y="30"/>
                      <a:pt x="29" y="30"/>
                    </a:cubicBezTo>
                    <a:cubicBezTo>
                      <a:pt x="29" y="30"/>
                      <a:pt x="30" y="30"/>
                      <a:pt x="30" y="31"/>
                    </a:cubicBezTo>
                    <a:cubicBezTo>
                      <a:pt x="30" y="31"/>
                      <a:pt x="30" y="31"/>
                      <a:pt x="30" y="31"/>
                    </a:cubicBezTo>
                    <a:cubicBezTo>
                      <a:pt x="73" y="34"/>
                      <a:pt x="73" y="34"/>
                      <a:pt x="73" y="34"/>
                    </a:cubicBezTo>
                    <a:cubicBezTo>
                      <a:pt x="73" y="34"/>
                      <a:pt x="76" y="35"/>
                      <a:pt x="80" y="36"/>
                    </a:cubicBezTo>
                    <a:cubicBezTo>
                      <a:pt x="81" y="31"/>
                      <a:pt x="81" y="31"/>
                      <a:pt x="81" y="31"/>
                    </a:cubicBezTo>
                    <a:cubicBezTo>
                      <a:pt x="89" y="31"/>
                      <a:pt x="89" y="31"/>
                      <a:pt x="89" y="31"/>
                    </a:cubicBezTo>
                    <a:cubicBezTo>
                      <a:pt x="146" y="31"/>
                      <a:pt x="146" y="31"/>
                      <a:pt x="146" y="31"/>
                    </a:cubicBezTo>
                    <a:cubicBezTo>
                      <a:pt x="143" y="20"/>
                      <a:pt x="139" y="10"/>
                      <a:pt x="133" y="2"/>
                    </a:cubicBezTo>
                    <a:cubicBezTo>
                      <a:pt x="133" y="1"/>
                      <a:pt x="132" y="1"/>
                      <a:pt x="1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3" name="Freeform 119"/>
              <p:cNvSpPr/>
              <p:nvPr>
                <p:custDataLst>
                  <p:tags r:id="rId118"/>
                </p:custDataLst>
              </p:nvPr>
            </p:nvSpPr>
            <p:spPr bwMode="auto">
              <a:xfrm flipH="1">
                <a:off x="8452073" y="4116116"/>
                <a:ext cx="422492" cy="41913"/>
              </a:xfrm>
              <a:custGeom>
                <a:avLst/>
                <a:gdLst>
                  <a:gd name="T0" fmla="*/ 99 w 108"/>
                  <a:gd name="T1" fmla="*/ 0 h 11"/>
                  <a:gd name="T2" fmla="*/ 0 w 108"/>
                  <a:gd name="T3" fmla="*/ 0 h 11"/>
                  <a:gd name="T4" fmla="*/ 1 w 108"/>
                  <a:gd name="T5" fmla="*/ 11 h 11"/>
                  <a:gd name="T6" fmla="*/ 108 w 108"/>
                  <a:gd name="T7" fmla="*/ 10 h 11"/>
                  <a:gd name="T8" fmla="*/ 99 w 108"/>
                  <a:gd name="T9" fmla="*/ 0 h 11"/>
                </a:gdLst>
                <a:ahLst/>
                <a:cxnLst>
                  <a:cxn ang="0">
                    <a:pos x="T0" y="T1"/>
                  </a:cxn>
                  <a:cxn ang="0">
                    <a:pos x="T2" y="T3"/>
                  </a:cxn>
                  <a:cxn ang="0">
                    <a:pos x="T4" y="T5"/>
                  </a:cxn>
                  <a:cxn ang="0">
                    <a:pos x="T6" y="T7"/>
                  </a:cxn>
                  <a:cxn ang="0">
                    <a:pos x="T8" y="T9"/>
                  </a:cxn>
                </a:cxnLst>
                <a:rect l="0" t="0" r="r" b="b"/>
                <a:pathLst>
                  <a:path w="108" h="11">
                    <a:moveTo>
                      <a:pt x="99" y="0"/>
                    </a:moveTo>
                    <a:cubicBezTo>
                      <a:pt x="0" y="0"/>
                      <a:pt x="0" y="0"/>
                      <a:pt x="0" y="0"/>
                    </a:cubicBezTo>
                    <a:cubicBezTo>
                      <a:pt x="1" y="11"/>
                      <a:pt x="1" y="11"/>
                      <a:pt x="1" y="11"/>
                    </a:cubicBezTo>
                    <a:cubicBezTo>
                      <a:pt x="108" y="10"/>
                      <a:pt x="108" y="10"/>
                      <a:pt x="108" y="10"/>
                    </a:cubicBezTo>
                    <a:cubicBezTo>
                      <a:pt x="105" y="7"/>
                      <a:pt x="102" y="3"/>
                      <a:pt x="99"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4" name="Freeform 120"/>
              <p:cNvSpPr/>
              <p:nvPr>
                <p:custDataLst>
                  <p:tags r:id="rId119"/>
                </p:custDataLst>
              </p:nvPr>
            </p:nvSpPr>
            <p:spPr bwMode="auto">
              <a:xfrm flipH="1">
                <a:off x="8354832" y="4154676"/>
                <a:ext cx="514703" cy="132447"/>
              </a:xfrm>
              <a:custGeom>
                <a:avLst/>
                <a:gdLst>
                  <a:gd name="T0" fmla="*/ 107 w 132"/>
                  <a:gd name="T1" fmla="*/ 0 h 34"/>
                  <a:gd name="T2" fmla="*/ 0 w 132"/>
                  <a:gd name="T3" fmla="*/ 1 h 34"/>
                  <a:gd name="T4" fmla="*/ 4 w 132"/>
                  <a:gd name="T5" fmla="*/ 34 h 34"/>
                  <a:gd name="T6" fmla="*/ 132 w 132"/>
                  <a:gd name="T7" fmla="*/ 33 h 34"/>
                  <a:gd name="T8" fmla="*/ 107 w 132"/>
                  <a:gd name="T9" fmla="*/ 0 h 34"/>
                </a:gdLst>
                <a:ahLst/>
                <a:cxnLst>
                  <a:cxn ang="0">
                    <a:pos x="T0" y="T1"/>
                  </a:cxn>
                  <a:cxn ang="0">
                    <a:pos x="T2" y="T3"/>
                  </a:cxn>
                  <a:cxn ang="0">
                    <a:pos x="T4" y="T5"/>
                  </a:cxn>
                  <a:cxn ang="0">
                    <a:pos x="T6" y="T7"/>
                  </a:cxn>
                  <a:cxn ang="0">
                    <a:pos x="T8" y="T9"/>
                  </a:cxn>
                </a:cxnLst>
                <a:rect l="0" t="0" r="r" b="b"/>
                <a:pathLst>
                  <a:path w="132" h="34">
                    <a:moveTo>
                      <a:pt x="107" y="0"/>
                    </a:moveTo>
                    <a:cubicBezTo>
                      <a:pt x="0" y="1"/>
                      <a:pt x="0" y="1"/>
                      <a:pt x="0" y="1"/>
                    </a:cubicBezTo>
                    <a:cubicBezTo>
                      <a:pt x="4" y="34"/>
                      <a:pt x="4" y="34"/>
                      <a:pt x="4" y="34"/>
                    </a:cubicBezTo>
                    <a:cubicBezTo>
                      <a:pt x="132" y="33"/>
                      <a:pt x="132" y="33"/>
                      <a:pt x="132" y="33"/>
                    </a:cubicBezTo>
                    <a:cubicBezTo>
                      <a:pt x="124" y="22"/>
                      <a:pt x="115" y="11"/>
                      <a:pt x="107"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5" name="Freeform 121"/>
              <p:cNvSpPr/>
              <p:nvPr>
                <p:custDataLst>
                  <p:tags r:id="rId120"/>
                </p:custDataLst>
              </p:nvPr>
            </p:nvSpPr>
            <p:spPr bwMode="auto">
              <a:xfrm flipH="1">
                <a:off x="8487281" y="3349930"/>
                <a:ext cx="886899" cy="855044"/>
              </a:xfrm>
              <a:custGeom>
                <a:avLst/>
                <a:gdLst>
                  <a:gd name="T0" fmla="*/ 109 w 227"/>
                  <a:gd name="T1" fmla="*/ 0 h 219"/>
                  <a:gd name="T2" fmla="*/ 82 w 227"/>
                  <a:gd name="T3" fmla="*/ 10 h 219"/>
                  <a:gd name="T4" fmla="*/ 82 w 227"/>
                  <a:gd name="T5" fmla="*/ 10 h 219"/>
                  <a:gd name="T6" fmla="*/ 81 w 227"/>
                  <a:gd name="T7" fmla="*/ 10 h 219"/>
                  <a:gd name="T8" fmla="*/ 79 w 227"/>
                  <a:gd name="T9" fmla="*/ 11 h 219"/>
                  <a:gd name="T10" fmla="*/ 79 w 227"/>
                  <a:gd name="T11" fmla="*/ 11 h 219"/>
                  <a:gd name="T12" fmla="*/ 79 w 227"/>
                  <a:gd name="T13" fmla="*/ 11 h 219"/>
                  <a:gd name="T14" fmla="*/ 18 w 227"/>
                  <a:gd name="T15" fmla="*/ 73 h 219"/>
                  <a:gd name="T16" fmla="*/ 0 w 227"/>
                  <a:gd name="T17" fmla="*/ 191 h 219"/>
                  <a:gd name="T18" fmla="*/ 7 w 227"/>
                  <a:gd name="T19" fmla="*/ 193 h 219"/>
                  <a:gd name="T20" fmla="*/ 7 w 227"/>
                  <a:gd name="T21" fmla="*/ 193 h 219"/>
                  <a:gd name="T22" fmla="*/ 7 w 227"/>
                  <a:gd name="T23" fmla="*/ 193 h 219"/>
                  <a:gd name="T24" fmla="*/ 7 w 227"/>
                  <a:gd name="T25" fmla="*/ 193 h 219"/>
                  <a:gd name="T26" fmla="*/ 91 w 227"/>
                  <a:gd name="T27" fmla="*/ 214 h 219"/>
                  <a:gd name="T28" fmla="*/ 110 w 227"/>
                  <a:gd name="T29" fmla="*/ 219 h 219"/>
                  <a:gd name="T30" fmla="*/ 120 w 227"/>
                  <a:gd name="T31" fmla="*/ 125 h 219"/>
                  <a:gd name="T32" fmla="*/ 128 w 227"/>
                  <a:gd name="T33" fmla="*/ 196 h 219"/>
                  <a:gd name="T34" fmla="*/ 227 w 227"/>
                  <a:gd name="T35" fmla="*/ 196 h 219"/>
                  <a:gd name="T36" fmla="*/ 175 w 227"/>
                  <a:gd name="T37" fmla="*/ 68 h 219"/>
                  <a:gd name="T38" fmla="*/ 109 w 227"/>
                  <a:gd name="T3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19">
                    <a:moveTo>
                      <a:pt x="109" y="0"/>
                    </a:moveTo>
                    <a:cubicBezTo>
                      <a:pt x="101" y="2"/>
                      <a:pt x="92" y="6"/>
                      <a:pt x="82" y="10"/>
                    </a:cubicBezTo>
                    <a:cubicBezTo>
                      <a:pt x="82" y="10"/>
                      <a:pt x="82" y="10"/>
                      <a:pt x="82" y="10"/>
                    </a:cubicBezTo>
                    <a:cubicBezTo>
                      <a:pt x="82" y="10"/>
                      <a:pt x="82" y="10"/>
                      <a:pt x="81" y="10"/>
                    </a:cubicBezTo>
                    <a:cubicBezTo>
                      <a:pt x="81" y="10"/>
                      <a:pt x="80" y="10"/>
                      <a:pt x="79" y="11"/>
                    </a:cubicBezTo>
                    <a:cubicBezTo>
                      <a:pt x="79" y="11"/>
                      <a:pt x="79" y="11"/>
                      <a:pt x="79" y="11"/>
                    </a:cubicBezTo>
                    <a:cubicBezTo>
                      <a:pt x="79" y="11"/>
                      <a:pt x="79" y="11"/>
                      <a:pt x="79" y="11"/>
                    </a:cubicBezTo>
                    <a:cubicBezTo>
                      <a:pt x="25" y="31"/>
                      <a:pt x="18" y="73"/>
                      <a:pt x="18" y="73"/>
                    </a:cubicBezTo>
                    <a:cubicBezTo>
                      <a:pt x="0" y="191"/>
                      <a:pt x="0" y="191"/>
                      <a:pt x="0" y="191"/>
                    </a:cubicBezTo>
                    <a:cubicBezTo>
                      <a:pt x="7" y="193"/>
                      <a:pt x="7" y="193"/>
                      <a:pt x="7" y="193"/>
                    </a:cubicBezTo>
                    <a:cubicBezTo>
                      <a:pt x="7" y="193"/>
                      <a:pt x="7" y="193"/>
                      <a:pt x="7" y="193"/>
                    </a:cubicBezTo>
                    <a:cubicBezTo>
                      <a:pt x="7" y="193"/>
                      <a:pt x="7" y="193"/>
                      <a:pt x="7" y="193"/>
                    </a:cubicBezTo>
                    <a:cubicBezTo>
                      <a:pt x="7" y="193"/>
                      <a:pt x="7" y="193"/>
                      <a:pt x="7" y="193"/>
                    </a:cubicBezTo>
                    <a:cubicBezTo>
                      <a:pt x="91" y="214"/>
                      <a:pt x="91" y="214"/>
                      <a:pt x="91" y="214"/>
                    </a:cubicBezTo>
                    <a:cubicBezTo>
                      <a:pt x="110" y="219"/>
                      <a:pt x="110" y="219"/>
                      <a:pt x="110" y="219"/>
                    </a:cubicBezTo>
                    <a:cubicBezTo>
                      <a:pt x="120" y="125"/>
                      <a:pt x="120" y="125"/>
                      <a:pt x="120" y="125"/>
                    </a:cubicBezTo>
                    <a:cubicBezTo>
                      <a:pt x="128" y="196"/>
                      <a:pt x="128" y="196"/>
                      <a:pt x="128" y="196"/>
                    </a:cubicBezTo>
                    <a:cubicBezTo>
                      <a:pt x="227" y="196"/>
                      <a:pt x="227" y="196"/>
                      <a:pt x="227" y="196"/>
                    </a:cubicBezTo>
                    <a:cubicBezTo>
                      <a:pt x="196" y="156"/>
                      <a:pt x="168" y="116"/>
                      <a:pt x="175" y="68"/>
                    </a:cubicBezTo>
                    <a:cubicBezTo>
                      <a:pt x="151" y="47"/>
                      <a:pt x="128" y="24"/>
                      <a:pt x="109"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6" name="Freeform 122"/>
              <p:cNvSpPr>
                <a:spLocks noEditPoints="1"/>
              </p:cNvSpPr>
              <p:nvPr>
                <p:custDataLst>
                  <p:tags r:id="rId121"/>
                </p:custDataLst>
              </p:nvPr>
            </p:nvSpPr>
            <p:spPr bwMode="auto">
              <a:xfrm flipH="1">
                <a:off x="6520681" y="4706264"/>
                <a:ext cx="3487237" cy="1212149"/>
              </a:xfrm>
              <a:custGeom>
                <a:avLst/>
                <a:gdLst>
                  <a:gd name="T0" fmla="*/ 440 w 892"/>
                  <a:gd name="T1" fmla="*/ 310 h 310"/>
                  <a:gd name="T2" fmla="*/ 441 w 892"/>
                  <a:gd name="T3" fmla="*/ 310 h 310"/>
                  <a:gd name="T4" fmla="*/ 441 w 892"/>
                  <a:gd name="T5" fmla="*/ 310 h 310"/>
                  <a:gd name="T6" fmla="*/ 437 w 892"/>
                  <a:gd name="T7" fmla="*/ 310 h 310"/>
                  <a:gd name="T8" fmla="*/ 437 w 892"/>
                  <a:gd name="T9" fmla="*/ 310 h 310"/>
                  <a:gd name="T10" fmla="*/ 436 w 892"/>
                  <a:gd name="T11" fmla="*/ 310 h 310"/>
                  <a:gd name="T12" fmla="*/ 436 w 892"/>
                  <a:gd name="T13" fmla="*/ 310 h 310"/>
                  <a:gd name="T14" fmla="*/ 436 w 892"/>
                  <a:gd name="T15" fmla="*/ 310 h 310"/>
                  <a:gd name="T16" fmla="*/ 444 w 892"/>
                  <a:gd name="T17" fmla="*/ 310 h 310"/>
                  <a:gd name="T18" fmla="*/ 444 w 892"/>
                  <a:gd name="T19" fmla="*/ 310 h 310"/>
                  <a:gd name="T20" fmla="*/ 445 w 892"/>
                  <a:gd name="T21" fmla="*/ 310 h 310"/>
                  <a:gd name="T22" fmla="*/ 445 w 892"/>
                  <a:gd name="T23" fmla="*/ 310 h 310"/>
                  <a:gd name="T24" fmla="*/ 446 w 892"/>
                  <a:gd name="T25" fmla="*/ 310 h 310"/>
                  <a:gd name="T26" fmla="*/ 432 w 892"/>
                  <a:gd name="T27" fmla="*/ 310 h 310"/>
                  <a:gd name="T28" fmla="*/ 447 w 892"/>
                  <a:gd name="T29" fmla="*/ 310 h 310"/>
                  <a:gd name="T30" fmla="*/ 448 w 892"/>
                  <a:gd name="T31" fmla="*/ 310 h 310"/>
                  <a:gd name="T32" fmla="*/ 448 w 892"/>
                  <a:gd name="T33" fmla="*/ 310 h 310"/>
                  <a:gd name="T34" fmla="*/ 449 w 892"/>
                  <a:gd name="T35" fmla="*/ 310 h 310"/>
                  <a:gd name="T36" fmla="*/ 450 w 892"/>
                  <a:gd name="T37" fmla="*/ 310 h 310"/>
                  <a:gd name="T38" fmla="*/ 140 w 892"/>
                  <a:gd name="T39" fmla="*/ 306 h 310"/>
                  <a:gd name="T40" fmla="*/ 0 w 892"/>
                  <a:gd name="T41" fmla="*/ 225 h 310"/>
                  <a:gd name="T42" fmla="*/ 0 w 892"/>
                  <a:gd name="T43" fmla="*/ 225 h 310"/>
                  <a:gd name="T44" fmla="*/ 879 w 892"/>
                  <a:gd name="T45" fmla="*/ 225 h 310"/>
                  <a:gd name="T46" fmla="*/ 0 w 892"/>
                  <a:gd name="T47" fmla="*/ 225 h 310"/>
                  <a:gd name="T48" fmla="*/ 0 w 892"/>
                  <a:gd name="T49" fmla="*/ 224 h 310"/>
                  <a:gd name="T50" fmla="*/ 0 w 892"/>
                  <a:gd name="T51" fmla="*/ 224 h 310"/>
                  <a:gd name="T52" fmla="*/ 0 w 892"/>
                  <a:gd name="T53" fmla="*/ 224 h 310"/>
                  <a:gd name="T54" fmla="*/ 0 w 892"/>
                  <a:gd name="T55" fmla="*/ 224 h 310"/>
                  <a:gd name="T56" fmla="*/ 0 w 892"/>
                  <a:gd name="T57" fmla="*/ 224 h 310"/>
                  <a:gd name="T58" fmla="*/ 0 w 892"/>
                  <a:gd name="T59" fmla="*/ 224 h 310"/>
                  <a:gd name="T60" fmla="*/ 0 w 892"/>
                  <a:gd name="T61" fmla="*/ 224 h 310"/>
                  <a:gd name="T62" fmla="*/ 0 w 892"/>
                  <a:gd name="T63" fmla="*/ 224 h 310"/>
                  <a:gd name="T64" fmla="*/ 0 w 892"/>
                  <a:gd name="T65" fmla="*/ 224 h 310"/>
                  <a:gd name="T66" fmla="*/ 0 w 892"/>
                  <a:gd name="T67" fmla="*/ 224 h 310"/>
                  <a:gd name="T68" fmla="*/ 0 w 892"/>
                  <a:gd name="T69" fmla="*/ 223 h 310"/>
                  <a:gd name="T70" fmla="*/ 0 w 892"/>
                  <a:gd name="T71" fmla="*/ 223 h 310"/>
                  <a:gd name="T72" fmla="*/ 0 w 892"/>
                  <a:gd name="T73" fmla="*/ 223 h 310"/>
                  <a:gd name="T74" fmla="*/ 0 w 892"/>
                  <a:gd name="T75" fmla="*/ 223 h 310"/>
                  <a:gd name="T76" fmla="*/ 879 w 892"/>
                  <a:gd name="T77" fmla="*/ 223 h 310"/>
                  <a:gd name="T78" fmla="*/ 879 w 892"/>
                  <a:gd name="T79" fmla="*/ 223 h 310"/>
                  <a:gd name="T80" fmla="*/ 0 w 892"/>
                  <a:gd name="T81" fmla="*/ 223 h 310"/>
                  <a:gd name="T82" fmla="*/ 0 w 892"/>
                  <a:gd name="T83" fmla="*/ 223 h 310"/>
                  <a:gd name="T84" fmla="*/ 0 w 892"/>
                  <a:gd name="T85" fmla="*/ 223 h 310"/>
                  <a:gd name="T86" fmla="*/ 879 w 892"/>
                  <a:gd name="T87" fmla="*/ 223 h 310"/>
                  <a:gd name="T88" fmla="*/ 879 w 892"/>
                  <a:gd name="T89" fmla="*/ 223 h 310"/>
                  <a:gd name="T90" fmla="*/ 879 w 892"/>
                  <a:gd name="T91" fmla="*/ 222 h 310"/>
                  <a:gd name="T92" fmla="*/ 879 w 892"/>
                  <a:gd name="T93" fmla="*/ 222 h 310"/>
                  <a:gd name="T94" fmla="*/ 25 w 892"/>
                  <a:gd name="T95" fmla="*/ 162 h 310"/>
                  <a:gd name="T96" fmla="*/ 892 w 892"/>
                  <a:gd name="T97" fmla="*/ 113 h 310"/>
                  <a:gd name="T98" fmla="*/ 892 w 892"/>
                  <a:gd name="T99" fmla="*/ 112 h 310"/>
                  <a:gd name="T100" fmla="*/ 892 w 892"/>
                  <a:gd name="T101" fmla="*/ 112 h 310"/>
                  <a:gd name="T102" fmla="*/ 892 w 892"/>
                  <a:gd name="T103" fmla="*/ 112 h 310"/>
                  <a:gd name="T104" fmla="*/ 892 w 892"/>
                  <a:gd name="T105" fmla="*/ 111 h 310"/>
                  <a:gd name="T106" fmla="*/ 892 w 892"/>
                  <a:gd name="T107" fmla="*/ 111 h 310"/>
                  <a:gd name="T108" fmla="*/ 892 w 892"/>
                  <a:gd name="T109" fmla="*/ 111 h 310"/>
                  <a:gd name="T110" fmla="*/ 892 w 892"/>
                  <a:gd name="T111" fmla="*/ 111 h 310"/>
                  <a:gd name="T112" fmla="*/ 892 w 892"/>
                  <a:gd name="T113" fmla="*/ 111 h 310"/>
                  <a:gd name="T114" fmla="*/ 892 w 892"/>
                  <a:gd name="T115" fmla="*/ 110 h 310"/>
                  <a:gd name="T116" fmla="*/ 892 w 892"/>
                  <a:gd name="T117" fmla="*/ 110 h 310"/>
                  <a:gd name="T118" fmla="*/ 307 w 892"/>
                  <a:gd name="T1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2" h="310">
                    <a:moveTo>
                      <a:pt x="439" y="310"/>
                    </a:moveTo>
                    <a:cubicBezTo>
                      <a:pt x="439" y="310"/>
                      <a:pt x="439" y="310"/>
                      <a:pt x="439" y="310"/>
                    </a:cubicBezTo>
                    <a:cubicBezTo>
                      <a:pt x="439" y="310"/>
                      <a:pt x="439" y="310"/>
                      <a:pt x="439" y="310"/>
                    </a:cubicBezTo>
                    <a:moveTo>
                      <a:pt x="440" y="310"/>
                    </a:moveTo>
                    <a:cubicBezTo>
                      <a:pt x="440" y="310"/>
                      <a:pt x="440" y="310"/>
                      <a:pt x="440" y="310"/>
                    </a:cubicBezTo>
                    <a:cubicBezTo>
                      <a:pt x="440" y="310"/>
                      <a:pt x="440" y="310"/>
                      <a:pt x="440" y="310"/>
                    </a:cubicBezTo>
                    <a:moveTo>
                      <a:pt x="439" y="310"/>
                    </a:moveTo>
                    <a:cubicBezTo>
                      <a:pt x="439" y="310"/>
                      <a:pt x="439" y="310"/>
                      <a:pt x="439" y="310"/>
                    </a:cubicBezTo>
                    <a:cubicBezTo>
                      <a:pt x="439" y="310"/>
                      <a:pt x="439" y="310"/>
                      <a:pt x="439"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37" y="310"/>
                    </a:moveTo>
                    <a:cubicBezTo>
                      <a:pt x="437" y="310"/>
                      <a:pt x="438" y="310"/>
                      <a:pt x="438" y="310"/>
                    </a:cubicBezTo>
                    <a:cubicBezTo>
                      <a:pt x="438" y="310"/>
                      <a:pt x="437" y="310"/>
                      <a:pt x="437" y="310"/>
                    </a:cubicBezTo>
                    <a:moveTo>
                      <a:pt x="442" y="310"/>
                    </a:moveTo>
                    <a:cubicBezTo>
                      <a:pt x="442" y="310"/>
                      <a:pt x="442" y="310"/>
                      <a:pt x="442" y="310"/>
                    </a:cubicBezTo>
                    <a:cubicBezTo>
                      <a:pt x="442" y="310"/>
                      <a:pt x="442" y="310"/>
                      <a:pt x="442" y="310"/>
                    </a:cubicBezTo>
                    <a:moveTo>
                      <a:pt x="437" y="310"/>
                    </a:moveTo>
                    <a:cubicBezTo>
                      <a:pt x="437" y="310"/>
                      <a:pt x="437" y="310"/>
                      <a:pt x="437" y="310"/>
                    </a:cubicBezTo>
                    <a:cubicBezTo>
                      <a:pt x="437" y="310"/>
                      <a:pt x="437" y="310"/>
                      <a:pt x="437" y="310"/>
                    </a:cubicBezTo>
                    <a:moveTo>
                      <a:pt x="442" y="310"/>
                    </a:moveTo>
                    <a:cubicBezTo>
                      <a:pt x="442" y="310"/>
                      <a:pt x="442" y="310"/>
                      <a:pt x="442" y="310"/>
                    </a:cubicBezTo>
                    <a:cubicBezTo>
                      <a:pt x="442" y="310"/>
                      <a:pt x="442" y="310"/>
                      <a:pt x="442" y="310"/>
                    </a:cubicBezTo>
                    <a:moveTo>
                      <a:pt x="436" y="310"/>
                    </a:moveTo>
                    <a:cubicBezTo>
                      <a:pt x="436" y="310"/>
                      <a:pt x="437" y="310"/>
                      <a:pt x="437" y="310"/>
                    </a:cubicBezTo>
                    <a:cubicBezTo>
                      <a:pt x="437" y="310"/>
                      <a:pt x="437"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4" y="310"/>
                    </a:moveTo>
                    <a:cubicBezTo>
                      <a:pt x="434" y="310"/>
                      <a:pt x="434" y="310"/>
                      <a:pt x="435" y="310"/>
                    </a:cubicBezTo>
                    <a:cubicBezTo>
                      <a:pt x="434" y="310"/>
                      <a:pt x="434" y="310"/>
                      <a:pt x="434" y="310"/>
                    </a:cubicBezTo>
                    <a:moveTo>
                      <a:pt x="445" y="310"/>
                    </a:moveTo>
                    <a:cubicBezTo>
                      <a:pt x="445" y="310"/>
                      <a:pt x="445" y="310"/>
                      <a:pt x="445" y="310"/>
                    </a:cubicBezTo>
                    <a:cubicBezTo>
                      <a:pt x="445" y="310"/>
                      <a:pt x="445" y="310"/>
                      <a:pt x="445" y="310"/>
                    </a:cubicBezTo>
                    <a:moveTo>
                      <a:pt x="434" y="310"/>
                    </a:moveTo>
                    <a:cubicBezTo>
                      <a:pt x="434" y="310"/>
                      <a:pt x="434" y="310"/>
                      <a:pt x="434" y="310"/>
                    </a:cubicBezTo>
                    <a:cubicBezTo>
                      <a:pt x="434" y="310"/>
                      <a:pt x="434" y="310"/>
                      <a:pt x="434" y="310"/>
                    </a:cubicBezTo>
                    <a:moveTo>
                      <a:pt x="445" y="310"/>
                    </a:moveTo>
                    <a:cubicBezTo>
                      <a:pt x="445" y="310"/>
                      <a:pt x="445" y="310"/>
                      <a:pt x="445" y="310"/>
                    </a:cubicBezTo>
                    <a:cubicBezTo>
                      <a:pt x="445" y="310"/>
                      <a:pt x="445" y="310"/>
                      <a:pt x="445" y="310"/>
                    </a:cubicBezTo>
                    <a:moveTo>
                      <a:pt x="433" y="310"/>
                    </a:moveTo>
                    <a:cubicBezTo>
                      <a:pt x="434" y="310"/>
                      <a:pt x="434" y="310"/>
                      <a:pt x="434" y="310"/>
                    </a:cubicBezTo>
                    <a:cubicBezTo>
                      <a:pt x="434" y="310"/>
                      <a:pt x="434" y="310"/>
                      <a:pt x="433" y="310"/>
                    </a:cubicBezTo>
                    <a:moveTo>
                      <a:pt x="446" y="310"/>
                    </a:moveTo>
                    <a:cubicBezTo>
                      <a:pt x="446" y="310"/>
                      <a:pt x="446" y="310"/>
                      <a:pt x="446" y="310"/>
                    </a:cubicBezTo>
                    <a:cubicBezTo>
                      <a:pt x="446" y="310"/>
                      <a:pt x="446" y="310"/>
                      <a:pt x="446" y="310"/>
                    </a:cubicBezTo>
                    <a:moveTo>
                      <a:pt x="447" y="310"/>
                    </a:moveTo>
                    <a:cubicBezTo>
                      <a:pt x="447" y="310"/>
                      <a:pt x="446" y="310"/>
                      <a:pt x="446" y="310"/>
                    </a:cubicBezTo>
                    <a:cubicBezTo>
                      <a:pt x="446" y="310"/>
                      <a:pt x="447" y="310"/>
                      <a:pt x="447" y="310"/>
                    </a:cubicBezTo>
                    <a:moveTo>
                      <a:pt x="432" y="310"/>
                    </a:moveTo>
                    <a:cubicBezTo>
                      <a:pt x="433" y="310"/>
                      <a:pt x="433" y="310"/>
                      <a:pt x="433" y="310"/>
                    </a:cubicBezTo>
                    <a:cubicBezTo>
                      <a:pt x="433" y="310"/>
                      <a:pt x="433" y="310"/>
                      <a:pt x="432" y="310"/>
                    </a:cubicBezTo>
                    <a:moveTo>
                      <a:pt x="432" y="310"/>
                    </a:moveTo>
                    <a:cubicBezTo>
                      <a:pt x="432" y="310"/>
                      <a:pt x="432" y="310"/>
                      <a:pt x="432" y="310"/>
                    </a:cubicBezTo>
                    <a:cubicBezTo>
                      <a:pt x="432" y="310"/>
                      <a:pt x="432" y="310"/>
                      <a:pt x="432" y="310"/>
                    </a:cubicBezTo>
                    <a:moveTo>
                      <a:pt x="447" y="310"/>
                    </a:moveTo>
                    <a:cubicBezTo>
                      <a:pt x="447" y="310"/>
                      <a:pt x="447" y="310"/>
                      <a:pt x="447" y="310"/>
                    </a:cubicBezTo>
                    <a:cubicBezTo>
                      <a:pt x="447" y="310"/>
                      <a:pt x="447" y="310"/>
                      <a:pt x="447" y="310"/>
                    </a:cubicBezTo>
                    <a:moveTo>
                      <a:pt x="432" y="310"/>
                    </a:moveTo>
                    <a:cubicBezTo>
                      <a:pt x="432" y="310"/>
                      <a:pt x="432" y="310"/>
                      <a:pt x="432" y="310"/>
                    </a:cubicBezTo>
                    <a:cubicBezTo>
                      <a:pt x="432" y="310"/>
                      <a:pt x="432" y="310"/>
                      <a:pt x="432" y="310"/>
                    </a:cubicBezTo>
                    <a:moveTo>
                      <a:pt x="448" y="310"/>
                    </a:moveTo>
                    <a:cubicBezTo>
                      <a:pt x="448" y="310"/>
                      <a:pt x="448" y="310"/>
                      <a:pt x="447" y="310"/>
                    </a:cubicBezTo>
                    <a:cubicBezTo>
                      <a:pt x="448" y="310"/>
                      <a:pt x="448" y="310"/>
                      <a:pt x="448" y="310"/>
                    </a:cubicBezTo>
                    <a:moveTo>
                      <a:pt x="431" y="310"/>
                    </a:moveTo>
                    <a:cubicBezTo>
                      <a:pt x="431" y="310"/>
                      <a:pt x="432" y="310"/>
                      <a:pt x="432" y="310"/>
                    </a:cubicBezTo>
                    <a:cubicBezTo>
                      <a:pt x="432" y="310"/>
                      <a:pt x="431" y="310"/>
                      <a:pt x="431" y="310"/>
                    </a:cubicBezTo>
                    <a:moveTo>
                      <a:pt x="448" y="310"/>
                    </a:moveTo>
                    <a:cubicBezTo>
                      <a:pt x="448" y="310"/>
                      <a:pt x="448" y="310"/>
                      <a:pt x="448" y="310"/>
                    </a:cubicBezTo>
                    <a:cubicBezTo>
                      <a:pt x="448" y="310"/>
                      <a:pt x="448" y="310"/>
                      <a:pt x="448" y="310"/>
                    </a:cubicBezTo>
                    <a:moveTo>
                      <a:pt x="449" y="310"/>
                    </a:moveTo>
                    <a:cubicBezTo>
                      <a:pt x="449" y="310"/>
                      <a:pt x="449" y="310"/>
                      <a:pt x="449" y="310"/>
                    </a:cubicBezTo>
                    <a:cubicBezTo>
                      <a:pt x="449" y="310"/>
                      <a:pt x="449" y="310"/>
                      <a:pt x="449" y="310"/>
                    </a:cubicBezTo>
                    <a:moveTo>
                      <a:pt x="449" y="310"/>
                    </a:moveTo>
                    <a:cubicBezTo>
                      <a:pt x="449" y="310"/>
                      <a:pt x="449" y="310"/>
                      <a:pt x="449" y="310"/>
                    </a:cubicBezTo>
                    <a:cubicBezTo>
                      <a:pt x="449" y="310"/>
                      <a:pt x="449" y="310"/>
                      <a:pt x="449" y="310"/>
                    </a:cubicBezTo>
                    <a:moveTo>
                      <a:pt x="450" y="310"/>
                    </a:moveTo>
                    <a:cubicBezTo>
                      <a:pt x="450" y="310"/>
                      <a:pt x="450" y="310"/>
                      <a:pt x="450" y="310"/>
                    </a:cubicBezTo>
                    <a:cubicBezTo>
                      <a:pt x="450" y="310"/>
                      <a:pt x="450" y="310"/>
                      <a:pt x="450" y="310"/>
                    </a:cubicBezTo>
                    <a:moveTo>
                      <a:pt x="450" y="310"/>
                    </a:moveTo>
                    <a:cubicBezTo>
                      <a:pt x="450" y="310"/>
                      <a:pt x="450" y="310"/>
                      <a:pt x="450" y="310"/>
                    </a:cubicBezTo>
                    <a:cubicBezTo>
                      <a:pt x="450" y="310"/>
                      <a:pt x="450" y="310"/>
                      <a:pt x="450" y="310"/>
                    </a:cubicBezTo>
                    <a:moveTo>
                      <a:pt x="285" y="305"/>
                    </a:moveTo>
                    <a:cubicBezTo>
                      <a:pt x="330" y="308"/>
                      <a:pt x="380" y="310"/>
                      <a:pt x="431" y="310"/>
                    </a:cubicBezTo>
                    <a:cubicBezTo>
                      <a:pt x="380" y="310"/>
                      <a:pt x="330" y="308"/>
                      <a:pt x="285" y="305"/>
                    </a:cubicBezTo>
                    <a:moveTo>
                      <a:pt x="157" y="290"/>
                    </a:moveTo>
                    <a:cubicBezTo>
                      <a:pt x="140" y="306"/>
                      <a:pt x="140" y="306"/>
                      <a:pt x="140" y="306"/>
                    </a:cubicBezTo>
                    <a:cubicBezTo>
                      <a:pt x="140" y="306"/>
                      <a:pt x="140" y="306"/>
                      <a:pt x="140" y="306"/>
                    </a:cubicBezTo>
                    <a:cubicBezTo>
                      <a:pt x="157" y="290"/>
                      <a:pt x="157" y="290"/>
                      <a:pt x="157" y="290"/>
                    </a:cubicBezTo>
                    <a:cubicBezTo>
                      <a:pt x="157" y="290"/>
                      <a:pt x="157" y="290"/>
                      <a:pt x="157" y="290"/>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879" y="225"/>
                    </a:moveTo>
                    <a:cubicBezTo>
                      <a:pt x="879" y="225"/>
                      <a:pt x="879" y="225"/>
                      <a:pt x="879" y="225"/>
                    </a:cubicBezTo>
                    <a:cubicBezTo>
                      <a:pt x="879" y="225"/>
                      <a:pt x="879" y="225"/>
                      <a:pt x="879" y="225"/>
                    </a:cubicBezTo>
                    <a:moveTo>
                      <a:pt x="879" y="225"/>
                    </a:moveTo>
                    <a:cubicBezTo>
                      <a:pt x="879" y="225"/>
                      <a:pt x="879" y="225"/>
                      <a:pt x="879" y="225"/>
                    </a:cubicBezTo>
                    <a:cubicBezTo>
                      <a:pt x="879" y="225"/>
                      <a:pt x="879" y="225"/>
                      <a:pt x="879" y="225"/>
                    </a:cubicBezTo>
                    <a:moveTo>
                      <a:pt x="0" y="225"/>
                    </a:moveTo>
                    <a:cubicBezTo>
                      <a:pt x="0" y="225"/>
                      <a:pt x="0" y="225"/>
                      <a:pt x="0" y="225"/>
                    </a:cubicBezTo>
                    <a:cubicBezTo>
                      <a:pt x="0" y="225"/>
                      <a:pt x="0" y="225"/>
                      <a:pt x="0" y="225"/>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3"/>
                    </a:moveTo>
                    <a:cubicBezTo>
                      <a:pt x="0" y="223"/>
                      <a:pt x="0" y="224"/>
                      <a:pt x="0" y="224"/>
                    </a:cubicBezTo>
                    <a:cubicBezTo>
                      <a:pt x="0" y="224"/>
                      <a:pt x="0" y="223"/>
                      <a:pt x="0" y="223"/>
                    </a:cubicBezTo>
                    <a:moveTo>
                      <a:pt x="879" y="223"/>
                    </a:moveTo>
                    <a:cubicBezTo>
                      <a:pt x="879" y="223"/>
                      <a:pt x="879" y="224"/>
                      <a:pt x="879" y="224"/>
                    </a:cubicBezTo>
                    <a:cubicBezTo>
                      <a:pt x="879" y="224"/>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25" y="162"/>
                    </a:moveTo>
                    <a:cubicBezTo>
                      <a:pt x="25" y="162"/>
                      <a:pt x="25" y="162"/>
                      <a:pt x="25" y="162"/>
                    </a:cubicBezTo>
                    <a:cubicBezTo>
                      <a:pt x="25" y="162"/>
                      <a:pt x="25" y="162"/>
                      <a:pt x="25" y="162"/>
                    </a:cubicBezTo>
                    <a:moveTo>
                      <a:pt x="25" y="162"/>
                    </a:moveTo>
                    <a:cubicBezTo>
                      <a:pt x="25" y="162"/>
                      <a:pt x="25" y="162"/>
                      <a:pt x="25" y="162"/>
                    </a:cubicBezTo>
                    <a:cubicBezTo>
                      <a:pt x="25" y="162"/>
                      <a:pt x="25" y="162"/>
                      <a:pt x="25" y="162"/>
                    </a:cubicBezTo>
                    <a:moveTo>
                      <a:pt x="892" y="113"/>
                    </a:moveTo>
                    <a:cubicBezTo>
                      <a:pt x="892" y="113"/>
                      <a:pt x="892" y="113"/>
                      <a:pt x="892" y="113"/>
                    </a:cubicBezTo>
                    <a:cubicBezTo>
                      <a:pt x="892" y="113"/>
                      <a:pt x="892" y="113"/>
                      <a:pt x="892" y="113"/>
                    </a:cubicBezTo>
                    <a:moveTo>
                      <a:pt x="892" y="113"/>
                    </a:moveTo>
                    <a:cubicBezTo>
                      <a:pt x="892" y="113"/>
                      <a:pt x="892" y="113"/>
                      <a:pt x="892" y="113"/>
                    </a:cubicBezTo>
                    <a:cubicBezTo>
                      <a:pt x="892" y="113"/>
                      <a:pt x="892" y="113"/>
                      <a:pt x="892" y="113"/>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307" y="0"/>
                    </a:moveTo>
                    <a:cubicBezTo>
                      <a:pt x="185" y="35"/>
                      <a:pt x="185" y="35"/>
                      <a:pt x="185" y="35"/>
                    </a:cubicBezTo>
                    <a:cubicBezTo>
                      <a:pt x="307" y="0"/>
                      <a:pt x="307" y="0"/>
                      <a:pt x="307" y="0"/>
                    </a:cubicBezTo>
                    <a:cubicBezTo>
                      <a:pt x="308" y="9"/>
                      <a:pt x="308" y="9"/>
                      <a:pt x="308" y="9"/>
                    </a:cubicBezTo>
                    <a:cubicBezTo>
                      <a:pt x="156" y="55"/>
                      <a:pt x="156" y="55"/>
                      <a:pt x="156" y="55"/>
                    </a:cubicBezTo>
                    <a:cubicBezTo>
                      <a:pt x="156" y="55"/>
                      <a:pt x="156" y="55"/>
                      <a:pt x="156" y="55"/>
                    </a:cubicBezTo>
                    <a:cubicBezTo>
                      <a:pt x="308" y="9"/>
                      <a:pt x="308" y="9"/>
                      <a:pt x="308" y="9"/>
                    </a:cubicBezTo>
                    <a:cubicBezTo>
                      <a:pt x="307" y="0"/>
                      <a:pt x="307" y="0"/>
                      <a:pt x="307"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7" name="Freeform 123"/>
              <p:cNvSpPr>
                <a:spLocks noEditPoints="1"/>
              </p:cNvSpPr>
              <p:nvPr>
                <p:custDataLst>
                  <p:tags r:id="rId122"/>
                </p:custDataLst>
              </p:nvPr>
            </p:nvSpPr>
            <p:spPr bwMode="auto">
              <a:xfrm flipH="1">
                <a:off x="6570978" y="5402034"/>
                <a:ext cx="3436940" cy="516379"/>
              </a:xfrm>
              <a:custGeom>
                <a:avLst/>
                <a:gdLst>
                  <a:gd name="T0" fmla="*/ 287 w 879"/>
                  <a:gd name="T1" fmla="*/ 86 h 132"/>
                  <a:gd name="T2" fmla="*/ 431 w 879"/>
                  <a:gd name="T3" fmla="*/ 132 h 132"/>
                  <a:gd name="T4" fmla="*/ 432 w 879"/>
                  <a:gd name="T5" fmla="*/ 132 h 132"/>
                  <a:gd name="T6" fmla="*/ 433 w 879"/>
                  <a:gd name="T7" fmla="*/ 132 h 132"/>
                  <a:gd name="T8" fmla="*/ 434 w 879"/>
                  <a:gd name="T9" fmla="*/ 132 h 132"/>
                  <a:gd name="T10" fmla="*/ 435 w 879"/>
                  <a:gd name="T11" fmla="*/ 132 h 132"/>
                  <a:gd name="T12" fmla="*/ 436 w 879"/>
                  <a:gd name="T13" fmla="*/ 132 h 132"/>
                  <a:gd name="T14" fmla="*/ 437 w 879"/>
                  <a:gd name="T15" fmla="*/ 132 h 132"/>
                  <a:gd name="T16" fmla="*/ 438 w 879"/>
                  <a:gd name="T17" fmla="*/ 132 h 132"/>
                  <a:gd name="T18" fmla="*/ 438 w 879"/>
                  <a:gd name="T19" fmla="*/ 132 h 132"/>
                  <a:gd name="T20" fmla="*/ 439 w 879"/>
                  <a:gd name="T21" fmla="*/ 132 h 132"/>
                  <a:gd name="T22" fmla="*/ 441 w 879"/>
                  <a:gd name="T23" fmla="*/ 132 h 132"/>
                  <a:gd name="T24" fmla="*/ 442 w 879"/>
                  <a:gd name="T25" fmla="*/ 132 h 132"/>
                  <a:gd name="T26" fmla="*/ 443 w 879"/>
                  <a:gd name="T27" fmla="*/ 132 h 132"/>
                  <a:gd name="T28" fmla="*/ 444 w 879"/>
                  <a:gd name="T29" fmla="*/ 132 h 132"/>
                  <a:gd name="T30" fmla="*/ 445 w 879"/>
                  <a:gd name="T31" fmla="*/ 132 h 132"/>
                  <a:gd name="T32" fmla="*/ 446 w 879"/>
                  <a:gd name="T33" fmla="*/ 132 h 132"/>
                  <a:gd name="T34" fmla="*/ 447 w 879"/>
                  <a:gd name="T35" fmla="*/ 132 h 132"/>
                  <a:gd name="T36" fmla="*/ 448 w 879"/>
                  <a:gd name="T37" fmla="*/ 132 h 132"/>
                  <a:gd name="T38" fmla="*/ 449 w 879"/>
                  <a:gd name="T39" fmla="*/ 132 h 132"/>
                  <a:gd name="T40" fmla="*/ 450 w 879"/>
                  <a:gd name="T41" fmla="*/ 132 h 132"/>
                  <a:gd name="T42" fmla="*/ 651 w 879"/>
                  <a:gd name="T43" fmla="*/ 77 h 132"/>
                  <a:gd name="T44" fmla="*/ 0 w 879"/>
                  <a:gd name="T45" fmla="*/ 45 h 132"/>
                  <a:gd name="T46" fmla="*/ 0 w 879"/>
                  <a:gd name="T47" fmla="*/ 45 h 132"/>
                  <a:gd name="T48" fmla="*/ 0 w 879"/>
                  <a:gd name="T49" fmla="*/ 45 h 132"/>
                  <a:gd name="T50" fmla="*/ 0 w 879"/>
                  <a:gd name="T51" fmla="*/ 45 h 132"/>
                  <a:gd name="T52" fmla="*/ 0 w 879"/>
                  <a:gd name="T53" fmla="*/ 45 h 132"/>
                  <a:gd name="T54" fmla="*/ 0 w 879"/>
                  <a:gd name="T55" fmla="*/ 46 h 132"/>
                  <a:gd name="T56" fmla="*/ 0 w 879"/>
                  <a:gd name="T57" fmla="*/ 46 h 132"/>
                  <a:gd name="T58" fmla="*/ 0 w 879"/>
                  <a:gd name="T59" fmla="*/ 46 h 132"/>
                  <a:gd name="T60" fmla="*/ 0 w 879"/>
                  <a:gd name="T61" fmla="*/ 46 h 132"/>
                  <a:gd name="T62" fmla="*/ 0 w 879"/>
                  <a:gd name="T63" fmla="*/ 46 h 132"/>
                  <a:gd name="T64" fmla="*/ 0 w 879"/>
                  <a:gd name="T65" fmla="*/ 46 h 132"/>
                  <a:gd name="T66" fmla="*/ 0 w 879"/>
                  <a:gd name="T67" fmla="*/ 47 h 132"/>
                  <a:gd name="T68" fmla="*/ 0 w 879"/>
                  <a:gd name="T69" fmla="*/ 47 h 132"/>
                  <a:gd name="T70" fmla="*/ 0 w 879"/>
                  <a:gd name="T71" fmla="*/ 47 h 132"/>
                  <a:gd name="T72" fmla="*/ 157 w 879"/>
                  <a:gd name="T73" fmla="*/ 112 h 132"/>
                  <a:gd name="T74" fmla="*/ 815 w 879"/>
                  <a:gd name="T75" fmla="*/ 0 h 132"/>
                  <a:gd name="T76" fmla="*/ 732 w 879"/>
                  <a:gd name="T77" fmla="*/ 110 h 132"/>
                  <a:gd name="T78" fmla="*/ 879 w 879"/>
                  <a:gd name="T79" fmla="*/ 47 h 132"/>
                  <a:gd name="T80" fmla="*/ 879 w 879"/>
                  <a:gd name="T81" fmla="*/ 46 h 132"/>
                  <a:gd name="T82" fmla="*/ 879 w 879"/>
                  <a:gd name="T83" fmla="*/ 46 h 132"/>
                  <a:gd name="T84" fmla="*/ 879 w 879"/>
                  <a:gd name="T85" fmla="*/ 46 h 132"/>
                  <a:gd name="T86" fmla="*/ 879 w 879"/>
                  <a:gd name="T87" fmla="*/ 46 h 132"/>
                  <a:gd name="T88" fmla="*/ 879 w 879"/>
                  <a:gd name="T89" fmla="*/ 45 h 132"/>
                  <a:gd name="T90" fmla="*/ 879 w 879"/>
                  <a:gd name="T91" fmla="*/ 45 h 132"/>
                  <a:gd name="T92" fmla="*/ 879 w 879"/>
                  <a:gd name="T93" fmla="*/ 45 h 132"/>
                  <a:gd name="T94" fmla="*/ 879 w 879"/>
                  <a:gd name="T95" fmla="*/ 45 h 132"/>
                  <a:gd name="T96" fmla="*/ 879 w 879"/>
                  <a:gd name="T97" fmla="*/ 45 h 132"/>
                  <a:gd name="T98" fmla="*/ 879 w 879"/>
                  <a:gd name="T99" fmla="*/ 45 h 132"/>
                  <a:gd name="T100" fmla="*/ 879 w 879"/>
                  <a:gd name="T101" fmla="*/ 44 h 132"/>
                  <a:gd name="T102" fmla="*/ 879 w 879"/>
                  <a:gd name="T103"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9" h="132">
                    <a:moveTo>
                      <a:pt x="567" y="71"/>
                    </a:moveTo>
                    <a:cubicBezTo>
                      <a:pt x="568" y="83"/>
                      <a:pt x="568" y="83"/>
                      <a:pt x="568" y="83"/>
                    </a:cubicBezTo>
                    <a:cubicBezTo>
                      <a:pt x="568" y="83"/>
                      <a:pt x="443" y="87"/>
                      <a:pt x="331" y="87"/>
                    </a:cubicBezTo>
                    <a:cubicBezTo>
                      <a:pt x="316" y="87"/>
                      <a:pt x="301" y="87"/>
                      <a:pt x="287" y="86"/>
                    </a:cubicBezTo>
                    <a:cubicBezTo>
                      <a:pt x="293" y="87"/>
                      <a:pt x="293" y="87"/>
                      <a:pt x="293" y="87"/>
                    </a:cubicBezTo>
                    <a:cubicBezTo>
                      <a:pt x="293" y="87"/>
                      <a:pt x="271" y="105"/>
                      <a:pt x="239" y="123"/>
                    </a:cubicBezTo>
                    <a:cubicBezTo>
                      <a:pt x="254" y="124"/>
                      <a:pt x="269" y="126"/>
                      <a:pt x="285" y="127"/>
                    </a:cubicBezTo>
                    <a:cubicBezTo>
                      <a:pt x="330" y="130"/>
                      <a:pt x="380" y="132"/>
                      <a:pt x="431" y="132"/>
                    </a:cubicBezTo>
                    <a:cubicBezTo>
                      <a:pt x="431" y="132"/>
                      <a:pt x="431" y="132"/>
                      <a:pt x="431" y="132"/>
                    </a:cubicBezTo>
                    <a:cubicBezTo>
                      <a:pt x="431"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3" y="132"/>
                      <a:pt x="433" y="132"/>
                      <a:pt x="433" y="132"/>
                    </a:cubicBezTo>
                    <a:cubicBezTo>
                      <a:pt x="433" y="132"/>
                      <a:pt x="433" y="132"/>
                      <a:pt x="433" y="132"/>
                    </a:cubicBezTo>
                    <a:cubicBezTo>
                      <a:pt x="434" y="132"/>
                      <a:pt x="434" y="132"/>
                      <a:pt x="434" y="132"/>
                    </a:cubicBezTo>
                    <a:cubicBezTo>
                      <a:pt x="434" y="132"/>
                      <a:pt x="434" y="132"/>
                      <a:pt x="434" y="132"/>
                    </a:cubicBezTo>
                    <a:cubicBezTo>
                      <a:pt x="434" y="132"/>
                      <a:pt x="434" y="132"/>
                      <a:pt x="434" y="132"/>
                    </a:cubicBezTo>
                    <a:cubicBezTo>
                      <a:pt x="434" y="132"/>
                      <a:pt x="434" y="132"/>
                      <a:pt x="434" y="132"/>
                    </a:cubicBezTo>
                    <a:cubicBezTo>
                      <a:pt x="434" y="132"/>
                      <a:pt x="434" y="132"/>
                      <a:pt x="435" y="132"/>
                    </a:cubicBezTo>
                    <a:cubicBezTo>
                      <a:pt x="435" y="132"/>
                      <a:pt x="435" y="132"/>
                      <a:pt x="435" y="132"/>
                    </a:cubicBezTo>
                    <a:cubicBezTo>
                      <a:pt x="435" y="132"/>
                      <a:pt x="435" y="132"/>
                      <a:pt x="435" y="132"/>
                    </a:cubicBezTo>
                    <a:cubicBezTo>
                      <a:pt x="435" y="132"/>
                      <a:pt x="435" y="132"/>
                      <a:pt x="435" y="132"/>
                    </a:cubicBezTo>
                    <a:cubicBezTo>
                      <a:pt x="435" y="132"/>
                      <a:pt x="435" y="132"/>
                      <a:pt x="435"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7" y="132"/>
                      <a:pt x="437" y="132"/>
                      <a:pt x="437" y="132"/>
                    </a:cubicBezTo>
                    <a:cubicBezTo>
                      <a:pt x="437" y="132"/>
                      <a:pt x="437" y="132"/>
                      <a:pt x="437" y="132"/>
                    </a:cubicBezTo>
                    <a:cubicBezTo>
                      <a:pt x="437" y="132"/>
                      <a:pt x="437" y="132"/>
                      <a:pt x="437" y="132"/>
                    </a:cubicBezTo>
                    <a:cubicBezTo>
                      <a:pt x="437" y="132"/>
                      <a:pt x="437" y="132"/>
                      <a:pt x="437" y="132"/>
                    </a:cubicBezTo>
                    <a:cubicBezTo>
                      <a:pt x="437"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9" y="132"/>
                    </a:cubicBezTo>
                    <a:cubicBezTo>
                      <a:pt x="439" y="132"/>
                      <a:pt x="439" y="132"/>
                      <a:pt x="439" y="132"/>
                    </a:cubicBezTo>
                    <a:cubicBezTo>
                      <a:pt x="439" y="132"/>
                      <a:pt x="439" y="132"/>
                      <a:pt x="439" y="132"/>
                    </a:cubicBezTo>
                    <a:cubicBezTo>
                      <a:pt x="439" y="132"/>
                      <a:pt x="439" y="132"/>
                      <a:pt x="439" y="132"/>
                    </a:cubicBezTo>
                    <a:cubicBezTo>
                      <a:pt x="439" y="132"/>
                      <a:pt x="439" y="132"/>
                      <a:pt x="440" y="132"/>
                    </a:cubicBezTo>
                    <a:cubicBezTo>
                      <a:pt x="440" y="132"/>
                      <a:pt x="440" y="132"/>
                      <a:pt x="440" y="132"/>
                    </a:cubicBezTo>
                    <a:cubicBezTo>
                      <a:pt x="440" y="132"/>
                      <a:pt x="440" y="132"/>
                      <a:pt x="440" y="132"/>
                    </a:cubicBezTo>
                    <a:cubicBezTo>
                      <a:pt x="440" y="132"/>
                      <a:pt x="440" y="132"/>
                      <a:pt x="441" y="132"/>
                    </a:cubicBezTo>
                    <a:cubicBezTo>
                      <a:pt x="441" y="132"/>
                      <a:pt x="441" y="132"/>
                      <a:pt x="441" y="132"/>
                    </a:cubicBezTo>
                    <a:cubicBezTo>
                      <a:pt x="441" y="132"/>
                      <a:pt x="441" y="132"/>
                      <a:pt x="441" y="132"/>
                    </a:cubicBezTo>
                    <a:cubicBezTo>
                      <a:pt x="441" y="132"/>
                      <a:pt x="441" y="132"/>
                      <a:pt x="441" y="132"/>
                    </a:cubicBezTo>
                    <a:cubicBezTo>
                      <a:pt x="441" y="132"/>
                      <a:pt x="442" y="132"/>
                      <a:pt x="442" y="132"/>
                    </a:cubicBezTo>
                    <a:cubicBezTo>
                      <a:pt x="442" y="132"/>
                      <a:pt x="442" y="132"/>
                      <a:pt x="442" y="132"/>
                    </a:cubicBezTo>
                    <a:cubicBezTo>
                      <a:pt x="442" y="132"/>
                      <a:pt x="442" y="132"/>
                      <a:pt x="442" y="132"/>
                    </a:cubicBezTo>
                    <a:cubicBezTo>
                      <a:pt x="442" y="132"/>
                      <a:pt x="442" y="132"/>
                      <a:pt x="442" y="132"/>
                    </a:cubicBezTo>
                    <a:cubicBezTo>
                      <a:pt x="442" y="132"/>
                      <a:pt x="443" y="132"/>
                      <a:pt x="443" y="132"/>
                    </a:cubicBezTo>
                    <a:cubicBezTo>
                      <a:pt x="443" y="132"/>
                      <a:pt x="443" y="132"/>
                      <a:pt x="443" y="132"/>
                    </a:cubicBezTo>
                    <a:cubicBezTo>
                      <a:pt x="443" y="132"/>
                      <a:pt x="443" y="132"/>
                      <a:pt x="443" y="132"/>
                    </a:cubicBezTo>
                    <a:cubicBezTo>
                      <a:pt x="443" y="132"/>
                      <a:pt x="443" y="132"/>
                      <a:pt x="443" y="132"/>
                    </a:cubicBezTo>
                    <a:cubicBezTo>
                      <a:pt x="443" y="132"/>
                      <a:pt x="444" y="132"/>
                      <a:pt x="444" y="132"/>
                    </a:cubicBezTo>
                    <a:cubicBezTo>
                      <a:pt x="444" y="132"/>
                      <a:pt x="444" y="132"/>
                      <a:pt x="444" y="132"/>
                    </a:cubicBezTo>
                    <a:cubicBezTo>
                      <a:pt x="444" y="132"/>
                      <a:pt x="444" y="132"/>
                      <a:pt x="444" y="132"/>
                    </a:cubicBezTo>
                    <a:cubicBezTo>
                      <a:pt x="444" y="132"/>
                      <a:pt x="444" y="132"/>
                      <a:pt x="444" y="132"/>
                    </a:cubicBezTo>
                    <a:cubicBezTo>
                      <a:pt x="445" y="132"/>
                      <a:pt x="445" y="132"/>
                      <a:pt x="445" y="132"/>
                    </a:cubicBezTo>
                    <a:cubicBezTo>
                      <a:pt x="445" y="132"/>
                      <a:pt x="445" y="132"/>
                      <a:pt x="445" y="132"/>
                    </a:cubicBezTo>
                    <a:cubicBezTo>
                      <a:pt x="445" y="132"/>
                      <a:pt x="445" y="132"/>
                      <a:pt x="445" y="132"/>
                    </a:cubicBezTo>
                    <a:cubicBezTo>
                      <a:pt x="445" y="132"/>
                      <a:pt x="445" y="132"/>
                      <a:pt x="445" y="132"/>
                    </a:cubicBezTo>
                    <a:cubicBezTo>
                      <a:pt x="446" y="132"/>
                      <a:pt x="446" y="132"/>
                      <a:pt x="446" y="132"/>
                    </a:cubicBezTo>
                    <a:cubicBezTo>
                      <a:pt x="446" y="132"/>
                      <a:pt x="446" y="132"/>
                      <a:pt x="446" y="132"/>
                    </a:cubicBezTo>
                    <a:cubicBezTo>
                      <a:pt x="446" y="132"/>
                      <a:pt x="446" y="132"/>
                      <a:pt x="446" y="132"/>
                    </a:cubicBezTo>
                    <a:cubicBezTo>
                      <a:pt x="446" y="132"/>
                      <a:pt x="447" y="132"/>
                      <a:pt x="447" y="132"/>
                    </a:cubicBezTo>
                    <a:cubicBezTo>
                      <a:pt x="447" y="132"/>
                      <a:pt x="447" y="132"/>
                      <a:pt x="447" y="132"/>
                    </a:cubicBezTo>
                    <a:cubicBezTo>
                      <a:pt x="447" y="132"/>
                      <a:pt x="447" y="132"/>
                      <a:pt x="447" y="132"/>
                    </a:cubicBezTo>
                    <a:cubicBezTo>
                      <a:pt x="447" y="132"/>
                      <a:pt x="447" y="132"/>
                      <a:pt x="447" y="132"/>
                    </a:cubicBezTo>
                    <a:cubicBezTo>
                      <a:pt x="448" y="132"/>
                      <a:pt x="448" y="132"/>
                      <a:pt x="448" y="132"/>
                    </a:cubicBezTo>
                    <a:cubicBezTo>
                      <a:pt x="448" y="132"/>
                      <a:pt x="448" y="132"/>
                      <a:pt x="448" y="132"/>
                    </a:cubicBezTo>
                    <a:cubicBezTo>
                      <a:pt x="448" y="132"/>
                      <a:pt x="448" y="132"/>
                      <a:pt x="448" y="132"/>
                    </a:cubicBezTo>
                    <a:cubicBezTo>
                      <a:pt x="448" y="132"/>
                      <a:pt x="448" y="132"/>
                      <a:pt x="449" y="132"/>
                    </a:cubicBezTo>
                    <a:cubicBezTo>
                      <a:pt x="449" y="132"/>
                      <a:pt x="449" y="132"/>
                      <a:pt x="449" y="132"/>
                    </a:cubicBezTo>
                    <a:cubicBezTo>
                      <a:pt x="449" y="132"/>
                      <a:pt x="449" y="132"/>
                      <a:pt x="449" y="132"/>
                    </a:cubicBezTo>
                    <a:cubicBezTo>
                      <a:pt x="449" y="132"/>
                      <a:pt x="449" y="132"/>
                      <a:pt x="449" y="132"/>
                    </a:cubicBezTo>
                    <a:cubicBezTo>
                      <a:pt x="449" y="132"/>
                      <a:pt x="450" y="132"/>
                      <a:pt x="450" y="132"/>
                    </a:cubicBezTo>
                    <a:cubicBezTo>
                      <a:pt x="450" y="132"/>
                      <a:pt x="450" y="132"/>
                      <a:pt x="450" y="132"/>
                    </a:cubicBezTo>
                    <a:cubicBezTo>
                      <a:pt x="450" y="132"/>
                      <a:pt x="450" y="132"/>
                      <a:pt x="450" y="132"/>
                    </a:cubicBezTo>
                    <a:cubicBezTo>
                      <a:pt x="450" y="132"/>
                      <a:pt x="450" y="132"/>
                      <a:pt x="450" y="132"/>
                    </a:cubicBezTo>
                    <a:cubicBezTo>
                      <a:pt x="538" y="132"/>
                      <a:pt x="619" y="127"/>
                      <a:pt x="687" y="117"/>
                    </a:cubicBezTo>
                    <a:cubicBezTo>
                      <a:pt x="673" y="108"/>
                      <a:pt x="659" y="95"/>
                      <a:pt x="651" y="77"/>
                    </a:cubicBezTo>
                    <a:cubicBezTo>
                      <a:pt x="651" y="77"/>
                      <a:pt x="651" y="77"/>
                      <a:pt x="651" y="77"/>
                    </a:cubicBezTo>
                    <a:cubicBezTo>
                      <a:pt x="650" y="77"/>
                      <a:pt x="568" y="71"/>
                      <a:pt x="567" y="71"/>
                    </a:cubicBezTo>
                    <a:moveTo>
                      <a:pt x="34" y="12"/>
                    </a:moveTo>
                    <a:cubicBezTo>
                      <a:pt x="12" y="22"/>
                      <a:pt x="0" y="33"/>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3" y="73"/>
                      <a:pt x="63" y="96"/>
                      <a:pt x="157" y="112"/>
                    </a:cubicBezTo>
                    <a:cubicBezTo>
                      <a:pt x="157" y="112"/>
                      <a:pt x="157" y="112"/>
                      <a:pt x="157" y="112"/>
                    </a:cubicBezTo>
                    <a:cubicBezTo>
                      <a:pt x="157" y="112"/>
                      <a:pt x="157" y="112"/>
                      <a:pt x="157" y="112"/>
                    </a:cubicBezTo>
                    <a:cubicBezTo>
                      <a:pt x="190" y="83"/>
                      <a:pt x="190" y="83"/>
                      <a:pt x="190" y="83"/>
                    </a:cubicBezTo>
                    <a:cubicBezTo>
                      <a:pt x="110" y="78"/>
                      <a:pt x="55" y="51"/>
                      <a:pt x="34" y="12"/>
                    </a:cubicBezTo>
                    <a:moveTo>
                      <a:pt x="815" y="0"/>
                    </a:moveTo>
                    <a:cubicBezTo>
                      <a:pt x="788" y="11"/>
                      <a:pt x="760" y="18"/>
                      <a:pt x="746" y="22"/>
                    </a:cubicBezTo>
                    <a:cubicBezTo>
                      <a:pt x="737" y="24"/>
                      <a:pt x="717" y="28"/>
                      <a:pt x="691" y="33"/>
                    </a:cubicBezTo>
                    <a:cubicBezTo>
                      <a:pt x="691" y="33"/>
                      <a:pt x="691" y="33"/>
                      <a:pt x="691" y="33"/>
                    </a:cubicBezTo>
                    <a:cubicBezTo>
                      <a:pt x="732" y="110"/>
                      <a:pt x="732" y="110"/>
                      <a:pt x="732" y="110"/>
                    </a:cubicBezTo>
                    <a:cubicBezTo>
                      <a:pt x="820" y="95"/>
                      <a:pt x="877" y="72"/>
                      <a:pt x="879" y="47"/>
                    </a:cubicBezTo>
                    <a:cubicBezTo>
                      <a:pt x="879" y="47"/>
                      <a:pt x="879" y="47"/>
                      <a:pt x="879" y="47"/>
                    </a:cubicBezTo>
                    <a:cubicBezTo>
                      <a:pt x="879" y="47"/>
                      <a:pt x="879" y="47"/>
                      <a:pt x="879" y="47"/>
                    </a:cubicBezTo>
                    <a:cubicBezTo>
                      <a:pt x="879" y="47"/>
                      <a:pt x="879" y="47"/>
                      <a:pt x="879" y="47"/>
                    </a:cubicBezTo>
                    <a:cubicBezTo>
                      <a:pt x="879" y="47"/>
                      <a:pt x="879" y="47"/>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8" y="28"/>
                      <a:pt x="854" y="13"/>
                      <a:pt x="815" y="0"/>
                    </a:cubicBezTo>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538" name="Freeform 124"/>
              <p:cNvSpPr>
                <a:spLocks noEditPoints="1"/>
              </p:cNvSpPr>
              <p:nvPr>
                <p:custDataLst>
                  <p:tags r:id="rId123"/>
                </p:custDataLst>
              </p:nvPr>
            </p:nvSpPr>
            <p:spPr bwMode="auto">
              <a:xfrm flipH="1">
                <a:off x="6520681" y="4826976"/>
                <a:ext cx="1810680" cy="704154"/>
              </a:xfrm>
              <a:custGeom>
                <a:avLst/>
                <a:gdLst>
                  <a:gd name="T0" fmla="*/ 0 w 463"/>
                  <a:gd name="T1" fmla="*/ 133 h 180"/>
                  <a:gd name="T2" fmla="*/ 2 w 463"/>
                  <a:gd name="T3" fmla="*/ 130 h 180"/>
                  <a:gd name="T4" fmla="*/ 188 w 463"/>
                  <a:gd name="T5" fmla="*/ 62 h 180"/>
                  <a:gd name="T6" fmla="*/ 58 w 463"/>
                  <a:gd name="T7" fmla="*/ 64 h 180"/>
                  <a:gd name="T8" fmla="*/ 129 w 463"/>
                  <a:gd name="T9" fmla="*/ 156 h 180"/>
                  <a:gd name="T10" fmla="*/ 139 w 463"/>
                  <a:gd name="T11" fmla="*/ 161 h 180"/>
                  <a:gd name="T12" fmla="*/ 210 w 463"/>
                  <a:gd name="T13" fmla="*/ 174 h 180"/>
                  <a:gd name="T14" fmla="*/ 317 w 463"/>
                  <a:gd name="T15" fmla="*/ 169 h 180"/>
                  <a:gd name="T16" fmla="*/ 386 w 463"/>
                  <a:gd name="T17" fmla="*/ 147 h 180"/>
                  <a:gd name="T18" fmla="*/ 463 w 463"/>
                  <a:gd name="T19" fmla="*/ 82 h 180"/>
                  <a:gd name="T20" fmla="*/ 463 w 463"/>
                  <a:gd name="T21" fmla="*/ 82 h 180"/>
                  <a:gd name="T22" fmla="*/ 463 w 463"/>
                  <a:gd name="T23" fmla="*/ 81 h 180"/>
                  <a:gd name="T24" fmla="*/ 463 w 463"/>
                  <a:gd name="T25" fmla="*/ 81 h 180"/>
                  <a:gd name="T26" fmla="*/ 463 w 463"/>
                  <a:gd name="T27" fmla="*/ 81 h 180"/>
                  <a:gd name="T28" fmla="*/ 463 w 463"/>
                  <a:gd name="T29" fmla="*/ 81 h 180"/>
                  <a:gd name="T30" fmla="*/ 463 w 463"/>
                  <a:gd name="T31" fmla="*/ 81 h 180"/>
                  <a:gd name="T32" fmla="*/ 463 w 463"/>
                  <a:gd name="T33" fmla="*/ 81 h 180"/>
                  <a:gd name="T34" fmla="*/ 463 w 463"/>
                  <a:gd name="T35" fmla="*/ 81 h 180"/>
                  <a:gd name="T36" fmla="*/ 463 w 463"/>
                  <a:gd name="T37" fmla="*/ 80 h 180"/>
                  <a:gd name="T38" fmla="*/ 463 w 463"/>
                  <a:gd name="T39" fmla="*/ 80 h 180"/>
                  <a:gd name="T40" fmla="*/ 463 w 463"/>
                  <a:gd name="T41" fmla="*/ 80 h 180"/>
                  <a:gd name="T42" fmla="*/ 463 w 463"/>
                  <a:gd name="T43" fmla="*/ 80 h 180"/>
                  <a:gd name="T44" fmla="*/ 463 w 463"/>
                  <a:gd name="T45" fmla="*/ 80 h 180"/>
                  <a:gd name="T46" fmla="*/ 463 w 463"/>
                  <a:gd name="T47" fmla="*/ 80 h 180"/>
                  <a:gd name="T48" fmla="*/ 463 w 463"/>
                  <a:gd name="T49" fmla="*/ 80 h 180"/>
                  <a:gd name="T50" fmla="*/ 463 w 463"/>
                  <a:gd name="T51" fmla="*/ 80 h 180"/>
                  <a:gd name="T52" fmla="*/ 463 w 463"/>
                  <a:gd name="T53" fmla="*/ 80 h 180"/>
                  <a:gd name="T54" fmla="*/ 463 w 463"/>
                  <a:gd name="T55" fmla="*/ 80 h 180"/>
                  <a:gd name="T56" fmla="*/ 463 w 463"/>
                  <a:gd name="T57" fmla="*/ 79 h 180"/>
                  <a:gd name="T58" fmla="*/ 463 w 463"/>
                  <a:gd name="T59" fmla="*/ 79 h 180"/>
                  <a:gd name="T60" fmla="*/ 463 w 463"/>
                  <a:gd name="T61" fmla="*/ 79 h 180"/>
                  <a:gd name="T62" fmla="*/ 463 w 463"/>
                  <a:gd name="T63" fmla="*/ 79 h 180"/>
                  <a:gd name="T64" fmla="*/ 463 w 463"/>
                  <a:gd name="T65" fmla="*/ 79 h 180"/>
                  <a:gd name="T66" fmla="*/ 425 w 463"/>
                  <a:gd name="T67" fmla="*/ 2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3" h="180">
                    <a:moveTo>
                      <a:pt x="2" y="130"/>
                    </a:moveTo>
                    <a:cubicBezTo>
                      <a:pt x="0" y="133"/>
                      <a:pt x="0" y="133"/>
                      <a:pt x="0" y="133"/>
                    </a:cubicBezTo>
                    <a:cubicBezTo>
                      <a:pt x="84" y="150"/>
                      <a:pt x="84" y="150"/>
                      <a:pt x="84" y="150"/>
                    </a:cubicBezTo>
                    <a:cubicBezTo>
                      <a:pt x="60" y="144"/>
                      <a:pt x="32" y="137"/>
                      <a:pt x="2" y="130"/>
                    </a:cubicBezTo>
                    <a:moveTo>
                      <a:pt x="356" y="0"/>
                    </a:moveTo>
                    <a:cubicBezTo>
                      <a:pt x="298" y="11"/>
                      <a:pt x="241" y="39"/>
                      <a:pt x="188" y="62"/>
                    </a:cubicBezTo>
                    <a:cubicBezTo>
                      <a:pt x="167" y="72"/>
                      <a:pt x="143" y="77"/>
                      <a:pt x="118" y="77"/>
                    </a:cubicBezTo>
                    <a:cubicBezTo>
                      <a:pt x="97" y="77"/>
                      <a:pt x="77" y="73"/>
                      <a:pt x="58" y="64"/>
                    </a:cubicBezTo>
                    <a:cubicBezTo>
                      <a:pt x="5" y="127"/>
                      <a:pt x="5" y="127"/>
                      <a:pt x="5" y="127"/>
                    </a:cubicBezTo>
                    <a:cubicBezTo>
                      <a:pt x="59" y="140"/>
                      <a:pt x="108" y="151"/>
                      <a:pt x="129" y="156"/>
                    </a:cubicBezTo>
                    <a:cubicBezTo>
                      <a:pt x="135" y="158"/>
                      <a:pt x="139" y="159"/>
                      <a:pt x="139" y="159"/>
                    </a:cubicBezTo>
                    <a:cubicBezTo>
                      <a:pt x="139" y="161"/>
                      <a:pt x="139" y="161"/>
                      <a:pt x="139" y="161"/>
                    </a:cubicBezTo>
                    <a:cubicBezTo>
                      <a:pt x="210" y="174"/>
                      <a:pt x="210" y="174"/>
                      <a:pt x="210" y="174"/>
                    </a:cubicBezTo>
                    <a:cubicBezTo>
                      <a:pt x="210" y="174"/>
                      <a:pt x="210" y="174"/>
                      <a:pt x="210" y="174"/>
                    </a:cubicBezTo>
                    <a:cubicBezTo>
                      <a:pt x="262" y="180"/>
                      <a:pt x="262" y="180"/>
                      <a:pt x="262" y="180"/>
                    </a:cubicBezTo>
                    <a:cubicBezTo>
                      <a:pt x="288" y="175"/>
                      <a:pt x="308" y="171"/>
                      <a:pt x="317" y="169"/>
                    </a:cubicBezTo>
                    <a:cubicBezTo>
                      <a:pt x="331" y="165"/>
                      <a:pt x="359" y="158"/>
                      <a:pt x="386" y="147"/>
                    </a:cubicBezTo>
                    <a:cubicBezTo>
                      <a:pt x="386" y="147"/>
                      <a:pt x="386" y="147"/>
                      <a:pt x="386" y="147"/>
                    </a:cubicBezTo>
                    <a:cubicBezTo>
                      <a:pt x="424" y="131"/>
                      <a:pt x="462" y="109"/>
                      <a:pt x="463" y="82"/>
                    </a:cubicBezTo>
                    <a:cubicBezTo>
                      <a:pt x="463" y="82"/>
                      <a:pt x="463" y="82"/>
                      <a:pt x="463" y="82"/>
                    </a:cubicBezTo>
                    <a:cubicBezTo>
                      <a:pt x="463" y="82"/>
                      <a:pt x="463" y="82"/>
                      <a:pt x="463" y="82"/>
                    </a:cubicBezTo>
                    <a:cubicBezTo>
                      <a:pt x="463" y="82"/>
                      <a:pt x="463" y="82"/>
                      <a:pt x="463" y="82"/>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1" y="31"/>
                      <a:pt x="425" y="24"/>
                      <a:pt x="425" y="24"/>
                    </a:cubicBezTo>
                    <a:cubicBezTo>
                      <a:pt x="425" y="24"/>
                      <a:pt x="425" y="24"/>
                      <a:pt x="425" y="24"/>
                    </a:cubicBezTo>
                    <a:cubicBezTo>
                      <a:pt x="356" y="0"/>
                      <a:pt x="356" y="0"/>
                      <a:pt x="356"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9" name="Freeform 125"/>
              <p:cNvSpPr/>
              <p:nvPr>
                <p:custDataLst>
                  <p:tags r:id="rId124"/>
                </p:custDataLst>
              </p:nvPr>
            </p:nvSpPr>
            <p:spPr bwMode="auto">
              <a:xfrm flipH="1">
                <a:off x="7786480" y="4741471"/>
                <a:ext cx="2127550" cy="1000903"/>
              </a:xfrm>
              <a:custGeom>
                <a:avLst/>
                <a:gdLst>
                  <a:gd name="T0" fmla="*/ 284 w 544"/>
                  <a:gd name="T1" fmla="*/ 0 h 256"/>
                  <a:gd name="T2" fmla="*/ 132 w 544"/>
                  <a:gd name="T3" fmla="*/ 46 h 256"/>
                  <a:gd name="T4" fmla="*/ 132 w 544"/>
                  <a:gd name="T5" fmla="*/ 46 h 256"/>
                  <a:gd name="T6" fmla="*/ 71 w 544"/>
                  <a:gd name="T7" fmla="*/ 65 h 256"/>
                  <a:gd name="T8" fmla="*/ 68 w 544"/>
                  <a:gd name="T9" fmla="*/ 66 h 256"/>
                  <a:gd name="T10" fmla="*/ 12 w 544"/>
                  <a:gd name="T11" fmla="*/ 110 h 256"/>
                  <a:gd name="T12" fmla="*/ 0 w 544"/>
                  <a:gd name="T13" fmla="*/ 146 h 256"/>
                  <a:gd name="T14" fmla="*/ 1 w 544"/>
                  <a:gd name="T15" fmla="*/ 153 h 256"/>
                  <a:gd name="T16" fmla="*/ 1 w 544"/>
                  <a:gd name="T17" fmla="*/ 153 h 256"/>
                  <a:gd name="T18" fmla="*/ 1 w 544"/>
                  <a:gd name="T19" fmla="*/ 153 h 256"/>
                  <a:gd name="T20" fmla="*/ 1 w 544"/>
                  <a:gd name="T21" fmla="*/ 153 h 256"/>
                  <a:gd name="T22" fmla="*/ 1 w 544"/>
                  <a:gd name="T23" fmla="*/ 153 h 256"/>
                  <a:gd name="T24" fmla="*/ 10 w 544"/>
                  <a:gd name="T25" fmla="*/ 181 h 256"/>
                  <a:gd name="T26" fmla="*/ 10 w 544"/>
                  <a:gd name="T27" fmla="*/ 181 h 256"/>
                  <a:gd name="T28" fmla="*/ 166 w 544"/>
                  <a:gd name="T29" fmla="*/ 252 h 256"/>
                  <a:gd name="T30" fmla="*/ 166 w 544"/>
                  <a:gd name="T31" fmla="*/ 252 h 256"/>
                  <a:gd name="T32" fmla="*/ 263 w 544"/>
                  <a:gd name="T33" fmla="*/ 255 h 256"/>
                  <a:gd name="T34" fmla="*/ 307 w 544"/>
                  <a:gd name="T35" fmla="*/ 256 h 256"/>
                  <a:gd name="T36" fmla="*/ 544 w 544"/>
                  <a:gd name="T37" fmla="*/ 252 h 256"/>
                  <a:gd name="T38" fmla="*/ 543 w 544"/>
                  <a:gd name="T39" fmla="*/ 240 h 256"/>
                  <a:gd name="T40" fmla="*/ 543 w 544"/>
                  <a:gd name="T41" fmla="*/ 240 h 256"/>
                  <a:gd name="T42" fmla="*/ 541 w 544"/>
                  <a:gd name="T43" fmla="*/ 184 h 256"/>
                  <a:gd name="T44" fmla="*/ 489 w 544"/>
                  <a:gd name="T45" fmla="*/ 172 h 256"/>
                  <a:gd name="T46" fmla="*/ 405 w 544"/>
                  <a:gd name="T47" fmla="*/ 155 h 256"/>
                  <a:gd name="T48" fmla="*/ 407 w 544"/>
                  <a:gd name="T49" fmla="*/ 152 h 256"/>
                  <a:gd name="T50" fmla="*/ 231 w 544"/>
                  <a:gd name="T51" fmla="*/ 110 h 256"/>
                  <a:gd name="T52" fmla="*/ 174 w 544"/>
                  <a:gd name="T53" fmla="*/ 103 h 256"/>
                  <a:gd name="T54" fmla="*/ 99 w 544"/>
                  <a:gd name="T55" fmla="*/ 115 h 256"/>
                  <a:gd name="T56" fmla="*/ 98 w 544"/>
                  <a:gd name="T57" fmla="*/ 115 h 256"/>
                  <a:gd name="T58" fmla="*/ 97 w 544"/>
                  <a:gd name="T59" fmla="*/ 111 h 256"/>
                  <a:gd name="T60" fmla="*/ 174 w 544"/>
                  <a:gd name="T61" fmla="*/ 99 h 256"/>
                  <a:gd name="T62" fmla="*/ 232 w 544"/>
                  <a:gd name="T63" fmla="*/ 106 h 256"/>
                  <a:gd name="T64" fmla="*/ 410 w 544"/>
                  <a:gd name="T65" fmla="*/ 149 h 256"/>
                  <a:gd name="T66" fmla="*/ 463 w 544"/>
                  <a:gd name="T67" fmla="*/ 86 h 256"/>
                  <a:gd name="T68" fmla="*/ 440 w 544"/>
                  <a:gd name="T69" fmla="*/ 72 h 256"/>
                  <a:gd name="T70" fmla="*/ 301 w 544"/>
                  <a:gd name="T71" fmla="*/ 72 h 256"/>
                  <a:gd name="T72" fmla="*/ 298 w 544"/>
                  <a:gd name="T73" fmla="*/ 72 h 256"/>
                  <a:gd name="T74" fmla="*/ 220 w 544"/>
                  <a:gd name="T75" fmla="*/ 38 h 256"/>
                  <a:gd name="T76" fmla="*/ 217 w 544"/>
                  <a:gd name="T77" fmla="*/ 33 h 256"/>
                  <a:gd name="T78" fmla="*/ 314 w 544"/>
                  <a:gd name="T79" fmla="*/ 29 h 256"/>
                  <a:gd name="T80" fmla="*/ 318 w 544"/>
                  <a:gd name="T81" fmla="*/ 19 h 256"/>
                  <a:gd name="T82" fmla="*/ 286 w 544"/>
                  <a:gd name="T83" fmla="*/ 20 h 256"/>
                  <a:gd name="T84" fmla="*/ 284 w 544"/>
                  <a:gd name="T85" fmla="*/ 0 h 256"/>
                  <a:gd name="T86" fmla="*/ 284 w 544"/>
                  <a:gd name="T8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4" h="256">
                    <a:moveTo>
                      <a:pt x="284" y="0"/>
                    </a:moveTo>
                    <a:cubicBezTo>
                      <a:pt x="132" y="46"/>
                      <a:pt x="132" y="46"/>
                      <a:pt x="132" y="46"/>
                    </a:cubicBezTo>
                    <a:cubicBezTo>
                      <a:pt x="132" y="46"/>
                      <a:pt x="132" y="46"/>
                      <a:pt x="132" y="46"/>
                    </a:cubicBezTo>
                    <a:cubicBezTo>
                      <a:pt x="71" y="65"/>
                      <a:pt x="71" y="65"/>
                      <a:pt x="71" y="65"/>
                    </a:cubicBezTo>
                    <a:cubicBezTo>
                      <a:pt x="68" y="66"/>
                      <a:pt x="68" y="66"/>
                      <a:pt x="68" y="66"/>
                    </a:cubicBezTo>
                    <a:cubicBezTo>
                      <a:pt x="68" y="66"/>
                      <a:pt x="32" y="82"/>
                      <a:pt x="12" y="110"/>
                    </a:cubicBezTo>
                    <a:cubicBezTo>
                      <a:pt x="5" y="120"/>
                      <a:pt x="0" y="132"/>
                      <a:pt x="0" y="146"/>
                    </a:cubicBezTo>
                    <a:cubicBezTo>
                      <a:pt x="0" y="148"/>
                      <a:pt x="1" y="150"/>
                      <a:pt x="1" y="153"/>
                    </a:cubicBezTo>
                    <a:cubicBezTo>
                      <a:pt x="1" y="153"/>
                      <a:pt x="1" y="153"/>
                      <a:pt x="1" y="153"/>
                    </a:cubicBezTo>
                    <a:cubicBezTo>
                      <a:pt x="1" y="153"/>
                      <a:pt x="1" y="153"/>
                      <a:pt x="1" y="153"/>
                    </a:cubicBezTo>
                    <a:cubicBezTo>
                      <a:pt x="1" y="153"/>
                      <a:pt x="1" y="153"/>
                      <a:pt x="1" y="153"/>
                    </a:cubicBezTo>
                    <a:cubicBezTo>
                      <a:pt x="1" y="153"/>
                      <a:pt x="1" y="153"/>
                      <a:pt x="1" y="153"/>
                    </a:cubicBezTo>
                    <a:cubicBezTo>
                      <a:pt x="2" y="163"/>
                      <a:pt x="5" y="172"/>
                      <a:pt x="10" y="181"/>
                    </a:cubicBezTo>
                    <a:cubicBezTo>
                      <a:pt x="10" y="181"/>
                      <a:pt x="10" y="181"/>
                      <a:pt x="10" y="181"/>
                    </a:cubicBezTo>
                    <a:cubicBezTo>
                      <a:pt x="31" y="220"/>
                      <a:pt x="86" y="247"/>
                      <a:pt x="166" y="252"/>
                    </a:cubicBezTo>
                    <a:cubicBezTo>
                      <a:pt x="166" y="252"/>
                      <a:pt x="166" y="252"/>
                      <a:pt x="166" y="252"/>
                    </a:cubicBezTo>
                    <a:cubicBezTo>
                      <a:pt x="263" y="255"/>
                      <a:pt x="263" y="255"/>
                      <a:pt x="263" y="255"/>
                    </a:cubicBezTo>
                    <a:cubicBezTo>
                      <a:pt x="277" y="256"/>
                      <a:pt x="292" y="256"/>
                      <a:pt x="307" y="256"/>
                    </a:cubicBezTo>
                    <a:cubicBezTo>
                      <a:pt x="419" y="256"/>
                      <a:pt x="544" y="252"/>
                      <a:pt x="544" y="252"/>
                    </a:cubicBezTo>
                    <a:cubicBezTo>
                      <a:pt x="543" y="240"/>
                      <a:pt x="543" y="240"/>
                      <a:pt x="543" y="240"/>
                    </a:cubicBezTo>
                    <a:cubicBezTo>
                      <a:pt x="543" y="240"/>
                      <a:pt x="543" y="240"/>
                      <a:pt x="543" y="240"/>
                    </a:cubicBezTo>
                    <a:cubicBezTo>
                      <a:pt x="541" y="184"/>
                      <a:pt x="541" y="184"/>
                      <a:pt x="541" y="184"/>
                    </a:cubicBezTo>
                    <a:cubicBezTo>
                      <a:pt x="534" y="182"/>
                      <a:pt x="515" y="178"/>
                      <a:pt x="489" y="172"/>
                    </a:cubicBezTo>
                    <a:cubicBezTo>
                      <a:pt x="405" y="155"/>
                      <a:pt x="405" y="155"/>
                      <a:pt x="405" y="155"/>
                    </a:cubicBezTo>
                    <a:cubicBezTo>
                      <a:pt x="407" y="152"/>
                      <a:pt x="407" y="152"/>
                      <a:pt x="407" y="152"/>
                    </a:cubicBezTo>
                    <a:cubicBezTo>
                      <a:pt x="340" y="136"/>
                      <a:pt x="266" y="119"/>
                      <a:pt x="231" y="110"/>
                    </a:cubicBezTo>
                    <a:cubicBezTo>
                      <a:pt x="211" y="105"/>
                      <a:pt x="191" y="103"/>
                      <a:pt x="174" y="103"/>
                    </a:cubicBezTo>
                    <a:cubicBezTo>
                      <a:pt x="132" y="103"/>
                      <a:pt x="102" y="114"/>
                      <a:pt x="99" y="115"/>
                    </a:cubicBezTo>
                    <a:cubicBezTo>
                      <a:pt x="98" y="115"/>
                      <a:pt x="98" y="115"/>
                      <a:pt x="98" y="115"/>
                    </a:cubicBezTo>
                    <a:cubicBezTo>
                      <a:pt x="97" y="111"/>
                      <a:pt x="97" y="111"/>
                      <a:pt x="97" y="111"/>
                    </a:cubicBezTo>
                    <a:cubicBezTo>
                      <a:pt x="97" y="111"/>
                      <a:pt x="129" y="99"/>
                      <a:pt x="174" y="99"/>
                    </a:cubicBezTo>
                    <a:cubicBezTo>
                      <a:pt x="191" y="99"/>
                      <a:pt x="211" y="101"/>
                      <a:pt x="232" y="106"/>
                    </a:cubicBezTo>
                    <a:cubicBezTo>
                      <a:pt x="267" y="115"/>
                      <a:pt x="342" y="133"/>
                      <a:pt x="410" y="149"/>
                    </a:cubicBezTo>
                    <a:cubicBezTo>
                      <a:pt x="463" y="86"/>
                      <a:pt x="463" y="86"/>
                      <a:pt x="463" y="86"/>
                    </a:cubicBezTo>
                    <a:cubicBezTo>
                      <a:pt x="455" y="83"/>
                      <a:pt x="447" y="78"/>
                      <a:pt x="440" y="72"/>
                    </a:cubicBezTo>
                    <a:cubicBezTo>
                      <a:pt x="301" y="72"/>
                      <a:pt x="301" y="72"/>
                      <a:pt x="301" y="72"/>
                    </a:cubicBezTo>
                    <a:cubicBezTo>
                      <a:pt x="298" y="72"/>
                      <a:pt x="298" y="72"/>
                      <a:pt x="298" y="72"/>
                    </a:cubicBezTo>
                    <a:cubicBezTo>
                      <a:pt x="220" y="38"/>
                      <a:pt x="220" y="38"/>
                      <a:pt x="220" y="38"/>
                    </a:cubicBezTo>
                    <a:cubicBezTo>
                      <a:pt x="217" y="33"/>
                      <a:pt x="217" y="33"/>
                      <a:pt x="217" y="33"/>
                    </a:cubicBezTo>
                    <a:cubicBezTo>
                      <a:pt x="314" y="29"/>
                      <a:pt x="314" y="29"/>
                      <a:pt x="314" y="29"/>
                    </a:cubicBezTo>
                    <a:cubicBezTo>
                      <a:pt x="318" y="19"/>
                      <a:pt x="318" y="19"/>
                      <a:pt x="318" y="19"/>
                    </a:cubicBezTo>
                    <a:cubicBezTo>
                      <a:pt x="286" y="20"/>
                      <a:pt x="286" y="20"/>
                      <a:pt x="286" y="20"/>
                    </a:cubicBezTo>
                    <a:cubicBezTo>
                      <a:pt x="284" y="0"/>
                      <a:pt x="284" y="0"/>
                      <a:pt x="284" y="0"/>
                    </a:cubicBezTo>
                    <a:cubicBezTo>
                      <a:pt x="284" y="0"/>
                      <a:pt x="284" y="0"/>
                      <a:pt x="284" y="0"/>
                    </a:cubicBezTo>
                  </a:path>
                </a:pathLst>
              </a:custGeom>
              <a:solidFill>
                <a:srgbClr val="1B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0" name="Freeform 126"/>
              <p:cNvSpPr/>
              <p:nvPr>
                <p:custDataLst>
                  <p:tags r:id="rId125"/>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1" name="Freeform 127"/>
              <p:cNvSpPr/>
              <p:nvPr>
                <p:custDataLst>
                  <p:tags r:id="rId126"/>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2" name="Freeform 128"/>
              <p:cNvSpPr/>
              <p:nvPr>
                <p:custDataLst>
                  <p:tags r:id="rId127"/>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close/>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3" name="Freeform 129"/>
              <p:cNvSpPr/>
              <p:nvPr>
                <p:custDataLst>
                  <p:tags r:id="rId128"/>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4" name="Freeform 130"/>
              <p:cNvSpPr>
                <a:spLocks noEditPoints="1"/>
              </p:cNvSpPr>
              <p:nvPr>
                <p:custDataLst>
                  <p:tags r:id="rId129"/>
                </p:custDataLst>
              </p:nvPr>
            </p:nvSpPr>
            <p:spPr bwMode="auto">
              <a:xfrm flipH="1">
                <a:off x="9285321" y="4842064"/>
                <a:ext cx="35208" cy="5029"/>
              </a:xfrm>
              <a:custGeom>
                <a:avLst/>
                <a:gdLst>
                  <a:gd name="T0" fmla="*/ 0 w 9"/>
                  <a:gd name="T1" fmla="*/ 1 h 1"/>
                  <a:gd name="T2" fmla="*/ 0 w 9"/>
                  <a:gd name="T3" fmla="*/ 1 h 1"/>
                  <a:gd name="T4" fmla="*/ 0 w 9"/>
                  <a:gd name="T5" fmla="*/ 1 h 1"/>
                  <a:gd name="T6" fmla="*/ 0 w 9"/>
                  <a:gd name="T7" fmla="*/ 1 h 1"/>
                  <a:gd name="T8" fmla="*/ 9 w 9"/>
                  <a:gd name="T9" fmla="*/ 0 h 1"/>
                  <a:gd name="T10" fmla="*/ 0 w 9"/>
                  <a:gd name="T11" fmla="*/ 1 h 1"/>
                  <a:gd name="T12" fmla="*/ 9 w 9"/>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0" y="1"/>
                    </a:moveTo>
                    <a:cubicBezTo>
                      <a:pt x="0" y="1"/>
                      <a:pt x="0" y="1"/>
                      <a:pt x="0" y="1"/>
                    </a:cubicBezTo>
                    <a:cubicBezTo>
                      <a:pt x="0" y="1"/>
                      <a:pt x="0" y="1"/>
                      <a:pt x="0" y="1"/>
                    </a:cubicBezTo>
                    <a:cubicBezTo>
                      <a:pt x="0" y="1"/>
                      <a:pt x="0" y="1"/>
                      <a:pt x="0" y="1"/>
                    </a:cubicBezTo>
                    <a:moveTo>
                      <a:pt x="9" y="0"/>
                    </a:moveTo>
                    <a:cubicBezTo>
                      <a:pt x="6" y="1"/>
                      <a:pt x="3" y="1"/>
                      <a:pt x="0" y="1"/>
                    </a:cubicBezTo>
                    <a:cubicBezTo>
                      <a:pt x="3" y="1"/>
                      <a:pt x="6" y="1"/>
                      <a:pt x="9"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5" name="Freeform 131"/>
              <p:cNvSpPr/>
              <p:nvPr>
                <p:custDataLst>
                  <p:tags r:id="rId130"/>
                </p:custDataLst>
              </p:nvPr>
            </p:nvSpPr>
            <p:spPr bwMode="auto">
              <a:xfrm flipH="1">
                <a:off x="8537577" y="4104380"/>
                <a:ext cx="927136" cy="742714"/>
              </a:xfrm>
              <a:custGeom>
                <a:avLst/>
                <a:gdLst>
                  <a:gd name="T0" fmla="*/ 30 w 237"/>
                  <a:gd name="T1" fmla="*/ 0 h 190"/>
                  <a:gd name="T2" fmla="*/ 30 w 237"/>
                  <a:gd name="T3" fmla="*/ 0 h 190"/>
                  <a:gd name="T4" fmla="*/ 25 w 237"/>
                  <a:gd name="T5" fmla="*/ 31 h 190"/>
                  <a:gd name="T6" fmla="*/ 23 w 237"/>
                  <a:gd name="T7" fmla="*/ 39 h 190"/>
                  <a:gd name="T8" fmla="*/ 4 w 237"/>
                  <a:gd name="T9" fmla="*/ 151 h 190"/>
                  <a:gd name="T10" fmla="*/ 4 w 237"/>
                  <a:gd name="T11" fmla="*/ 151 h 190"/>
                  <a:gd name="T12" fmla="*/ 37 w 237"/>
                  <a:gd name="T13" fmla="*/ 190 h 190"/>
                  <a:gd name="T14" fmla="*/ 37 w 237"/>
                  <a:gd name="T15" fmla="*/ 190 h 190"/>
                  <a:gd name="T16" fmla="*/ 37 w 237"/>
                  <a:gd name="T17" fmla="*/ 190 h 190"/>
                  <a:gd name="T18" fmla="*/ 46 w 237"/>
                  <a:gd name="T19" fmla="*/ 189 h 190"/>
                  <a:gd name="T20" fmla="*/ 46 w 237"/>
                  <a:gd name="T21" fmla="*/ 189 h 190"/>
                  <a:gd name="T22" fmla="*/ 46 w 237"/>
                  <a:gd name="T23" fmla="*/ 189 h 190"/>
                  <a:gd name="T24" fmla="*/ 168 w 237"/>
                  <a:gd name="T25" fmla="*/ 154 h 190"/>
                  <a:gd name="T26" fmla="*/ 218 w 237"/>
                  <a:gd name="T27" fmla="*/ 140 h 190"/>
                  <a:gd name="T28" fmla="*/ 237 w 237"/>
                  <a:gd name="T29" fmla="*/ 89 h 190"/>
                  <a:gd name="T30" fmla="*/ 230 w 237"/>
                  <a:gd name="T31" fmla="*/ 87 h 190"/>
                  <a:gd name="T32" fmla="*/ 187 w 237"/>
                  <a:gd name="T33" fmla="*/ 84 h 190"/>
                  <a:gd name="T34" fmla="*/ 186 w 237"/>
                  <a:gd name="T35" fmla="*/ 85 h 190"/>
                  <a:gd name="T36" fmla="*/ 186 w 237"/>
                  <a:gd name="T37" fmla="*/ 85 h 190"/>
                  <a:gd name="T38" fmla="*/ 41 w 237"/>
                  <a:gd name="T39" fmla="*/ 79 h 190"/>
                  <a:gd name="T40" fmla="*/ 40 w 237"/>
                  <a:gd name="T41" fmla="*/ 78 h 190"/>
                  <a:gd name="T42" fmla="*/ 41 w 237"/>
                  <a:gd name="T43" fmla="*/ 77 h 190"/>
                  <a:gd name="T44" fmla="*/ 41 w 237"/>
                  <a:gd name="T45" fmla="*/ 77 h 190"/>
                  <a:gd name="T46" fmla="*/ 152 w 237"/>
                  <a:gd name="T47" fmla="*/ 82 h 190"/>
                  <a:gd name="T48" fmla="*/ 109 w 237"/>
                  <a:gd name="T49" fmla="*/ 79 h 190"/>
                  <a:gd name="T50" fmla="*/ 114 w 237"/>
                  <a:gd name="T51" fmla="*/ 21 h 190"/>
                  <a:gd name="T52" fmla="*/ 114 w 237"/>
                  <a:gd name="T53" fmla="*/ 21 h 190"/>
                  <a:gd name="T54" fmla="*/ 114 w 237"/>
                  <a:gd name="T55" fmla="*/ 21 h 190"/>
                  <a:gd name="T56" fmla="*/ 28 w 237"/>
                  <a:gd name="T57" fmla="*/ 14 h 190"/>
                  <a:gd name="T58" fmla="*/ 30 w 237"/>
                  <a:gd name="T5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90">
                    <a:moveTo>
                      <a:pt x="30" y="0"/>
                    </a:moveTo>
                    <a:cubicBezTo>
                      <a:pt x="30" y="0"/>
                      <a:pt x="30" y="0"/>
                      <a:pt x="30" y="0"/>
                    </a:cubicBezTo>
                    <a:cubicBezTo>
                      <a:pt x="25" y="31"/>
                      <a:pt x="25" y="31"/>
                      <a:pt x="25" y="31"/>
                    </a:cubicBezTo>
                    <a:cubicBezTo>
                      <a:pt x="23" y="39"/>
                      <a:pt x="23" y="39"/>
                      <a:pt x="23" y="39"/>
                    </a:cubicBezTo>
                    <a:cubicBezTo>
                      <a:pt x="4" y="151"/>
                      <a:pt x="4" y="151"/>
                      <a:pt x="4" y="151"/>
                    </a:cubicBezTo>
                    <a:cubicBezTo>
                      <a:pt x="4" y="151"/>
                      <a:pt x="4" y="151"/>
                      <a:pt x="4" y="151"/>
                    </a:cubicBezTo>
                    <a:cubicBezTo>
                      <a:pt x="0" y="172"/>
                      <a:pt x="17" y="190"/>
                      <a:pt x="37" y="190"/>
                    </a:cubicBezTo>
                    <a:cubicBezTo>
                      <a:pt x="37" y="190"/>
                      <a:pt x="37" y="190"/>
                      <a:pt x="37" y="190"/>
                    </a:cubicBezTo>
                    <a:cubicBezTo>
                      <a:pt x="37" y="190"/>
                      <a:pt x="37" y="190"/>
                      <a:pt x="37" y="190"/>
                    </a:cubicBezTo>
                    <a:cubicBezTo>
                      <a:pt x="40" y="190"/>
                      <a:pt x="43" y="190"/>
                      <a:pt x="46" y="189"/>
                    </a:cubicBezTo>
                    <a:cubicBezTo>
                      <a:pt x="46" y="189"/>
                      <a:pt x="46" y="189"/>
                      <a:pt x="46" y="189"/>
                    </a:cubicBezTo>
                    <a:cubicBezTo>
                      <a:pt x="46" y="189"/>
                      <a:pt x="46" y="189"/>
                      <a:pt x="46" y="189"/>
                    </a:cubicBezTo>
                    <a:cubicBezTo>
                      <a:pt x="168" y="154"/>
                      <a:pt x="168" y="154"/>
                      <a:pt x="168" y="154"/>
                    </a:cubicBezTo>
                    <a:cubicBezTo>
                      <a:pt x="218" y="140"/>
                      <a:pt x="218" y="140"/>
                      <a:pt x="218" y="140"/>
                    </a:cubicBezTo>
                    <a:cubicBezTo>
                      <a:pt x="237" y="89"/>
                      <a:pt x="237" y="89"/>
                      <a:pt x="237" y="89"/>
                    </a:cubicBezTo>
                    <a:cubicBezTo>
                      <a:pt x="233" y="88"/>
                      <a:pt x="230" y="87"/>
                      <a:pt x="230" y="87"/>
                    </a:cubicBezTo>
                    <a:cubicBezTo>
                      <a:pt x="187" y="84"/>
                      <a:pt x="187" y="84"/>
                      <a:pt x="187" y="84"/>
                    </a:cubicBezTo>
                    <a:cubicBezTo>
                      <a:pt x="187" y="85"/>
                      <a:pt x="186" y="85"/>
                      <a:pt x="186" y="85"/>
                    </a:cubicBezTo>
                    <a:cubicBezTo>
                      <a:pt x="186" y="85"/>
                      <a:pt x="186" y="85"/>
                      <a:pt x="186" y="85"/>
                    </a:cubicBezTo>
                    <a:cubicBezTo>
                      <a:pt x="41" y="79"/>
                      <a:pt x="41" y="79"/>
                      <a:pt x="41" y="79"/>
                    </a:cubicBezTo>
                    <a:cubicBezTo>
                      <a:pt x="40" y="79"/>
                      <a:pt x="40" y="79"/>
                      <a:pt x="40" y="78"/>
                    </a:cubicBezTo>
                    <a:cubicBezTo>
                      <a:pt x="40" y="78"/>
                      <a:pt x="40" y="77"/>
                      <a:pt x="41" y="77"/>
                    </a:cubicBezTo>
                    <a:cubicBezTo>
                      <a:pt x="41" y="77"/>
                      <a:pt x="41" y="77"/>
                      <a:pt x="41" y="77"/>
                    </a:cubicBezTo>
                    <a:cubicBezTo>
                      <a:pt x="152" y="82"/>
                      <a:pt x="152" y="82"/>
                      <a:pt x="152" y="82"/>
                    </a:cubicBezTo>
                    <a:cubicBezTo>
                      <a:pt x="109" y="79"/>
                      <a:pt x="109" y="79"/>
                      <a:pt x="109" y="79"/>
                    </a:cubicBezTo>
                    <a:cubicBezTo>
                      <a:pt x="114" y="21"/>
                      <a:pt x="114" y="21"/>
                      <a:pt x="114" y="21"/>
                    </a:cubicBezTo>
                    <a:cubicBezTo>
                      <a:pt x="114" y="21"/>
                      <a:pt x="114" y="21"/>
                      <a:pt x="114" y="21"/>
                    </a:cubicBezTo>
                    <a:cubicBezTo>
                      <a:pt x="114" y="21"/>
                      <a:pt x="114" y="21"/>
                      <a:pt x="114" y="21"/>
                    </a:cubicBezTo>
                    <a:cubicBezTo>
                      <a:pt x="28" y="14"/>
                      <a:pt x="28" y="14"/>
                      <a:pt x="28" y="14"/>
                    </a:cubicBezTo>
                    <a:cubicBezTo>
                      <a:pt x="30" y="0"/>
                      <a:pt x="30" y="0"/>
                      <a:pt x="3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6" name="Freeform 132"/>
              <p:cNvSpPr/>
              <p:nvPr>
                <p:custDataLst>
                  <p:tags r:id="rId131"/>
                </p:custDataLst>
              </p:nvPr>
            </p:nvSpPr>
            <p:spPr bwMode="auto">
              <a:xfrm flipH="1">
                <a:off x="8733734" y="4404484"/>
                <a:ext cx="575059" cy="31854"/>
              </a:xfrm>
              <a:custGeom>
                <a:avLst/>
                <a:gdLst>
                  <a:gd name="T0" fmla="*/ 1 w 147"/>
                  <a:gd name="T1" fmla="*/ 0 h 8"/>
                  <a:gd name="T2" fmla="*/ 0 w 147"/>
                  <a:gd name="T3" fmla="*/ 1 h 8"/>
                  <a:gd name="T4" fmla="*/ 1 w 147"/>
                  <a:gd name="T5" fmla="*/ 2 h 8"/>
                  <a:gd name="T6" fmla="*/ 146 w 147"/>
                  <a:gd name="T7" fmla="*/ 8 h 8"/>
                  <a:gd name="T8" fmla="*/ 146 w 147"/>
                  <a:gd name="T9" fmla="*/ 8 h 8"/>
                  <a:gd name="T10" fmla="*/ 147 w 147"/>
                  <a:gd name="T11" fmla="*/ 7 h 8"/>
                  <a:gd name="T12" fmla="*/ 147 w 147"/>
                  <a:gd name="T13" fmla="*/ 7 h 8"/>
                  <a:gd name="T14" fmla="*/ 146 w 147"/>
                  <a:gd name="T15" fmla="*/ 6 h 8"/>
                  <a:gd name="T16" fmla="*/ 120 w 147"/>
                  <a:gd name="T17" fmla="*/ 5 h 8"/>
                  <a:gd name="T18" fmla="*/ 120 w 147"/>
                  <a:gd name="T19" fmla="*/ 5 h 8"/>
                  <a:gd name="T20" fmla="*/ 112 w 147"/>
                  <a:gd name="T21" fmla="*/ 5 h 8"/>
                  <a:gd name="T22" fmla="*/ 1 w 147"/>
                  <a:gd name="T23" fmla="*/ 0 h 8"/>
                  <a:gd name="T24" fmla="*/ 1 w 147"/>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8">
                    <a:moveTo>
                      <a:pt x="1" y="0"/>
                    </a:moveTo>
                    <a:cubicBezTo>
                      <a:pt x="0" y="0"/>
                      <a:pt x="0" y="1"/>
                      <a:pt x="0" y="1"/>
                    </a:cubicBezTo>
                    <a:cubicBezTo>
                      <a:pt x="0" y="2"/>
                      <a:pt x="0" y="2"/>
                      <a:pt x="1" y="2"/>
                    </a:cubicBezTo>
                    <a:cubicBezTo>
                      <a:pt x="146" y="8"/>
                      <a:pt x="146" y="8"/>
                      <a:pt x="146" y="8"/>
                    </a:cubicBezTo>
                    <a:cubicBezTo>
                      <a:pt x="146" y="8"/>
                      <a:pt x="146" y="8"/>
                      <a:pt x="146" y="8"/>
                    </a:cubicBezTo>
                    <a:cubicBezTo>
                      <a:pt x="146" y="8"/>
                      <a:pt x="147" y="8"/>
                      <a:pt x="147" y="7"/>
                    </a:cubicBezTo>
                    <a:cubicBezTo>
                      <a:pt x="147" y="7"/>
                      <a:pt x="147" y="7"/>
                      <a:pt x="147" y="7"/>
                    </a:cubicBezTo>
                    <a:cubicBezTo>
                      <a:pt x="147" y="6"/>
                      <a:pt x="146" y="6"/>
                      <a:pt x="146" y="6"/>
                    </a:cubicBezTo>
                    <a:cubicBezTo>
                      <a:pt x="120" y="5"/>
                      <a:pt x="120" y="5"/>
                      <a:pt x="120" y="5"/>
                    </a:cubicBezTo>
                    <a:cubicBezTo>
                      <a:pt x="120" y="5"/>
                      <a:pt x="120" y="5"/>
                      <a:pt x="120" y="5"/>
                    </a:cubicBezTo>
                    <a:cubicBezTo>
                      <a:pt x="112" y="5"/>
                      <a:pt x="112" y="5"/>
                      <a:pt x="112" y="5"/>
                    </a:cubicBezTo>
                    <a:cubicBezTo>
                      <a:pt x="1" y="0"/>
                      <a:pt x="1" y="0"/>
                      <a:pt x="1" y="0"/>
                    </a:cubicBezTo>
                    <a:cubicBezTo>
                      <a:pt x="1" y="0"/>
                      <a:pt x="1"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7" name="Freeform 133"/>
              <p:cNvSpPr/>
              <p:nvPr>
                <p:custDataLst>
                  <p:tags r:id="rId132"/>
                </p:custDataLst>
              </p:nvPr>
            </p:nvSpPr>
            <p:spPr bwMode="auto">
              <a:xfrm flipH="1">
                <a:off x="8193884" y="4432985"/>
                <a:ext cx="543204" cy="590148"/>
              </a:xfrm>
              <a:custGeom>
                <a:avLst/>
                <a:gdLst>
                  <a:gd name="T0" fmla="*/ 117 w 139"/>
                  <a:gd name="T1" fmla="*/ 0 h 151"/>
                  <a:gd name="T2" fmla="*/ 60 w 139"/>
                  <a:gd name="T3" fmla="*/ 0 h 151"/>
                  <a:gd name="T4" fmla="*/ 4 w 139"/>
                  <a:gd name="T5" fmla="*/ 151 h 151"/>
                  <a:gd name="T6" fmla="*/ 0 w 139"/>
                  <a:gd name="T7" fmla="*/ 151 h 151"/>
                  <a:gd name="T8" fmla="*/ 139 w 139"/>
                  <a:gd name="T9" fmla="*/ 151 h 151"/>
                  <a:gd name="T10" fmla="*/ 112 w 139"/>
                  <a:gd name="T11" fmla="*/ 119 h 151"/>
                  <a:gd name="T12" fmla="*/ 112 w 139"/>
                  <a:gd name="T13" fmla="*/ 39 h 151"/>
                  <a:gd name="T14" fmla="*/ 117 w 139"/>
                  <a:gd name="T15" fmla="*/ 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51">
                    <a:moveTo>
                      <a:pt x="117" y="0"/>
                    </a:moveTo>
                    <a:cubicBezTo>
                      <a:pt x="60" y="0"/>
                      <a:pt x="60" y="0"/>
                      <a:pt x="60" y="0"/>
                    </a:cubicBezTo>
                    <a:cubicBezTo>
                      <a:pt x="4" y="151"/>
                      <a:pt x="4" y="151"/>
                      <a:pt x="4" y="151"/>
                    </a:cubicBezTo>
                    <a:cubicBezTo>
                      <a:pt x="0" y="151"/>
                      <a:pt x="0" y="151"/>
                      <a:pt x="0" y="151"/>
                    </a:cubicBezTo>
                    <a:cubicBezTo>
                      <a:pt x="139" y="151"/>
                      <a:pt x="139" y="151"/>
                      <a:pt x="139" y="151"/>
                    </a:cubicBezTo>
                    <a:cubicBezTo>
                      <a:pt x="129" y="143"/>
                      <a:pt x="119" y="132"/>
                      <a:pt x="112" y="119"/>
                    </a:cubicBezTo>
                    <a:cubicBezTo>
                      <a:pt x="100" y="95"/>
                      <a:pt x="100" y="67"/>
                      <a:pt x="112" y="39"/>
                    </a:cubicBezTo>
                    <a:cubicBezTo>
                      <a:pt x="118" y="26"/>
                      <a:pt x="119" y="13"/>
                      <a:pt x="11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8" name="Freeform 134"/>
              <p:cNvSpPr/>
              <p:nvPr>
                <p:custDataLst>
                  <p:tags r:id="rId133"/>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9" name="Freeform 135"/>
              <p:cNvSpPr/>
              <p:nvPr>
                <p:custDataLst>
                  <p:tags r:id="rId134"/>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0" name="Freeform 136"/>
              <p:cNvSpPr/>
              <p:nvPr>
                <p:custDataLst>
                  <p:tags r:id="rId135"/>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close/>
                  </a:path>
                </a:pathLst>
              </a:custGeom>
              <a:solidFill>
                <a:srgbClr val="2F2A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1" name="Freeform 137"/>
              <p:cNvSpPr/>
              <p:nvPr>
                <p:custDataLst>
                  <p:tags r:id="rId136"/>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2" name="Freeform 138"/>
              <p:cNvSpPr/>
              <p:nvPr>
                <p:custDataLst>
                  <p:tags r:id="rId137"/>
                </p:custDataLst>
              </p:nvPr>
            </p:nvSpPr>
            <p:spPr bwMode="auto">
              <a:xfrm flipH="1">
                <a:off x="8643201" y="3306339"/>
                <a:ext cx="305133" cy="308486"/>
              </a:xfrm>
              <a:custGeom>
                <a:avLst/>
                <a:gdLst>
                  <a:gd name="T0" fmla="*/ 33 w 78"/>
                  <a:gd name="T1" fmla="*/ 0 h 79"/>
                  <a:gd name="T2" fmla="*/ 1 w 78"/>
                  <a:gd name="T3" fmla="*/ 10 h 79"/>
                  <a:gd name="T4" fmla="*/ 1 w 78"/>
                  <a:gd name="T5" fmla="*/ 10 h 79"/>
                  <a:gd name="T6" fmla="*/ 0 w 78"/>
                  <a:gd name="T7" fmla="*/ 11 h 79"/>
                  <a:gd name="T8" fmla="*/ 0 w 78"/>
                  <a:gd name="T9" fmla="*/ 11 h 79"/>
                  <a:gd name="T10" fmla="*/ 0 w 78"/>
                  <a:gd name="T11" fmla="*/ 11 h 79"/>
                  <a:gd name="T12" fmla="*/ 66 w 78"/>
                  <a:gd name="T13" fmla="*/ 79 h 79"/>
                  <a:gd name="T14" fmla="*/ 70 w 78"/>
                  <a:gd name="T15" fmla="*/ 63 h 79"/>
                  <a:gd name="T16" fmla="*/ 78 w 78"/>
                  <a:gd name="T17" fmla="*/ 40 h 79"/>
                  <a:gd name="T18" fmla="*/ 33 w 78"/>
                  <a:gd name="T19" fmla="*/ 0 h 79"/>
                  <a:gd name="T20" fmla="*/ 33 w 78"/>
                  <a:gd name="T21" fmla="*/ 0 h 79"/>
                  <a:gd name="T22" fmla="*/ 33 w 78"/>
                  <a:gd name="T23" fmla="*/ 0 h 79"/>
                  <a:gd name="T24" fmla="*/ 33 w 78"/>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79">
                    <a:moveTo>
                      <a:pt x="33" y="0"/>
                    </a:move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19" y="35"/>
                      <a:pt x="42" y="58"/>
                      <a:pt x="66" y="79"/>
                    </a:cubicBezTo>
                    <a:cubicBezTo>
                      <a:pt x="67" y="74"/>
                      <a:pt x="68" y="69"/>
                      <a:pt x="70" y="63"/>
                    </a:cubicBezTo>
                    <a:cubicBezTo>
                      <a:pt x="72" y="55"/>
                      <a:pt x="75" y="48"/>
                      <a:pt x="78" y="40"/>
                    </a:cubicBezTo>
                    <a:cubicBezTo>
                      <a:pt x="50" y="16"/>
                      <a:pt x="33" y="0"/>
                      <a:pt x="33" y="0"/>
                    </a:cubicBezTo>
                    <a:cubicBezTo>
                      <a:pt x="33" y="0"/>
                      <a:pt x="33" y="0"/>
                      <a:pt x="33" y="0"/>
                    </a:cubicBezTo>
                    <a:cubicBezTo>
                      <a:pt x="33" y="0"/>
                      <a:pt x="33" y="0"/>
                      <a:pt x="33" y="0"/>
                    </a:cubicBezTo>
                    <a:cubicBezTo>
                      <a:pt x="33" y="0"/>
                      <a:pt x="33" y="0"/>
                      <a:pt x="33" y="0"/>
                    </a:cubicBezTo>
                  </a:path>
                </a:pathLst>
              </a:custGeom>
              <a:solidFill>
                <a:srgbClr val="B294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3" name="Freeform 139"/>
              <p:cNvSpPr/>
              <p:nvPr>
                <p:custDataLst>
                  <p:tags r:id="rId138"/>
                </p:custDataLst>
              </p:nvPr>
            </p:nvSpPr>
            <p:spPr bwMode="auto">
              <a:xfrm flipH="1">
                <a:off x="7786480" y="5128756"/>
                <a:ext cx="1748648" cy="331958"/>
              </a:xfrm>
              <a:custGeom>
                <a:avLst/>
                <a:gdLst>
                  <a:gd name="T0" fmla="*/ 77 w 447"/>
                  <a:gd name="T1" fmla="*/ 0 h 85"/>
                  <a:gd name="T2" fmla="*/ 0 w 447"/>
                  <a:gd name="T3" fmla="*/ 12 h 85"/>
                  <a:gd name="T4" fmla="*/ 1 w 447"/>
                  <a:gd name="T5" fmla="*/ 16 h 85"/>
                  <a:gd name="T6" fmla="*/ 2 w 447"/>
                  <a:gd name="T7" fmla="*/ 16 h 85"/>
                  <a:gd name="T8" fmla="*/ 77 w 447"/>
                  <a:gd name="T9" fmla="*/ 4 h 85"/>
                  <a:gd name="T10" fmla="*/ 134 w 447"/>
                  <a:gd name="T11" fmla="*/ 11 h 85"/>
                  <a:gd name="T12" fmla="*/ 310 w 447"/>
                  <a:gd name="T13" fmla="*/ 53 h 85"/>
                  <a:gd name="T14" fmla="*/ 392 w 447"/>
                  <a:gd name="T15" fmla="*/ 73 h 85"/>
                  <a:gd name="T16" fmla="*/ 444 w 447"/>
                  <a:gd name="T17" fmla="*/ 85 h 85"/>
                  <a:gd name="T18" fmla="*/ 444 w 447"/>
                  <a:gd name="T19" fmla="*/ 83 h 85"/>
                  <a:gd name="T20" fmla="*/ 447 w 447"/>
                  <a:gd name="T21" fmla="*/ 84 h 85"/>
                  <a:gd name="T22" fmla="*/ 447 w 447"/>
                  <a:gd name="T23" fmla="*/ 82 h 85"/>
                  <a:gd name="T24" fmla="*/ 437 w 447"/>
                  <a:gd name="T25" fmla="*/ 79 h 85"/>
                  <a:gd name="T26" fmla="*/ 313 w 447"/>
                  <a:gd name="T27" fmla="*/ 50 h 85"/>
                  <a:gd name="T28" fmla="*/ 135 w 447"/>
                  <a:gd name="T29" fmla="*/ 7 h 85"/>
                  <a:gd name="T30" fmla="*/ 77 w 447"/>
                  <a:gd name="T3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7" h="85">
                    <a:moveTo>
                      <a:pt x="77" y="0"/>
                    </a:moveTo>
                    <a:cubicBezTo>
                      <a:pt x="32" y="0"/>
                      <a:pt x="0" y="12"/>
                      <a:pt x="0" y="12"/>
                    </a:cubicBezTo>
                    <a:cubicBezTo>
                      <a:pt x="1" y="16"/>
                      <a:pt x="1" y="16"/>
                      <a:pt x="1" y="16"/>
                    </a:cubicBezTo>
                    <a:cubicBezTo>
                      <a:pt x="2" y="16"/>
                      <a:pt x="2" y="16"/>
                      <a:pt x="2" y="16"/>
                    </a:cubicBezTo>
                    <a:cubicBezTo>
                      <a:pt x="5" y="15"/>
                      <a:pt x="35" y="4"/>
                      <a:pt x="77" y="4"/>
                    </a:cubicBezTo>
                    <a:cubicBezTo>
                      <a:pt x="94" y="4"/>
                      <a:pt x="114" y="6"/>
                      <a:pt x="134" y="11"/>
                    </a:cubicBezTo>
                    <a:cubicBezTo>
                      <a:pt x="169" y="20"/>
                      <a:pt x="243" y="37"/>
                      <a:pt x="310" y="53"/>
                    </a:cubicBezTo>
                    <a:cubicBezTo>
                      <a:pt x="340" y="60"/>
                      <a:pt x="368" y="67"/>
                      <a:pt x="392" y="73"/>
                    </a:cubicBezTo>
                    <a:cubicBezTo>
                      <a:pt x="418" y="79"/>
                      <a:pt x="437" y="83"/>
                      <a:pt x="444" y="85"/>
                    </a:cubicBezTo>
                    <a:cubicBezTo>
                      <a:pt x="444" y="83"/>
                      <a:pt x="444" y="83"/>
                      <a:pt x="444" y="83"/>
                    </a:cubicBezTo>
                    <a:cubicBezTo>
                      <a:pt x="447" y="84"/>
                      <a:pt x="447" y="84"/>
                      <a:pt x="447" y="84"/>
                    </a:cubicBezTo>
                    <a:cubicBezTo>
                      <a:pt x="447" y="82"/>
                      <a:pt x="447" y="82"/>
                      <a:pt x="447" y="82"/>
                    </a:cubicBezTo>
                    <a:cubicBezTo>
                      <a:pt x="447" y="82"/>
                      <a:pt x="443" y="81"/>
                      <a:pt x="437" y="79"/>
                    </a:cubicBezTo>
                    <a:cubicBezTo>
                      <a:pt x="416" y="74"/>
                      <a:pt x="367" y="63"/>
                      <a:pt x="313" y="50"/>
                    </a:cubicBezTo>
                    <a:cubicBezTo>
                      <a:pt x="245" y="34"/>
                      <a:pt x="170" y="16"/>
                      <a:pt x="135" y="7"/>
                    </a:cubicBezTo>
                    <a:cubicBezTo>
                      <a:pt x="114" y="2"/>
                      <a:pt x="94" y="0"/>
                      <a:pt x="7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4" name="Freeform 140"/>
              <p:cNvSpPr/>
              <p:nvPr>
                <p:custDataLst>
                  <p:tags r:id="rId139"/>
                </p:custDataLst>
              </p:nvPr>
            </p:nvSpPr>
            <p:spPr bwMode="auto">
              <a:xfrm flipH="1">
                <a:off x="7462905" y="5452331"/>
                <a:ext cx="335311" cy="249806"/>
              </a:xfrm>
              <a:custGeom>
                <a:avLst/>
                <a:gdLst>
                  <a:gd name="T0" fmla="*/ 0 w 86"/>
                  <a:gd name="T1" fmla="*/ 0 h 64"/>
                  <a:gd name="T2" fmla="*/ 0 w 86"/>
                  <a:gd name="T3" fmla="*/ 2 h 64"/>
                  <a:gd name="T4" fmla="*/ 2 w 86"/>
                  <a:gd name="T5" fmla="*/ 58 h 64"/>
                  <a:gd name="T6" fmla="*/ 2 w 86"/>
                  <a:gd name="T7" fmla="*/ 58 h 64"/>
                  <a:gd name="T8" fmla="*/ 86 w 86"/>
                  <a:gd name="T9" fmla="*/ 64 h 64"/>
                  <a:gd name="T10" fmla="*/ 86 w 86"/>
                  <a:gd name="T11" fmla="*/ 64 h 64"/>
                  <a:gd name="T12" fmla="*/ 86 w 86"/>
                  <a:gd name="T13" fmla="*/ 64 h 64"/>
                  <a:gd name="T14" fmla="*/ 74 w 86"/>
                  <a:gd name="T15" fmla="*/ 14 h 64"/>
                  <a:gd name="T16" fmla="*/ 74 w 86"/>
                  <a:gd name="T17" fmla="*/ 14 h 64"/>
                  <a:gd name="T18" fmla="*/ 3 w 86"/>
                  <a:gd name="T19" fmla="*/ 1 h 64"/>
                  <a:gd name="T20" fmla="*/ 0 w 86"/>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64">
                    <a:moveTo>
                      <a:pt x="0" y="0"/>
                    </a:moveTo>
                    <a:cubicBezTo>
                      <a:pt x="0" y="2"/>
                      <a:pt x="0" y="2"/>
                      <a:pt x="0" y="2"/>
                    </a:cubicBezTo>
                    <a:cubicBezTo>
                      <a:pt x="2" y="58"/>
                      <a:pt x="2" y="58"/>
                      <a:pt x="2" y="58"/>
                    </a:cubicBezTo>
                    <a:cubicBezTo>
                      <a:pt x="2" y="58"/>
                      <a:pt x="2" y="58"/>
                      <a:pt x="2" y="58"/>
                    </a:cubicBezTo>
                    <a:cubicBezTo>
                      <a:pt x="3" y="58"/>
                      <a:pt x="85" y="64"/>
                      <a:pt x="86" y="64"/>
                    </a:cubicBezTo>
                    <a:cubicBezTo>
                      <a:pt x="86" y="64"/>
                      <a:pt x="86" y="64"/>
                      <a:pt x="86" y="64"/>
                    </a:cubicBezTo>
                    <a:cubicBezTo>
                      <a:pt x="86" y="64"/>
                      <a:pt x="86" y="64"/>
                      <a:pt x="86" y="64"/>
                    </a:cubicBezTo>
                    <a:cubicBezTo>
                      <a:pt x="74" y="14"/>
                      <a:pt x="74" y="14"/>
                      <a:pt x="74" y="14"/>
                    </a:cubicBezTo>
                    <a:cubicBezTo>
                      <a:pt x="74" y="14"/>
                      <a:pt x="74" y="14"/>
                      <a:pt x="74" y="14"/>
                    </a:cubicBezTo>
                    <a:cubicBezTo>
                      <a:pt x="3" y="1"/>
                      <a:pt x="3" y="1"/>
                      <a:pt x="3" y="1"/>
                    </a:cubicBezTo>
                    <a:cubicBezTo>
                      <a:pt x="0" y="0"/>
                      <a:pt x="0" y="0"/>
                      <a:pt x="0"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5" name="Freeform 141"/>
              <p:cNvSpPr/>
              <p:nvPr>
                <p:custDataLst>
                  <p:tags r:id="rId140"/>
                </p:custDataLst>
              </p:nvPr>
            </p:nvSpPr>
            <p:spPr bwMode="auto">
              <a:xfrm flipH="1">
                <a:off x="7078974" y="5507658"/>
                <a:ext cx="430875" cy="456023"/>
              </a:xfrm>
              <a:custGeom>
                <a:avLst/>
                <a:gdLst>
                  <a:gd name="T0" fmla="*/ 0 w 110"/>
                  <a:gd name="T1" fmla="*/ 0 h 117"/>
                  <a:gd name="T2" fmla="*/ 0 w 110"/>
                  <a:gd name="T3" fmla="*/ 0 h 117"/>
                  <a:gd name="T4" fmla="*/ 12 w 110"/>
                  <a:gd name="T5" fmla="*/ 50 h 117"/>
                  <a:gd name="T6" fmla="*/ 12 w 110"/>
                  <a:gd name="T7" fmla="*/ 50 h 117"/>
                  <a:gd name="T8" fmla="*/ 48 w 110"/>
                  <a:gd name="T9" fmla="*/ 90 h 117"/>
                  <a:gd name="T10" fmla="*/ 48 w 110"/>
                  <a:gd name="T11" fmla="*/ 90 h 117"/>
                  <a:gd name="T12" fmla="*/ 110 w 110"/>
                  <a:gd name="T13" fmla="*/ 117 h 117"/>
                  <a:gd name="T14" fmla="*/ 110 w 110"/>
                  <a:gd name="T15" fmla="*/ 117 h 117"/>
                  <a:gd name="T16" fmla="*/ 110 w 110"/>
                  <a:gd name="T17" fmla="*/ 117 h 117"/>
                  <a:gd name="T18" fmla="*/ 93 w 110"/>
                  <a:gd name="T19" fmla="*/ 83 h 117"/>
                  <a:gd name="T20" fmla="*/ 93 w 110"/>
                  <a:gd name="T21" fmla="*/ 83 h 117"/>
                  <a:gd name="T22" fmla="*/ 52 w 110"/>
                  <a:gd name="T23" fmla="*/ 6 h 117"/>
                  <a:gd name="T24" fmla="*/ 52 w 110"/>
                  <a:gd name="T25" fmla="*/ 6 h 117"/>
                  <a:gd name="T26" fmla="*/ 0 w 110"/>
                  <a:gd name="T2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17">
                    <a:moveTo>
                      <a:pt x="0" y="0"/>
                    </a:moveTo>
                    <a:cubicBezTo>
                      <a:pt x="0" y="0"/>
                      <a:pt x="0" y="0"/>
                      <a:pt x="0" y="0"/>
                    </a:cubicBezTo>
                    <a:cubicBezTo>
                      <a:pt x="12" y="50"/>
                      <a:pt x="12" y="50"/>
                      <a:pt x="12" y="50"/>
                    </a:cubicBezTo>
                    <a:cubicBezTo>
                      <a:pt x="12" y="50"/>
                      <a:pt x="12" y="50"/>
                      <a:pt x="12" y="50"/>
                    </a:cubicBezTo>
                    <a:cubicBezTo>
                      <a:pt x="20" y="68"/>
                      <a:pt x="34" y="81"/>
                      <a:pt x="48" y="90"/>
                    </a:cubicBezTo>
                    <a:cubicBezTo>
                      <a:pt x="48" y="90"/>
                      <a:pt x="48" y="90"/>
                      <a:pt x="48" y="90"/>
                    </a:cubicBezTo>
                    <a:cubicBezTo>
                      <a:pt x="77" y="110"/>
                      <a:pt x="110" y="117"/>
                      <a:pt x="110" y="117"/>
                    </a:cubicBezTo>
                    <a:cubicBezTo>
                      <a:pt x="110" y="117"/>
                      <a:pt x="110" y="117"/>
                      <a:pt x="110" y="117"/>
                    </a:cubicBezTo>
                    <a:cubicBezTo>
                      <a:pt x="110" y="117"/>
                      <a:pt x="110" y="117"/>
                      <a:pt x="110" y="117"/>
                    </a:cubicBezTo>
                    <a:cubicBezTo>
                      <a:pt x="93" y="83"/>
                      <a:pt x="93" y="83"/>
                      <a:pt x="93" y="83"/>
                    </a:cubicBezTo>
                    <a:cubicBezTo>
                      <a:pt x="93" y="83"/>
                      <a:pt x="93" y="83"/>
                      <a:pt x="93" y="83"/>
                    </a:cubicBezTo>
                    <a:cubicBezTo>
                      <a:pt x="52" y="6"/>
                      <a:pt x="52" y="6"/>
                      <a:pt x="52" y="6"/>
                    </a:cubicBezTo>
                    <a:cubicBezTo>
                      <a:pt x="52" y="6"/>
                      <a:pt x="52" y="6"/>
                      <a:pt x="52" y="6"/>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6" name="Freeform 142"/>
              <p:cNvSpPr>
                <a:spLocks noEditPoints="1"/>
              </p:cNvSpPr>
              <p:nvPr>
                <p:custDataLst>
                  <p:tags r:id="rId141"/>
                </p:custDataLst>
              </p:nvPr>
            </p:nvSpPr>
            <p:spPr bwMode="auto">
              <a:xfrm flipH="1">
                <a:off x="9179699" y="5933503"/>
                <a:ext cx="3353" cy="3353"/>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1"/>
                      <a:pt x="0" y="1"/>
                    </a:cubicBezTo>
                    <a:cubicBezTo>
                      <a:pt x="1" y="1"/>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7" name="Freeform 143"/>
              <p:cNvSpPr/>
              <p:nvPr>
                <p:custDataLst>
                  <p:tags r:id="rId142"/>
                </p:custDataLst>
              </p:nvPr>
            </p:nvSpPr>
            <p:spPr bwMode="auto">
              <a:xfrm flipH="1">
                <a:off x="8862829" y="5725610"/>
                <a:ext cx="598531" cy="238071"/>
              </a:xfrm>
              <a:custGeom>
                <a:avLst/>
                <a:gdLst>
                  <a:gd name="T0" fmla="*/ 50 w 153"/>
                  <a:gd name="T1" fmla="*/ 0 h 61"/>
                  <a:gd name="T2" fmla="*/ 50 w 153"/>
                  <a:gd name="T3" fmla="*/ 0 h 61"/>
                  <a:gd name="T4" fmla="*/ 17 w 153"/>
                  <a:gd name="T5" fmla="*/ 29 h 61"/>
                  <a:gd name="T6" fmla="*/ 0 w 153"/>
                  <a:gd name="T7" fmla="*/ 45 h 61"/>
                  <a:gd name="T8" fmla="*/ 40 w 153"/>
                  <a:gd name="T9" fmla="*/ 61 h 61"/>
                  <a:gd name="T10" fmla="*/ 71 w 153"/>
                  <a:gd name="T11" fmla="*/ 54 h 61"/>
                  <a:gd name="T12" fmla="*/ 71 w 153"/>
                  <a:gd name="T13" fmla="*/ 54 h 61"/>
                  <a:gd name="T14" fmla="*/ 72 w 153"/>
                  <a:gd name="T15" fmla="*/ 53 h 61"/>
                  <a:gd name="T16" fmla="*/ 72 w 153"/>
                  <a:gd name="T17" fmla="*/ 53 h 61"/>
                  <a:gd name="T18" fmla="*/ 72 w 153"/>
                  <a:gd name="T19" fmla="*/ 53 h 61"/>
                  <a:gd name="T20" fmla="*/ 72 w 153"/>
                  <a:gd name="T21" fmla="*/ 53 h 61"/>
                  <a:gd name="T22" fmla="*/ 72 w 153"/>
                  <a:gd name="T23" fmla="*/ 53 h 61"/>
                  <a:gd name="T24" fmla="*/ 72 w 153"/>
                  <a:gd name="T25" fmla="*/ 53 h 61"/>
                  <a:gd name="T26" fmla="*/ 72 w 153"/>
                  <a:gd name="T27" fmla="*/ 53 h 61"/>
                  <a:gd name="T28" fmla="*/ 99 w 153"/>
                  <a:gd name="T29" fmla="*/ 40 h 61"/>
                  <a:gd name="T30" fmla="*/ 99 w 153"/>
                  <a:gd name="T31" fmla="*/ 40 h 61"/>
                  <a:gd name="T32" fmla="*/ 153 w 153"/>
                  <a:gd name="T33" fmla="*/ 4 h 61"/>
                  <a:gd name="T34" fmla="*/ 147 w 153"/>
                  <a:gd name="T35" fmla="*/ 3 h 61"/>
                  <a:gd name="T36" fmla="*/ 50 w 153"/>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61">
                    <a:moveTo>
                      <a:pt x="50" y="0"/>
                    </a:moveTo>
                    <a:cubicBezTo>
                      <a:pt x="50" y="0"/>
                      <a:pt x="50" y="0"/>
                      <a:pt x="50" y="0"/>
                    </a:cubicBezTo>
                    <a:cubicBezTo>
                      <a:pt x="17" y="29"/>
                      <a:pt x="17" y="29"/>
                      <a:pt x="17" y="29"/>
                    </a:cubicBezTo>
                    <a:cubicBezTo>
                      <a:pt x="0" y="45"/>
                      <a:pt x="0" y="45"/>
                      <a:pt x="0" y="45"/>
                    </a:cubicBezTo>
                    <a:cubicBezTo>
                      <a:pt x="0" y="45"/>
                      <a:pt x="14" y="61"/>
                      <a:pt x="40" y="61"/>
                    </a:cubicBezTo>
                    <a:cubicBezTo>
                      <a:pt x="49" y="61"/>
                      <a:pt x="60" y="59"/>
                      <a:pt x="71" y="54"/>
                    </a:cubicBezTo>
                    <a:cubicBezTo>
                      <a:pt x="71" y="54"/>
                      <a:pt x="71" y="54"/>
                      <a:pt x="71" y="54"/>
                    </a:cubicBezTo>
                    <a:cubicBezTo>
                      <a:pt x="72" y="54"/>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82" y="49"/>
                      <a:pt x="91" y="44"/>
                      <a:pt x="99" y="40"/>
                    </a:cubicBezTo>
                    <a:cubicBezTo>
                      <a:pt x="99" y="40"/>
                      <a:pt x="99" y="40"/>
                      <a:pt x="99" y="40"/>
                    </a:cubicBezTo>
                    <a:cubicBezTo>
                      <a:pt x="131" y="22"/>
                      <a:pt x="153" y="4"/>
                      <a:pt x="153" y="4"/>
                    </a:cubicBezTo>
                    <a:cubicBezTo>
                      <a:pt x="147" y="3"/>
                      <a:pt x="147" y="3"/>
                      <a:pt x="147" y="3"/>
                    </a:cubicBezTo>
                    <a:cubicBezTo>
                      <a:pt x="50" y="0"/>
                      <a:pt x="50" y="0"/>
                      <a:pt x="5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8" name="Freeform 144"/>
              <p:cNvSpPr/>
              <p:nvPr>
                <p:custDataLst>
                  <p:tags r:id="rId143"/>
                </p:custDataLst>
              </p:nvPr>
            </p:nvSpPr>
            <p:spPr bwMode="auto">
              <a:xfrm flipH="1">
                <a:off x="8416865" y="2939174"/>
                <a:ext cx="117359" cy="105622"/>
              </a:xfrm>
              <a:custGeom>
                <a:avLst/>
                <a:gdLst>
                  <a:gd name="T0" fmla="*/ 0 w 30"/>
                  <a:gd name="T1" fmla="*/ 0 h 27"/>
                  <a:gd name="T2" fmla="*/ 0 w 30"/>
                  <a:gd name="T3" fmla="*/ 0 h 27"/>
                  <a:gd name="T4" fmla="*/ 0 w 30"/>
                  <a:gd name="T5" fmla="*/ 0 h 27"/>
                  <a:gd name="T6" fmla="*/ 2 w 30"/>
                  <a:gd name="T7" fmla="*/ 27 h 27"/>
                  <a:gd name="T8" fmla="*/ 29 w 30"/>
                  <a:gd name="T9" fmla="*/ 16 h 27"/>
                  <a:gd name="T10" fmla="*/ 30 w 30"/>
                  <a:gd name="T11" fmla="*/ 9 h 27"/>
                  <a:gd name="T12" fmla="*/ 2 w 30"/>
                  <a:gd name="T13" fmla="*/ 1 h 27"/>
                  <a:gd name="T14" fmla="*/ 0 w 30"/>
                  <a:gd name="T15" fmla="*/ 0 h 27"/>
                  <a:gd name="T16" fmla="*/ 0 w 30"/>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0" y="0"/>
                    </a:moveTo>
                    <a:cubicBezTo>
                      <a:pt x="0" y="0"/>
                      <a:pt x="0" y="0"/>
                      <a:pt x="0" y="0"/>
                    </a:cubicBezTo>
                    <a:cubicBezTo>
                      <a:pt x="0" y="0"/>
                      <a:pt x="0" y="0"/>
                      <a:pt x="0" y="0"/>
                    </a:cubicBezTo>
                    <a:cubicBezTo>
                      <a:pt x="2" y="27"/>
                      <a:pt x="2" y="27"/>
                      <a:pt x="2" y="27"/>
                    </a:cubicBezTo>
                    <a:cubicBezTo>
                      <a:pt x="29" y="16"/>
                      <a:pt x="29" y="16"/>
                      <a:pt x="29" y="16"/>
                    </a:cubicBezTo>
                    <a:cubicBezTo>
                      <a:pt x="30" y="14"/>
                      <a:pt x="30" y="11"/>
                      <a:pt x="30" y="9"/>
                    </a:cubicBezTo>
                    <a:cubicBezTo>
                      <a:pt x="20" y="9"/>
                      <a:pt x="10" y="7"/>
                      <a:pt x="2" y="1"/>
                    </a:cubicBezTo>
                    <a:cubicBezTo>
                      <a:pt x="1" y="1"/>
                      <a:pt x="1" y="1"/>
                      <a:pt x="0" y="0"/>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9" name="Freeform 145"/>
              <p:cNvSpPr/>
              <p:nvPr>
                <p:custDataLst>
                  <p:tags r:id="rId144"/>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close/>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0" name="Freeform 146"/>
              <p:cNvSpPr/>
              <p:nvPr>
                <p:custDataLst>
                  <p:tags r:id="rId145"/>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1" name="Freeform 147"/>
              <p:cNvSpPr/>
              <p:nvPr>
                <p:custDataLst>
                  <p:tags r:id="rId146"/>
                </p:custDataLst>
              </p:nvPr>
            </p:nvSpPr>
            <p:spPr bwMode="auto">
              <a:xfrm flipH="1">
                <a:off x="8554343" y="2317171"/>
                <a:ext cx="112330" cy="11735"/>
              </a:xfrm>
              <a:custGeom>
                <a:avLst/>
                <a:gdLst>
                  <a:gd name="T0" fmla="*/ 3 w 29"/>
                  <a:gd name="T1" fmla="*/ 0 h 3"/>
                  <a:gd name="T2" fmla="*/ 1 w 29"/>
                  <a:gd name="T3" fmla="*/ 1 h 3"/>
                  <a:gd name="T4" fmla="*/ 0 w 29"/>
                  <a:gd name="T5" fmla="*/ 2 h 3"/>
                  <a:gd name="T6" fmla="*/ 0 w 29"/>
                  <a:gd name="T7" fmla="*/ 2 h 3"/>
                  <a:gd name="T8" fmla="*/ 2 w 29"/>
                  <a:gd name="T9" fmla="*/ 2 h 3"/>
                  <a:gd name="T10" fmla="*/ 2 w 29"/>
                  <a:gd name="T11" fmla="*/ 2 h 3"/>
                  <a:gd name="T12" fmla="*/ 2 w 29"/>
                  <a:gd name="T13" fmla="*/ 2 h 3"/>
                  <a:gd name="T14" fmla="*/ 29 w 29"/>
                  <a:gd name="T15" fmla="*/ 3 h 3"/>
                  <a:gd name="T16" fmla="*/ 29 w 29"/>
                  <a:gd name="T17" fmla="*/ 1 h 3"/>
                  <a:gd name="T18" fmla="*/ 3 w 29"/>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
                    <a:moveTo>
                      <a:pt x="3" y="0"/>
                    </a:moveTo>
                    <a:cubicBezTo>
                      <a:pt x="2" y="1"/>
                      <a:pt x="2" y="1"/>
                      <a:pt x="1" y="1"/>
                    </a:cubicBezTo>
                    <a:cubicBezTo>
                      <a:pt x="1" y="1"/>
                      <a:pt x="1" y="2"/>
                      <a:pt x="0" y="2"/>
                    </a:cubicBezTo>
                    <a:cubicBezTo>
                      <a:pt x="0" y="2"/>
                      <a:pt x="0" y="2"/>
                      <a:pt x="0" y="2"/>
                    </a:cubicBezTo>
                    <a:cubicBezTo>
                      <a:pt x="2" y="2"/>
                      <a:pt x="2" y="2"/>
                      <a:pt x="2" y="2"/>
                    </a:cubicBezTo>
                    <a:cubicBezTo>
                      <a:pt x="2" y="2"/>
                      <a:pt x="2" y="2"/>
                      <a:pt x="2" y="2"/>
                    </a:cubicBezTo>
                    <a:cubicBezTo>
                      <a:pt x="2" y="2"/>
                      <a:pt x="2" y="2"/>
                      <a:pt x="2" y="2"/>
                    </a:cubicBezTo>
                    <a:cubicBezTo>
                      <a:pt x="29" y="3"/>
                      <a:pt x="29" y="3"/>
                      <a:pt x="29" y="3"/>
                    </a:cubicBezTo>
                    <a:cubicBezTo>
                      <a:pt x="29" y="2"/>
                      <a:pt x="29" y="2"/>
                      <a:pt x="29" y="1"/>
                    </a:cubicBezTo>
                    <a:cubicBezTo>
                      <a:pt x="3" y="0"/>
                      <a:pt x="3" y="0"/>
                      <a:pt x="3"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427" name="任意多边形: 形状 426"/>
            <p:cNvSpPr/>
            <p:nvPr userDrawn="1">
              <p:custDataLst>
                <p:tags r:id="rId12"/>
              </p:custDataLst>
            </p:nvPr>
          </p:nvSpPr>
          <p:spPr>
            <a:xfrm flipH="1">
              <a:off x="0" y="-2685"/>
              <a:ext cx="722247" cy="730007"/>
            </a:xfrm>
            <a:custGeom>
              <a:avLst/>
              <a:gdLst>
                <a:gd name="connsiteX0" fmla="*/ 722247 w 722247"/>
                <a:gd name="connsiteY0" fmla="*/ 0 h 730007"/>
                <a:gd name="connsiteX1" fmla="*/ 49357 w 722247"/>
                <a:gd name="connsiteY1" fmla="*/ 0 h 730007"/>
                <a:gd name="connsiteX2" fmla="*/ 73116 w 722247"/>
                <a:gd name="connsiteY2" fmla="*/ 166901 h 730007"/>
                <a:gd name="connsiteX3" fmla="*/ 3763 w 722247"/>
                <a:gd name="connsiteY3" fmla="*/ 313724 h 730007"/>
                <a:gd name="connsiteX4" fmla="*/ 27857 w 722247"/>
                <a:gd name="connsiteY4" fmla="*/ 320835 h 730007"/>
                <a:gd name="connsiteX5" fmla="*/ 128750 w 722247"/>
                <a:gd name="connsiteY5" fmla="*/ 395878 h 730007"/>
                <a:gd name="connsiteX6" fmla="*/ 547215 w 722247"/>
                <a:gd name="connsiteY6" fmla="*/ 714705 h 730007"/>
                <a:gd name="connsiteX7" fmla="*/ 696463 w 722247"/>
                <a:gd name="connsiteY7" fmla="*/ 725570 h 730007"/>
                <a:gd name="connsiteX8" fmla="*/ 722247 w 722247"/>
                <a:gd name="connsiteY8" fmla="*/ 730007 h 73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247" h="730007">
                  <a:moveTo>
                    <a:pt x="722247" y="0"/>
                  </a:moveTo>
                  <a:lnTo>
                    <a:pt x="49357" y="0"/>
                  </a:lnTo>
                  <a:cubicBezTo>
                    <a:pt x="46011" y="41077"/>
                    <a:pt x="47600" y="102483"/>
                    <a:pt x="73116" y="166901"/>
                  </a:cubicBezTo>
                  <a:cubicBezTo>
                    <a:pt x="120300" y="286200"/>
                    <a:pt x="39067" y="295904"/>
                    <a:pt x="3763" y="313724"/>
                  </a:cubicBezTo>
                  <a:cubicBezTo>
                    <a:pt x="-1257" y="316317"/>
                    <a:pt x="-6946" y="319162"/>
                    <a:pt x="27857" y="320835"/>
                  </a:cubicBezTo>
                  <a:cubicBezTo>
                    <a:pt x="64918" y="322592"/>
                    <a:pt x="108839" y="319078"/>
                    <a:pt x="128750" y="395878"/>
                  </a:cubicBezTo>
                  <a:cubicBezTo>
                    <a:pt x="145398" y="460212"/>
                    <a:pt x="220525" y="708932"/>
                    <a:pt x="547215" y="714705"/>
                  </a:cubicBezTo>
                  <a:cubicBezTo>
                    <a:pt x="603414" y="715709"/>
                    <a:pt x="652896" y="719574"/>
                    <a:pt x="696463" y="725570"/>
                  </a:cubicBezTo>
                  <a:lnTo>
                    <a:pt x="722247" y="730007"/>
                  </a:lnTo>
                  <a:close/>
                </a:path>
              </a:pathLst>
            </a:custGeom>
            <a:solidFill>
              <a:schemeClr val="accent1"/>
            </a:solidFill>
            <a:ln w="6272" cap="flat">
              <a:noFill/>
              <a:prstDash val="solid"/>
              <a:miter/>
            </a:ln>
          </p:spPr>
          <p:txBody>
            <a:bodyPr wrap="square" rtlCol="0" anchor="ctr">
              <a:noAutofit/>
            </a:bodyPr>
            <a:lstStyle/>
            <a:p>
              <a:endParaRPr lang="zh-CN" altLang="en-US"/>
            </a:p>
          </p:txBody>
        </p:sp>
      </p:grpSp>
      <p:sp>
        <p:nvSpPr>
          <p:cNvPr id="2" name="标题 1"/>
          <p:cNvSpPr>
            <a:spLocks noGrp="1"/>
          </p:cNvSpPr>
          <p:nvPr userDrawn="1">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userDrawn="1">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userDrawn="1">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userDrawn="1">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userDrawn="1">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userDrawn="1">
            <p:ph type="dt" sz="half" idx="10"/>
            <p:custDataLst>
              <p:tags r:id="rId7"/>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8" name="页脚占位符 7"/>
          <p:cNvSpPr>
            <a:spLocks noGrp="1"/>
          </p:cNvSpPr>
          <p:nvPr userDrawn="1">
            <p:ph type="ftr" sz="quarter" idx="11"/>
            <p:custDataLst>
              <p:tags r:id="rId8"/>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9" name="灯片编号占位符 8"/>
          <p:cNvSpPr>
            <a:spLocks noGrp="1"/>
          </p:cNvSpPr>
          <p:nvPr userDrawn="1">
            <p:ph type="sldNum" sz="quarter" idx="12"/>
            <p:custDataLst>
              <p:tags r:id="rId9"/>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10" name="KSO_TEMPLATE" hidden="1"/>
          <p:cNvSpPr/>
          <p:nvPr userDrawn="1">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450" name="组合 449"/>
          <p:cNvGrpSpPr/>
          <p:nvPr userDrawn="1">
            <p:custDataLst>
              <p:tags r:id="rId1"/>
            </p:custDataLst>
          </p:nvPr>
        </p:nvGrpSpPr>
        <p:grpSpPr>
          <a:xfrm>
            <a:off x="0" y="-2685"/>
            <a:ext cx="12056719" cy="6669318"/>
            <a:chOff x="0" y="-2685"/>
            <a:chExt cx="12056719" cy="6669318"/>
          </a:xfrm>
        </p:grpSpPr>
        <p:grpSp>
          <p:nvGrpSpPr>
            <p:cNvPr id="451" name="组合 450"/>
            <p:cNvGrpSpPr/>
            <p:nvPr userDrawn="1">
              <p:custDataLst>
                <p:tags r:id="rId7"/>
              </p:custDataLst>
            </p:nvPr>
          </p:nvGrpSpPr>
          <p:grpSpPr>
            <a:xfrm>
              <a:off x="11141841" y="5741688"/>
              <a:ext cx="914878" cy="924945"/>
              <a:chOff x="6512298" y="2164605"/>
              <a:chExt cx="3809135" cy="3851049"/>
            </a:xfrm>
          </p:grpSpPr>
          <p:sp>
            <p:nvSpPr>
              <p:cNvPr id="453" name="Freeform 7"/>
              <p:cNvSpPr/>
              <p:nvPr>
                <p:custDataLst>
                  <p:tags r:id="rId9"/>
                </p:custDataLst>
              </p:nvPr>
            </p:nvSpPr>
            <p:spPr bwMode="auto">
              <a:xfrm flipH="1">
                <a:off x="9417769" y="4240181"/>
                <a:ext cx="903664" cy="938871"/>
              </a:xfrm>
              <a:custGeom>
                <a:avLst/>
                <a:gdLst>
                  <a:gd name="T0" fmla="*/ 220 w 231"/>
                  <a:gd name="T1" fmla="*/ 11 h 240"/>
                  <a:gd name="T2" fmla="*/ 40 w 231"/>
                  <a:gd name="T3" fmla="*/ 83 h 240"/>
                  <a:gd name="T4" fmla="*/ 3 w 231"/>
                  <a:gd name="T5" fmla="*/ 193 h 240"/>
                  <a:gd name="T6" fmla="*/ 29 w 231"/>
                  <a:gd name="T7" fmla="*/ 228 h 240"/>
                  <a:gd name="T8" fmla="*/ 151 w 231"/>
                  <a:gd name="T9" fmla="*/ 240 h 240"/>
                  <a:gd name="T10" fmla="*/ 158 w 231"/>
                  <a:gd name="T11" fmla="*/ 240 h 240"/>
                  <a:gd name="T12" fmla="*/ 231 w 231"/>
                  <a:gd name="T13" fmla="*/ 0 h 240"/>
                  <a:gd name="T14" fmla="*/ 220 w 231"/>
                  <a:gd name="T15" fmla="*/ 11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240">
                    <a:moveTo>
                      <a:pt x="220" y="11"/>
                    </a:moveTo>
                    <a:cubicBezTo>
                      <a:pt x="193" y="43"/>
                      <a:pt x="40" y="83"/>
                      <a:pt x="40" y="83"/>
                    </a:cubicBezTo>
                    <a:cubicBezTo>
                      <a:pt x="40" y="83"/>
                      <a:pt x="6" y="180"/>
                      <a:pt x="3" y="193"/>
                    </a:cubicBezTo>
                    <a:cubicBezTo>
                      <a:pt x="0" y="206"/>
                      <a:pt x="1" y="222"/>
                      <a:pt x="29" y="228"/>
                    </a:cubicBezTo>
                    <a:cubicBezTo>
                      <a:pt x="58" y="233"/>
                      <a:pt x="127" y="239"/>
                      <a:pt x="151" y="240"/>
                    </a:cubicBezTo>
                    <a:cubicBezTo>
                      <a:pt x="153" y="240"/>
                      <a:pt x="156" y="240"/>
                      <a:pt x="158" y="240"/>
                    </a:cubicBezTo>
                    <a:cubicBezTo>
                      <a:pt x="187" y="162"/>
                      <a:pt x="214" y="82"/>
                      <a:pt x="231" y="0"/>
                    </a:cubicBezTo>
                    <a:cubicBezTo>
                      <a:pt x="228" y="2"/>
                      <a:pt x="224" y="6"/>
                      <a:pt x="220" y="11"/>
                    </a:cubicBezTo>
                  </a:path>
                </a:pathLst>
              </a:cu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4" name="Freeform 8"/>
              <p:cNvSpPr/>
              <p:nvPr>
                <p:custDataLst>
                  <p:tags r:id="rId10"/>
                </p:custDataLst>
              </p:nvPr>
            </p:nvSpPr>
            <p:spPr bwMode="auto">
              <a:xfrm flipH="1">
                <a:off x="9813436" y="4753207"/>
                <a:ext cx="296751" cy="261543"/>
              </a:xfrm>
              <a:custGeom>
                <a:avLst/>
                <a:gdLst>
                  <a:gd name="T0" fmla="*/ 76 w 76"/>
                  <a:gd name="T1" fmla="*/ 7 h 67"/>
                  <a:gd name="T2" fmla="*/ 56 w 76"/>
                  <a:gd name="T3" fmla="*/ 64 h 67"/>
                  <a:gd name="T4" fmla="*/ 4 w 76"/>
                  <a:gd name="T5" fmla="*/ 56 h 67"/>
                  <a:gd name="T6" fmla="*/ 20 w 76"/>
                  <a:gd name="T7" fmla="*/ 8 h 67"/>
                  <a:gd name="T8" fmla="*/ 76 w 76"/>
                  <a:gd name="T9" fmla="*/ 7 h 67"/>
                </a:gdLst>
                <a:ahLst/>
                <a:cxnLst>
                  <a:cxn ang="0">
                    <a:pos x="T0" y="T1"/>
                  </a:cxn>
                  <a:cxn ang="0">
                    <a:pos x="T2" y="T3"/>
                  </a:cxn>
                  <a:cxn ang="0">
                    <a:pos x="T4" y="T5"/>
                  </a:cxn>
                  <a:cxn ang="0">
                    <a:pos x="T6" y="T7"/>
                  </a:cxn>
                  <a:cxn ang="0">
                    <a:pos x="T8" y="T9"/>
                  </a:cxn>
                </a:cxnLst>
                <a:rect l="0" t="0" r="r" b="b"/>
                <a:pathLst>
                  <a:path w="76" h="67">
                    <a:moveTo>
                      <a:pt x="76" y="7"/>
                    </a:moveTo>
                    <a:cubicBezTo>
                      <a:pt x="76" y="7"/>
                      <a:pt x="62" y="60"/>
                      <a:pt x="56" y="64"/>
                    </a:cubicBezTo>
                    <a:cubicBezTo>
                      <a:pt x="50" y="67"/>
                      <a:pt x="8" y="65"/>
                      <a:pt x="4" y="56"/>
                    </a:cubicBezTo>
                    <a:cubicBezTo>
                      <a:pt x="0" y="47"/>
                      <a:pt x="11" y="12"/>
                      <a:pt x="20" y="8"/>
                    </a:cubicBezTo>
                    <a:cubicBezTo>
                      <a:pt x="28" y="5"/>
                      <a:pt x="72" y="0"/>
                      <a:pt x="76" y="7"/>
                    </a:cubicBezTo>
                    <a:close/>
                  </a:path>
                </a:pathLst>
              </a:custGeom>
              <a:solidFill>
                <a:srgbClr val="FFD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5" name="Freeform 9"/>
              <p:cNvSpPr/>
              <p:nvPr>
                <p:custDataLst>
                  <p:tags r:id="rId11"/>
                </p:custDataLst>
              </p:nvPr>
            </p:nvSpPr>
            <p:spPr bwMode="auto">
              <a:xfrm flipH="1">
                <a:off x="9320528" y="4186531"/>
                <a:ext cx="950608" cy="496261"/>
              </a:xfrm>
              <a:custGeom>
                <a:avLst/>
                <a:gdLst>
                  <a:gd name="T0" fmla="*/ 216 w 243"/>
                  <a:gd name="T1" fmla="*/ 5 h 127"/>
                  <a:gd name="T2" fmla="*/ 116 w 243"/>
                  <a:gd name="T3" fmla="*/ 5 h 127"/>
                  <a:gd name="T4" fmla="*/ 39 w 243"/>
                  <a:gd name="T5" fmla="*/ 17 h 127"/>
                  <a:gd name="T6" fmla="*/ 30 w 243"/>
                  <a:gd name="T7" fmla="*/ 101 h 127"/>
                  <a:gd name="T8" fmla="*/ 147 w 243"/>
                  <a:gd name="T9" fmla="*/ 97 h 127"/>
                  <a:gd name="T10" fmla="*/ 218 w 243"/>
                  <a:gd name="T11" fmla="*/ 16 h 127"/>
                  <a:gd name="T12" fmla="*/ 238 w 243"/>
                  <a:gd name="T13" fmla="*/ 24 h 127"/>
                  <a:gd name="T14" fmla="*/ 243 w 243"/>
                  <a:gd name="T15" fmla="*/ 19 h 127"/>
                  <a:gd name="T16" fmla="*/ 216 w 243"/>
                  <a:gd name="T17" fmla="*/ 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27">
                    <a:moveTo>
                      <a:pt x="216" y="5"/>
                    </a:moveTo>
                    <a:cubicBezTo>
                      <a:pt x="216" y="5"/>
                      <a:pt x="142" y="10"/>
                      <a:pt x="116" y="5"/>
                    </a:cubicBezTo>
                    <a:cubicBezTo>
                      <a:pt x="89" y="0"/>
                      <a:pt x="58" y="0"/>
                      <a:pt x="39" y="17"/>
                    </a:cubicBezTo>
                    <a:cubicBezTo>
                      <a:pt x="21" y="35"/>
                      <a:pt x="0" y="83"/>
                      <a:pt x="30" y="101"/>
                    </a:cubicBezTo>
                    <a:cubicBezTo>
                      <a:pt x="60" y="119"/>
                      <a:pt x="114" y="127"/>
                      <a:pt x="147" y="97"/>
                    </a:cubicBezTo>
                    <a:cubicBezTo>
                      <a:pt x="179" y="68"/>
                      <a:pt x="202" y="16"/>
                      <a:pt x="218" y="16"/>
                    </a:cubicBezTo>
                    <a:cubicBezTo>
                      <a:pt x="235" y="16"/>
                      <a:pt x="238" y="24"/>
                      <a:pt x="238" y="24"/>
                    </a:cubicBezTo>
                    <a:cubicBezTo>
                      <a:pt x="243" y="19"/>
                      <a:pt x="243" y="19"/>
                      <a:pt x="243" y="19"/>
                    </a:cubicBezTo>
                    <a:cubicBezTo>
                      <a:pt x="243" y="19"/>
                      <a:pt x="232" y="4"/>
                      <a:pt x="216" y="5"/>
                    </a:cubicBezTo>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6" name="Freeform 10"/>
              <p:cNvSpPr/>
              <p:nvPr>
                <p:custDataLst>
                  <p:tags r:id="rId12"/>
                </p:custDataLst>
              </p:nvPr>
            </p:nvSpPr>
            <p:spPr bwMode="auto">
              <a:xfrm flipH="1">
                <a:off x="9320529" y="4204973"/>
                <a:ext cx="801394" cy="504643"/>
              </a:xfrm>
              <a:custGeom>
                <a:avLst/>
                <a:gdLst>
                  <a:gd name="T0" fmla="*/ 0 w 205"/>
                  <a:gd name="T1" fmla="*/ 100 h 129"/>
                  <a:gd name="T2" fmla="*/ 70 w 205"/>
                  <a:gd name="T3" fmla="*/ 103 h 129"/>
                  <a:gd name="T4" fmla="*/ 132 w 205"/>
                  <a:gd name="T5" fmla="*/ 55 h 129"/>
                  <a:gd name="T6" fmla="*/ 178 w 205"/>
                  <a:gd name="T7" fmla="*/ 3 h 129"/>
                  <a:gd name="T8" fmla="*/ 205 w 205"/>
                  <a:gd name="T9" fmla="*/ 14 h 129"/>
                  <a:gd name="T10" fmla="*/ 200 w 205"/>
                  <a:gd name="T11" fmla="*/ 19 h 129"/>
                  <a:gd name="T12" fmla="*/ 178 w 205"/>
                  <a:gd name="T13" fmla="*/ 12 h 129"/>
                  <a:gd name="T14" fmla="*/ 122 w 205"/>
                  <a:gd name="T15" fmla="*/ 78 h 129"/>
                  <a:gd name="T16" fmla="*/ 0 w 205"/>
                  <a:gd name="T17" fmla="*/ 10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29">
                    <a:moveTo>
                      <a:pt x="0" y="100"/>
                    </a:moveTo>
                    <a:cubicBezTo>
                      <a:pt x="0" y="100"/>
                      <a:pt x="35" y="116"/>
                      <a:pt x="70" y="103"/>
                    </a:cubicBezTo>
                    <a:cubicBezTo>
                      <a:pt x="105" y="89"/>
                      <a:pt x="124" y="66"/>
                      <a:pt x="132" y="55"/>
                    </a:cubicBezTo>
                    <a:cubicBezTo>
                      <a:pt x="140" y="45"/>
                      <a:pt x="161" y="6"/>
                      <a:pt x="178" y="3"/>
                    </a:cubicBezTo>
                    <a:cubicBezTo>
                      <a:pt x="194" y="0"/>
                      <a:pt x="205" y="14"/>
                      <a:pt x="205" y="14"/>
                    </a:cubicBezTo>
                    <a:cubicBezTo>
                      <a:pt x="200" y="19"/>
                      <a:pt x="200" y="19"/>
                      <a:pt x="200" y="19"/>
                    </a:cubicBezTo>
                    <a:cubicBezTo>
                      <a:pt x="200" y="19"/>
                      <a:pt x="188" y="7"/>
                      <a:pt x="178" y="12"/>
                    </a:cubicBezTo>
                    <a:cubicBezTo>
                      <a:pt x="168" y="17"/>
                      <a:pt x="141" y="59"/>
                      <a:pt x="122" y="78"/>
                    </a:cubicBezTo>
                    <a:cubicBezTo>
                      <a:pt x="103" y="97"/>
                      <a:pt x="84" y="129"/>
                      <a:pt x="0" y="100"/>
                    </a:cubicBezTo>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7" name="Freeform 13"/>
              <p:cNvSpPr/>
              <p:nvPr>
                <p:custDataLst>
                  <p:tags r:id="rId13"/>
                </p:custDataLst>
              </p:nvPr>
            </p:nvSpPr>
            <p:spPr bwMode="auto">
              <a:xfrm flipH="1">
                <a:off x="9813436" y="4756561"/>
                <a:ext cx="293398" cy="155919"/>
              </a:xfrm>
              <a:custGeom>
                <a:avLst/>
                <a:gdLst>
                  <a:gd name="T0" fmla="*/ 67 w 75"/>
                  <a:gd name="T1" fmla="*/ 2 h 40"/>
                  <a:gd name="T2" fmla="*/ 36 w 75"/>
                  <a:gd name="T3" fmla="*/ 2 h 40"/>
                  <a:gd name="T4" fmla="*/ 12 w 75"/>
                  <a:gd name="T5" fmla="*/ 6 h 40"/>
                  <a:gd name="T6" fmla="*/ 9 w 75"/>
                  <a:gd name="T7" fmla="*/ 32 h 40"/>
                  <a:gd name="T8" fmla="*/ 45 w 75"/>
                  <a:gd name="T9" fmla="*/ 31 h 40"/>
                  <a:gd name="T10" fmla="*/ 68 w 75"/>
                  <a:gd name="T11" fmla="*/ 5 h 40"/>
                  <a:gd name="T12" fmla="*/ 74 w 75"/>
                  <a:gd name="T13" fmla="*/ 8 h 40"/>
                  <a:gd name="T14" fmla="*/ 75 w 75"/>
                  <a:gd name="T15" fmla="*/ 6 h 40"/>
                  <a:gd name="T16" fmla="*/ 67 w 75"/>
                  <a:gd name="T17"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0">
                    <a:moveTo>
                      <a:pt x="67" y="2"/>
                    </a:moveTo>
                    <a:cubicBezTo>
                      <a:pt x="67" y="2"/>
                      <a:pt x="44" y="3"/>
                      <a:pt x="36" y="2"/>
                    </a:cubicBezTo>
                    <a:cubicBezTo>
                      <a:pt x="28" y="0"/>
                      <a:pt x="18" y="0"/>
                      <a:pt x="12" y="6"/>
                    </a:cubicBezTo>
                    <a:cubicBezTo>
                      <a:pt x="6" y="11"/>
                      <a:pt x="0" y="26"/>
                      <a:pt x="9" y="32"/>
                    </a:cubicBezTo>
                    <a:cubicBezTo>
                      <a:pt x="19" y="37"/>
                      <a:pt x="35" y="40"/>
                      <a:pt x="45" y="31"/>
                    </a:cubicBezTo>
                    <a:cubicBezTo>
                      <a:pt x="56" y="21"/>
                      <a:pt x="62" y="5"/>
                      <a:pt x="68" y="5"/>
                    </a:cubicBezTo>
                    <a:cubicBezTo>
                      <a:pt x="73" y="5"/>
                      <a:pt x="74" y="8"/>
                      <a:pt x="74" y="8"/>
                    </a:cubicBezTo>
                    <a:cubicBezTo>
                      <a:pt x="75" y="6"/>
                      <a:pt x="75" y="6"/>
                      <a:pt x="75" y="6"/>
                    </a:cubicBezTo>
                    <a:cubicBezTo>
                      <a:pt x="75" y="6"/>
                      <a:pt x="72" y="2"/>
                      <a:pt x="67" y="2"/>
                    </a:cubicBezTo>
                    <a:close/>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8" name="Freeform 6"/>
              <p:cNvSpPr/>
              <p:nvPr>
                <p:custDataLst>
                  <p:tags r:id="rId14"/>
                </p:custDataLst>
              </p:nvPr>
            </p:nvSpPr>
            <p:spPr bwMode="auto">
              <a:xfrm flipH="1">
                <a:off x="9335618" y="4204973"/>
                <a:ext cx="367166" cy="989168"/>
              </a:xfrm>
              <a:custGeom>
                <a:avLst/>
                <a:gdLst>
                  <a:gd name="T0" fmla="*/ 73 w 94"/>
                  <a:gd name="T1" fmla="*/ 9 h 253"/>
                  <a:gd name="T2" fmla="*/ 0 w 94"/>
                  <a:gd name="T3" fmla="*/ 249 h 253"/>
                  <a:gd name="T4" fmla="*/ 71 w 94"/>
                  <a:gd name="T5" fmla="*/ 238 h 253"/>
                  <a:gd name="T6" fmla="*/ 94 w 94"/>
                  <a:gd name="T7" fmla="*/ 25 h 253"/>
                  <a:gd name="T8" fmla="*/ 73 w 94"/>
                  <a:gd name="T9" fmla="*/ 9 h 253"/>
                </a:gdLst>
                <a:ahLst/>
                <a:cxnLst>
                  <a:cxn ang="0">
                    <a:pos x="T0" y="T1"/>
                  </a:cxn>
                  <a:cxn ang="0">
                    <a:pos x="T2" y="T3"/>
                  </a:cxn>
                  <a:cxn ang="0">
                    <a:pos x="T4" y="T5"/>
                  </a:cxn>
                  <a:cxn ang="0">
                    <a:pos x="T6" y="T7"/>
                  </a:cxn>
                  <a:cxn ang="0">
                    <a:pos x="T8" y="T9"/>
                  </a:cxn>
                </a:cxnLst>
                <a:rect l="0" t="0" r="r" b="b"/>
                <a:pathLst>
                  <a:path w="94" h="253">
                    <a:moveTo>
                      <a:pt x="73" y="9"/>
                    </a:moveTo>
                    <a:cubicBezTo>
                      <a:pt x="56" y="91"/>
                      <a:pt x="29" y="171"/>
                      <a:pt x="0" y="249"/>
                    </a:cubicBezTo>
                    <a:cubicBezTo>
                      <a:pt x="25" y="250"/>
                      <a:pt x="65" y="253"/>
                      <a:pt x="71" y="238"/>
                    </a:cubicBezTo>
                    <a:cubicBezTo>
                      <a:pt x="77" y="221"/>
                      <a:pt x="94" y="25"/>
                      <a:pt x="94" y="25"/>
                    </a:cubicBezTo>
                    <a:cubicBezTo>
                      <a:pt x="94" y="25"/>
                      <a:pt x="90" y="0"/>
                      <a:pt x="73" y="9"/>
                    </a:cubicBezTo>
                  </a:path>
                </a:pathLst>
              </a:custGeom>
              <a:solidFill>
                <a:srgbClr val="ED9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59" name="Oval 11"/>
              <p:cNvSpPr>
                <a:spLocks noChangeArrowheads="1"/>
              </p:cNvSpPr>
              <p:nvPr>
                <p:custDataLst>
                  <p:tags r:id="rId15"/>
                </p:custDataLst>
              </p:nvPr>
            </p:nvSpPr>
            <p:spPr bwMode="auto">
              <a:xfrm flipH="1">
                <a:off x="9898941" y="4468193"/>
                <a:ext cx="67062" cy="6203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0" name="Oval 12"/>
              <p:cNvSpPr>
                <a:spLocks noChangeArrowheads="1"/>
              </p:cNvSpPr>
              <p:nvPr>
                <p:custDataLst>
                  <p:tags r:id="rId16"/>
                </p:custDataLst>
              </p:nvPr>
            </p:nvSpPr>
            <p:spPr bwMode="auto">
              <a:xfrm flipH="1">
                <a:off x="9907323" y="4468193"/>
                <a:ext cx="65386" cy="6203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1" name="Freeform 14"/>
              <p:cNvSpPr/>
              <p:nvPr>
                <p:custDataLst>
                  <p:tags r:id="rId17"/>
                </p:custDataLst>
              </p:nvPr>
            </p:nvSpPr>
            <p:spPr bwMode="auto">
              <a:xfrm flipH="1">
                <a:off x="9813436" y="4764943"/>
                <a:ext cx="246454" cy="155919"/>
              </a:xfrm>
              <a:custGeom>
                <a:avLst/>
                <a:gdLst>
                  <a:gd name="T0" fmla="*/ 0 w 63"/>
                  <a:gd name="T1" fmla="*/ 31 h 40"/>
                  <a:gd name="T2" fmla="*/ 22 w 63"/>
                  <a:gd name="T3" fmla="*/ 32 h 40"/>
                  <a:gd name="T4" fmla="*/ 41 w 63"/>
                  <a:gd name="T5" fmla="*/ 17 h 40"/>
                  <a:gd name="T6" fmla="*/ 55 w 63"/>
                  <a:gd name="T7" fmla="*/ 1 h 40"/>
                  <a:gd name="T8" fmla="*/ 63 w 63"/>
                  <a:gd name="T9" fmla="*/ 4 h 40"/>
                  <a:gd name="T10" fmla="*/ 62 w 63"/>
                  <a:gd name="T11" fmla="*/ 6 h 40"/>
                  <a:gd name="T12" fmla="*/ 55 w 63"/>
                  <a:gd name="T13" fmla="*/ 4 h 40"/>
                  <a:gd name="T14" fmla="*/ 38 w 63"/>
                  <a:gd name="T15" fmla="*/ 24 h 40"/>
                  <a:gd name="T16" fmla="*/ 0 w 63"/>
                  <a:gd name="T17"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0">
                    <a:moveTo>
                      <a:pt x="0" y="31"/>
                    </a:moveTo>
                    <a:cubicBezTo>
                      <a:pt x="0" y="31"/>
                      <a:pt x="11" y="36"/>
                      <a:pt x="22" y="32"/>
                    </a:cubicBezTo>
                    <a:cubicBezTo>
                      <a:pt x="32" y="28"/>
                      <a:pt x="38" y="20"/>
                      <a:pt x="41" y="17"/>
                    </a:cubicBezTo>
                    <a:cubicBezTo>
                      <a:pt x="43" y="14"/>
                      <a:pt x="50" y="2"/>
                      <a:pt x="55" y="1"/>
                    </a:cubicBezTo>
                    <a:cubicBezTo>
                      <a:pt x="60" y="0"/>
                      <a:pt x="63" y="4"/>
                      <a:pt x="63" y="4"/>
                    </a:cubicBezTo>
                    <a:cubicBezTo>
                      <a:pt x="62" y="6"/>
                      <a:pt x="62" y="6"/>
                      <a:pt x="62" y="6"/>
                    </a:cubicBezTo>
                    <a:cubicBezTo>
                      <a:pt x="62" y="6"/>
                      <a:pt x="58" y="2"/>
                      <a:pt x="55" y="4"/>
                    </a:cubicBezTo>
                    <a:cubicBezTo>
                      <a:pt x="52" y="5"/>
                      <a:pt x="44" y="18"/>
                      <a:pt x="38" y="24"/>
                    </a:cubicBezTo>
                    <a:cubicBezTo>
                      <a:pt x="32" y="30"/>
                      <a:pt x="26" y="40"/>
                      <a:pt x="0" y="31"/>
                    </a:cubicBezTo>
                    <a:close/>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2" name="Oval 15"/>
              <p:cNvSpPr>
                <a:spLocks noChangeArrowheads="1"/>
              </p:cNvSpPr>
              <p:nvPr>
                <p:custDataLst>
                  <p:tags r:id="rId18"/>
                </p:custDataLst>
              </p:nvPr>
            </p:nvSpPr>
            <p:spPr bwMode="auto">
              <a:xfrm flipH="1">
                <a:off x="9992828" y="4847095"/>
                <a:ext cx="20119" cy="1844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3" name="Oval 16"/>
              <p:cNvSpPr>
                <a:spLocks noChangeArrowheads="1"/>
              </p:cNvSpPr>
              <p:nvPr>
                <p:custDataLst>
                  <p:tags r:id="rId19"/>
                </p:custDataLst>
              </p:nvPr>
            </p:nvSpPr>
            <p:spPr bwMode="auto">
              <a:xfrm flipH="1">
                <a:off x="9992828" y="4847095"/>
                <a:ext cx="20119" cy="1844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4" name="Freeform 17"/>
              <p:cNvSpPr>
                <a:spLocks noEditPoints="1"/>
              </p:cNvSpPr>
              <p:nvPr>
                <p:custDataLst>
                  <p:tags r:id="rId20"/>
                </p:custDataLst>
              </p:nvPr>
            </p:nvSpPr>
            <p:spPr bwMode="auto">
              <a:xfrm flipH="1">
                <a:off x="9367472" y="4204973"/>
                <a:ext cx="226336" cy="16766"/>
              </a:xfrm>
              <a:custGeom>
                <a:avLst/>
                <a:gdLst>
                  <a:gd name="T0" fmla="*/ 42 w 58"/>
                  <a:gd name="T1" fmla="*/ 0 h 4"/>
                  <a:gd name="T2" fmla="*/ 0 w 58"/>
                  <a:gd name="T3" fmla="*/ 2 h 4"/>
                  <a:gd name="T4" fmla="*/ 0 w 58"/>
                  <a:gd name="T5" fmla="*/ 2 h 4"/>
                  <a:gd name="T6" fmla="*/ 42 w 58"/>
                  <a:gd name="T7" fmla="*/ 0 h 4"/>
                  <a:gd name="T8" fmla="*/ 43 w 58"/>
                  <a:gd name="T9" fmla="*/ 0 h 4"/>
                  <a:gd name="T10" fmla="*/ 42 w 58"/>
                  <a:gd name="T11" fmla="*/ 0 h 4"/>
                  <a:gd name="T12" fmla="*/ 43 w 58"/>
                  <a:gd name="T13" fmla="*/ 0 h 4"/>
                  <a:gd name="T14" fmla="*/ 43 w 58"/>
                  <a:gd name="T15" fmla="*/ 0 h 4"/>
                  <a:gd name="T16" fmla="*/ 43 w 58"/>
                  <a:gd name="T17" fmla="*/ 0 h 4"/>
                  <a:gd name="T18" fmla="*/ 43 w 58"/>
                  <a:gd name="T19" fmla="*/ 0 h 4"/>
                  <a:gd name="T20" fmla="*/ 44 w 58"/>
                  <a:gd name="T21" fmla="*/ 0 h 4"/>
                  <a:gd name="T22" fmla="*/ 44 w 58"/>
                  <a:gd name="T23" fmla="*/ 0 h 4"/>
                  <a:gd name="T24" fmla="*/ 58 w 58"/>
                  <a:gd name="T25" fmla="*/ 4 h 4"/>
                  <a:gd name="T26" fmla="*/ 58 w 58"/>
                  <a:gd name="T27" fmla="*/ 4 h 4"/>
                  <a:gd name="T28" fmla="*/ 44 w 58"/>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
                    <a:moveTo>
                      <a:pt x="42" y="0"/>
                    </a:moveTo>
                    <a:cubicBezTo>
                      <a:pt x="42" y="0"/>
                      <a:pt x="22" y="1"/>
                      <a:pt x="0" y="2"/>
                    </a:cubicBezTo>
                    <a:cubicBezTo>
                      <a:pt x="0" y="2"/>
                      <a:pt x="0" y="2"/>
                      <a:pt x="0" y="2"/>
                    </a:cubicBezTo>
                    <a:cubicBezTo>
                      <a:pt x="22" y="1"/>
                      <a:pt x="42" y="0"/>
                      <a:pt x="42" y="0"/>
                    </a:cubicBezTo>
                    <a:moveTo>
                      <a:pt x="43" y="0"/>
                    </a:moveTo>
                    <a:cubicBezTo>
                      <a:pt x="43" y="0"/>
                      <a:pt x="42" y="0"/>
                      <a:pt x="42" y="0"/>
                    </a:cubicBezTo>
                    <a:cubicBezTo>
                      <a:pt x="42" y="0"/>
                      <a:pt x="43" y="0"/>
                      <a:pt x="43" y="0"/>
                    </a:cubicBezTo>
                    <a:moveTo>
                      <a:pt x="43" y="0"/>
                    </a:moveTo>
                    <a:cubicBezTo>
                      <a:pt x="43" y="0"/>
                      <a:pt x="43" y="0"/>
                      <a:pt x="43" y="0"/>
                    </a:cubicBezTo>
                    <a:cubicBezTo>
                      <a:pt x="43" y="0"/>
                      <a:pt x="43" y="0"/>
                      <a:pt x="43" y="0"/>
                    </a:cubicBezTo>
                    <a:moveTo>
                      <a:pt x="44" y="0"/>
                    </a:moveTo>
                    <a:cubicBezTo>
                      <a:pt x="44" y="0"/>
                      <a:pt x="44" y="0"/>
                      <a:pt x="44" y="0"/>
                    </a:cubicBezTo>
                    <a:cubicBezTo>
                      <a:pt x="49" y="0"/>
                      <a:pt x="54" y="1"/>
                      <a:pt x="58" y="4"/>
                    </a:cubicBezTo>
                    <a:cubicBezTo>
                      <a:pt x="58" y="4"/>
                      <a:pt x="58" y="4"/>
                      <a:pt x="58" y="4"/>
                    </a:cubicBezTo>
                    <a:cubicBezTo>
                      <a:pt x="54" y="1"/>
                      <a:pt x="49" y="0"/>
                      <a:pt x="44"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5" name="Freeform 19"/>
              <p:cNvSpPr/>
              <p:nvPr>
                <p:custDataLst>
                  <p:tags r:id="rId21"/>
                </p:custDataLst>
              </p:nvPr>
            </p:nvSpPr>
            <p:spPr bwMode="auto">
              <a:xfrm flipH="1">
                <a:off x="9374178" y="4248564"/>
                <a:ext cx="263220" cy="746067"/>
              </a:xfrm>
              <a:custGeom>
                <a:avLst/>
                <a:gdLst>
                  <a:gd name="T0" fmla="*/ 57 w 67"/>
                  <a:gd name="T1" fmla="*/ 0 h 191"/>
                  <a:gd name="T2" fmla="*/ 56 w 67"/>
                  <a:gd name="T3" fmla="*/ 0 h 191"/>
                  <a:gd name="T4" fmla="*/ 0 w 67"/>
                  <a:gd name="T5" fmla="*/ 191 h 191"/>
                  <a:gd name="T6" fmla="*/ 61 w 67"/>
                  <a:gd name="T7" fmla="*/ 172 h 191"/>
                  <a:gd name="T8" fmla="*/ 64 w 67"/>
                  <a:gd name="T9" fmla="*/ 149 h 191"/>
                  <a:gd name="T10" fmla="*/ 48 w 67"/>
                  <a:gd name="T11" fmla="*/ 114 h 191"/>
                  <a:gd name="T12" fmla="*/ 48 w 67"/>
                  <a:gd name="T13" fmla="*/ 114 h 191"/>
                  <a:gd name="T14" fmla="*/ 67 w 67"/>
                  <a:gd name="T15" fmla="*/ 2 h 191"/>
                  <a:gd name="T16" fmla="*/ 66 w 67"/>
                  <a:gd name="T17" fmla="*/ 1 h 191"/>
                  <a:gd name="T18" fmla="*/ 57 w 67"/>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91">
                    <a:moveTo>
                      <a:pt x="57" y="0"/>
                    </a:moveTo>
                    <a:cubicBezTo>
                      <a:pt x="57" y="0"/>
                      <a:pt x="56" y="0"/>
                      <a:pt x="56" y="0"/>
                    </a:cubicBezTo>
                    <a:cubicBezTo>
                      <a:pt x="42" y="65"/>
                      <a:pt x="22" y="129"/>
                      <a:pt x="0" y="191"/>
                    </a:cubicBezTo>
                    <a:cubicBezTo>
                      <a:pt x="61" y="172"/>
                      <a:pt x="61" y="172"/>
                      <a:pt x="61" y="172"/>
                    </a:cubicBezTo>
                    <a:cubicBezTo>
                      <a:pt x="62" y="165"/>
                      <a:pt x="63" y="157"/>
                      <a:pt x="64" y="149"/>
                    </a:cubicBezTo>
                    <a:cubicBezTo>
                      <a:pt x="52" y="142"/>
                      <a:pt x="45" y="128"/>
                      <a:pt x="48" y="114"/>
                    </a:cubicBezTo>
                    <a:cubicBezTo>
                      <a:pt x="48" y="114"/>
                      <a:pt x="48" y="114"/>
                      <a:pt x="48" y="114"/>
                    </a:cubicBezTo>
                    <a:cubicBezTo>
                      <a:pt x="67" y="2"/>
                      <a:pt x="67" y="2"/>
                      <a:pt x="67" y="2"/>
                    </a:cubicBezTo>
                    <a:cubicBezTo>
                      <a:pt x="67" y="2"/>
                      <a:pt x="66" y="1"/>
                      <a:pt x="66" y="1"/>
                    </a:cubicBezTo>
                    <a:cubicBezTo>
                      <a:pt x="63" y="1"/>
                      <a:pt x="61" y="0"/>
                      <a:pt x="57" y="0"/>
                    </a:cubicBezTo>
                  </a:path>
                </a:pathLst>
              </a:custGeom>
              <a:solidFill>
                <a:srgbClr val="B06E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6" name="Freeform 20"/>
              <p:cNvSpPr/>
              <p:nvPr>
                <p:custDataLst>
                  <p:tags r:id="rId22"/>
                </p:custDataLst>
              </p:nvPr>
            </p:nvSpPr>
            <p:spPr bwMode="auto">
              <a:xfrm flipH="1">
                <a:off x="9417769" y="4248564"/>
                <a:ext cx="554941" cy="922106"/>
              </a:xfrm>
              <a:custGeom>
                <a:avLst/>
                <a:gdLst>
                  <a:gd name="T0" fmla="*/ 142 w 142"/>
                  <a:gd name="T1" fmla="*/ 0 h 236"/>
                  <a:gd name="T2" fmla="*/ 140 w 142"/>
                  <a:gd name="T3" fmla="*/ 1 h 236"/>
                  <a:gd name="T4" fmla="*/ 84 w 142"/>
                  <a:gd name="T5" fmla="*/ 67 h 236"/>
                  <a:gd name="T6" fmla="*/ 73 w 142"/>
                  <a:gd name="T7" fmla="*/ 80 h 236"/>
                  <a:gd name="T8" fmla="*/ 72 w 142"/>
                  <a:gd name="T9" fmla="*/ 182 h 236"/>
                  <a:gd name="T10" fmla="*/ 44 w 142"/>
                  <a:gd name="T11" fmla="*/ 214 h 236"/>
                  <a:gd name="T12" fmla="*/ 0 w 142"/>
                  <a:gd name="T13" fmla="*/ 233 h 236"/>
                  <a:gd name="T14" fmla="*/ 27 w 142"/>
                  <a:gd name="T15" fmla="*/ 236 h 236"/>
                  <a:gd name="T16" fmla="*/ 83 w 142"/>
                  <a:gd name="T17" fmla="*/ 192 h 236"/>
                  <a:gd name="T18" fmla="*/ 86 w 142"/>
                  <a:gd name="T19" fmla="*/ 191 h 236"/>
                  <a:gd name="T20" fmla="*/ 142 w 142"/>
                  <a:gd name="T2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6">
                    <a:moveTo>
                      <a:pt x="142" y="0"/>
                    </a:moveTo>
                    <a:cubicBezTo>
                      <a:pt x="141" y="1"/>
                      <a:pt x="141" y="1"/>
                      <a:pt x="140" y="1"/>
                    </a:cubicBezTo>
                    <a:cubicBezTo>
                      <a:pt x="130" y="6"/>
                      <a:pt x="103" y="48"/>
                      <a:pt x="84" y="67"/>
                    </a:cubicBezTo>
                    <a:cubicBezTo>
                      <a:pt x="81" y="72"/>
                      <a:pt x="77" y="76"/>
                      <a:pt x="73" y="80"/>
                    </a:cubicBezTo>
                    <a:cubicBezTo>
                      <a:pt x="69" y="114"/>
                      <a:pt x="72" y="147"/>
                      <a:pt x="72" y="182"/>
                    </a:cubicBezTo>
                    <a:cubicBezTo>
                      <a:pt x="72" y="194"/>
                      <a:pt x="56" y="206"/>
                      <a:pt x="44" y="214"/>
                    </a:cubicBezTo>
                    <a:cubicBezTo>
                      <a:pt x="30" y="219"/>
                      <a:pt x="15" y="226"/>
                      <a:pt x="0" y="233"/>
                    </a:cubicBezTo>
                    <a:cubicBezTo>
                      <a:pt x="9" y="234"/>
                      <a:pt x="19" y="235"/>
                      <a:pt x="27" y="236"/>
                    </a:cubicBezTo>
                    <a:cubicBezTo>
                      <a:pt x="47" y="208"/>
                      <a:pt x="83" y="192"/>
                      <a:pt x="83" y="192"/>
                    </a:cubicBezTo>
                    <a:cubicBezTo>
                      <a:pt x="86" y="191"/>
                      <a:pt x="86" y="191"/>
                      <a:pt x="86" y="191"/>
                    </a:cubicBezTo>
                    <a:cubicBezTo>
                      <a:pt x="108" y="129"/>
                      <a:pt x="128" y="65"/>
                      <a:pt x="142" y="0"/>
                    </a:cubicBezTo>
                  </a:path>
                </a:pathLst>
              </a:custGeom>
              <a:solidFill>
                <a:srgbClr val="BD7E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7" name="Freeform 21"/>
              <p:cNvSpPr>
                <a:spLocks noEditPoints="1"/>
              </p:cNvSpPr>
              <p:nvPr>
                <p:custDataLst>
                  <p:tags r:id="rId23"/>
                </p:custDataLst>
              </p:nvPr>
            </p:nvSpPr>
            <p:spPr bwMode="auto">
              <a:xfrm flipH="1">
                <a:off x="9367472" y="4204973"/>
                <a:ext cx="320223" cy="357106"/>
              </a:xfrm>
              <a:custGeom>
                <a:avLst/>
                <a:gdLst>
                  <a:gd name="T0" fmla="*/ 11 w 82"/>
                  <a:gd name="T1" fmla="*/ 78 h 91"/>
                  <a:gd name="T2" fmla="*/ 11 w 82"/>
                  <a:gd name="T3" fmla="*/ 78 h 91"/>
                  <a:gd name="T4" fmla="*/ 0 w 82"/>
                  <a:gd name="T5" fmla="*/ 90 h 91"/>
                  <a:gd name="T6" fmla="*/ 0 w 82"/>
                  <a:gd name="T7" fmla="*/ 91 h 91"/>
                  <a:gd name="T8" fmla="*/ 11 w 82"/>
                  <a:gd name="T9" fmla="*/ 78 h 91"/>
                  <a:gd name="T10" fmla="*/ 72 w 82"/>
                  <a:gd name="T11" fmla="*/ 11 h 91"/>
                  <a:gd name="T12" fmla="*/ 70 w 82"/>
                  <a:gd name="T13" fmla="*/ 11 h 91"/>
                  <a:gd name="T14" fmla="*/ 79 w 82"/>
                  <a:gd name="T15" fmla="*/ 12 h 91"/>
                  <a:gd name="T16" fmla="*/ 72 w 82"/>
                  <a:gd name="T17" fmla="*/ 11 h 91"/>
                  <a:gd name="T18" fmla="*/ 68 w 82"/>
                  <a:gd name="T19" fmla="*/ 0 h 91"/>
                  <a:gd name="T20" fmla="*/ 67 w 82"/>
                  <a:gd name="T21" fmla="*/ 0 h 91"/>
                  <a:gd name="T22" fmla="*/ 67 w 82"/>
                  <a:gd name="T23" fmla="*/ 0 h 91"/>
                  <a:gd name="T24" fmla="*/ 67 w 82"/>
                  <a:gd name="T25" fmla="*/ 0 h 91"/>
                  <a:gd name="T26" fmla="*/ 67 w 82"/>
                  <a:gd name="T27" fmla="*/ 0 h 91"/>
                  <a:gd name="T28" fmla="*/ 67 w 82"/>
                  <a:gd name="T29" fmla="*/ 0 h 91"/>
                  <a:gd name="T30" fmla="*/ 67 w 82"/>
                  <a:gd name="T31" fmla="*/ 0 h 91"/>
                  <a:gd name="T32" fmla="*/ 66 w 82"/>
                  <a:gd name="T33" fmla="*/ 0 h 91"/>
                  <a:gd name="T34" fmla="*/ 66 w 82"/>
                  <a:gd name="T35" fmla="*/ 0 h 91"/>
                  <a:gd name="T36" fmla="*/ 24 w 82"/>
                  <a:gd name="T37" fmla="*/ 2 h 91"/>
                  <a:gd name="T38" fmla="*/ 19 w 82"/>
                  <a:gd name="T39" fmla="*/ 17 h 91"/>
                  <a:gd name="T40" fmla="*/ 1 w 82"/>
                  <a:gd name="T41" fmla="*/ 77 h 91"/>
                  <a:gd name="T42" fmla="*/ 21 w 82"/>
                  <a:gd name="T43" fmla="*/ 55 h 91"/>
                  <a:gd name="T44" fmla="*/ 67 w 82"/>
                  <a:gd name="T45" fmla="*/ 3 h 91"/>
                  <a:gd name="T46" fmla="*/ 71 w 82"/>
                  <a:gd name="T47" fmla="*/ 2 h 91"/>
                  <a:gd name="T48" fmla="*/ 82 w 82"/>
                  <a:gd name="T49" fmla="*/ 5 h 91"/>
                  <a:gd name="T50" fmla="*/ 82 w 82"/>
                  <a:gd name="T51" fmla="*/ 4 h 91"/>
                  <a:gd name="T52" fmla="*/ 68 w 82"/>
                  <a:gd name="T5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91">
                    <a:moveTo>
                      <a:pt x="11" y="78"/>
                    </a:moveTo>
                    <a:cubicBezTo>
                      <a:pt x="11" y="78"/>
                      <a:pt x="11" y="78"/>
                      <a:pt x="11" y="78"/>
                    </a:cubicBezTo>
                    <a:cubicBezTo>
                      <a:pt x="8" y="82"/>
                      <a:pt x="4" y="86"/>
                      <a:pt x="0" y="90"/>
                    </a:cubicBezTo>
                    <a:cubicBezTo>
                      <a:pt x="0" y="90"/>
                      <a:pt x="0" y="91"/>
                      <a:pt x="0" y="91"/>
                    </a:cubicBezTo>
                    <a:cubicBezTo>
                      <a:pt x="4" y="87"/>
                      <a:pt x="8" y="83"/>
                      <a:pt x="11" y="78"/>
                    </a:cubicBezTo>
                    <a:moveTo>
                      <a:pt x="72" y="11"/>
                    </a:moveTo>
                    <a:cubicBezTo>
                      <a:pt x="72" y="11"/>
                      <a:pt x="71" y="11"/>
                      <a:pt x="70" y="11"/>
                    </a:cubicBezTo>
                    <a:cubicBezTo>
                      <a:pt x="74" y="11"/>
                      <a:pt x="76" y="12"/>
                      <a:pt x="79" y="12"/>
                    </a:cubicBezTo>
                    <a:cubicBezTo>
                      <a:pt x="77" y="11"/>
                      <a:pt x="75" y="11"/>
                      <a:pt x="72" y="11"/>
                    </a:cubicBezTo>
                    <a:moveTo>
                      <a:pt x="68" y="0"/>
                    </a:moveTo>
                    <a:cubicBezTo>
                      <a:pt x="68"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6" y="0"/>
                      <a:pt x="66" y="0"/>
                    </a:cubicBezTo>
                    <a:cubicBezTo>
                      <a:pt x="66" y="0"/>
                      <a:pt x="66" y="0"/>
                      <a:pt x="66" y="0"/>
                    </a:cubicBezTo>
                    <a:cubicBezTo>
                      <a:pt x="66" y="0"/>
                      <a:pt x="46" y="1"/>
                      <a:pt x="24" y="2"/>
                    </a:cubicBezTo>
                    <a:cubicBezTo>
                      <a:pt x="23" y="7"/>
                      <a:pt x="22" y="12"/>
                      <a:pt x="19" y="17"/>
                    </a:cubicBezTo>
                    <a:cubicBezTo>
                      <a:pt x="9" y="37"/>
                      <a:pt x="4" y="57"/>
                      <a:pt x="1" y="77"/>
                    </a:cubicBezTo>
                    <a:cubicBezTo>
                      <a:pt x="11" y="68"/>
                      <a:pt x="17" y="60"/>
                      <a:pt x="21" y="55"/>
                    </a:cubicBezTo>
                    <a:cubicBezTo>
                      <a:pt x="29" y="45"/>
                      <a:pt x="50" y="6"/>
                      <a:pt x="67" y="3"/>
                    </a:cubicBezTo>
                    <a:cubicBezTo>
                      <a:pt x="68" y="2"/>
                      <a:pt x="70" y="2"/>
                      <a:pt x="71" y="2"/>
                    </a:cubicBezTo>
                    <a:cubicBezTo>
                      <a:pt x="75" y="2"/>
                      <a:pt x="79" y="3"/>
                      <a:pt x="82" y="5"/>
                    </a:cubicBezTo>
                    <a:cubicBezTo>
                      <a:pt x="82" y="4"/>
                      <a:pt x="82" y="4"/>
                      <a:pt x="82" y="4"/>
                    </a:cubicBezTo>
                    <a:cubicBezTo>
                      <a:pt x="78" y="1"/>
                      <a:pt x="73" y="0"/>
                      <a:pt x="68" y="0"/>
                    </a:cubicBezTo>
                  </a:path>
                </a:pathLst>
              </a:custGeom>
              <a:solidFill>
                <a:srgbClr val="BD61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8" name="Freeform 22"/>
              <p:cNvSpPr/>
              <p:nvPr>
                <p:custDataLst>
                  <p:tags r:id="rId24"/>
                </p:custDataLst>
              </p:nvPr>
            </p:nvSpPr>
            <p:spPr bwMode="auto">
              <a:xfrm flipH="1">
                <a:off x="9367472" y="4213356"/>
                <a:ext cx="320223" cy="343693"/>
              </a:xfrm>
              <a:custGeom>
                <a:avLst/>
                <a:gdLst>
                  <a:gd name="T0" fmla="*/ 71 w 82"/>
                  <a:gd name="T1" fmla="*/ 0 h 88"/>
                  <a:gd name="T2" fmla="*/ 67 w 82"/>
                  <a:gd name="T3" fmla="*/ 1 h 88"/>
                  <a:gd name="T4" fmla="*/ 21 w 82"/>
                  <a:gd name="T5" fmla="*/ 53 h 88"/>
                  <a:gd name="T6" fmla="*/ 1 w 82"/>
                  <a:gd name="T7" fmla="*/ 75 h 88"/>
                  <a:gd name="T8" fmla="*/ 0 w 82"/>
                  <a:gd name="T9" fmla="*/ 88 h 88"/>
                  <a:gd name="T10" fmla="*/ 11 w 82"/>
                  <a:gd name="T11" fmla="*/ 76 h 88"/>
                  <a:gd name="T12" fmla="*/ 11 w 82"/>
                  <a:gd name="T13" fmla="*/ 76 h 88"/>
                  <a:gd name="T14" fmla="*/ 67 w 82"/>
                  <a:gd name="T15" fmla="*/ 10 h 88"/>
                  <a:gd name="T16" fmla="*/ 69 w 82"/>
                  <a:gd name="T17" fmla="*/ 9 h 88"/>
                  <a:gd name="T18" fmla="*/ 69 w 82"/>
                  <a:gd name="T19" fmla="*/ 9 h 88"/>
                  <a:gd name="T20" fmla="*/ 70 w 82"/>
                  <a:gd name="T21" fmla="*/ 9 h 88"/>
                  <a:gd name="T22" fmla="*/ 72 w 82"/>
                  <a:gd name="T23" fmla="*/ 9 h 88"/>
                  <a:gd name="T24" fmla="*/ 79 w 82"/>
                  <a:gd name="T25" fmla="*/ 10 h 88"/>
                  <a:gd name="T26" fmla="*/ 80 w 82"/>
                  <a:gd name="T27" fmla="*/ 11 h 88"/>
                  <a:gd name="T28" fmla="*/ 82 w 82"/>
                  <a:gd name="T29" fmla="*/ 3 h 88"/>
                  <a:gd name="T30" fmla="*/ 71 w 82"/>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8">
                    <a:moveTo>
                      <a:pt x="71" y="0"/>
                    </a:moveTo>
                    <a:cubicBezTo>
                      <a:pt x="70" y="0"/>
                      <a:pt x="68" y="0"/>
                      <a:pt x="67" y="1"/>
                    </a:cubicBezTo>
                    <a:cubicBezTo>
                      <a:pt x="50" y="4"/>
                      <a:pt x="29" y="43"/>
                      <a:pt x="21" y="53"/>
                    </a:cubicBezTo>
                    <a:cubicBezTo>
                      <a:pt x="17" y="58"/>
                      <a:pt x="11" y="66"/>
                      <a:pt x="1" y="75"/>
                    </a:cubicBezTo>
                    <a:cubicBezTo>
                      <a:pt x="1" y="79"/>
                      <a:pt x="0" y="84"/>
                      <a:pt x="0" y="88"/>
                    </a:cubicBezTo>
                    <a:cubicBezTo>
                      <a:pt x="4" y="84"/>
                      <a:pt x="8" y="80"/>
                      <a:pt x="11" y="76"/>
                    </a:cubicBezTo>
                    <a:cubicBezTo>
                      <a:pt x="11" y="76"/>
                      <a:pt x="11" y="76"/>
                      <a:pt x="11" y="76"/>
                    </a:cubicBezTo>
                    <a:cubicBezTo>
                      <a:pt x="30" y="57"/>
                      <a:pt x="57" y="15"/>
                      <a:pt x="67" y="10"/>
                    </a:cubicBezTo>
                    <a:cubicBezTo>
                      <a:pt x="68" y="10"/>
                      <a:pt x="68" y="10"/>
                      <a:pt x="69" y="9"/>
                    </a:cubicBezTo>
                    <a:cubicBezTo>
                      <a:pt x="69" y="9"/>
                      <a:pt x="69" y="9"/>
                      <a:pt x="69" y="9"/>
                    </a:cubicBezTo>
                    <a:cubicBezTo>
                      <a:pt x="69" y="9"/>
                      <a:pt x="70" y="9"/>
                      <a:pt x="70" y="9"/>
                    </a:cubicBezTo>
                    <a:cubicBezTo>
                      <a:pt x="71" y="9"/>
                      <a:pt x="72" y="9"/>
                      <a:pt x="72" y="9"/>
                    </a:cubicBezTo>
                    <a:cubicBezTo>
                      <a:pt x="75" y="9"/>
                      <a:pt x="77" y="9"/>
                      <a:pt x="79" y="10"/>
                    </a:cubicBezTo>
                    <a:cubicBezTo>
                      <a:pt x="79" y="10"/>
                      <a:pt x="80" y="11"/>
                      <a:pt x="80" y="11"/>
                    </a:cubicBezTo>
                    <a:cubicBezTo>
                      <a:pt x="82" y="3"/>
                      <a:pt x="82" y="3"/>
                      <a:pt x="82" y="3"/>
                    </a:cubicBezTo>
                    <a:cubicBezTo>
                      <a:pt x="79" y="1"/>
                      <a:pt x="75" y="0"/>
                      <a:pt x="71" y="0"/>
                    </a:cubicBezTo>
                  </a:path>
                </a:pathLst>
              </a:custGeom>
              <a:solidFill>
                <a:srgbClr val="9D51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69" name="Freeform 23"/>
              <p:cNvSpPr/>
              <p:nvPr>
                <p:custDataLst>
                  <p:tags r:id="rId25"/>
                </p:custDataLst>
              </p:nvPr>
            </p:nvSpPr>
            <p:spPr bwMode="auto">
              <a:xfrm flipH="1">
                <a:off x="8631464" y="2560272"/>
                <a:ext cx="58680" cy="129094"/>
              </a:xfrm>
              <a:custGeom>
                <a:avLst/>
                <a:gdLst>
                  <a:gd name="T0" fmla="*/ 0 w 15"/>
                  <a:gd name="T1" fmla="*/ 0 h 33"/>
                  <a:gd name="T2" fmla="*/ 15 w 15"/>
                  <a:gd name="T3" fmla="*/ 33 h 33"/>
                  <a:gd name="T4" fmla="*/ 13 w 15"/>
                  <a:gd name="T5" fmla="*/ 11 h 33"/>
                  <a:gd name="T6" fmla="*/ 0 w 15"/>
                  <a:gd name="T7" fmla="*/ 0 h 33"/>
                </a:gdLst>
                <a:ahLst/>
                <a:cxnLst>
                  <a:cxn ang="0">
                    <a:pos x="T0" y="T1"/>
                  </a:cxn>
                  <a:cxn ang="0">
                    <a:pos x="T2" y="T3"/>
                  </a:cxn>
                  <a:cxn ang="0">
                    <a:pos x="T4" y="T5"/>
                  </a:cxn>
                  <a:cxn ang="0">
                    <a:pos x="T6" y="T7"/>
                  </a:cxn>
                </a:cxnLst>
                <a:rect l="0" t="0" r="r" b="b"/>
                <a:pathLst>
                  <a:path w="15" h="33">
                    <a:moveTo>
                      <a:pt x="0" y="0"/>
                    </a:moveTo>
                    <a:cubicBezTo>
                      <a:pt x="15" y="33"/>
                      <a:pt x="15" y="33"/>
                      <a:pt x="15" y="33"/>
                    </a:cubicBezTo>
                    <a:cubicBezTo>
                      <a:pt x="13" y="11"/>
                      <a:pt x="13" y="11"/>
                      <a:pt x="13" y="11"/>
                    </a:cubicBezTo>
                    <a:cubicBezTo>
                      <a:pt x="13" y="11"/>
                      <a:pt x="8"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0" name="Freeform 31"/>
              <p:cNvSpPr>
                <a:spLocks noEditPoints="1"/>
              </p:cNvSpPr>
              <p:nvPr>
                <p:custDataLst>
                  <p:tags r:id="rId26"/>
                </p:custDataLst>
              </p:nvPr>
            </p:nvSpPr>
            <p:spPr bwMode="auto">
              <a:xfrm flipH="1">
                <a:off x="6570978" y="5402034"/>
                <a:ext cx="3436940" cy="516379"/>
              </a:xfrm>
              <a:custGeom>
                <a:avLst/>
                <a:gdLst>
                  <a:gd name="T0" fmla="*/ 440 w 879"/>
                  <a:gd name="T1" fmla="*/ 132 h 132"/>
                  <a:gd name="T2" fmla="*/ 440 w 879"/>
                  <a:gd name="T3" fmla="*/ 132 h 132"/>
                  <a:gd name="T4" fmla="*/ 441 w 879"/>
                  <a:gd name="T5" fmla="*/ 132 h 132"/>
                  <a:gd name="T6" fmla="*/ 438 w 879"/>
                  <a:gd name="T7" fmla="*/ 132 h 132"/>
                  <a:gd name="T8" fmla="*/ 441 w 879"/>
                  <a:gd name="T9" fmla="*/ 132 h 132"/>
                  <a:gd name="T10" fmla="*/ 442 w 879"/>
                  <a:gd name="T11" fmla="*/ 132 h 132"/>
                  <a:gd name="T12" fmla="*/ 437 w 879"/>
                  <a:gd name="T13" fmla="*/ 132 h 132"/>
                  <a:gd name="T14" fmla="*/ 436 w 879"/>
                  <a:gd name="T15" fmla="*/ 132 h 132"/>
                  <a:gd name="T16" fmla="*/ 443 w 879"/>
                  <a:gd name="T17" fmla="*/ 132 h 132"/>
                  <a:gd name="T18" fmla="*/ 435 w 879"/>
                  <a:gd name="T19" fmla="*/ 132 h 132"/>
                  <a:gd name="T20" fmla="*/ 435 w 879"/>
                  <a:gd name="T21" fmla="*/ 132 h 132"/>
                  <a:gd name="T22" fmla="*/ 435 w 879"/>
                  <a:gd name="T23" fmla="*/ 132 h 132"/>
                  <a:gd name="T24" fmla="*/ 445 w 879"/>
                  <a:gd name="T25" fmla="*/ 132 h 132"/>
                  <a:gd name="T26" fmla="*/ 434 w 879"/>
                  <a:gd name="T27" fmla="*/ 132 h 132"/>
                  <a:gd name="T28" fmla="*/ 433 w 879"/>
                  <a:gd name="T29" fmla="*/ 132 h 132"/>
                  <a:gd name="T30" fmla="*/ 446 w 879"/>
                  <a:gd name="T31" fmla="*/ 132 h 132"/>
                  <a:gd name="T32" fmla="*/ 432 w 879"/>
                  <a:gd name="T33" fmla="*/ 132 h 132"/>
                  <a:gd name="T34" fmla="*/ 432 w 879"/>
                  <a:gd name="T35" fmla="*/ 132 h 132"/>
                  <a:gd name="T36" fmla="*/ 432 w 879"/>
                  <a:gd name="T37" fmla="*/ 132 h 132"/>
                  <a:gd name="T38" fmla="*/ 431 w 879"/>
                  <a:gd name="T39" fmla="*/ 132 h 132"/>
                  <a:gd name="T40" fmla="*/ 449 w 879"/>
                  <a:gd name="T41" fmla="*/ 132 h 132"/>
                  <a:gd name="T42" fmla="*/ 449 w 879"/>
                  <a:gd name="T43" fmla="*/ 132 h 132"/>
                  <a:gd name="T44" fmla="*/ 450 w 879"/>
                  <a:gd name="T45" fmla="*/ 132 h 132"/>
                  <a:gd name="T46" fmla="*/ 239 w 879"/>
                  <a:gd name="T47" fmla="*/ 123 h 132"/>
                  <a:gd name="T48" fmla="*/ 0 w 879"/>
                  <a:gd name="T49" fmla="*/ 47 h 132"/>
                  <a:gd name="T50" fmla="*/ 0 w 879"/>
                  <a:gd name="T51" fmla="*/ 47 h 132"/>
                  <a:gd name="T52" fmla="*/ 0 w 879"/>
                  <a:gd name="T53" fmla="*/ 47 h 132"/>
                  <a:gd name="T54" fmla="*/ 0 w 879"/>
                  <a:gd name="T55" fmla="*/ 47 h 132"/>
                  <a:gd name="T56" fmla="*/ 879 w 879"/>
                  <a:gd name="T57" fmla="*/ 47 h 132"/>
                  <a:gd name="T58" fmla="*/ 0 w 879"/>
                  <a:gd name="T59" fmla="*/ 47 h 132"/>
                  <a:gd name="T60" fmla="*/ 0 w 879"/>
                  <a:gd name="T61" fmla="*/ 47 h 132"/>
                  <a:gd name="T62" fmla="*/ 0 w 879"/>
                  <a:gd name="T63" fmla="*/ 46 h 132"/>
                  <a:gd name="T64" fmla="*/ 0 w 879"/>
                  <a:gd name="T65" fmla="*/ 46 h 132"/>
                  <a:gd name="T66" fmla="*/ 879 w 879"/>
                  <a:gd name="T67" fmla="*/ 46 h 132"/>
                  <a:gd name="T68" fmla="*/ 879 w 879"/>
                  <a:gd name="T69" fmla="*/ 46 h 132"/>
                  <a:gd name="T70" fmla="*/ 0 w 879"/>
                  <a:gd name="T71" fmla="*/ 46 h 132"/>
                  <a:gd name="T72" fmla="*/ 0 w 879"/>
                  <a:gd name="T73" fmla="*/ 46 h 132"/>
                  <a:gd name="T74" fmla="*/ 0 w 879"/>
                  <a:gd name="T75" fmla="*/ 46 h 132"/>
                  <a:gd name="T76" fmla="*/ 879 w 879"/>
                  <a:gd name="T77" fmla="*/ 46 h 132"/>
                  <a:gd name="T78" fmla="*/ 879 w 879"/>
                  <a:gd name="T79" fmla="*/ 46 h 132"/>
                  <a:gd name="T80" fmla="*/ 879 w 879"/>
                  <a:gd name="T81" fmla="*/ 46 h 132"/>
                  <a:gd name="T82" fmla="*/ 0 w 879"/>
                  <a:gd name="T83" fmla="*/ 46 h 132"/>
                  <a:gd name="T84" fmla="*/ 0 w 879"/>
                  <a:gd name="T85" fmla="*/ 46 h 132"/>
                  <a:gd name="T86" fmla="*/ 0 w 879"/>
                  <a:gd name="T87" fmla="*/ 45 h 132"/>
                  <a:gd name="T88" fmla="*/ 879 w 879"/>
                  <a:gd name="T89" fmla="*/ 45 h 132"/>
                  <a:gd name="T90" fmla="*/ 0 w 879"/>
                  <a:gd name="T91" fmla="*/ 45 h 132"/>
                  <a:gd name="T92" fmla="*/ 0 w 879"/>
                  <a:gd name="T93" fmla="*/ 45 h 132"/>
                  <a:gd name="T94" fmla="*/ 879 w 879"/>
                  <a:gd name="T95" fmla="*/ 45 h 132"/>
                  <a:gd name="T96" fmla="*/ 0 w 879"/>
                  <a:gd name="T97" fmla="*/ 45 h 132"/>
                  <a:gd name="T98" fmla="*/ 0 w 879"/>
                  <a:gd name="T99" fmla="*/ 45 h 132"/>
                  <a:gd name="T100" fmla="*/ 879 w 879"/>
                  <a:gd name="T101" fmla="*/ 45 h 132"/>
                  <a:gd name="T102" fmla="*/ 0 w 879"/>
                  <a:gd name="T103" fmla="*/ 45 h 132"/>
                  <a:gd name="T104" fmla="*/ 0 w 879"/>
                  <a:gd name="T105" fmla="*/ 45 h 132"/>
                  <a:gd name="T106" fmla="*/ 0 w 879"/>
                  <a:gd name="T107" fmla="*/ 45 h 132"/>
                  <a:gd name="T108" fmla="*/ 879 w 879"/>
                  <a:gd name="T109" fmla="*/ 45 h 132"/>
                  <a:gd name="T110" fmla="*/ 879 w 879"/>
                  <a:gd name="T111" fmla="*/ 45 h 132"/>
                  <a:gd name="T112" fmla="*/ 879 w 879"/>
                  <a:gd name="T113" fmla="*/ 44 h 132"/>
                  <a:gd name="T114" fmla="*/ 879 w 879"/>
                  <a:gd name="T115" fmla="*/ 44 h 132"/>
                  <a:gd name="T116" fmla="*/ 815 w 879"/>
                  <a:gd name="T1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 h="132">
                    <a:moveTo>
                      <a:pt x="440" y="132"/>
                    </a:moveTo>
                    <a:cubicBezTo>
                      <a:pt x="440" y="132"/>
                      <a:pt x="440" y="132"/>
                      <a:pt x="440" y="132"/>
                    </a:cubicBezTo>
                    <a:cubicBezTo>
                      <a:pt x="439" y="132"/>
                      <a:pt x="439" y="132"/>
                      <a:pt x="439" y="132"/>
                    </a:cubicBezTo>
                    <a:cubicBezTo>
                      <a:pt x="439" y="132"/>
                      <a:pt x="439" y="132"/>
                      <a:pt x="440" y="132"/>
                    </a:cubicBezTo>
                    <a:cubicBezTo>
                      <a:pt x="440" y="132"/>
                      <a:pt x="440" y="132"/>
                      <a:pt x="440" y="132"/>
                    </a:cubicBezTo>
                    <a:moveTo>
                      <a:pt x="439" y="132"/>
                    </a:moveTo>
                    <a:cubicBezTo>
                      <a:pt x="439" y="132"/>
                      <a:pt x="439" y="132"/>
                      <a:pt x="439" y="132"/>
                    </a:cubicBezTo>
                    <a:cubicBezTo>
                      <a:pt x="439" y="132"/>
                      <a:pt x="439" y="132"/>
                      <a:pt x="439" y="132"/>
                    </a:cubicBezTo>
                    <a:moveTo>
                      <a:pt x="441" y="132"/>
                    </a:moveTo>
                    <a:cubicBezTo>
                      <a:pt x="440" y="132"/>
                      <a:pt x="440" y="132"/>
                      <a:pt x="440" y="132"/>
                    </a:cubicBezTo>
                    <a:cubicBezTo>
                      <a:pt x="440" y="132"/>
                      <a:pt x="440" y="132"/>
                      <a:pt x="441" y="132"/>
                    </a:cubicBezTo>
                    <a:moveTo>
                      <a:pt x="438" y="132"/>
                    </a:moveTo>
                    <a:cubicBezTo>
                      <a:pt x="438" y="132"/>
                      <a:pt x="438" y="132"/>
                      <a:pt x="439" y="132"/>
                    </a:cubicBezTo>
                    <a:cubicBezTo>
                      <a:pt x="438" y="132"/>
                      <a:pt x="438" y="132"/>
                      <a:pt x="438" y="132"/>
                    </a:cubicBezTo>
                    <a:moveTo>
                      <a:pt x="441" y="132"/>
                    </a:moveTo>
                    <a:cubicBezTo>
                      <a:pt x="441" y="132"/>
                      <a:pt x="441" y="132"/>
                      <a:pt x="441" y="132"/>
                    </a:cubicBezTo>
                    <a:cubicBezTo>
                      <a:pt x="441" y="132"/>
                      <a:pt x="441" y="132"/>
                      <a:pt x="441" y="132"/>
                    </a:cubicBezTo>
                    <a:moveTo>
                      <a:pt x="438" y="132"/>
                    </a:moveTo>
                    <a:cubicBezTo>
                      <a:pt x="438" y="132"/>
                      <a:pt x="438" y="132"/>
                      <a:pt x="438" y="132"/>
                    </a:cubicBezTo>
                    <a:cubicBezTo>
                      <a:pt x="438" y="132"/>
                      <a:pt x="438" y="132"/>
                      <a:pt x="438" y="132"/>
                    </a:cubicBezTo>
                    <a:moveTo>
                      <a:pt x="438" y="132"/>
                    </a:moveTo>
                    <a:cubicBezTo>
                      <a:pt x="438" y="132"/>
                      <a:pt x="438" y="132"/>
                      <a:pt x="438" y="132"/>
                    </a:cubicBezTo>
                    <a:cubicBezTo>
                      <a:pt x="438" y="132"/>
                      <a:pt x="438" y="132"/>
                      <a:pt x="438" y="132"/>
                    </a:cubicBezTo>
                    <a:moveTo>
                      <a:pt x="442" y="132"/>
                    </a:moveTo>
                    <a:cubicBezTo>
                      <a:pt x="442" y="132"/>
                      <a:pt x="441" y="132"/>
                      <a:pt x="441" y="132"/>
                    </a:cubicBezTo>
                    <a:cubicBezTo>
                      <a:pt x="441" y="132"/>
                      <a:pt x="442" y="132"/>
                      <a:pt x="442" y="132"/>
                    </a:cubicBezTo>
                    <a:moveTo>
                      <a:pt x="437" y="132"/>
                    </a:moveTo>
                    <a:cubicBezTo>
                      <a:pt x="437" y="132"/>
                      <a:pt x="437" y="132"/>
                      <a:pt x="437" y="132"/>
                    </a:cubicBezTo>
                    <a:cubicBezTo>
                      <a:pt x="437" y="132"/>
                      <a:pt x="437" y="132"/>
                      <a:pt x="437" y="132"/>
                    </a:cubicBezTo>
                    <a:moveTo>
                      <a:pt x="442" y="132"/>
                    </a:moveTo>
                    <a:cubicBezTo>
                      <a:pt x="442" y="132"/>
                      <a:pt x="442" y="132"/>
                      <a:pt x="442" y="132"/>
                    </a:cubicBezTo>
                    <a:cubicBezTo>
                      <a:pt x="442" y="132"/>
                      <a:pt x="442" y="132"/>
                      <a:pt x="442" y="132"/>
                    </a:cubicBezTo>
                    <a:moveTo>
                      <a:pt x="437" y="132"/>
                    </a:moveTo>
                    <a:cubicBezTo>
                      <a:pt x="437" y="132"/>
                      <a:pt x="437" y="132"/>
                      <a:pt x="437" y="132"/>
                    </a:cubicBezTo>
                    <a:cubicBezTo>
                      <a:pt x="437" y="132"/>
                      <a:pt x="437" y="132"/>
                      <a:pt x="437" y="132"/>
                    </a:cubicBezTo>
                    <a:moveTo>
                      <a:pt x="443" y="132"/>
                    </a:moveTo>
                    <a:cubicBezTo>
                      <a:pt x="443" y="132"/>
                      <a:pt x="442" y="132"/>
                      <a:pt x="442" y="132"/>
                    </a:cubicBezTo>
                    <a:cubicBezTo>
                      <a:pt x="442" y="132"/>
                      <a:pt x="443" y="132"/>
                      <a:pt x="443" y="132"/>
                    </a:cubicBezTo>
                    <a:moveTo>
                      <a:pt x="436" y="132"/>
                    </a:moveTo>
                    <a:cubicBezTo>
                      <a:pt x="436" y="132"/>
                      <a:pt x="436" y="132"/>
                      <a:pt x="436" y="132"/>
                    </a:cubicBezTo>
                    <a:cubicBezTo>
                      <a:pt x="436" y="132"/>
                      <a:pt x="436" y="132"/>
                      <a:pt x="436" y="132"/>
                    </a:cubicBezTo>
                    <a:moveTo>
                      <a:pt x="436" y="132"/>
                    </a:moveTo>
                    <a:cubicBezTo>
                      <a:pt x="436" y="132"/>
                      <a:pt x="436" y="132"/>
                      <a:pt x="436" y="132"/>
                    </a:cubicBezTo>
                    <a:cubicBezTo>
                      <a:pt x="436" y="132"/>
                      <a:pt x="436" y="132"/>
                      <a:pt x="436" y="132"/>
                    </a:cubicBezTo>
                    <a:moveTo>
                      <a:pt x="443" y="132"/>
                    </a:moveTo>
                    <a:cubicBezTo>
                      <a:pt x="443" y="132"/>
                      <a:pt x="443" y="132"/>
                      <a:pt x="443" y="132"/>
                    </a:cubicBezTo>
                    <a:cubicBezTo>
                      <a:pt x="443" y="132"/>
                      <a:pt x="443" y="132"/>
                      <a:pt x="443" y="132"/>
                    </a:cubicBezTo>
                    <a:moveTo>
                      <a:pt x="435" y="132"/>
                    </a:moveTo>
                    <a:cubicBezTo>
                      <a:pt x="436" y="132"/>
                      <a:pt x="436" y="132"/>
                      <a:pt x="436" y="132"/>
                    </a:cubicBezTo>
                    <a:cubicBezTo>
                      <a:pt x="436" y="132"/>
                      <a:pt x="436" y="132"/>
                      <a:pt x="435" y="132"/>
                    </a:cubicBezTo>
                    <a:moveTo>
                      <a:pt x="444" y="132"/>
                    </a:moveTo>
                    <a:cubicBezTo>
                      <a:pt x="444" y="132"/>
                      <a:pt x="443" y="132"/>
                      <a:pt x="443" y="132"/>
                    </a:cubicBezTo>
                    <a:cubicBezTo>
                      <a:pt x="443" y="132"/>
                      <a:pt x="444" y="132"/>
                      <a:pt x="444" y="132"/>
                    </a:cubicBezTo>
                    <a:moveTo>
                      <a:pt x="435" y="132"/>
                    </a:moveTo>
                    <a:cubicBezTo>
                      <a:pt x="435" y="132"/>
                      <a:pt x="435" y="132"/>
                      <a:pt x="435" y="132"/>
                    </a:cubicBezTo>
                    <a:cubicBezTo>
                      <a:pt x="435" y="132"/>
                      <a:pt x="435" y="132"/>
                      <a:pt x="435" y="132"/>
                    </a:cubicBezTo>
                    <a:moveTo>
                      <a:pt x="444" y="132"/>
                    </a:moveTo>
                    <a:cubicBezTo>
                      <a:pt x="444" y="132"/>
                      <a:pt x="444" y="132"/>
                      <a:pt x="444" y="132"/>
                    </a:cubicBezTo>
                    <a:cubicBezTo>
                      <a:pt x="444" y="132"/>
                      <a:pt x="444" y="132"/>
                      <a:pt x="444" y="132"/>
                    </a:cubicBezTo>
                    <a:moveTo>
                      <a:pt x="435" y="132"/>
                    </a:moveTo>
                    <a:cubicBezTo>
                      <a:pt x="435" y="132"/>
                      <a:pt x="435" y="132"/>
                      <a:pt x="435" y="132"/>
                    </a:cubicBezTo>
                    <a:cubicBezTo>
                      <a:pt x="435" y="132"/>
                      <a:pt x="435" y="132"/>
                      <a:pt x="435" y="132"/>
                    </a:cubicBezTo>
                    <a:moveTo>
                      <a:pt x="445" y="132"/>
                    </a:moveTo>
                    <a:cubicBezTo>
                      <a:pt x="445" y="132"/>
                      <a:pt x="445" y="132"/>
                      <a:pt x="444" y="132"/>
                    </a:cubicBezTo>
                    <a:cubicBezTo>
                      <a:pt x="445" y="132"/>
                      <a:pt x="445" y="132"/>
                      <a:pt x="445" y="132"/>
                    </a:cubicBezTo>
                    <a:moveTo>
                      <a:pt x="434" y="132"/>
                    </a:moveTo>
                    <a:cubicBezTo>
                      <a:pt x="434" y="132"/>
                      <a:pt x="434" y="132"/>
                      <a:pt x="434" y="132"/>
                    </a:cubicBezTo>
                    <a:cubicBezTo>
                      <a:pt x="434" y="132"/>
                      <a:pt x="434" y="132"/>
                      <a:pt x="434" y="132"/>
                    </a:cubicBezTo>
                    <a:moveTo>
                      <a:pt x="434" y="132"/>
                    </a:moveTo>
                    <a:cubicBezTo>
                      <a:pt x="434" y="132"/>
                      <a:pt x="434" y="132"/>
                      <a:pt x="434" y="132"/>
                    </a:cubicBezTo>
                    <a:cubicBezTo>
                      <a:pt x="434" y="132"/>
                      <a:pt x="434" y="132"/>
                      <a:pt x="434" y="132"/>
                    </a:cubicBezTo>
                    <a:moveTo>
                      <a:pt x="445" y="132"/>
                    </a:moveTo>
                    <a:cubicBezTo>
                      <a:pt x="445" y="132"/>
                      <a:pt x="445" y="132"/>
                      <a:pt x="445" y="132"/>
                    </a:cubicBezTo>
                    <a:cubicBezTo>
                      <a:pt x="445" y="132"/>
                      <a:pt x="445" y="132"/>
                      <a:pt x="445" y="132"/>
                    </a:cubicBezTo>
                    <a:moveTo>
                      <a:pt x="433" y="132"/>
                    </a:moveTo>
                    <a:cubicBezTo>
                      <a:pt x="433" y="132"/>
                      <a:pt x="433" y="132"/>
                      <a:pt x="433" y="132"/>
                    </a:cubicBezTo>
                    <a:cubicBezTo>
                      <a:pt x="433" y="132"/>
                      <a:pt x="433" y="132"/>
                      <a:pt x="433" y="132"/>
                    </a:cubicBezTo>
                    <a:moveTo>
                      <a:pt x="446" y="132"/>
                    </a:moveTo>
                    <a:cubicBezTo>
                      <a:pt x="446" y="132"/>
                      <a:pt x="446" y="132"/>
                      <a:pt x="445" y="132"/>
                    </a:cubicBezTo>
                    <a:cubicBezTo>
                      <a:pt x="446" y="132"/>
                      <a:pt x="446" y="132"/>
                      <a:pt x="446" y="132"/>
                    </a:cubicBezTo>
                    <a:moveTo>
                      <a:pt x="446" y="132"/>
                    </a:moveTo>
                    <a:cubicBezTo>
                      <a:pt x="446" y="132"/>
                      <a:pt x="446" y="132"/>
                      <a:pt x="446" y="132"/>
                    </a:cubicBezTo>
                    <a:cubicBezTo>
                      <a:pt x="446" y="132"/>
                      <a:pt x="446" y="132"/>
                      <a:pt x="446"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2" y="132"/>
                    </a:moveTo>
                    <a:cubicBezTo>
                      <a:pt x="432" y="132"/>
                      <a:pt x="432" y="132"/>
                      <a:pt x="432" y="132"/>
                    </a:cubicBezTo>
                    <a:cubicBezTo>
                      <a:pt x="432" y="132"/>
                      <a:pt x="432" y="132"/>
                      <a:pt x="432"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1" y="132"/>
                    </a:moveTo>
                    <a:cubicBezTo>
                      <a:pt x="431" y="132"/>
                      <a:pt x="431" y="132"/>
                      <a:pt x="431" y="132"/>
                    </a:cubicBezTo>
                    <a:cubicBezTo>
                      <a:pt x="431" y="132"/>
                      <a:pt x="431" y="132"/>
                      <a:pt x="431" y="132"/>
                    </a:cubicBezTo>
                    <a:moveTo>
                      <a:pt x="448" y="132"/>
                    </a:moveTo>
                    <a:cubicBezTo>
                      <a:pt x="448" y="132"/>
                      <a:pt x="448" y="132"/>
                      <a:pt x="448" y="132"/>
                    </a:cubicBezTo>
                    <a:cubicBezTo>
                      <a:pt x="448" y="132"/>
                      <a:pt x="448" y="132"/>
                      <a:pt x="448" y="132"/>
                    </a:cubicBezTo>
                    <a:moveTo>
                      <a:pt x="449" y="132"/>
                    </a:moveTo>
                    <a:cubicBezTo>
                      <a:pt x="448" y="132"/>
                      <a:pt x="448" y="132"/>
                      <a:pt x="448" y="132"/>
                    </a:cubicBezTo>
                    <a:cubicBezTo>
                      <a:pt x="448" y="132"/>
                      <a:pt x="448" y="132"/>
                      <a:pt x="449" y="132"/>
                    </a:cubicBezTo>
                    <a:moveTo>
                      <a:pt x="449" y="132"/>
                    </a:moveTo>
                    <a:cubicBezTo>
                      <a:pt x="449" y="132"/>
                      <a:pt x="449" y="132"/>
                      <a:pt x="449" y="132"/>
                    </a:cubicBezTo>
                    <a:cubicBezTo>
                      <a:pt x="449" y="132"/>
                      <a:pt x="449" y="132"/>
                      <a:pt x="449" y="132"/>
                    </a:cubicBezTo>
                    <a:moveTo>
                      <a:pt x="450" y="132"/>
                    </a:moveTo>
                    <a:cubicBezTo>
                      <a:pt x="450" y="132"/>
                      <a:pt x="449" y="132"/>
                      <a:pt x="449" y="132"/>
                    </a:cubicBezTo>
                    <a:cubicBezTo>
                      <a:pt x="449" y="132"/>
                      <a:pt x="450" y="132"/>
                      <a:pt x="450" y="132"/>
                    </a:cubicBezTo>
                    <a:moveTo>
                      <a:pt x="450" y="132"/>
                    </a:moveTo>
                    <a:cubicBezTo>
                      <a:pt x="450" y="132"/>
                      <a:pt x="450" y="132"/>
                      <a:pt x="450" y="132"/>
                    </a:cubicBezTo>
                    <a:cubicBezTo>
                      <a:pt x="450" y="132"/>
                      <a:pt x="450" y="132"/>
                      <a:pt x="450" y="132"/>
                    </a:cubicBezTo>
                    <a:moveTo>
                      <a:pt x="239" y="123"/>
                    </a:moveTo>
                    <a:cubicBezTo>
                      <a:pt x="239" y="123"/>
                      <a:pt x="239" y="123"/>
                      <a:pt x="239" y="123"/>
                    </a:cubicBezTo>
                    <a:cubicBezTo>
                      <a:pt x="254" y="124"/>
                      <a:pt x="269" y="126"/>
                      <a:pt x="285" y="127"/>
                    </a:cubicBezTo>
                    <a:cubicBezTo>
                      <a:pt x="269" y="126"/>
                      <a:pt x="254" y="124"/>
                      <a:pt x="239" y="123"/>
                    </a:cubicBezTo>
                    <a:moveTo>
                      <a:pt x="687" y="117"/>
                    </a:moveTo>
                    <a:cubicBezTo>
                      <a:pt x="619" y="127"/>
                      <a:pt x="538" y="132"/>
                      <a:pt x="450" y="132"/>
                    </a:cubicBezTo>
                    <a:cubicBezTo>
                      <a:pt x="538" y="132"/>
                      <a:pt x="619" y="127"/>
                      <a:pt x="687" y="117"/>
                    </a:cubicBezTo>
                    <a:cubicBezTo>
                      <a:pt x="687" y="117"/>
                      <a:pt x="687" y="117"/>
                      <a:pt x="687" y="117"/>
                    </a:cubicBezTo>
                    <a:moveTo>
                      <a:pt x="0" y="47"/>
                    </a:moveTo>
                    <a:cubicBezTo>
                      <a:pt x="3" y="73"/>
                      <a:pt x="63" y="96"/>
                      <a:pt x="157" y="112"/>
                    </a:cubicBezTo>
                    <a:cubicBezTo>
                      <a:pt x="157" y="112"/>
                      <a:pt x="157" y="112"/>
                      <a:pt x="157" y="112"/>
                    </a:cubicBezTo>
                    <a:cubicBezTo>
                      <a:pt x="63" y="96"/>
                      <a:pt x="3" y="73"/>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879" y="47"/>
                    </a:moveTo>
                    <a:cubicBezTo>
                      <a:pt x="877" y="72"/>
                      <a:pt x="820" y="95"/>
                      <a:pt x="732" y="110"/>
                    </a:cubicBezTo>
                    <a:cubicBezTo>
                      <a:pt x="732" y="110"/>
                      <a:pt x="732" y="110"/>
                      <a:pt x="732" y="110"/>
                    </a:cubicBezTo>
                    <a:cubicBezTo>
                      <a:pt x="820" y="95"/>
                      <a:pt x="877" y="72"/>
                      <a:pt x="879" y="47"/>
                    </a:cubicBezTo>
                    <a:moveTo>
                      <a:pt x="879" y="47"/>
                    </a:moveTo>
                    <a:cubicBezTo>
                      <a:pt x="879" y="47"/>
                      <a:pt x="879" y="47"/>
                      <a:pt x="879" y="47"/>
                    </a:cubicBezTo>
                    <a:cubicBezTo>
                      <a:pt x="879" y="47"/>
                      <a:pt x="879" y="47"/>
                      <a:pt x="879" y="47"/>
                    </a:cubicBezTo>
                    <a:moveTo>
                      <a:pt x="0" y="47"/>
                    </a:moveTo>
                    <a:cubicBezTo>
                      <a:pt x="0" y="47"/>
                      <a:pt x="0" y="47"/>
                      <a:pt x="0" y="47"/>
                    </a:cubicBezTo>
                    <a:cubicBezTo>
                      <a:pt x="0" y="47"/>
                      <a:pt x="0" y="47"/>
                      <a:pt x="0" y="47"/>
                    </a:cubicBezTo>
                    <a:moveTo>
                      <a:pt x="879" y="46"/>
                    </a:moveTo>
                    <a:cubicBezTo>
                      <a:pt x="879" y="47"/>
                      <a:pt x="879" y="47"/>
                      <a:pt x="879" y="47"/>
                    </a:cubicBezTo>
                    <a:cubicBezTo>
                      <a:pt x="879" y="47"/>
                      <a:pt x="879" y="46"/>
                      <a:pt x="879" y="46"/>
                    </a:cubicBezTo>
                    <a:moveTo>
                      <a:pt x="0" y="46"/>
                    </a:moveTo>
                    <a:cubicBezTo>
                      <a:pt x="0" y="46"/>
                      <a:pt x="0" y="46"/>
                      <a:pt x="0" y="47"/>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cubicBezTo>
                      <a:pt x="0" y="45"/>
                      <a:pt x="0" y="45"/>
                      <a:pt x="0" y="45"/>
                    </a:cubicBezTo>
                    <a:moveTo>
                      <a:pt x="879" y="45"/>
                    </a:moveTo>
                    <a:cubicBezTo>
                      <a:pt x="879" y="45"/>
                      <a:pt x="879" y="45"/>
                      <a:pt x="879" y="45"/>
                    </a:cubicBez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879" y="44"/>
                    </a:moveTo>
                    <a:cubicBezTo>
                      <a:pt x="879" y="45"/>
                      <a:pt x="879" y="45"/>
                      <a:pt x="879" y="45"/>
                    </a:cubicBezTo>
                    <a:cubicBezTo>
                      <a:pt x="879" y="45"/>
                      <a:pt x="879" y="45"/>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34" y="12"/>
                    </a:moveTo>
                    <a:cubicBezTo>
                      <a:pt x="12" y="22"/>
                      <a:pt x="0" y="33"/>
                      <a:pt x="0" y="45"/>
                    </a:cubicBezTo>
                    <a:cubicBezTo>
                      <a:pt x="0" y="33"/>
                      <a:pt x="12" y="22"/>
                      <a:pt x="34" y="12"/>
                    </a:cubicBezTo>
                    <a:cubicBezTo>
                      <a:pt x="34" y="12"/>
                      <a:pt x="34" y="12"/>
                      <a:pt x="34" y="12"/>
                    </a:cubicBezTo>
                    <a:moveTo>
                      <a:pt x="815" y="0"/>
                    </a:moveTo>
                    <a:cubicBezTo>
                      <a:pt x="815" y="0"/>
                      <a:pt x="815" y="0"/>
                      <a:pt x="815" y="0"/>
                    </a:cubicBezTo>
                    <a:cubicBezTo>
                      <a:pt x="854" y="13"/>
                      <a:pt x="878" y="28"/>
                      <a:pt x="879" y="44"/>
                    </a:cubicBezTo>
                    <a:cubicBezTo>
                      <a:pt x="878" y="28"/>
                      <a:pt x="854" y="13"/>
                      <a:pt x="815" y="0"/>
                    </a:cubicBezTo>
                  </a:path>
                </a:pathLst>
              </a:custGeom>
              <a:solidFill>
                <a:srgbClr val="E4E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1" name="Freeform 32"/>
              <p:cNvSpPr/>
              <p:nvPr>
                <p:custDataLst>
                  <p:tags r:id="rId27"/>
                </p:custDataLst>
              </p:nvPr>
            </p:nvSpPr>
            <p:spPr bwMode="auto">
              <a:xfrm flipH="1">
                <a:off x="6512298" y="4562080"/>
                <a:ext cx="1963248" cy="1109880"/>
              </a:xfrm>
              <a:custGeom>
                <a:avLst/>
                <a:gdLst>
                  <a:gd name="T0" fmla="*/ 197 w 502"/>
                  <a:gd name="T1" fmla="*/ 0 h 284"/>
                  <a:gd name="T2" fmla="*/ 462 w 502"/>
                  <a:gd name="T3" fmla="*/ 92 h 284"/>
                  <a:gd name="T4" fmla="*/ 500 w 502"/>
                  <a:gd name="T5" fmla="*/ 147 h 284"/>
                  <a:gd name="T6" fmla="*/ 354 w 502"/>
                  <a:gd name="T7" fmla="*/ 237 h 284"/>
                  <a:gd name="T8" fmla="*/ 89 w 502"/>
                  <a:gd name="T9" fmla="*/ 284 h 284"/>
                  <a:gd name="T10" fmla="*/ 0 w 502"/>
                  <a:gd name="T11" fmla="*/ 190 h 284"/>
                  <a:gd name="T12" fmla="*/ 197 w 502"/>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502" h="284">
                    <a:moveTo>
                      <a:pt x="197" y="0"/>
                    </a:moveTo>
                    <a:cubicBezTo>
                      <a:pt x="462" y="92"/>
                      <a:pt x="462" y="92"/>
                      <a:pt x="462" y="92"/>
                    </a:cubicBezTo>
                    <a:cubicBezTo>
                      <a:pt x="462" y="92"/>
                      <a:pt x="498" y="99"/>
                      <a:pt x="500" y="147"/>
                    </a:cubicBezTo>
                    <a:cubicBezTo>
                      <a:pt x="502" y="195"/>
                      <a:pt x="389" y="228"/>
                      <a:pt x="354" y="237"/>
                    </a:cubicBezTo>
                    <a:cubicBezTo>
                      <a:pt x="318" y="246"/>
                      <a:pt x="89" y="284"/>
                      <a:pt x="89" y="284"/>
                    </a:cubicBezTo>
                    <a:cubicBezTo>
                      <a:pt x="0" y="190"/>
                      <a:pt x="0" y="190"/>
                      <a:pt x="0" y="190"/>
                    </a:cubicBezTo>
                    <a:cubicBezTo>
                      <a:pt x="197" y="0"/>
                      <a:pt x="197" y="0"/>
                      <a:pt x="197"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2" name="Freeform 33"/>
              <p:cNvSpPr/>
              <p:nvPr>
                <p:custDataLst>
                  <p:tags r:id="rId28"/>
                </p:custDataLst>
              </p:nvPr>
            </p:nvSpPr>
            <p:spPr bwMode="auto">
              <a:xfrm flipH="1">
                <a:off x="7786480" y="4741471"/>
                <a:ext cx="2151022" cy="1015993"/>
              </a:xfrm>
              <a:custGeom>
                <a:avLst/>
                <a:gdLst>
                  <a:gd name="T0" fmla="*/ 290 w 550"/>
                  <a:gd name="T1" fmla="*/ 0 h 260"/>
                  <a:gd name="T2" fmla="*/ 74 w 550"/>
                  <a:gd name="T3" fmla="*/ 66 h 260"/>
                  <a:gd name="T4" fmla="*/ 7 w 550"/>
                  <a:gd name="T5" fmla="*/ 153 h 260"/>
                  <a:gd name="T6" fmla="*/ 172 w 550"/>
                  <a:gd name="T7" fmla="*/ 252 h 260"/>
                  <a:gd name="T8" fmla="*/ 550 w 550"/>
                  <a:gd name="T9" fmla="*/ 252 h 260"/>
                  <a:gd name="T10" fmla="*/ 547 w 550"/>
                  <a:gd name="T11" fmla="*/ 182 h 260"/>
                  <a:gd name="T12" fmla="*/ 411 w 550"/>
                  <a:gd name="T13" fmla="*/ 155 h 260"/>
                  <a:gd name="T14" fmla="*/ 536 w 550"/>
                  <a:gd name="T15" fmla="*/ 7 h 260"/>
                  <a:gd name="T16" fmla="*/ 290 w 550"/>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260">
                    <a:moveTo>
                      <a:pt x="290" y="0"/>
                    </a:moveTo>
                    <a:cubicBezTo>
                      <a:pt x="74" y="66"/>
                      <a:pt x="74" y="66"/>
                      <a:pt x="74" y="66"/>
                    </a:cubicBezTo>
                    <a:cubicBezTo>
                      <a:pt x="74" y="66"/>
                      <a:pt x="0" y="98"/>
                      <a:pt x="7" y="153"/>
                    </a:cubicBezTo>
                    <a:cubicBezTo>
                      <a:pt x="13" y="208"/>
                      <a:pt x="75" y="245"/>
                      <a:pt x="172" y="252"/>
                    </a:cubicBezTo>
                    <a:cubicBezTo>
                      <a:pt x="270" y="260"/>
                      <a:pt x="550" y="252"/>
                      <a:pt x="550" y="252"/>
                    </a:cubicBezTo>
                    <a:cubicBezTo>
                      <a:pt x="547" y="182"/>
                      <a:pt x="547" y="182"/>
                      <a:pt x="547" y="182"/>
                    </a:cubicBezTo>
                    <a:cubicBezTo>
                      <a:pt x="411" y="155"/>
                      <a:pt x="411" y="155"/>
                      <a:pt x="411" y="155"/>
                    </a:cubicBezTo>
                    <a:cubicBezTo>
                      <a:pt x="536" y="7"/>
                      <a:pt x="536" y="7"/>
                      <a:pt x="536" y="7"/>
                    </a:cubicBezTo>
                    <a:cubicBezTo>
                      <a:pt x="290" y="0"/>
                      <a:pt x="290" y="0"/>
                      <a:pt x="290" y="0"/>
                    </a:cubicBezTo>
                  </a:path>
                </a:pathLst>
              </a:custGeom>
              <a:solidFill>
                <a:srgbClr val="24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3" name="Freeform 34"/>
              <p:cNvSpPr/>
              <p:nvPr>
                <p:custDataLst>
                  <p:tags r:id="rId29"/>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4" name="Freeform 35"/>
              <p:cNvSpPr/>
              <p:nvPr>
                <p:custDataLst>
                  <p:tags r:id="rId30"/>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5" name="Freeform 36"/>
              <p:cNvSpPr/>
              <p:nvPr>
                <p:custDataLst>
                  <p:tags r:id="rId31"/>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6" name="Freeform 37"/>
              <p:cNvSpPr/>
              <p:nvPr>
                <p:custDataLst>
                  <p:tags r:id="rId32"/>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7" name="Freeform 38"/>
              <p:cNvSpPr/>
              <p:nvPr>
                <p:custDataLst>
                  <p:tags r:id="rId33"/>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8" name="Freeform 39"/>
              <p:cNvSpPr/>
              <p:nvPr>
                <p:custDataLst>
                  <p:tags r:id="rId34"/>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79" name="Freeform 40"/>
              <p:cNvSpPr/>
              <p:nvPr>
                <p:custDataLst>
                  <p:tags r:id="rId35"/>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0" name="Freeform 41"/>
              <p:cNvSpPr/>
              <p:nvPr>
                <p:custDataLst>
                  <p:tags r:id="rId36"/>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1" name="Freeform 42"/>
              <p:cNvSpPr/>
              <p:nvPr>
                <p:custDataLst>
                  <p:tags r:id="rId37"/>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2" name="Freeform 43"/>
              <p:cNvSpPr/>
              <p:nvPr>
                <p:custDataLst>
                  <p:tags r:id="rId38"/>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3" name="Freeform 44"/>
              <p:cNvSpPr/>
              <p:nvPr>
                <p:custDataLst>
                  <p:tags r:id="rId39"/>
                </p:custDataLst>
              </p:nvPr>
            </p:nvSpPr>
            <p:spPr bwMode="auto">
              <a:xfrm flipH="1">
                <a:off x="7219804" y="3247660"/>
                <a:ext cx="2154375" cy="957313"/>
              </a:xfrm>
              <a:custGeom>
                <a:avLst/>
                <a:gdLst>
                  <a:gd name="T0" fmla="*/ 510 w 551"/>
                  <a:gd name="T1" fmla="*/ 90 h 245"/>
                  <a:gd name="T2" fmla="*/ 454 w 551"/>
                  <a:gd name="T3" fmla="*/ 42 h 245"/>
                  <a:gd name="T4" fmla="*/ 327 w 551"/>
                  <a:gd name="T5" fmla="*/ 0 h 245"/>
                  <a:gd name="T6" fmla="*/ 163 w 551"/>
                  <a:gd name="T7" fmla="*/ 9 h 245"/>
                  <a:gd name="T8" fmla="*/ 79 w 551"/>
                  <a:gd name="T9" fmla="*/ 37 h 245"/>
                  <a:gd name="T10" fmla="*/ 18 w 551"/>
                  <a:gd name="T11" fmla="*/ 99 h 245"/>
                  <a:gd name="T12" fmla="*/ 0 w 551"/>
                  <a:gd name="T13" fmla="*/ 217 h 245"/>
                  <a:gd name="T14" fmla="*/ 110 w 551"/>
                  <a:gd name="T15" fmla="*/ 245 h 245"/>
                  <a:gd name="T16" fmla="*/ 120 w 551"/>
                  <a:gd name="T17" fmla="*/ 151 h 245"/>
                  <a:gd name="T18" fmla="*/ 128 w 551"/>
                  <a:gd name="T19" fmla="*/ 222 h 245"/>
                  <a:gd name="T20" fmla="*/ 432 w 551"/>
                  <a:gd name="T21" fmla="*/ 220 h 245"/>
                  <a:gd name="T22" fmla="*/ 428 w 551"/>
                  <a:gd name="T23" fmla="*/ 134 h 245"/>
                  <a:gd name="T24" fmla="*/ 464 w 551"/>
                  <a:gd name="T25" fmla="*/ 220 h 245"/>
                  <a:gd name="T26" fmla="*/ 551 w 551"/>
                  <a:gd name="T27" fmla="*/ 165 h 245"/>
                  <a:gd name="T28" fmla="*/ 510 w 551"/>
                  <a:gd name="T29" fmla="*/ 9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245">
                    <a:moveTo>
                      <a:pt x="510" y="90"/>
                    </a:moveTo>
                    <a:cubicBezTo>
                      <a:pt x="488" y="57"/>
                      <a:pt x="454" y="42"/>
                      <a:pt x="454" y="42"/>
                    </a:cubicBezTo>
                    <a:cubicBezTo>
                      <a:pt x="327" y="0"/>
                      <a:pt x="327" y="0"/>
                      <a:pt x="327" y="0"/>
                    </a:cubicBezTo>
                    <a:cubicBezTo>
                      <a:pt x="163" y="9"/>
                      <a:pt x="163" y="9"/>
                      <a:pt x="163" y="9"/>
                    </a:cubicBezTo>
                    <a:cubicBezTo>
                      <a:pt x="163" y="9"/>
                      <a:pt x="133" y="16"/>
                      <a:pt x="79" y="37"/>
                    </a:cubicBezTo>
                    <a:cubicBezTo>
                      <a:pt x="25" y="57"/>
                      <a:pt x="18" y="99"/>
                      <a:pt x="18" y="99"/>
                    </a:cubicBezTo>
                    <a:cubicBezTo>
                      <a:pt x="0" y="217"/>
                      <a:pt x="0" y="217"/>
                      <a:pt x="0" y="217"/>
                    </a:cubicBezTo>
                    <a:cubicBezTo>
                      <a:pt x="110" y="245"/>
                      <a:pt x="110" y="245"/>
                      <a:pt x="110" y="245"/>
                    </a:cubicBezTo>
                    <a:cubicBezTo>
                      <a:pt x="120" y="151"/>
                      <a:pt x="120" y="151"/>
                      <a:pt x="120" y="151"/>
                    </a:cubicBezTo>
                    <a:cubicBezTo>
                      <a:pt x="128" y="222"/>
                      <a:pt x="128" y="222"/>
                      <a:pt x="128" y="222"/>
                    </a:cubicBezTo>
                    <a:cubicBezTo>
                      <a:pt x="432" y="220"/>
                      <a:pt x="432" y="220"/>
                      <a:pt x="432" y="220"/>
                    </a:cubicBezTo>
                    <a:cubicBezTo>
                      <a:pt x="428" y="134"/>
                      <a:pt x="428" y="134"/>
                      <a:pt x="428" y="134"/>
                    </a:cubicBezTo>
                    <a:cubicBezTo>
                      <a:pt x="464" y="220"/>
                      <a:pt x="464" y="220"/>
                      <a:pt x="464" y="220"/>
                    </a:cubicBezTo>
                    <a:cubicBezTo>
                      <a:pt x="551" y="165"/>
                      <a:pt x="551" y="165"/>
                      <a:pt x="551" y="165"/>
                    </a:cubicBezTo>
                    <a:cubicBezTo>
                      <a:pt x="551" y="165"/>
                      <a:pt x="532" y="122"/>
                      <a:pt x="510" y="90"/>
                    </a:cubicBezTo>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4" name="Freeform 45"/>
              <p:cNvSpPr/>
              <p:nvPr>
                <p:custDataLst>
                  <p:tags r:id="rId40"/>
                </p:custDataLst>
              </p:nvPr>
            </p:nvSpPr>
            <p:spPr bwMode="auto">
              <a:xfrm flipH="1">
                <a:off x="8006110" y="2841934"/>
                <a:ext cx="730978" cy="684035"/>
              </a:xfrm>
              <a:custGeom>
                <a:avLst/>
                <a:gdLst>
                  <a:gd name="T0" fmla="*/ 110 w 187"/>
                  <a:gd name="T1" fmla="*/ 0 h 175"/>
                  <a:gd name="T2" fmla="*/ 110 w 187"/>
                  <a:gd name="T3" fmla="*/ 56 h 175"/>
                  <a:gd name="T4" fmla="*/ 136 w 187"/>
                  <a:gd name="T5" fmla="*/ 94 h 175"/>
                  <a:gd name="T6" fmla="*/ 187 w 187"/>
                  <a:gd name="T7" fmla="*/ 113 h 175"/>
                  <a:gd name="T8" fmla="*/ 0 w 187"/>
                  <a:gd name="T9" fmla="*/ 113 h 175"/>
                  <a:gd name="T10" fmla="*/ 31 w 187"/>
                  <a:gd name="T11" fmla="*/ 98 h 175"/>
                  <a:gd name="T12" fmla="*/ 54 w 187"/>
                  <a:gd name="T13" fmla="*/ 61 h 175"/>
                  <a:gd name="T14" fmla="*/ 54 w 187"/>
                  <a:gd name="T15" fmla="*/ 11 h 175"/>
                  <a:gd name="T16" fmla="*/ 110 w 187"/>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75">
                    <a:moveTo>
                      <a:pt x="110" y="0"/>
                    </a:moveTo>
                    <a:cubicBezTo>
                      <a:pt x="110" y="56"/>
                      <a:pt x="110" y="56"/>
                      <a:pt x="110" y="56"/>
                    </a:cubicBezTo>
                    <a:cubicBezTo>
                      <a:pt x="110" y="73"/>
                      <a:pt x="120" y="88"/>
                      <a:pt x="136" y="94"/>
                    </a:cubicBezTo>
                    <a:cubicBezTo>
                      <a:pt x="187" y="113"/>
                      <a:pt x="187" y="113"/>
                      <a:pt x="187" y="113"/>
                    </a:cubicBezTo>
                    <a:cubicBezTo>
                      <a:pt x="187" y="113"/>
                      <a:pt x="102" y="175"/>
                      <a:pt x="0" y="113"/>
                    </a:cubicBezTo>
                    <a:cubicBezTo>
                      <a:pt x="31" y="98"/>
                      <a:pt x="31" y="98"/>
                      <a:pt x="31" y="98"/>
                    </a:cubicBezTo>
                    <a:cubicBezTo>
                      <a:pt x="45" y="91"/>
                      <a:pt x="54" y="77"/>
                      <a:pt x="54" y="61"/>
                    </a:cubicBezTo>
                    <a:cubicBezTo>
                      <a:pt x="54" y="11"/>
                      <a:pt x="54" y="11"/>
                      <a:pt x="54" y="11"/>
                    </a:cubicBezTo>
                    <a:cubicBezTo>
                      <a:pt x="110" y="0"/>
                      <a:pt x="110" y="0"/>
                      <a:pt x="110" y="0"/>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5" name="Freeform 46"/>
              <p:cNvSpPr/>
              <p:nvPr>
                <p:custDataLst>
                  <p:tags r:id="rId41"/>
                </p:custDataLst>
              </p:nvPr>
            </p:nvSpPr>
            <p:spPr bwMode="auto">
              <a:xfrm flipH="1">
                <a:off x="8135204" y="2325554"/>
                <a:ext cx="531469" cy="668945"/>
              </a:xfrm>
              <a:custGeom>
                <a:avLst/>
                <a:gdLst>
                  <a:gd name="T0" fmla="*/ 0 w 136"/>
                  <a:gd name="T1" fmla="*/ 0 h 171"/>
                  <a:gd name="T2" fmla="*/ 11 w 136"/>
                  <a:gd name="T3" fmla="*/ 132 h 171"/>
                  <a:gd name="T4" fmla="*/ 54 w 136"/>
                  <a:gd name="T5" fmla="*/ 164 h 171"/>
                  <a:gd name="T6" fmla="*/ 127 w 136"/>
                  <a:gd name="T7" fmla="*/ 116 h 171"/>
                  <a:gd name="T8" fmla="*/ 124 w 136"/>
                  <a:gd name="T9" fmla="*/ 4 h 171"/>
                  <a:gd name="T10" fmla="*/ 0 w 136"/>
                  <a:gd name="T11" fmla="*/ 0 h 171"/>
                </a:gdLst>
                <a:ahLst/>
                <a:cxnLst>
                  <a:cxn ang="0">
                    <a:pos x="T0" y="T1"/>
                  </a:cxn>
                  <a:cxn ang="0">
                    <a:pos x="T2" y="T3"/>
                  </a:cxn>
                  <a:cxn ang="0">
                    <a:pos x="T4" y="T5"/>
                  </a:cxn>
                  <a:cxn ang="0">
                    <a:pos x="T6" y="T7"/>
                  </a:cxn>
                  <a:cxn ang="0">
                    <a:pos x="T8" y="T9"/>
                  </a:cxn>
                  <a:cxn ang="0">
                    <a:pos x="T10" y="T11"/>
                  </a:cxn>
                </a:cxnLst>
                <a:rect l="0" t="0" r="r" b="b"/>
                <a:pathLst>
                  <a:path w="136" h="171">
                    <a:moveTo>
                      <a:pt x="0" y="0"/>
                    </a:moveTo>
                    <a:cubicBezTo>
                      <a:pt x="11" y="132"/>
                      <a:pt x="11" y="132"/>
                      <a:pt x="11" y="132"/>
                    </a:cubicBezTo>
                    <a:cubicBezTo>
                      <a:pt x="11" y="132"/>
                      <a:pt x="17" y="156"/>
                      <a:pt x="54" y="164"/>
                    </a:cubicBezTo>
                    <a:cubicBezTo>
                      <a:pt x="92" y="171"/>
                      <a:pt x="119" y="155"/>
                      <a:pt x="127" y="116"/>
                    </a:cubicBezTo>
                    <a:cubicBezTo>
                      <a:pt x="136" y="77"/>
                      <a:pt x="124" y="4"/>
                      <a:pt x="124" y="4"/>
                    </a:cubicBezTo>
                    <a:cubicBezTo>
                      <a:pt x="0" y="0"/>
                      <a:pt x="0" y="0"/>
                      <a:pt x="0" y="0"/>
                    </a:cubicBezTo>
                  </a:path>
                </a:pathLst>
              </a:custGeom>
              <a:solidFill>
                <a:srgbClr val="FFA8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6" name="Freeform 47"/>
              <p:cNvSpPr/>
              <p:nvPr>
                <p:custDataLst>
                  <p:tags r:id="rId42"/>
                </p:custDataLst>
              </p:nvPr>
            </p:nvSpPr>
            <p:spPr bwMode="auto">
              <a:xfrm flipH="1">
                <a:off x="8631464" y="2540154"/>
                <a:ext cx="117359" cy="179391"/>
              </a:xfrm>
              <a:custGeom>
                <a:avLst/>
                <a:gdLst>
                  <a:gd name="T0" fmla="*/ 29 w 30"/>
                  <a:gd name="T1" fmla="*/ 18 h 46"/>
                  <a:gd name="T2" fmla="*/ 12 w 30"/>
                  <a:gd name="T3" fmla="*/ 6 h 46"/>
                  <a:gd name="T4" fmla="*/ 30 w 30"/>
                  <a:gd name="T5" fmla="*/ 46 h 46"/>
                  <a:gd name="T6" fmla="*/ 29 w 30"/>
                  <a:gd name="T7" fmla="*/ 18 h 46"/>
                </a:gdLst>
                <a:ahLst/>
                <a:cxnLst>
                  <a:cxn ang="0">
                    <a:pos x="T0" y="T1"/>
                  </a:cxn>
                  <a:cxn ang="0">
                    <a:pos x="T2" y="T3"/>
                  </a:cxn>
                  <a:cxn ang="0">
                    <a:pos x="T4" y="T5"/>
                  </a:cxn>
                  <a:cxn ang="0">
                    <a:pos x="T6" y="T7"/>
                  </a:cxn>
                </a:cxnLst>
                <a:rect l="0" t="0" r="r" b="b"/>
                <a:pathLst>
                  <a:path w="30" h="46">
                    <a:moveTo>
                      <a:pt x="29" y="18"/>
                    </a:moveTo>
                    <a:cubicBezTo>
                      <a:pt x="29" y="18"/>
                      <a:pt x="24" y="0"/>
                      <a:pt x="12" y="6"/>
                    </a:cubicBezTo>
                    <a:cubicBezTo>
                      <a:pt x="0" y="12"/>
                      <a:pt x="2" y="45"/>
                      <a:pt x="30" y="46"/>
                    </a:cubicBezTo>
                    <a:cubicBezTo>
                      <a:pt x="29" y="18"/>
                      <a:pt x="29" y="18"/>
                      <a:pt x="29" y="18"/>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7" name="Freeform 48"/>
              <p:cNvSpPr/>
              <p:nvPr>
                <p:custDataLst>
                  <p:tags r:id="rId43"/>
                </p:custDataLst>
              </p:nvPr>
            </p:nvSpPr>
            <p:spPr bwMode="auto">
              <a:xfrm flipH="1">
                <a:off x="8064789" y="2533447"/>
                <a:ext cx="102270" cy="162625"/>
              </a:xfrm>
              <a:custGeom>
                <a:avLst/>
                <a:gdLst>
                  <a:gd name="T0" fmla="*/ 2 w 26"/>
                  <a:gd name="T1" fmla="*/ 12 h 42"/>
                  <a:gd name="T2" fmla="*/ 13 w 26"/>
                  <a:gd name="T3" fmla="*/ 4 h 42"/>
                  <a:gd name="T4" fmla="*/ 2 w 26"/>
                  <a:gd name="T5" fmla="*/ 42 h 42"/>
                  <a:gd name="T6" fmla="*/ 2 w 26"/>
                  <a:gd name="T7" fmla="*/ 12 h 42"/>
                </a:gdLst>
                <a:ahLst/>
                <a:cxnLst>
                  <a:cxn ang="0">
                    <a:pos x="T0" y="T1"/>
                  </a:cxn>
                  <a:cxn ang="0">
                    <a:pos x="T2" y="T3"/>
                  </a:cxn>
                  <a:cxn ang="0">
                    <a:pos x="T4" y="T5"/>
                  </a:cxn>
                  <a:cxn ang="0">
                    <a:pos x="T6" y="T7"/>
                  </a:cxn>
                </a:cxnLst>
                <a:rect l="0" t="0" r="r" b="b"/>
                <a:pathLst>
                  <a:path w="26" h="42">
                    <a:moveTo>
                      <a:pt x="2" y="12"/>
                    </a:moveTo>
                    <a:cubicBezTo>
                      <a:pt x="2" y="12"/>
                      <a:pt x="0" y="0"/>
                      <a:pt x="13" y="4"/>
                    </a:cubicBezTo>
                    <a:cubicBezTo>
                      <a:pt x="26" y="8"/>
                      <a:pt x="21" y="37"/>
                      <a:pt x="2" y="42"/>
                    </a:cubicBezTo>
                    <a:lnTo>
                      <a:pt x="2" y="12"/>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8" name="Freeform 49"/>
              <p:cNvSpPr/>
              <p:nvPr>
                <p:custDataLst>
                  <p:tags r:id="rId44"/>
                </p:custDataLst>
              </p:nvPr>
            </p:nvSpPr>
            <p:spPr bwMode="auto">
              <a:xfrm flipH="1">
                <a:off x="8596257" y="2317171"/>
                <a:ext cx="70415" cy="246453"/>
              </a:xfrm>
              <a:custGeom>
                <a:avLst/>
                <a:gdLst>
                  <a:gd name="T0" fmla="*/ 0 w 18"/>
                  <a:gd name="T1" fmla="*/ 0 h 63"/>
                  <a:gd name="T2" fmla="*/ 17 w 18"/>
                  <a:gd name="T3" fmla="*/ 27 h 63"/>
                  <a:gd name="T4" fmla="*/ 5 w 18"/>
                  <a:gd name="T5" fmla="*/ 63 h 63"/>
                  <a:gd name="T6" fmla="*/ 0 w 18"/>
                  <a:gd name="T7" fmla="*/ 0 h 63"/>
                </a:gdLst>
                <a:ahLst/>
                <a:cxnLst>
                  <a:cxn ang="0">
                    <a:pos x="T0" y="T1"/>
                  </a:cxn>
                  <a:cxn ang="0">
                    <a:pos x="T2" y="T3"/>
                  </a:cxn>
                  <a:cxn ang="0">
                    <a:pos x="T4" y="T5"/>
                  </a:cxn>
                  <a:cxn ang="0">
                    <a:pos x="T6" y="T7"/>
                  </a:cxn>
                </a:cxnLst>
                <a:rect l="0" t="0" r="r" b="b"/>
                <a:pathLst>
                  <a:path w="18" h="63">
                    <a:moveTo>
                      <a:pt x="0" y="0"/>
                    </a:moveTo>
                    <a:cubicBezTo>
                      <a:pt x="0" y="0"/>
                      <a:pt x="16" y="5"/>
                      <a:pt x="17" y="27"/>
                    </a:cubicBezTo>
                    <a:cubicBezTo>
                      <a:pt x="18" y="49"/>
                      <a:pt x="5" y="63"/>
                      <a:pt x="5" y="63"/>
                    </a:cubicBezTo>
                    <a:cubicBezTo>
                      <a:pt x="0" y="0"/>
                      <a:pt x="0" y="0"/>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89" name="Freeform 50"/>
              <p:cNvSpPr/>
              <p:nvPr>
                <p:custDataLst>
                  <p:tags r:id="rId45"/>
                </p:custDataLst>
              </p:nvPr>
            </p:nvSpPr>
            <p:spPr bwMode="auto">
              <a:xfrm flipH="1">
                <a:off x="8138557" y="2317171"/>
                <a:ext cx="531469" cy="149213"/>
              </a:xfrm>
              <a:custGeom>
                <a:avLst/>
                <a:gdLst>
                  <a:gd name="T0" fmla="*/ 1 w 136"/>
                  <a:gd name="T1" fmla="*/ 0 h 38"/>
                  <a:gd name="T2" fmla="*/ 66 w 136"/>
                  <a:gd name="T3" fmla="*/ 34 h 38"/>
                  <a:gd name="T4" fmla="*/ 136 w 136"/>
                  <a:gd name="T5" fmla="*/ 5 h 38"/>
                  <a:gd name="T6" fmla="*/ 0 w 136"/>
                  <a:gd name="T7" fmla="*/ 0 h 38"/>
                  <a:gd name="T8" fmla="*/ 1 w 136"/>
                  <a:gd name="T9" fmla="*/ 0 h 38"/>
                </a:gdLst>
                <a:ahLst/>
                <a:cxnLst>
                  <a:cxn ang="0">
                    <a:pos x="T0" y="T1"/>
                  </a:cxn>
                  <a:cxn ang="0">
                    <a:pos x="T2" y="T3"/>
                  </a:cxn>
                  <a:cxn ang="0">
                    <a:pos x="T4" y="T5"/>
                  </a:cxn>
                  <a:cxn ang="0">
                    <a:pos x="T6" y="T7"/>
                  </a:cxn>
                  <a:cxn ang="0">
                    <a:pos x="T8" y="T9"/>
                  </a:cxn>
                </a:cxnLst>
                <a:rect l="0" t="0" r="r" b="b"/>
                <a:pathLst>
                  <a:path w="136" h="38">
                    <a:moveTo>
                      <a:pt x="1" y="0"/>
                    </a:moveTo>
                    <a:cubicBezTo>
                      <a:pt x="1" y="0"/>
                      <a:pt x="26" y="31"/>
                      <a:pt x="66" y="34"/>
                    </a:cubicBezTo>
                    <a:cubicBezTo>
                      <a:pt x="107" y="38"/>
                      <a:pt x="136" y="5"/>
                      <a:pt x="136" y="5"/>
                    </a:cubicBezTo>
                    <a:cubicBezTo>
                      <a:pt x="0" y="0"/>
                      <a:pt x="0" y="0"/>
                      <a:pt x="0" y="0"/>
                    </a:cubicBezTo>
                    <a:cubicBezTo>
                      <a:pt x="1" y="0"/>
                      <a:pt x="1" y="0"/>
                      <a:pt x="1"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0" name="Freeform 51"/>
              <p:cNvSpPr/>
              <p:nvPr>
                <p:custDataLst>
                  <p:tags r:id="rId46"/>
                </p:custDataLst>
              </p:nvPr>
            </p:nvSpPr>
            <p:spPr bwMode="auto">
              <a:xfrm flipH="1">
                <a:off x="8373275" y="2325554"/>
                <a:ext cx="285015" cy="167656"/>
              </a:xfrm>
              <a:custGeom>
                <a:avLst/>
                <a:gdLst>
                  <a:gd name="T0" fmla="*/ 0 w 73"/>
                  <a:gd name="T1" fmla="*/ 0 h 43"/>
                  <a:gd name="T2" fmla="*/ 24 w 73"/>
                  <a:gd name="T3" fmla="*/ 21 h 43"/>
                  <a:gd name="T4" fmla="*/ 73 w 73"/>
                  <a:gd name="T5" fmla="*/ 43 h 43"/>
                  <a:gd name="T6" fmla="*/ 0 w 73"/>
                  <a:gd name="T7" fmla="*/ 0 h 43"/>
                </a:gdLst>
                <a:ahLst/>
                <a:cxnLst>
                  <a:cxn ang="0">
                    <a:pos x="T0" y="T1"/>
                  </a:cxn>
                  <a:cxn ang="0">
                    <a:pos x="T2" y="T3"/>
                  </a:cxn>
                  <a:cxn ang="0">
                    <a:pos x="T4" y="T5"/>
                  </a:cxn>
                  <a:cxn ang="0">
                    <a:pos x="T6" y="T7"/>
                  </a:cxn>
                </a:cxnLst>
                <a:rect l="0" t="0" r="r" b="b"/>
                <a:pathLst>
                  <a:path w="73" h="43">
                    <a:moveTo>
                      <a:pt x="0" y="0"/>
                    </a:moveTo>
                    <a:cubicBezTo>
                      <a:pt x="0" y="0"/>
                      <a:pt x="10" y="11"/>
                      <a:pt x="24" y="21"/>
                    </a:cubicBezTo>
                    <a:cubicBezTo>
                      <a:pt x="38" y="32"/>
                      <a:pt x="57" y="43"/>
                      <a:pt x="73" y="43"/>
                    </a:cubicBezTo>
                    <a:cubicBezTo>
                      <a:pt x="73" y="43"/>
                      <a:pt x="25" y="25"/>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1" name="Freeform 52"/>
              <p:cNvSpPr/>
              <p:nvPr>
                <p:custDataLst>
                  <p:tags r:id="rId47"/>
                </p:custDataLst>
              </p:nvPr>
            </p:nvSpPr>
            <p:spPr bwMode="auto">
              <a:xfrm flipH="1">
                <a:off x="8150292" y="2345673"/>
                <a:ext cx="55327" cy="214599"/>
              </a:xfrm>
              <a:custGeom>
                <a:avLst/>
                <a:gdLst>
                  <a:gd name="T0" fmla="*/ 9 w 14"/>
                  <a:gd name="T1" fmla="*/ 0 h 55"/>
                  <a:gd name="T2" fmla="*/ 12 w 14"/>
                  <a:gd name="T3" fmla="*/ 55 h 55"/>
                  <a:gd name="T4" fmla="*/ 14 w 14"/>
                  <a:gd name="T5" fmla="*/ 0 h 55"/>
                  <a:gd name="T6" fmla="*/ 9 w 14"/>
                  <a:gd name="T7" fmla="*/ 0 h 55"/>
                </a:gdLst>
                <a:ahLst/>
                <a:cxnLst>
                  <a:cxn ang="0">
                    <a:pos x="T0" y="T1"/>
                  </a:cxn>
                  <a:cxn ang="0">
                    <a:pos x="T2" y="T3"/>
                  </a:cxn>
                  <a:cxn ang="0">
                    <a:pos x="T4" y="T5"/>
                  </a:cxn>
                  <a:cxn ang="0">
                    <a:pos x="T6" y="T7"/>
                  </a:cxn>
                </a:cxnLst>
                <a:rect l="0" t="0" r="r" b="b"/>
                <a:pathLst>
                  <a:path w="14" h="55">
                    <a:moveTo>
                      <a:pt x="9" y="0"/>
                    </a:moveTo>
                    <a:cubicBezTo>
                      <a:pt x="9" y="0"/>
                      <a:pt x="0" y="37"/>
                      <a:pt x="12" y="55"/>
                    </a:cubicBezTo>
                    <a:cubicBezTo>
                      <a:pt x="14" y="0"/>
                      <a:pt x="14" y="0"/>
                      <a:pt x="14" y="0"/>
                    </a:cubicBezTo>
                    <a:lnTo>
                      <a:pt x="9" y="0"/>
                    </a:lnTo>
                    <a:close/>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2" name="Freeform 53"/>
              <p:cNvSpPr/>
              <p:nvPr>
                <p:custDataLst>
                  <p:tags r:id="rId48"/>
                </p:custDataLst>
              </p:nvPr>
            </p:nvSpPr>
            <p:spPr bwMode="auto">
              <a:xfrm flipH="1">
                <a:off x="8393393" y="2540154"/>
                <a:ext cx="50297" cy="383931"/>
              </a:xfrm>
              <a:custGeom>
                <a:avLst/>
                <a:gdLst>
                  <a:gd name="T0" fmla="*/ 0 w 13"/>
                  <a:gd name="T1" fmla="*/ 70 h 98"/>
                  <a:gd name="T2" fmla="*/ 1 w 13"/>
                  <a:gd name="T3" fmla="*/ 72 h 98"/>
                  <a:gd name="T4" fmla="*/ 7 w 13"/>
                  <a:gd name="T5" fmla="*/ 87 h 98"/>
                  <a:gd name="T6" fmla="*/ 12 w 13"/>
                  <a:gd name="T7" fmla="*/ 98 h 98"/>
                  <a:gd name="T8" fmla="*/ 13 w 13"/>
                  <a:gd name="T9" fmla="*/ 98 h 98"/>
                  <a:gd name="T10" fmla="*/ 13 w 13"/>
                  <a:gd name="T11" fmla="*/ 97 h 98"/>
                  <a:gd name="T12" fmla="*/ 13 w 13"/>
                  <a:gd name="T13" fmla="*/ 1 h 98"/>
                  <a:gd name="T14" fmla="*/ 12 w 13"/>
                  <a:gd name="T15" fmla="*/ 0 h 98"/>
                  <a:gd name="T16" fmla="*/ 11 w 13"/>
                  <a:gd name="T17" fmla="*/ 1 h 98"/>
                  <a:gd name="T18" fmla="*/ 11 w 13"/>
                  <a:gd name="T19" fmla="*/ 97 h 98"/>
                  <a:gd name="T20" fmla="*/ 12 w 13"/>
                  <a:gd name="T21" fmla="*/ 97 h 98"/>
                  <a:gd name="T22" fmla="*/ 13 w 13"/>
                  <a:gd name="T23" fmla="*/ 97 h 98"/>
                  <a:gd name="T24" fmla="*/ 8 w 13"/>
                  <a:gd name="T25" fmla="*/ 84 h 98"/>
                  <a:gd name="T26" fmla="*/ 4 w 13"/>
                  <a:gd name="T27" fmla="*/ 74 h 98"/>
                  <a:gd name="T28" fmla="*/ 3 w 13"/>
                  <a:gd name="T29" fmla="*/ 71 h 98"/>
                  <a:gd name="T30" fmla="*/ 2 w 13"/>
                  <a:gd name="T31" fmla="*/ 70 h 98"/>
                  <a:gd name="T32" fmla="*/ 1 w 13"/>
                  <a:gd name="T33" fmla="*/ 69 h 98"/>
                  <a:gd name="T34" fmla="*/ 0 w 13"/>
                  <a:gd name="T35"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98">
                    <a:moveTo>
                      <a:pt x="0" y="70"/>
                    </a:moveTo>
                    <a:cubicBezTo>
                      <a:pt x="0" y="70"/>
                      <a:pt x="1" y="71"/>
                      <a:pt x="1" y="72"/>
                    </a:cubicBezTo>
                    <a:cubicBezTo>
                      <a:pt x="2" y="75"/>
                      <a:pt x="5" y="81"/>
                      <a:pt x="7" y="87"/>
                    </a:cubicBezTo>
                    <a:cubicBezTo>
                      <a:pt x="9" y="93"/>
                      <a:pt x="12" y="98"/>
                      <a:pt x="12" y="98"/>
                    </a:cubicBezTo>
                    <a:cubicBezTo>
                      <a:pt x="12" y="98"/>
                      <a:pt x="12" y="98"/>
                      <a:pt x="13" y="98"/>
                    </a:cubicBezTo>
                    <a:cubicBezTo>
                      <a:pt x="13" y="98"/>
                      <a:pt x="13" y="98"/>
                      <a:pt x="13" y="97"/>
                    </a:cubicBezTo>
                    <a:cubicBezTo>
                      <a:pt x="13" y="1"/>
                      <a:pt x="13" y="1"/>
                      <a:pt x="13" y="1"/>
                    </a:cubicBezTo>
                    <a:cubicBezTo>
                      <a:pt x="13" y="1"/>
                      <a:pt x="13" y="0"/>
                      <a:pt x="12" y="0"/>
                    </a:cubicBezTo>
                    <a:cubicBezTo>
                      <a:pt x="12" y="0"/>
                      <a:pt x="11" y="1"/>
                      <a:pt x="11" y="1"/>
                    </a:cubicBezTo>
                    <a:cubicBezTo>
                      <a:pt x="11" y="97"/>
                      <a:pt x="11" y="97"/>
                      <a:pt x="11" y="97"/>
                    </a:cubicBezTo>
                    <a:cubicBezTo>
                      <a:pt x="12" y="97"/>
                      <a:pt x="12" y="97"/>
                      <a:pt x="12" y="97"/>
                    </a:cubicBezTo>
                    <a:cubicBezTo>
                      <a:pt x="13" y="97"/>
                      <a:pt x="13" y="97"/>
                      <a:pt x="13" y="97"/>
                    </a:cubicBezTo>
                    <a:cubicBezTo>
                      <a:pt x="13" y="97"/>
                      <a:pt x="11" y="90"/>
                      <a:pt x="8" y="84"/>
                    </a:cubicBezTo>
                    <a:cubicBezTo>
                      <a:pt x="7" y="80"/>
                      <a:pt x="5" y="77"/>
                      <a:pt x="4" y="74"/>
                    </a:cubicBezTo>
                    <a:cubicBezTo>
                      <a:pt x="4" y="73"/>
                      <a:pt x="3" y="72"/>
                      <a:pt x="3" y="71"/>
                    </a:cubicBezTo>
                    <a:cubicBezTo>
                      <a:pt x="2" y="70"/>
                      <a:pt x="2" y="70"/>
                      <a:pt x="2" y="70"/>
                    </a:cubicBezTo>
                    <a:cubicBezTo>
                      <a:pt x="2" y="69"/>
                      <a:pt x="1" y="69"/>
                      <a:pt x="1" y="69"/>
                    </a:cubicBezTo>
                    <a:cubicBezTo>
                      <a:pt x="0" y="69"/>
                      <a:pt x="0" y="70"/>
                      <a:pt x="0" y="70"/>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3" name="Freeform 54"/>
              <p:cNvSpPr/>
              <p:nvPr>
                <p:custDataLst>
                  <p:tags r:id="rId49"/>
                </p:custDataLst>
              </p:nvPr>
            </p:nvSpPr>
            <p:spPr bwMode="auto">
              <a:xfrm flipH="1">
                <a:off x="8452073"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cubicBezTo>
                      <a:pt x="22" y="11"/>
                      <a:pt x="22" y="11"/>
                      <a:pt x="22" y="11"/>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4" name="Freeform 55"/>
              <p:cNvSpPr/>
              <p:nvPr>
                <p:custDataLst>
                  <p:tags r:id="rId50"/>
                </p:custDataLst>
              </p:nvPr>
            </p:nvSpPr>
            <p:spPr bwMode="auto">
              <a:xfrm flipH="1">
                <a:off x="8463809" y="2637394"/>
                <a:ext cx="11736" cy="20119"/>
              </a:xfrm>
              <a:custGeom>
                <a:avLst/>
                <a:gdLst>
                  <a:gd name="T0" fmla="*/ 0 w 3"/>
                  <a:gd name="T1" fmla="*/ 0 h 5"/>
                  <a:gd name="T2" fmla="*/ 2 w 3"/>
                  <a:gd name="T3" fmla="*/ 5 h 5"/>
                  <a:gd name="T4" fmla="*/ 3 w 3"/>
                  <a:gd name="T5" fmla="*/ 3 h 5"/>
                  <a:gd name="T6" fmla="*/ 0 w 3"/>
                  <a:gd name="T7" fmla="*/ 0 h 5"/>
                </a:gdLst>
                <a:ahLst/>
                <a:cxnLst>
                  <a:cxn ang="0">
                    <a:pos x="T0" y="T1"/>
                  </a:cxn>
                  <a:cxn ang="0">
                    <a:pos x="T2" y="T3"/>
                  </a:cxn>
                  <a:cxn ang="0">
                    <a:pos x="T4" y="T5"/>
                  </a:cxn>
                  <a:cxn ang="0">
                    <a:pos x="T6" y="T7"/>
                  </a:cxn>
                </a:cxnLst>
                <a:rect l="0" t="0" r="r" b="b"/>
                <a:pathLst>
                  <a:path w="3" h="5">
                    <a:moveTo>
                      <a:pt x="0" y="0"/>
                    </a:moveTo>
                    <a:cubicBezTo>
                      <a:pt x="1" y="2"/>
                      <a:pt x="1" y="3"/>
                      <a:pt x="2" y="5"/>
                    </a:cubicBezTo>
                    <a:cubicBezTo>
                      <a:pt x="3" y="3"/>
                      <a:pt x="3" y="3"/>
                      <a:pt x="3" y="3"/>
                    </a:cubicBezTo>
                    <a:cubicBezTo>
                      <a:pt x="2" y="2"/>
                      <a:pt x="2" y="1"/>
                      <a:pt x="0"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5" name="Freeform 56"/>
              <p:cNvSpPr/>
              <p:nvPr>
                <p:custDataLst>
                  <p:tags r:id="rId51"/>
                </p:custDataLst>
              </p:nvPr>
            </p:nvSpPr>
            <p:spPr bwMode="auto">
              <a:xfrm flipH="1">
                <a:off x="8460456" y="2630688"/>
                <a:ext cx="15090" cy="18442"/>
              </a:xfrm>
              <a:custGeom>
                <a:avLst/>
                <a:gdLst>
                  <a:gd name="T0" fmla="*/ 0 w 4"/>
                  <a:gd name="T1" fmla="*/ 0 h 5"/>
                  <a:gd name="T2" fmla="*/ 0 w 4"/>
                  <a:gd name="T3" fmla="*/ 2 h 5"/>
                  <a:gd name="T4" fmla="*/ 3 w 4"/>
                  <a:gd name="T5" fmla="*/ 5 h 5"/>
                  <a:gd name="T6" fmla="*/ 4 w 4"/>
                  <a:gd name="T7" fmla="*/ 4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1"/>
                      <a:pt x="0" y="1"/>
                      <a:pt x="0" y="2"/>
                    </a:cubicBezTo>
                    <a:cubicBezTo>
                      <a:pt x="2" y="3"/>
                      <a:pt x="2" y="4"/>
                      <a:pt x="3" y="5"/>
                    </a:cubicBezTo>
                    <a:cubicBezTo>
                      <a:pt x="4" y="4"/>
                      <a:pt x="4" y="4"/>
                      <a:pt x="4" y="4"/>
                    </a:cubicBezTo>
                    <a:cubicBezTo>
                      <a:pt x="3" y="3"/>
                      <a:pt x="2" y="1"/>
                      <a:pt x="0" y="0"/>
                    </a:cubicBezTo>
                  </a:path>
                </a:pathLst>
              </a:custGeom>
              <a:solidFill>
                <a:srgbClr val="B9A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6" name="Freeform 57"/>
              <p:cNvSpPr/>
              <p:nvPr>
                <p:custDataLst>
                  <p:tags r:id="rId52"/>
                </p:custDataLst>
              </p:nvPr>
            </p:nvSpPr>
            <p:spPr bwMode="auto">
              <a:xfrm flipH="1">
                <a:off x="8460456" y="2649129"/>
                <a:ext cx="6706" cy="31854"/>
              </a:xfrm>
              <a:custGeom>
                <a:avLst/>
                <a:gdLst>
                  <a:gd name="T0" fmla="*/ 1 w 2"/>
                  <a:gd name="T1" fmla="*/ 0 h 8"/>
                  <a:gd name="T2" fmla="*/ 0 w 2"/>
                  <a:gd name="T3" fmla="*/ 2 h 8"/>
                  <a:gd name="T4" fmla="*/ 1 w 2"/>
                  <a:gd name="T5" fmla="*/ 8 h 8"/>
                  <a:gd name="T6" fmla="*/ 2 w 2"/>
                  <a:gd name="T7" fmla="*/ 4 h 8"/>
                  <a:gd name="T8" fmla="*/ 2 w 2"/>
                  <a:gd name="T9" fmla="*/ 4 h 8"/>
                  <a:gd name="T10" fmla="*/ 2 w 2"/>
                  <a:gd name="T11" fmla="*/ 4 h 8"/>
                  <a:gd name="T12" fmla="*/ 1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1" y="0"/>
                    </a:moveTo>
                    <a:cubicBezTo>
                      <a:pt x="0" y="2"/>
                      <a:pt x="0" y="2"/>
                      <a:pt x="0" y="2"/>
                    </a:cubicBezTo>
                    <a:cubicBezTo>
                      <a:pt x="0" y="4"/>
                      <a:pt x="1" y="6"/>
                      <a:pt x="1" y="8"/>
                    </a:cubicBezTo>
                    <a:cubicBezTo>
                      <a:pt x="2" y="7"/>
                      <a:pt x="2" y="6"/>
                      <a:pt x="2" y="4"/>
                    </a:cubicBezTo>
                    <a:cubicBezTo>
                      <a:pt x="2" y="4"/>
                      <a:pt x="2" y="4"/>
                      <a:pt x="2" y="4"/>
                    </a:cubicBezTo>
                    <a:cubicBezTo>
                      <a:pt x="2" y="4"/>
                      <a:pt x="2" y="4"/>
                      <a:pt x="2" y="4"/>
                    </a:cubicBezTo>
                    <a:cubicBezTo>
                      <a:pt x="2" y="3"/>
                      <a:pt x="2" y="1"/>
                      <a:pt x="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7" name="Freeform 58"/>
              <p:cNvSpPr>
                <a:spLocks noEditPoints="1"/>
              </p:cNvSpPr>
              <p:nvPr>
                <p:custDataLst>
                  <p:tags r:id="rId53"/>
                </p:custDataLst>
              </p:nvPr>
            </p:nvSpPr>
            <p:spPr bwMode="auto">
              <a:xfrm flipH="1">
                <a:off x="8455426" y="2645776"/>
                <a:ext cx="8383" cy="43590"/>
              </a:xfrm>
              <a:custGeom>
                <a:avLst/>
                <a:gdLst>
                  <a:gd name="T0" fmla="*/ 1 w 2"/>
                  <a:gd name="T1" fmla="*/ 5 h 11"/>
                  <a:gd name="T2" fmla="*/ 1 w 2"/>
                  <a:gd name="T3" fmla="*/ 5 h 11"/>
                  <a:gd name="T4" fmla="*/ 0 w 2"/>
                  <a:gd name="T5" fmla="*/ 9 h 11"/>
                  <a:gd name="T6" fmla="*/ 0 w 2"/>
                  <a:gd name="T7" fmla="*/ 11 h 11"/>
                  <a:gd name="T8" fmla="*/ 2 w 2"/>
                  <a:gd name="T9" fmla="*/ 6 h 11"/>
                  <a:gd name="T10" fmla="*/ 1 w 2"/>
                  <a:gd name="T11" fmla="*/ 5 h 11"/>
                  <a:gd name="T12" fmla="*/ 1 w 2"/>
                  <a:gd name="T13" fmla="*/ 0 h 11"/>
                  <a:gd name="T14" fmla="*/ 1 w 2"/>
                  <a:gd name="T15" fmla="*/ 0 h 11"/>
                  <a:gd name="T16" fmla="*/ 1 w 2"/>
                  <a:gd name="T17" fmla="*/ 0 h 11"/>
                  <a:gd name="T18" fmla="*/ 0 w 2"/>
                  <a:gd name="T19" fmla="*/ 1 h 11"/>
                  <a:gd name="T20" fmla="*/ 1 w 2"/>
                  <a:gd name="T21" fmla="*/ 5 h 11"/>
                  <a:gd name="T22" fmla="*/ 1 w 2"/>
                  <a:gd name="T23" fmla="*/ 5 h 11"/>
                  <a:gd name="T24" fmla="*/ 1 w 2"/>
                  <a:gd name="T25" fmla="*/ 5 h 11"/>
                  <a:gd name="T26" fmla="*/ 2 w 2"/>
                  <a:gd name="T27" fmla="*/ 4 h 11"/>
                  <a:gd name="T28" fmla="*/ 1 w 2"/>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1">
                    <a:moveTo>
                      <a:pt x="1" y="5"/>
                    </a:moveTo>
                    <a:cubicBezTo>
                      <a:pt x="1" y="5"/>
                      <a:pt x="1" y="5"/>
                      <a:pt x="1" y="5"/>
                    </a:cubicBezTo>
                    <a:cubicBezTo>
                      <a:pt x="1" y="7"/>
                      <a:pt x="1" y="8"/>
                      <a:pt x="0" y="9"/>
                    </a:cubicBezTo>
                    <a:cubicBezTo>
                      <a:pt x="0" y="10"/>
                      <a:pt x="0" y="10"/>
                      <a:pt x="0" y="11"/>
                    </a:cubicBezTo>
                    <a:cubicBezTo>
                      <a:pt x="1" y="9"/>
                      <a:pt x="2" y="8"/>
                      <a:pt x="2" y="6"/>
                    </a:cubicBezTo>
                    <a:cubicBezTo>
                      <a:pt x="1" y="6"/>
                      <a:pt x="1" y="6"/>
                      <a:pt x="1" y="5"/>
                    </a:cubicBezTo>
                    <a:moveTo>
                      <a:pt x="1" y="0"/>
                    </a:moveTo>
                    <a:cubicBezTo>
                      <a:pt x="1" y="0"/>
                      <a:pt x="1" y="0"/>
                      <a:pt x="1" y="0"/>
                    </a:cubicBezTo>
                    <a:cubicBezTo>
                      <a:pt x="1" y="0"/>
                      <a:pt x="1" y="0"/>
                      <a:pt x="1" y="0"/>
                    </a:cubicBezTo>
                    <a:cubicBezTo>
                      <a:pt x="0" y="1"/>
                      <a:pt x="0" y="1"/>
                      <a:pt x="0" y="1"/>
                    </a:cubicBezTo>
                    <a:cubicBezTo>
                      <a:pt x="1" y="2"/>
                      <a:pt x="1" y="4"/>
                      <a:pt x="1" y="5"/>
                    </a:cubicBezTo>
                    <a:cubicBezTo>
                      <a:pt x="1" y="5"/>
                      <a:pt x="1" y="5"/>
                      <a:pt x="1" y="5"/>
                    </a:cubicBezTo>
                    <a:cubicBezTo>
                      <a:pt x="1" y="5"/>
                      <a:pt x="1" y="5"/>
                      <a:pt x="1" y="5"/>
                    </a:cubicBezTo>
                    <a:cubicBezTo>
                      <a:pt x="1" y="5"/>
                      <a:pt x="1" y="4"/>
                      <a:pt x="2" y="4"/>
                    </a:cubicBezTo>
                    <a:cubicBezTo>
                      <a:pt x="2" y="3"/>
                      <a:pt x="1" y="1"/>
                      <a:pt x="1" y="0"/>
                    </a:cubicBezTo>
                  </a:path>
                </a:pathLst>
              </a:custGeom>
              <a:solidFill>
                <a:srgbClr val="765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8" name="Freeform 59"/>
              <p:cNvSpPr/>
              <p:nvPr>
                <p:custDataLst>
                  <p:tags r:id="rId54"/>
                </p:custDataLst>
              </p:nvPr>
            </p:nvSpPr>
            <p:spPr bwMode="auto">
              <a:xfrm flipH="1">
                <a:off x="8296153" y="2625657"/>
                <a:ext cx="58680" cy="70415"/>
              </a:xfrm>
              <a:custGeom>
                <a:avLst/>
                <a:gdLst>
                  <a:gd name="T0" fmla="*/ 10 w 15"/>
                  <a:gd name="T1" fmla="*/ 0 h 18"/>
                  <a:gd name="T2" fmla="*/ 0 w 15"/>
                  <a:gd name="T3" fmla="*/ 9 h 18"/>
                  <a:gd name="T4" fmla="*/ 1 w 15"/>
                  <a:gd name="T5" fmla="*/ 10 h 18"/>
                  <a:gd name="T6" fmla="*/ 0 w 15"/>
                  <a:gd name="T7" fmla="*/ 11 h 18"/>
                  <a:gd name="T8" fmla="*/ 3 w 15"/>
                  <a:gd name="T9" fmla="*/ 18 h 18"/>
                  <a:gd name="T10" fmla="*/ 3 w 15"/>
                  <a:gd name="T11" fmla="*/ 18 h 18"/>
                  <a:gd name="T12" fmla="*/ 3 w 15"/>
                  <a:gd name="T13" fmla="*/ 18 h 18"/>
                  <a:gd name="T14" fmla="*/ 15 w 15"/>
                  <a:gd name="T15" fmla="*/ 1 h 18"/>
                  <a:gd name="T16" fmla="*/ 10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0" y="0"/>
                    </a:moveTo>
                    <a:cubicBezTo>
                      <a:pt x="5" y="0"/>
                      <a:pt x="0" y="4"/>
                      <a:pt x="0" y="9"/>
                    </a:cubicBezTo>
                    <a:cubicBezTo>
                      <a:pt x="0" y="9"/>
                      <a:pt x="1" y="10"/>
                      <a:pt x="1" y="10"/>
                    </a:cubicBezTo>
                    <a:cubicBezTo>
                      <a:pt x="1" y="11"/>
                      <a:pt x="0" y="11"/>
                      <a:pt x="0" y="11"/>
                    </a:cubicBezTo>
                    <a:cubicBezTo>
                      <a:pt x="0" y="14"/>
                      <a:pt x="1" y="16"/>
                      <a:pt x="3" y="18"/>
                    </a:cubicBezTo>
                    <a:cubicBezTo>
                      <a:pt x="3" y="18"/>
                      <a:pt x="3" y="18"/>
                      <a:pt x="3" y="18"/>
                    </a:cubicBezTo>
                    <a:cubicBezTo>
                      <a:pt x="3" y="18"/>
                      <a:pt x="3" y="18"/>
                      <a:pt x="3" y="18"/>
                    </a:cubicBezTo>
                    <a:cubicBezTo>
                      <a:pt x="15" y="1"/>
                      <a:pt x="15" y="1"/>
                      <a:pt x="15" y="1"/>
                    </a:cubicBezTo>
                    <a:cubicBezTo>
                      <a:pt x="14" y="0"/>
                      <a:pt x="12" y="0"/>
                      <a:pt x="10"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99" name="Freeform 60"/>
              <p:cNvSpPr/>
              <p:nvPr>
                <p:custDataLst>
                  <p:tags r:id="rId55"/>
                </p:custDataLst>
              </p:nvPr>
            </p:nvSpPr>
            <p:spPr bwMode="auto">
              <a:xfrm flipH="1">
                <a:off x="8276035" y="2630688"/>
                <a:ext cx="67062" cy="77122"/>
              </a:xfrm>
              <a:custGeom>
                <a:avLst/>
                <a:gdLst>
                  <a:gd name="T0" fmla="*/ 12 w 17"/>
                  <a:gd name="T1" fmla="*/ 0 h 20"/>
                  <a:gd name="T2" fmla="*/ 12 w 17"/>
                  <a:gd name="T3" fmla="*/ 0 h 20"/>
                  <a:gd name="T4" fmla="*/ 12 w 17"/>
                  <a:gd name="T5" fmla="*/ 0 h 20"/>
                  <a:gd name="T6" fmla="*/ 0 w 17"/>
                  <a:gd name="T7" fmla="*/ 17 h 20"/>
                  <a:gd name="T8" fmla="*/ 6 w 17"/>
                  <a:gd name="T9" fmla="*/ 20 h 20"/>
                  <a:gd name="T10" fmla="*/ 6 w 17"/>
                  <a:gd name="T11" fmla="*/ 20 h 20"/>
                  <a:gd name="T12" fmla="*/ 6 w 17"/>
                  <a:gd name="T13" fmla="*/ 20 h 20"/>
                  <a:gd name="T14" fmla="*/ 17 w 17"/>
                  <a:gd name="T15" fmla="*/ 5 h 20"/>
                  <a:gd name="T16" fmla="*/ 12 w 1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2" y="0"/>
                    </a:moveTo>
                    <a:cubicBezTo>
                      <a:pt x="12" y="0"/>
                      <a:pt x="12" y="0"/>
                      <a:pt x="12" y="0"/>
                    </a:cubicBezTo>
                    <a:cubicBezTo>
                      <a:pt x="12" y="0"/>
                      <a:pt x="12" y="0"/>
                      <a:pt x="12" y="0"/>
                    </a:cubicBezTo>
                    <a:cubicBezTo>
                      <a:pt x="0" y="17"/>
                      <a:pt x="0" y="17"/>
                      <a:pt x="0" y="17"/>
                    </a:cubicBezTo>
                    <a:cubicBezTo>
                      <a:pt x="2" y="19"/>
                      <a:pt x="4" y="19"/>
                      <a:pt x="6" y="20"/>
                    </a:cubicBezTo>
                    <a:cubicBezTo>
                      <a:pt x="6" y="20"/>
                      <a:pt x="6" y="20"/>
                      <a:pt x="6" y="20"/>
                    </a:cubicBezTo>
                    <a:cubicBezTo>
                      <a:pt x="6" y="20"/>
                      <a:pt x="6" y="20"/>
                      <a:pt x="6" y="20"/>
                    </a:cubicBezTo>
                    <a:cubicBezTo>
                      <a:pt x="17" y="5"/>
                      <a:pt x="17" y="5"/>
                      <a:pt x="17" y="5"/>
                    </a:cubicBezTo>
                    <a:cubicBezTo>
                      <a:pt x="16" y="3"/>
                      <a:pt x="14" y="1"/>
                      <a:pt x="12"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0" name="Freeform 61"/>
              <p:cNvSpPr/>
              <p:nvPr>
                <p:custDataLst>
                  <p:tags r:id="rId56"/>
                </p:custDataLst>
              </p:nvPr>
            </p:nvSpPr>
            <p:spPr bwMode="auto">
              <a:xfrm flipH="1">
                <a:off x="8272681" y="2649129"/>
                <a:ext cx="46944" cy="58679"/>
              </a:xfrm>
              <a:custGeom>
                <a:avLst/>
                <a:gdLst>
                  <a:gd name="T0" fmla="*/ 11 w 12"/>
                  <a:gd name="T1" fmla="*/ 0 h 15"/>
                  <a:gd name="T2" fmla="*/ 11 w 12"/>
                  <a:gd name="T3" fmla="*/ 0 h 15"/>
                  <a:gd name="T4" fmla="*/ 11 w 12"/>
                  <a:gd name="T5" fmla="*/ 0 h 15"/>
                  <a:gd name="T6" fmla="*/ 0 w 12"/>
                  <a:gd name="T7" fmla="*/ 15 h 15"/>
                  <a:gd name="T8" fmla="*/ 1 w 12"/>
                  <a:gd name="T9" fmla="*/ 15 h 15"/>
                  <a:gd name="T10" fmla="*/ 12 w 12"/>
                  <a:gd name="T11" fmla="*/ 4 h 15"/>
                  <a:gd name="T12" fmla="*/ 11 w 1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11" y="0"/>
                    </a:moveTo>
                    <a:cubicBezTo>
                      <a:pt x="11" y="0"/>
                      <a:pt x="11" y="0"/>
                      <a:pt x="11" y="0"/>
                    </a:cubicBezTo>
                    <a:cubicBezTo>
                      <a:pt x="11" y="0"/>
                      <a:pt x="11" y="0"/>
                      <a:pt x="11" y="0"/>
                    </a:cubicBezTo>
                    <a:cubicBezTo>
                      <a:pt x="0" y="15"/>
                      <a:pt x="0" y="15"/>
                      <a:pt x="0" y="15"/>
                    </a:cubicBezTo>
                    <a:cubicBezTo>
                      <a:pt x="0" y="15"/>
                      <a:pt x="1" y="15"/>
                      <a:pt x="1" y="15"/>
                    </a:cubicBezTo>
                    <a:cubicBezTo>
                      <a:pt x="7" y="15"/>
                      <a:pt x="12" y="10"/>
                      <a:pt x="12" y="4"/>
                    </a:cubicBezTo>
                    <a:cubicBezTo>
                      <a:pt x="12" y="3"/>
                      <a:pt x="11" y="1"/>
                      <a:pt x="1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1" name="Freeform 62"/>
              <p:cNvSpPr/>
              <p:nvPr>
                <p:custDataLst>
                  <p:tags r:id="rId57"/>
                </p:custDataLst>
              </p:nvPr>
            </p:nvSpPr>
            <p:spPr bwMode="auto">
              <a:xfrm flipH="1">
                <a:off x="8267652"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lnTo>
                      <a:pt x="22" y="11"/>
                    </a:lnTo>
                    <a:close/>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2" name="Freeform 63"/>
              <p:cNvSpPr/>
              <p:nvPr>
                <p:custDataLst>
                  <p:tags r:id="rId58"/>
                </p:custDataLst>
              </p:nvPr>
            </p:nvSpPr>
            <p:spPr bwMode="auto">
              <a:xfrm flipH="1">
                <a:off x="8349803" y="2660866"/>
                <a:ext cx="110653" cy="8382"/>
              </a:xfrm>
              <a:custGeom>
                <a:avLst/>
                <a:gdLst>
                  <a:gd name="T0" fmla="*/ 1 w 28"/>
                  <a:gd name="T1" fmla="*/ 2 h 2"/>
                  <a:gd name="T2" fmla="*/ 27 w 28"/>
                  <a:gd name="T3" fmla="*/ 2 h 2"/>
                  <a:gd name="T4" fmla="*/ 28 w 28"/>
                  <a:gd name="T5" fmla="*/ 1 h 2"/>
                  <a:gd name="T6" fmla="*/ 27 w 28"/>
                  <a:gd name="T7" fmla="*/ 0 h 2"/>
                  <a:gd name="T8" fmla="*/ 1 w 28"/>
                  <a:gd name="T9" fmla="*/ 0 h 2"/>
                  <a:gd name="T10" fmla="*/ 0 w 28"/>
                  <a:gd name="T11" fmla="*/ 1 h 2"/>
                  <a:gd name="T12" fmla="*/ 1 w 2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8" h="2">
                    <a:moveTo>
                      <a:pt x="1" y="2"/>
                    </a:moveTo>
                    <a:cubicBezTo>
                      <a:pt x="27" y="2"/>
                      <a:pt x="27" y="2"/>
                      <a:pt x="27" y="2"/>
                    </a:cubicBezTo>
                    <a:cubicBezTo>
                      <a:pt x="27" y="2"/>
                      <a:pt x="28" y="2"/>
                      <a:pt x="28" y="1"/>
                    </a:cubicBezTo>
                    <a:cubicBezTo>
                      <a:pt x="28" y="1"/>
                      <a:pt x="27" y="0"/>
                      <a:pt x="27" y="0"/>
                    </a:cubicBezTo>
                    <a:cubicBezTo>
                      <a:pt x="1" y="0"/>
                      <a:pt x="1" y="0"/>
                      <a:pt x="1" y="0"/>
                    </a:cubicBezTo>
                    <a:cubicBezTo>
                      <a:pt x="0" y="0"/>
                      <a:pt x="0" y="1"/>
                      <a:pt x="0" y="1"/>
                    </a:cubicBezTo>
                    <a:cubicBezTo>
                      <a:pt x="0" y="2"/>
                      <a:pt x="0" y="2"/>
                      <a:pt x="1" y="2"/>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3" name="Freeform 64"/>
              <p:cNvSpPr/>
              <p:nvPr>
                <p:custDataLst>
                  <p:tags r:id="rId59"/>
                </p:custDataLst>
              </p:nvPr>
            </p:nvSpPr>
            <p:spPr bwMode="auto">
              <a:xfrm flipH="1">
                <a:off x="8490634" y="2778224"/>
                <a:ext cx="70415" cy="110653"/>
              </a:xfrm>
              <a:custGeom>
                <a:avLst/>
                <a:gdLst>
                  <a:gd name="T0" fmla="*/ 0 w 18"/>
                  <a:gd name="T1" fmla="*/ 1 h 28"/>
                  <a:gd name="T2" fmla="*/ 2 w 18"/>
                  <a:gd name="T3" fmla="*/ 11 h 28"/>
                  <a:gd name="T4" fmla="*/ 16 w 18"/>
                  <a:gd name="T5" fmla="*/ 27 h 28"/>
                  <a:gd name="T6" fmla="*/ 17 w 18"/>
                  <a:gd name="T7" fmla="*/ 27 h 28"/>
                  <a:gd name="T8" fmla="*/ 17 w 18"/>
                  <a:gd name="T9" fmla="*/ 26 h 28"/>
                  <a:gd name="T10" fmla="*/ 4 w 18"/>
                  <a:gd name="T11" fmla="*/ 10 h 28"/>
                  <a:gd name="T12" fmla="*/ 2 w 18"/>
                  <a:gd name="T13" fmla="*/ 1 h 28"/>
                  <a:gd name="T14" fmla="*/ 1 w 18"/>
                  <a:gd name="T15" fmla="*/ 0 h 28"/>
                  <a:gd name="T16" fmla="*/ 0 w 18"/>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8">
                    <a:moveTo>
                      <a:pt x="0" y="1"/>
                    </a:moveTo>
                    <a:cubicBezTo>
                      <a:pt x="0" y="1"/>
                      <a:pt x="0" y="5"/>
                      <a:pt x="2" y="11"/>
                    </a:cubicBezTo>
                    <a:cubicBezTo>
                      <a:pt x="4" y="16"/>
                      <a:pt x="8" y="23"/>
                      <a:pt x="16" y="27"/>
                    </a:cubicBezTo>
                    <a:cubicBezTo>
                      <a:pt x="17" y="28"/>
                      <a:pt x="17" y="28"/>
                      <a:pt x="17" y="27"/>
                    </a:cubicBezTo>
                    <a:cubicBezTo>
                      <a:pt x="18" y="27"/>
                      <a:pt x="18" y="26"/>
                      <a:pt x="17" y="26"/>
                    </a:cubicBezTo>
                    <a:cubicBezTo>
                      <a:pt x="10" y="21"/>
                      <a:pt x="6" y="15"/>
                      <a:pt x="4" y="10"/>
                    </a:cubicBezTo>
                    <a:cubicBezTo>
                      <a:pt x="2" y="5"/>
                      <a:pt x="2" y="1"/>
                      <a:pt x="2" y="1"/>
                    </a:cubicBezTo>
                    <a:cubicBezTo>
                      <a:pt x="2" y="0"/>
                      <a:pt x="2" y="0"/>
                      <a:pt x="1" y="0"/>
                    </a:cubicBezTo>
                    <a:cubicBezTo>
                      <a:pt x="1"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4" name="Oval 65"/>
              <p:cNvSpPr>
                <a:spLocks noChangeArrowheads="1"/>
              </p:cNvSpPr>
              <p:nvPr>
                <p:custDataLst>
                  <p:tags r:id="rId60"/>
                </p:custDataLst>
              </p:nvPr>
            </p:nvSpPr>
            <p:spPr bwMode="auto">
              <a:xfrm flipH="1">
                <a:off x="8467162"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5" name="Oval 66"/>
              <p:cNvSpPr>
                <a:spLocks noChangeArrowheads="1"/>
              </p:cNvSpPr>
              <p:nvPr>
                <p:custDataLst>
                  <p:tags r:id="rId61"/>
                </p:custDataLst>
              </p:nvPr>
            </p:nvSpPr>
            <p:spPr bwMode="auto">
              <a:xfrm flipH="1">
                <a:off x="8267651"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6" name="Rectangle 67"/>
              <p:cNvSpPr>
                <a:spLocks noChangeArrowheads="1"/>
              </p:cNvSpPr>
              <p:nvPr>
                <p:custDataLst>
                  <p:tags r:id="rId62"/>
                </p:custDataLst>
              </p:nvPr>
            </p:nvSpPr>
            <p:spPr bwMode="auto">
              <a:xfrm flipH="1">
                <a:off x="8460456" y="2545183"/>
                <a:ext cx="77122"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7" name="Rectangle 68"/>
              <p:cNvSpPr>
                <a:spLocks noChangeArrowheads="1"/>
              </p:cNvSpPr>
              <p:nvPr>
                <p:custDataLst>
                  <p:tags r:id="rId63"/>
                </p:custDataLst>
              </p:nvPr>
            </p:nvSpPr>
            <p:spPr bwMode="auto">
              <a:xfrm flipH="1">
                <a:off x="8460456" y="2545183"/>
                <a:ext cx="77122" cy="1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8" name="Rectangle 69"/>
              <p:cNvSpPr>
                <a:spLocks noChangeArrowheads="1"/>
              </p:cNvSpPr>
              <p:nvPr>
                <p:custDataLst>
                  <p:tags r:id="rId64"/>
                </p:custDataLst>
              </p:nvPr>
            </p:nvSpPr>
            <p:spPr bwMode="auto">
              <a:xfrm flipH="1">
                <a:off x="8252563" y="2545183"/>
                <a:ext cx="73768"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09" name="Freeform 70"/>
              <p:cNvSpPr/>
              <p:nvPr>
                <p:custDataLst>
                  <p:tags r:id="rId65"/>
                </p:custDataLst>
              </p:nvPr>
            </p:nvSpPr>
            <p:spPr bwMode="auto">
              <a:xfrm flipH="1">
                <a:off x="7099092" y="3908223"/>
                <a:ext cx="801394" cy="860073"/>
              </a:xfrm>
              <a:custGeom>
                <a:avLst/>
                <a:gdLst>
                  <a:gd name="T0" fmla="*/ 167 w 205"/>
                  <a:gd name="T1" fmla="*/ 0 h 220"/>
                  <a:gd name="T2" fmla="*/ 198 w 205"/>
                  <a:gd name="T3" fmla="*/ 78 h 220"/>
                  <a:gd name="T4" fmla="*/ 179 w 205"/>
                  <a:gd name="T5" fmla="*/ 127 h 220"/>
                  <a:gd name="T6" fmla="*/ 0 w 205"/>
                  <a:gd name="T7" fmla="*/ 220 h 220"/>
                  <a:gd name="T8" fmla="*/ 7 w 205"/>
                  <a:gd name="T9" fmla="*/ 164 h 220"/>
                  <a:gd name="T10" fmla="*/ 109 w 205"/>
                  <a:gd name="T11" fmla="*/ 73 h 220"/>
                  <a:gd name="T12" fmla="*/ 94 w 205"/>
                  <a:gd name="T13" fmla="*/ 47 h 220"/>
                  <a:gd name="T14" fmla="*/ 167 w 205"/>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20">
                    <a:moveTo>
                      <a:pt x="167" y="0"/>
                    </a:moveTo>
                    <a:cubicBezTo>
                      <a:pt x="198" y="78"/>
                      <a:pt x="198" y="78"/>
                      <a:pt x="198" y="78"/>
                    </a:cubicBezTo>
                    <a:cubicBezTo>
                      <a:pt x="205" y="96"/>
                      <a:pt x="197" y="118"/>
                      <a:pt x="179" y="127"/>
                    </a:cubicBezTo>
                    <a:cubicBezTo>
                      <a:pt x="0" y="220"/>
                      <a:pt x="0" y="220"/>
                      <a:pt x="0" y="220"/>
                    </a:cubicBezTo>
                    <a:cubicBezTo>
                      <a:pt x="7" y="164"/>
                      <a:pt x="7" y="164"/>
                      <a:pt x="7" y="164"/>
                    </a:cubicBezTo>
                    <a:cubicBezTo>
                      <a:pt x="109" y="73"/>
                      <a:pt x="109" y="73"/>
                      <a:pt x="109" y="73"/>
                    </a:cubicBezTo>
                    <a:cubicBezTo>
                      <a:pt x="94" y="47"/>
                      <a:pt x="94" y="47"/>
                      <a:pt x="94" y="47"/>
                    </a:cubicBezTo>
                    <a:lnTo>
                      <a:pt x="167"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0" name="Freeform 71"/>
              <p:cNvSpPr/>
              <p:nvPr>
                <p:custDataLst>
                  <p:tags r:id="rId66"/>
                </p:custDataLst>
              </p:nvPr>
            </p:nvSpPr>
            <p:spPr bwMode="auto">
              <a:xfrm flipH="1">
                <a:off x="8440337" y="4104380"/>
                <a:ext cx="1027729" cy="766186"/>
              </a:xfrm>
              <a:custGeom>
                <a:avLst/>
                <a:gdLst>
                  <a:gd name="T0" fmla="*/ 115 w 263"/>
                  <a:gd name="T1" fmla="*/ 21 h 196"/>
                  <a:gd name="T2" fmla="*/ 110 w 263"/>
                  <a:gd name="T3" fmla="*/ 79 h 196"/>
                  <a:gd name="T4" fmla="*/ 231 w 263"/>
                  <a:gd name="T5" fmla="*/ 87 h 196"/>
                  <a:gd name="T6" fmla="*/ 258 w 263"/>
                  <a:gd name="T7" fmla="*/ 112 h 196"/>
                  <a:gd name="T8" fmla="*/ 263 w 263"/>
                  <a:gd name="T9" fmla="*/ 158 h 196"/>
                  <a:gd name="T10" fmla="*/ 224 w 263"/>
                  <a:gd name="T11" fmla="*/ 139 h 196"/>
                  <a:gd name="T12" fmla="*/ 47 w 263"/>
                  <a:gd name="T13" fmla="*/ 189 h 196"/>
                  <a:gd name="T14" fmla="*/ 5 w 263"/>
                  <a:gd name="T15" fmla="*/ 151 h 196"/>
                  <a:gd name="T16" fmla="*/ 31 w 263"/>
                  <a:gd name="T17" fmla="*/ 0 h 196"/>
                  <a:gd name="T18" fmla="*/ 115 w 263"/>
                  <a:gd name="T19"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196">
                    <a:moveTo>
                      <a:pt x="115" y="21"/>
                    </a:moveTo>
                    <a:cubicBezTo>
                      <a:pt x="110" y="79"/>
                      <a:pt x="110" y="79"/>
                      <a:pt x="110" y="79"/>
                    </a:cubicBezTo>
                    <a:cubicBezTo>
                      <a:pt x="231" y="87"/>
                      <a:pt x="231" y="87"/>
                      <a:pt x="231" y="87"/>
                    </a:cubicBezTo>
                    <a:cubicBezTo>
                      <a:pt x="231" y="87"/>
                      <a:pt x="252" y="91"/>
                      <a:pt x="258" y="112"/>
                    </a:cubicBezTo>
                    <a:cubicBezTo>
                      <a:pt x="263" y="132"/>
                      <a:pt x="263" y="158"/>
                      <a:pt x="263" y="158"/>
                    </a:cubicBezTo>
                    <a:cubicBezTo>
                      <a:pt x="224" y="139"/>
                      <a:pt x="224" y="139"/>
                      <a:pt x="224" y="139"/>
                    </a:cubicBezTo>
                    <a:cubicBezTo>
                      <a:pt x="47" y="189"/>
                      <a:pt x="47" y="189"/>
                      <a:pt x="47" y="189"/>
                    </a:cubicBezTo>
                    <a:cubicBezTo>
                      <a:pt x="23" y="196"/>
                      <a:pt x="0" y="175"/>
                      <a:pt x="5" y="151"/>
                    </a:cubicBezTo>
                    <a:cubicBezTo>
                      <a:pt x="31" y="0"/>
                      <a:pt x="31" y="0"/>
                      <a:pt x="31" y="0"/>
                    </a:cubicBezTo>
                    <a:cubicBezTo>
                      <a:pt x="115" y="21"/>
                      <a:pt x="115" y="21"/>
                      <a:pt x="115" y="21"/>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1" name="Freeform 72"/>
              <p:cNvSpPr/>
              <p:nvPr>
                <p:custDataLst>
                  <p:tags r:id="rId67"/>
                </p:custDataLst>
              </p:nvPr>
            </p:nvSpPr>
            <p:spPr bwMode="auto">
              <a:xfrm flipH="1">
                <a:off x="8733734" y="4404484"/>
                <a:ext cx="575059" cy="31854"/>
              </a:xfrm>
              <a:custGeom>
                <a:avLst/>
                <a:gdLst>
                  <a:gd name="T0" fmla="*/ 1 w 147"/>
                  <a:gd name="T1" fmla="*/ 2 h 8"/>
                  <a:gd name="T2" fmla="*/ 146 w 147"/>
                  <a:gd name="T3" fmla="*/ 8 h 8"/>
                  <a:gd name="T4" fmla="*/ 147 w 147"/>
                  <a:gd name="T5" fmla="*/ 7 h 8"/>
                  <a:gd name="T6" fmla="*/ 146 w 147"/>
                  <a:gd name="T7" fmla="*/ 6 h 8"/>
                  <a:gd name="T8" fmla="*/ 1 w 147"/>
                  <a:gd name="T9" fmla="*/ 0 h 8"/>
                  <a:gd name="T10" fmla="*/ 0 w 147"/>
                  <a:gd name="T11" fmla="*/ 1 h 8"/>
                  <a:gd name="T12" fmla="*/ 1 w 147"/>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47" h="8">
                    <a:moveTo>
                      <a:pt x="1" y="2"/>
                    </a:moveTo>
                    <a:cubicBezTo>
                      <a:pt x="146" y="8"/>
                      <a:pt x="146" y="8"/>
                      <a:pt x="146" y="8"/>
                    </a:cubicBezTo>
                    <a:cubicBezTo>
                      <a:pt x="146" y="8"/>
                      <a:pt x="147" y="8"/>
                      <a:pt x="147" y="7"/>
                    </a:cubicBezTo>
                    <a:cubicBezTo>
                      <a:pt x="147" y="6"/>
                      <a:pt x="146" y="6"/>
                      <a:pt x="146" y="6"/>
                    </a:cubicBezTo>
                    <a:cubicBezTo>
                      <a:pt x="1" y="0"/>
                      <a:pt x="1" y="0"/>
                      <a:pt x="1" y="0"/>
                    </a:cubicBezTo>
                    <a:cubicBezTo>
                      <a:pt x="0" y="0"/>
                      <a:pt x="0" y="1"/>
                      <a:pt x="0" y="1"/>
                    </a:cubicBezTo>
                    <a:cubicBezTo>
                      <a:pt x="0" y="2"/>
                      <a:pt x="0" y="2"/>
                      <a:pt x="1" y="2"/>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2" name="Freeform 73"/>
              <p:cNvSpPr/>
              <p:nvPr>
                <p:custDataLst>
                  <p:tags r:id="rId68"/>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close/>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3" name="Freeform 74"/>
              <p:cNvSpPr/>
              <p:nvPr>
                <p:custDataLst>
                  <p:tags r:id="rId69"/>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4" name="Freeform 75"/>
              <p:cNvSpPr/>
              <p:nvPr>
                <p:custDataLst>
                  <p:tags r:id="rId70"/>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5" name="Freeform 76"/>
              <p:cNvSpPr/>
              <p:nvPr>
                <p:custDataLst>
                  <p:tags r:id="rId71"/>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6" name="Freeform 77"/>
              <p:cNvSpPr/>
              <p:nvPr>
                <p:custDataLst>
                  <p:tags r:id="rId72"/>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close/>
                  </a:path>
                </a:pathLst>
              </a:custGeom>
              <a:solidFill>
                <a:srgbClr val="3F38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7" name="Freeform 78"/>
              <p:cNvSpPr/>
              <p:nvPr>
                <p:custDataLst>
                  <p:tags r:id="rId73"/>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8" name="Freeform 79"/>
              <p:cNvSpPr/>
              <p:nvPr>
                <p:custDataLst>
                  <p:tags r:id="rId74"/>
                </p:custDataLst>
              </p:nvPr>
            </p:nvSpPr>
            <p:spPr bwMode="auto">
              <a:xfrm flipH="1">
                <a:off x="7680858" y="3306339"/>
                <a:ext cx="1267476" cy="953960"/>
              </a:xfrm>
              <a:custGeom>
                <a:avLst/>
                <a:gdLst>
                  <a:gd name="T0" fmla="*/ 33 w 324"/>
                  <a:gd name="T1" fmla="*/ 0 h 244"/>
                  <a:gd name="T2" fmla="*/ 323 w 324"/>
                  <a:gd name="T3" fmla="*/ 204 h 244"/>
                  <a:gd name="T4" fmla="*/ 324 w 324"/>
                  <a:gd name="T5" fmla="*/ 244 h 244"/>
                  <a:gd name="T6" fmla="*/ 0 w 324"/>
                  <a:gd name="T7" fmla="*/ 11 h 244"/>
                  <a:gd name="T8" fmla="*/ 33 w 324"/>
                  <a:gd name="T9" fmla="*/ 0 h 244"/>
                </a:gdLst>
                <a:ahLst/>
                <a:cxnLst>
                  <a:cxn ang="0">
                    <a:pos x="T0" y="T1"/>
                  </a:cxn>
                  <a:cxn ang="0">
                    <a:pos x="T2" y="T3"/>
                  </a:cxn>
                  <a:cxn ang="0">
                    <a:pos x="T4" y="T5"/>
                  </a:cxn>
                  <a:cxn ang="0">
                    <a:pos x="T6" y="T7"/>
                  </a:cxn>
                  <a:cxn ang="0">
                    <a:pos x="T8" y="T9"/>
                  </a:cxn>
                </a:cxnLst>
                <a:rect l="0" t="0" r="r" b="b"/>
                <a:pathLst>
                  <a:path w="324" h="244">
                    <a:moveTo>
                      <a:pt x="33" y="0"/>
                    </a:moveTo>
                    <a:cubicBezTo>
                      <a:pt x="33" y="0"/>
                      <a:pt x="162" y="128"/>
                      <a:pt x="323" y="204"/>
                    </a:cubicBezTo>
                    <a:cubicBezTo>
                      <a:pt x="324" y="244"/>
                      <a:pt x="324" y="244"/>
                      <a:pt x="324" y="244"/>
                    </a:cubicBezTo>
                    <a:cubicBezTo>
                      <a:pt x="324" y="244"/>
                      <a:pt x="107" y="146"/>
                      <a:pt x="0" y="11"/>
                    </a:cubicBezTo>
                    <a:cubicBezTo>
                      <a:pt x="33" y="0"/>
                      <a:pt x="33" y="0"/>
                      <a:pt x="33" y="0"/>
                    </a:cubicBezTo>
                  </a:path>
                </a:pathLst>
              </a:custGeom>
              <a:solidFill>
                <a:srgbClr val="F0C7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19" name="Freeform 80"/>
              <p:cNvSpPr/>
              <p:nvPr>
                <p:custDataLst>
                  <p:tags r:id="rId75"/>
                </p:custDataLst>
              </p:nvPr>
            </p:nvSpPr>
            <p:spPr bwMode="auto">
              <a:xfrm flipH="1">
                <a:off x="7786480" y="5128756"/>
                <a:ext cx="1748648" cy="335311"/>
              </a:xfrm>
              <a:custGeom>
                <a:avLst/>
                <a:gdLst>
                  <a:gd name="T0" fmla="*/ 1 w 447"/>
                  <a:gd name="T1" fmla="*/ 16 h 86"/>
                  <a:gd name="T2" fmla="*/ 2 w 447"/>
                  <a:gd name="T3" fmla="*/ 16 h 86"/>
                  <a:gd name="T4" fmla="*/ 77 w 447"/>
                  <a:gd name="T5" fmla="*/ 4 h 86"/>
                  <a:gd name="T6" fmla="*/ 134 w 447"/>
                  <a:gd name="T7" fmla="*/ 11 h 86"/>
                  <a:gd name="T8" fmla="*/ 446 w 447"/>
                  <a:gd name="T9" fmla="*/ 86 h 86"/>
                  <a:gd name="T10" fmla="*/ 447 w 447"/>
                  <a:gd name="T11" fmla="*/ 82 h 86"/>
                  <a:gd name="T12" fmla="*/ 437 w 447"/>
                  <a:gd name="T13" fmla="*/ 79 h 86"/>
                  <a:gd name="T14" fmla="*/ 135 w 447"/>
                  <a:gd name="T15" fmla="*/ 7 h 86"/>
                  <a:gd name="T16" fmla="*/ 77 w 447"/>
                  <a:gd name="T17" fmla="*/ 0 h 86"/>
                  <a:gd name="T18" fmla="*/ 0 w 447"/>
                  <a:gd name="T19" fmla="*/ 12 h 86"/>
                  <a:gd name="T20" fmla="*/ 1 w 447"/>
                  <a:gd name="T21" fmla="*/ 1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86">
                    <a:moveTo>
                      <a:pt x="1" y="16"/>
                    </a:moveTo>
                    <a:cubicBezTo>
                      <a:pt x="2" y="16"/>
                      <a:pt x="2" y="16"/>
                      <a:pt x="2" y="16"/>
                    </a:cubicBezTo>
                    <a:cubicBezTo>
                      <a:pt x="5" y="15"/>
                      <a:pt x="35" y="4"/>
                      <a:pt x="77" y="4"/>
                    </a:cubicBezTo>
                    <a:cubicBezTo>
                      <a:pt x="94" y="4"/>
                      <a:pt x="114" y="6"/>
                      <a:pt x="134" y="11"/>
                    </a:cubicBezTo>
                    <a:cubicBezTo>
                      <a:pt x="207" y="29"/>
                      <a:pt x="446" y="86"/>
                      <a:pt x="446" y="86"/>
                    </a:cubicBezTo>
                    <a:cubicBezTo>
                      <a:pt x="447" y="82"/>
                      <a:pt x="447" y="82"/>
                      <a:pt x="447" y="82"/>
                    </a:cubicBezTo>
                    <a:cubicBezTo>
                      <a:pt x="447" y="82"/>
                      <a:pt x="443" y="81"/>
                      <a:pt x="437" y="79"/>
                    </a:cubicBezTo>
                    <a:cubicBezTo>
                      <a:pt x="390" y="68"/>
                      <a:pt x="199" y="23"/>
                      <a:pt x="135" y="7"/>
                    </a:cubicBezTo>
                    <a:cubicBezTo>
                      <a:pt x="114" y="2"/>
                      <a:pt x="94" y="0"/>
                      <a:pt x="77" y="0"/>
                    </a:cubicBezTo>
                    <a:cubicBezTo>
                      <a:pt x="32" y="0"/>
                      <a:pt x="0" y="12"/>
                      <a:pt x="0" y="12"/>
                    </a:cubicBezTo>
                    <a:cubicBezTo>
                      <a:pt x="1" y="16"/>
                      <a:pt x="1" y="16"/>
                      <a:pt x="1" y="16"/>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0" name="Freeform 81"/>
              <p:cNvSpPr/>
              <p:nvPr>
                <p:custDataLst>
                  <p:tags r:id="rId76"/>
                </p:custDataLst>
              </p:nvPr>
            </p:nvSpPr>
            <p:spPr bwMode="auto">
              <a:xfrm flipH="1">
                <a:off x="7454522" y="5452331"/>
                <a:ext cx="343695" cy="254837"/>
              </a:xfrm>
              <a:custGeom>
                <a:avLst/>
                <a:gdLst>
                  <a:gd name="T0" fmla="*/ 2 w 88"/>
                  <a:gd name="T1" fmla="*/ 58 h 65"/>
                  <a:gd name="T2" fmla="*/ 86 w 88"/>
                  <a:gd name="T3" fmla="*/ 64 h 65"/>
                  <a:gd name="T4" fmla="*/ 74 w 88"/>
                  <a:gd name="T5" fmla="*/ 14 h 65"/>
                  <a:gd name="T6" fmla="*/ 0 w 88"/>
                  <a:gd name="T7" fmla="*/ 0 h 65"/>
                  <a:gd name="T8" fmla="*/ 2 w 88"/>
                  <a:gd name="T9" fmla="*/ 58 h 65"/>
                </a:gdLst>
                <a:ahLst/>
                <a:cxnLst>
                  <a:cxn ang="0">
                    <a:pos x="T0" y="T1"/>
                  </a:cxn>
                  <a:cxn ang="0">
                    <a:pos x="T2" y="T3"/>
                  </a:cxn>
                  <a:cxn ang="0">
                    <a:pos x="T4" y="T5"/>
                  </a:cxn>
                  <a:cxn ang="0">
                    <a:pos x="T6" y="T7"/>
                  </a:cxn>
                  <a:cxn ang="0">
                    <a:pos x="T8" y="T9"/>
                  </a:cxn>
                </a:cxnLst>
                <a:rect l="0" t="0" r="r" b="b"/>
                <a:pathLst>
                  <a:path w="88" h="65">
                    <a:moveTo>
                      <a:pt x="2" y="58"/>
                    </a:moveTo>
                    <a:cubicBezTo>
                      <a:pt x="2" y="58"/>
                      <a:pt x="85" y="64"/>
                      <a:pt x="86" y="64"/>
                    </a:cubicBezTo>
                    <a:cubicBezTo>
                      <a:pt x="88" y="65"/>
                      <a:pt x="74" y="14"/>
                      <a:pt x="74" y="14"/>
                    </a:cubicBezTo>
                    <a:cubicBezTo>
                      <a:pt x="0" y="0"/>
                      <a:pt x="0" y="0"/>
                      <a:pt x="0" y="0"/>
                    </a:cubicBezTo>
                    <a:cubicBezTo>
                      <a:pt x="2" y="58"/>
                      <a:pt x="2" y="58"/>
                      <a:pt x="2" y="58"/>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1" name="Freeform 82"/>
              <p:cNvSpPr/>
              <p:nvPr>
                <p:custDataLst>
                  <p:tags r:id="rId77"/>
                </p:custDataLst>
              </p:nvPr>
            </p:nvSpPr>
            <p:spPr bwMode="auto">
              <a:xfrm flipH="1">
                <a:off x="7078974" y="5507658"/>
                <a:ext cx="430875" cy="456023"/>
              </a:xfrm>
              <a:custGeom>
                <a:avLst/>
                <a:gdLst>
                  <a:gd name="T0" fmla="*/ 0 w 110"/>
                  <a:gd name="T1" fmla="*/ 0 h 117"/>
                  <a:gd name="T2" fmla="*/ 52 w 110"/>
                  <a:gd name="T3" fmla="*/ 6 h 117"/>
                  <a:gd name="T4" fmla="*/ 110 w 110"/>
                  <a:gd name="T5" fmla="*/ 117 h 117"/>
                  <a:gd name="T6" fmla="*/ 12 w 110"/>
                  <a:gd name="T7" fmla="*/ 50 h 117"/>
                  <a:gd name="T8" fmla="*/ 0 w 110"/>
                  <a:gd name="T9" fmla="*/ 0 h 117"/>
                </a:gdLst>
                <a:ahLst/>
                <a:cxnLst>
                  <a:cxn ang="0">
                    <a:pos x="T0" y="T1"/>
                  </a:cxn>
                  <a:cxn ang="0">
                    <a:pos x="T2" y="T3"/>
                  </a:cxn>
                  <a:cxn ang="0">
                    <a:pos x="T4" y="T5"/>
                  </a:cxn>
                  <a:cxn ang="0">
                    <a:pos x="T6" y="T7"/>
                  </a:cxn>
                  <a:cxn ang="0">
                    <a:pos x="T8" y="T9"/>
                  </a:cxn>
                </a:cxnLst>
                <a:rect l="0" t="0" r="r" b="b"/>
                <a:pathLst>
                  <a:path w="110" h="117">
                    <a:moveTo>
                      <a:pt x="0" y="0"/>
                    </a:moveTo>
                    <a:cubicBezTo>
                      <a:pt x="52" y="6"/>
                      <a:pt x="52" y="6"/>
                      <a:pt x="52" y="6"/>
                    </a:cubicBezTo>
                    <a:cubicBezTo>
                      <a:pt x="110" y="117"/>
                      <a:pt x="110" y="117"/>
                      <a:pt x="110" y="117"/>
                    </a:cubicBezTo>
                    <a:cubicBezTo>
                      <a:pt x="110" y="117"/>
                      <a:pt x="37" y="103"/>
                      <a:pt x="12" y="50"/>
                    </a:cubicBezTo>
                    <a:cubicBezTo>
                      <a:pt x="0" y="0"/>
                      <a:pt x="0"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2" name="Freeform 83"/>
              <p:cNvSpPr/>
              <p:nvPr>
                <p:custDataLst>
                  <p:tags r:id="rId78"/>
                </p:custDataLst>
              </p:nvPr>
            </p:nvSpPr>
            <p:spPr bwMode="auto">
              <a:xfrm flipH="1">
                <a:off x="8862829" y="5725610"/>
                <a:ext cx="598531" cy="290044"/>
              </a:xfrm>
              <a:custGeom>
                <a:avLst/>
                <a:gdLst>
                  <a:gd name="T0" fmla="*/ 50 w 153"/>
                  <a:gd name="T1" fmla="*/ 0 h 74"/>
                  <a:gd name="T2" fmla="*/ 0 w 153"/>
                  <a:gd name="T3" fmla="*/ 45 h 74"/>
                  <a:gd name="T4" fmla="*/ 71 w 153"/>
                  <a:gd name="T5" fmla="*/ 54 h 74"/>
                  <a:gd name="T6" fmla="*/ 153 w 153"/>
                  <a:gd name="T7" fmla="*/ 4 h 74"/>
                  <a:gd name="T8" fmla="*/ 50 w 153"/>
                  <a:gd name="T9" fmla="*/ 0 h 74"/>
                </a:gdLst>
                <a:ahLst/>
                <a:cxnLst>
                  <a:cxn ang="0">
                    <a:pos x="T0" y="T1"/>
                  </a:cxn>
                  <a:cxn ang="0">
                    <a:pos x="T2" y="T3"/>
                  </a:cxn>
                  <a:cxn ang="0">
                    <a:pos x="T4" y="T5"/>
                  </a:cxn>
                  <a:cxn ang="0">
                    <a:pos x="T6" y="T7"/>
                  </a:cxn>
                  <a:cxn ang="0">
                    <a:pos x="T8" y="T9"/>
                  </a:cxn>
                </a:cxnLst>
                <a:rect l="0" t="0" r="r" b="b"/>
                <a:pathLst>
                  <a:path w="153" h="74">
                    <a:moveTo>
                      <a:pt x="50" y="0"/>
                    </a:moveTo>
                    <a:cubicBezTo>
                      <a:pt x="0" y="45"/>
                      <a:pt x="0" y="45"/>
                      <a:pt x="0" y="45"/>
                    </a:cubicBezTo>
                    <a:cubicBezTo>
                      <a:pt x="0" y="45"/>
                      <a:pt x="25" y="74"/>
                      <a:pt x="71" y="54"/>
                    </a:cubicBezTo>
                    <a:cubicBezTo>
                      <a:pt x="117" y="34"/>
                      <a:pt x="153" y="4"/>
                      <a:pt x="153" y="4"/>
                    </a:cubicBezTo>
                    <a:cubicBezTo>
                      <a:pt x="50" y="0"/>
                      <a:pt x="50" y="0"/>
                      <a:pt x="5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3" name="Freeform 84"/>
              <p:cNvSpPr/>
              <p:nvPr>
                <p:custDataLst>
                  <p:tags r:id="rId79"/>
                </p:custDataLst>
              </p:nvPr>
            </p:nvSpPr>
            <p:spPr bwMode="auto">
              <a:xfrm flipH="1">
                <a:off x="8307889" y="2939174"/>
                <a:ext cx="226336" cy="105622"/>
              </a:xfrm>
              <a:custGeom>
                <a:avLst/>
                <a:gdLst>
                  <a:gd name="T0" fmla="*/ 58 w 58"/>
                  <a:gd name="T1" fmla="*/ 5 h 27"/>
                  <a:gd name="T2" fmla="*/ 0 w 58"/>
                  <a:gd name="T3" fmla="*/ 0 h 27"/>
                  <a:gd name="T4" fmla="*/ 2 w 58"/>
                  <a:gd name="T5" fmla="*/ 27 h 27"/>
                  <a:gd name="T6" fmla="*/ 58 w 58"/>
                  <a:gd name="T7" fmla="*/ 5 h 27"/>
                </a:gdLst>
                <a:ahLst/>
                <a:cxnLst>
                  <a:cxn ang="0">
                    <a:pos x="T0" y="T1"/>
                  </a:cxn>
                  <a:cxn ang="0">
                    <a:pos x="T2" y="T3"/>
                  </a:cxn>
                  <a:cxn ang="0">
                    <a:pos x="T4" y="T5"/>
                  </a:cxn>
                  <a:cxn ang="0">
                    <a:pos x="T6" y="T7"/>
                  </a:cxn>
                </a:cxnLst>
                <a:rect l="0" t="0" r="r" b="b"/>
                <a:pathLst>
                  <a:path w="58" h="27">
                    <a:moveTo>
                      <a:pt x="58" y="5"/>
                    </a:moveTo>
                    <a:cubicBezTo>
                      <a:pt x="58" y="5"/>
                      <a:pt x="19" y="16"/>
                      <a:pt x="0" y="0"/>
                    </a:cubicBezTo>
                    <a:cubicBezTo>
                      <a:pt x="2" y="27"/>
                      <a:pt x="2" y="27"/>
                      <a:pt x="2" y="27"/>
                    </a:cubicBezTo>
                    <a:cubicBezTo>
                      <a:pt x="58" y="5"/>
                      <a:pt x="58" y="5"/>
                      <a:pt x="58" y="5"/>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4" name="Freeform 85"/>
              <p:cNvSpPr/>
              <p:nvPr>
                <p:custDataLst>
                  <p:tags r:id="rId80"/>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5" name="Freeform 86"/>
              <p:cNvSpPr/>
              <p:nvPr>
                <p:custDataLst>
                  <p:tags r:id="rId81"/>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6" name="Freeform 87"/>
              <p:cNvSpPr/>
              <p:nvPr>
                <p:custDataLst>
                  <p:tags r:id="rId82"/>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 name="T8" fmla="*/ 7 w 185"/>
                  <a:gd name="T9" fmla="*/ 110 h 110"/>
                </a:gdLst>
                <a:ahLst/>
                <a:cxnLst>
                  <a:cxn ang="0">
                    <a:pos x="T0" y="T1"/>
                  </a:cxn>
                  <a:cxn ang="0">
                    <a:pos x="T2" y="T3"/>
                  </a:cxn>
                  <a:cxn ang="0">
                    <a:pos x="T4" y="T5"/>
                  </a:cxn>
                  <a:cxn ang="0">
                    <a:pos x="T6" y="T7"/>
                  </a:cxn>
                  <a:cxn ang="0">
                    <a:pos x="T8" y="T9"/>
                  </a:cxn>
                </a:cxnLst>
                <a:rect l="0" t="0" r="r" b="b"/>
                <a:pathLst>
                  <a:path w="185" h="110">
                    <a:moveTo>
                      <a:pt x="7" y="110"/>
                    </a:moveTo>
                    <a:lnTo>
                      <a:pt x="185" y="19"/>
                    </a:lnTo>
                    <a:lnTo>
                      <a:pt x="178" y="0"/>
                    </a:lnTo>
                    <a:lnTo>
                      <a:pt x="0" y="110"/>
                    </a:lnTo>
                    <a:lnTo>
                      <a:pt x="7" y="11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7" name="Freeform 88"/>
              <p:cNvSpPr/>
              <p:nvPr>
                <p:custDataLst>
                  <p:tags r:id="rId83"/>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Lst>
                <a:ahLst/>
                <a:cxnLst>
                  <a:cxn ang="0">
                    <a:pos x="T0" y="T1"/>
                  </a:cxn>
                  <a:cxn ang="0">
                    <a:pos x="T2" y="T3"/>
                  </a:cxn>
                  <a:cxn ang="0">
                    <a:pos x="T4" y="T5"/>
                  </a:cxn>
                  <a:cxn ang="0">
                    <a:pos x="T6" y="T7"/>
                  </a:cxn>
                </a:cxnLst>
                <a:rect l="0" t="0" r="r" b="b"/>
                <a:pathLst>
                  <a:path w="185" h="110">
                    <a:moveTo>
                      <a:pt x="7" y="110"/>
                    </a:moveTo>
                    <a:lnTo>
                      <a:pt x="185" y="19"/>
                    </a:lnTo>
                    <a:lnTo>
                      <a:pt x="178" y="0"/>
                    </a:lnTo>
                    <a:lnTo>
                      <a:pt x="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8" name="Freeform 89"/>
              <p:cNvSpPr/>
              <p:nvPr>
                <p:custDataLst>
                  <p:tags r:id="rId84"/>
                </p:custDataLst>
              </p:nvPr>
            </p:nvSpPr>
            <p:spPr bwMode="auto">
              <a:xfrm flipH="1">
                <a:off x="8138557" y="2164605"/>
                <a:ext cx="528116" cy="172685"/>
              </a:xfrm>
              <a:custGeom>
                <a:avLst/>
                <a:gdLst>
                  <a:gd name="T0" fmla="*/ 135 w 135"/>
                  <a:gd name="T1" fmla="*/ 44 h 44"/>
                  <a:gd name="T2" fmla="*/ 0 w 135"/>
                  <a:gd name="T3" fmla="*/ 41 h 44"/>
                  <a:gd name="T4" fmla="*/ 135 w 135"/>
                  <a:gd name="T5" fmla="*/ 44 h 44"/>
                </a:gdLst>
                <a:ahLst/>
                <a:cxnLst>
                  <a:cxn ang="0">
                    <a:pos x="T0" y="T1"/>
                  </a:cxn>
                  <a:cxn ang="0">
                    <a:pos x="T2" y="T3"/>
                  </a:cxn>
                  <a:cxn ang="0">
                    <a:pos x="T4" y="T5"/>
                  </a:cxn>
                </a:cxnLst>
                <a:rect l="0" t="0" r="r" b="b"/>
                <a:pathLst>
                  <a:path w="135" h="44">
                    <a:moveTo>
                      <a:pt x="135" y="44"/>
                    </a:moveTo>
                    <a:cubicBezTo>
                      <a:pt x="64" y="0"/>
                      <a:pt x="0" y="41"/>
                      <a:pt x="0" y="41"/>
                    </a:cubicBezTo>
                    <a:cubicBezTo>
                      <a:pt x="135" y="44"/>
                      <a:pt x="135" y="44"/>
                      <a:pt x="135" y="44"/>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29" name="Freeform 90"/>
              <p:cNvSpPr/>
              <p:nvPr>
                <p:custDataLst>
                  <p:tags r:id="rId85"/>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0" name="Freeform 91"/>
              <p:cNvSpPr/>
              <p:nvPr>
                <p:custDataLst>
                  <p:tags r:id="rId86"/>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1" name="Freeform 92"/>
              <p:cNvSpPr>
                <a:spLocks noEditPoints="1"/>
              </p:cNvSpPr>
              <p:nvPr>
                <p:custDataLst>
                  <p:tags r:id="rId87"/>
                </p:custDataLst>
              </p:nvPr>
            </p:nvSpPr>
            <p:spPr bwMode="auto">
              <a:xfrm flipH="1">
                <a:off x="8663320" y="2317171"/>
                <a:ext cx="3353" cy="8382"/>
              </a:xfrm>
              <a:custGeom>
                <a:avLst/>
                <a:gdLst>
                  <a:gd name="T0" fmla="*/ 0 w 1"/>
                  <a:gd name="T1" fmla="*/ 0 h 2"/>
                  <a:gd name="T2" fmla="*/ 0 w 1"/>
                  <a:gd name="T3" fmla="*/ 1 h 2"/>
                  <a:gd name="T4" fmla="*/ 0 w 1"/>
                  <a:gd name="T5" fmla="*/ 2 h 2"/>
                  <a:gd name="T6" fmla="*/ 1 w 1"/>
                  <a:gd name="T7" fmla="*/ 1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w 1"/>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0"/>
                    </a:moveTo>
                    <a:cubicBezTo>
                      <a:pt x="0" y="1"/>
                      <a:pt x="0" y="1"/>
                      <a:pt x="0" y="1"/>
                    </a:cubicBezTo>
                    <a:cubicBezTo>
                      <a:pt x="0" y="2"/>
                      <a:pt x="0" y="2"/>
                      <a:pt x="0" y="2"/>
                    </a:cubicBezTo>
                    <a:cubicBezTo>
                      <a:pt x="1" y="2"/>
                      <a:pt x="1" y="1"/>
                      <a:pt x="1" y="1"/>
                    </a:cubicBezTo>
                    <a:cubicBezTo>
                      <a:pt x="1" y="1"/>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2" name="Freeform 93"/>
              <p:cNvSpPr>
                <a:spLocks noEditPoints="1"/>
              </p:cNvSpPr>
              <p:nvPr>
                <p:custDataLst>
                  <p:tags r:id="rId88"/>
                </p:custDataLst>
              </p:nvPr>
            </p:nvSpPr>
            <p:spPr bwMode="auto">
              <a:xfrm flipH="1">
                <a:off x="8654936" y="2317171"/>
                <a:ext cx="15090" cy="5029"/>
              </a:xfrm>
              <a:custGeom>
                <a:avLst/>
                <a:gdLst>
                  <a:gd name="T0" fmla="*/ 1 w 4"/>
                  <a:gd name="T1" fmla="*/ 0 h 1"/>
                  <a:gd name="T2" fmla="*/ 2 w 4"/>
                  <a:gd name="T3" fmla="*/ 1 h 1"/>
                  <a:gd name="T4" fmla="*/ 4 w 4"/>
                  <a:gd name="T5" fmla="*/ 0 h 1"/>
                  <a:gd name="T6" fmla="*/ 1 w 4"/>
                  <a:gd name="T7" fmla="*/ 0 h 1"/>
                  <a:gd name="T8" fmla="*/ 1 w 4"/>
                  <a:gd name="T9" fmla="*/ 0 h 1"/>
                  <a:gd name="T10" fmla="*/ 1 w 4"/>
                  <a:gd name="T11" fmla="*/ 0 h 1"/>
                  <a:gd name="T12" fmla="*/ 1 w 4"/>
                  <a:gd name="T13" fmla="*/ 0 h 1"/>
                  <a:gd name="T14" fmla="*/ 0 w 4"/>
                  <a:gd name="T15" fmla="*/ 0 h 1"/>
                  <a:gd name="T16" fmla="*/ 1 w 4"/>
                  <a:gd name="T17" fmla="*/ 0 h 1"/>
                  <a:gd name="T18" fmla="*/ 1 w 4"/>
                  <a:gd name="T19" fmla="*/ 0 h 1"/>
                  <a:gd name="T20" fmla="*/ 1 w 4"/>
                  <a:gd name="T21" fmla="*/ 0 h 1"/>
                  <a:gd name="T22" fmla="*/ 1 w 4"/>
                  <a:gd name="T23" fmla="*/ 0 h 1"/>
                  <a:gd name="T24" fmla="*/ 1 w 4"/>
                  <a:gd name="T25" fmla="*/ 0 h 1"/>
                  <a:gd name="T26" fmla="*/ 1 w 4"/>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
                    <a:moveTo>
                      <a:pt x="1" y="0"/>
                    </a:moveTo>
                    <a:cubicBezTo>
                      <a:pt x="1" y="0"/>
                      <a:pt x="2" y="1"/>
                      <a:pt x="2" y="1"/>
                    </a:cubicBezTo>
                    <a:cubicBezTo>
                      <a:pt x="3" y="1"/>
                      <a:pt x="3" y="1"/>
                      <a:pt x="4" y="0"/>
                    </a:cubicBezTo>
                    <a:cubicBezTo>
                      <a:pt x="1" y="0"/>
                      <a:pt x="1" y="0"/>
                      <a:pt x="1" y="0"/>
                    </a:cubicBezTo>
                    <a:cubicBezTo>
                      <a:pt x="1" y="0"/>
                      <a:pt x="1" y="0"/>
                      <a:pt x="1" y="0"/>
                    </a:cubicBezTo>
                    <a:cubicBezTo>
                      <a:pt x="1" y="0"/>
                      <a:pt x="1" y="0"/>
                      <a:pt x="1" y="0"/>
                    </a:cubicBezTo>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3" name="Freeform 94"/>
              <p:cNvSpPr>
                <a:spLocks noEditPoints="1"/>
              </p:cNvSpPr>
              <p:nvPr>
                <p:custDataLst>
                  <p:tags r:id="rId89"/>
                </p:custDataLst>
              </p:nvPr>
            </p:nvSpPr>
            <p:spPr bwMode="auto">
              <a:xfrm flipH="1">
                <a:off x="8525841" y="2325554"/>
                <a:ext cx="179392" cy="616973"/>
              </a:xfrm>
              <a:custGeom>
                <a:avLst/>
                <a:gdLst>
                  <a:gd name="T0" fmla="*/ 44 w 46"/>
                  <a:gd name="T1" fmla="*/ 157 h 158"/>
                  <a:gd name="T2" fmla="*/ 46 w 46"/>
                  <a:gd name="T3" fmla="*/ 158 h 158"/>
                  <a:gd name="T4" fmla="*/ 46 w 46"/>
                  <a:gd name="T5" fmla="*/ 158 h 158"/>
                  <a:gd name="T6" fmla="*/ 46 w 46"/>
                  <a:gd name="T7" fmla="*/ 158 h 158"/>
                  <a:gd name="T8" fmla="*/ 46 w 46"/>
                  <a:gd name="T9" fmla="*/ 158 h 158"/>
                  <a:gd name="T10" fmla="*/ 44 w 46"/>
                  <a:gd name="T11" fmla="*/ 157 h 158"/>
                  <a:gd name="T12" fmla="*/ 19 w 46"/>
                  <a:gd name="T13" fmla="*/ 101 h 158"/>
                  <a:gd name="T14" fmla="*/ 19 w 46"/>
                  <a:gd name="T15" fmla="*/ 101 h 158"/>
                  <a:gd name="T16" fmla="*/ 19 w 46"/>
                  <a:gd name="T17" fmla="*/ 101 h 158"/>
                  <a:gd name="T18" fmla="*/ 21 w 46"/>
                  <a:gd name="T19" fmla="*/ 132 h 158"/>
                  <a:gd name="T20" fmla="*/ 19 w 46"/>
                  <a:gd name="T21" fmla="*/ 101 h 158"/>
                  <a:gd name="T22" fmla="*/ 16 w 46"/>
                  <a:gd name="T23" fmla="*/ 68 h 158"/>
                  <a:gd name="T24" fmla="*/ 16 w 46"/>
                  <a:gd name="T25" fmla="*/ 69 h 158"/>
                  <a:gd name="T26" fmla="*/ 16 w 46"/>
                  <a:gd name="T27" fmla="*/ 69 h 158"/>
                  <a:gd name="T28" fmla="*/ 16 w 46"/>
                  <a:gd name="T29" fmla="*/ 68 h 158"/>
                  <a:gd name="T30" fmla="*/ 11 w 46"/>
                  <a:gd name="T31" fmla="*/ 62 h 158"/>
                  <a:gd name="T32" fmla="*/ 11 w 46"/>
                  <a:gd name="T33" fmla="*/ 62 h 158"/>
                  <a:gd name="T34" fmla="*/ 11 w 46"/>
                  <a:gd name="T35" fmla="*/ 62 h 158"/>
                  <a:gd name="T36" fmla="*/ 11 w 46"/>
                  <a:gd name="T37" fmla="*/ 62 h 158"/>
                  <a:gd name="T38" fmla="*/ 11 w 46"/>
                  <a:gd name="T39" fmla="*/ 62 h 158"/>
                  <a:gd name="T40" fmla="*/ 11 w 46"/>
                  <a:gd name="T41" fmla="*/ 62 h 158"/>
                  <a:gd name="T42" fmla="*/ 5 w 46"/>
                  <a:gd name="T43" fmla="*/ 60 h 158"/>
                  <a:gd name="T44" fmla="*/ 1 w 46"/>
                  <a:gd name="T45" fmla="*/ 61 h 158"/>
                  <a:gd name="T46" fmla="*/ 0 w 46"/>
                  <a:gd name="T47" fmla="*/ 62 h 158"/>
                  <a:gd name="T48" fmla="*/ 1 w 46"/>
                  <a:gd name="T49" fmla="*/ 61 h 158"/>
                  <a:gd name="T50" fmla="*/ 5 w 46"/>
                  <a:gd name="T51" fmla="*/ 60 h 158"/>
                  <a:gd name="T52" fmla="*/ 11 w 46"/>
                  <a:gd name="T53" fmla="*/ 62 h 158"/>
                  <a:gd name="T54" fmla="*/ 5 w 46"/>
                  <a:gd name="T55" fmla="*/ 60 h 158"/>
                  <a:gd name="T56" fmla="*/ 10 w 46"/>
                  <a:gd name="T57" fmla="*/ 0 h 158"/>
                  <a:gd name="T58" fmla="*/ 11 w 46"/>
                  <a:gd name="T59" fmla="*/ 7 h 158"/>
                  <a:gd name="T60" fmla="*/ 15 w 46"/>
                  <a:gd name="T61" fmla="*/ 61 h 158"/>
                  <a:gd name="T62" fmla="*/ 11 w 46"/>
                  <a:gd name="T63" fmla="*/ 7 h 158"/>
                  <a:gd name="T64" fmla="*/ 10 w 46"/>
                  <a:gd name="T6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58">
                    <a:moveTo>
                      <a:pt x="44" y="157"/>
                    </a:moveTo>
                    <a:cubicBezTo>
                      <a:pt x="45" y="158"/>
                      <a:pt x="45" y="158"/>
                      <a:pt x="46" y="158"/>
                    </a:cubicBezTo>
                    <a:cubicBezTo>
                      <a:pt x="46" y="158"/>
                      <a:pt x="46" y="158"/>
                      <a:pt x="46" y="158"/>
                    </a:cubicBezTo>
                    <a:cubicBezTo>
                      <a:pt x="46" y="158"/>
                      <a:pt x="46" y="158"/>
                      <a:pt x="46" y="158"/>
                    </a:cubicBezTo>
                    <a:cubicBezTo>
                      <a:pt x="46" y="158"/>
                      <a:pt x="46" y="158"/>
                      <a:pt x="46" y="158"/>
                    </a:cubicBezTo>
                    <a:cubicBezTo>
                      <a:pt x="45" y="158"/>
                      <a:pt x="45" y="158"/>
                      <a:pt x="44" y="157"/>
                    </a:cubicBezTo>
                    <a:moveTo>
                      <a:pt x="19" y="101"/>
                    </a:moveTo>
                    <a:cubicBezTo>
                      <a:pt x="19" y="101"/>
                      <a:pt x="19" y="101"/>
                      <a:pt x="19" y="101"/>
                    </a:cubicBezTo>
                    <a:cubicBezTo>
                      <a:pt x="19" y="101"/>
                      <a:pt x="19" y="101"/>
                      <a:pt x="19" y="101"/>
                    </a:cubicBezTo>
                    <a:cubicBezTo>
                      <a:pt x="21" y="132"/>
                      <a:pt x="21" y="132"/>
                      <a:pt x="21" y="132"/>
                    </a:cubicBezTo>
                    <a:cubicBezTo>
                      <a:pt x="19" y="101"/>
                      <a:pt x="19" y="101"/>
                      <a:pt x="19" y="101"/>
                    </a:cubicBezTo>
                    <a:moveTo>
                      <a:pt x="16" y="68"/>
                    </a:moveTo>
                    <a:cubicBezTo>
                      <a:pt x="16" y="69"/>
                      <a:pt x="16" y="69"/>
                      <a:pt x="16" y="69"/>
                    </a:cubicBezTo>
                    <a:cubicBezTo>
                      <a:pt x="16" y="69"/>
                      <a:pt x="16" y="69"/>
                      <a:pt x="16" y="69"/>
                    </a:cubicBezTo>
                    <a:cubicBezTo>
                      <a:pt x="16" y="68"/>
                      <a:pt x="16" y="68"/>
                      <a:pt x="16" y="68"/>
                    </a:cubicBezTo>
                    <a:moveTo>
                      <a:pt x="11" y="62"/>
                    </a:moveTo>
                    <a:cubicBezTo>
                      <a:pt x="11" y="62"/>
                      <a:pt x="11" y="62"/>
                      <a:pt x="11" y="62"/>
                    </a:cubicBezTo>
                    <a:cubicBezTo>
                      <a:pt x="11" y="62"/>
                      <a:pt x="11" y="62"/>
                      <a:pt x="11" y="62"/>
                    </a:cubicBezTo>
                    <a:moveTo>
                      <a:pt x="11" y="62"/>
                    </a:moveTo>
                    <a:cubicBezTo>
                      <a:pt x="11" y="62"/>
                      <a:pt x="11" y="62"/>
                      <a:pt x="11" y="62"/>
                    </a:cubicBezTo>
                    <a:cubicBezTo>
                      <a:pt x="11" y="62"/>
                      <a:pt x="11" y="62"/>
                      <a:pt x="11" y="62"/>
                    </a:cubicBezTo>
                    <a:moveTo>
                      <a:pt x="5" y="60"/>
                    </a:moveTo>
                    <a:cubicBezTo>
                      <a:pt x="4" y="60"/>
                      <a:pt x="2" y="61"/>
                      <a:pt x="1" y="61"/>
                    </a:cubicBezTo>
                    <a:cubicBezTo>
                      <a:pt x="0" y="62"/>
                      <a:pt x="0" y="62"/>
                      <a:pt x="0" y="62"/>
                    </a:cubicBezTo>
                    <a:cubicBezTo>
                      <a:pt x="0" y="62"/>
                      <a:pt x="0" y="62"/>
                      <a:pt x="1" y="61"/>
                    </a:cubicBezTo>
                    <a:cubicBezTo>
                      <a:pt x="2" y="61"/>
                      <a:pt x="4" y="60"/>
                      <a:pt x="5" y="60"/>
                    </a:cubicBezTo>
                    <a:cubicBezTo>
                      <a:pt x="7" y="60"/>
                      <a:pt x="9" y="61"/>
                      <a:pt x="11" y="62"/>
                    </a:cubicBezTo>
                    <a:cubicBezTo>
                      <a:pt x="9" y="61"/>
                      <a:pt x="7" y="60"/>
                      <a:pt x="5" y="60"/>
                    </a:cubicBezTo>
                    <a:moveTo>
                      <a:pt x="10" y="0"/>
                    </a:moveTo>
                    <a:cubicBezTo>
                      <a:pt x="11" y="7"/>
                      <a:pt x="11" y="7"/>
                      <a:pt x="11" y="7"/>
                    </a:cubicBezTo>
                    <a:cubicBezTo>
                      <a:pt x="15" y="61"/>
                      <a:pt x="15" y="61"/>
                      <a:pt x="15" y="61"/>
                    </a:cubicBezTo>
                    <a:cubicBezTo>
                      <a:pt x="11" y="7"/>
                      <a:pt x="11" y="7"/>
                      <a:pt x="11" y="7"/>
                    </a:cubicBezTo>
                    <a:cubicBezTo>
                      <a:pt x="10" y="0"/>
                      <a:pt x="10" y="0"/>
                      <a:pt x="10"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4" name="Freeform 95"/>
              <p:cNvSpPr/>
              <p:nvPr>
                <p:custDataLst>
                  <p:tags r:id="rId90"/>
                </p:custDataLst>
              </p:nvPr>
            </p:nvSpPr>
            <p:spPr bwMode="auto">
              <a:xfrm flipH="1">
                <a:off x="8416865" y="2942527"/>
                <a:ext cx="108977" cy="31854"/>
              </a:xfrm>
              <a:custGeom>
                <a:avLst/>
                <a:gdLst>
                  <a:gd name="T0" fmla="*/ 0 w 28"/>
                  <a:gd name="T1" fmla="*/ 0 h 8"/>
                  <a:gd name="T2" fmla="*/ 0 w 28"/>
                  <a:gd name="T3" fmla="*/ 0 h 8"/>
                  <a:gd name="T4" fmla="*/ 28 w 28"/>
                  <a:gd name="T5" fmla="*/ 8 h 8"/>
                  <a:gd name="T6" fmla="*/ 28 w 28"/>
                  <a:gd name="T7" fmla="*/ 7 h 8"/>
                  <a:gd name="T8" fmla="*/ 18 w 28"/>
                  <a:gd name="T9" fmla="*/ 6 h 8"/>
                  <a:gd name="T10" fmla="*/ 0 w 28"/>
                  <a:gd name="T11" fmla="*/ 0 h 8"/>
                </a:gdLst>
                <a:ahLst/>
                <a:cxnLst>
                  <a:cxn ang="0">
                    <a:pos x="T0" y="T1"/>
                  </a:cxn>
                  <a:cxn ang="0">
                    <a:pos x="T2" y="T3"/>
                  </a:cxn>
                  <a:cxn ang="0">
                    <a:pos x="T4" y="T5"/>
                  </a:cxn>
                  <a:cxn ang="0">
                    <a:pos x="T6" y="T7"/>
                  </a:cxn>
                  <a:cxn ang="0">
                    <a:pos x="T8" y="T9"/>
                  </a:cxn>
                  <a:cxn ang="0">
                    <a:pos x="T10" y="T11"/>
                  </a:cxn>
                </a:cxnLst>
                <a:rect l="0" t="0" r="r" b="b"/>
                <a:pathLst>
                  <a:path w="28" h="8">
                    <a:moveTo>
                      <a:pt x="0" y="0"/>
                    </a:moveTo>
                    <a:cubicBezTo>
                      <a:pt x="0" y="0"/>
                      <a:pt x="0" y="0"/>
                      <a:pt x="0" y="0"/>
                    </a:cubicBezTo>
                    <a:cubicBezTo>
                      <a:pt x="8" y="6"/>
                      <a:pt x="18" y="8"/>
                      <a:pt x="28" y="8"/>
                    </a:cubicBezTo>
                    <a:cubicBezTo>
                      <a:pt x="28" y="8"/>
                      <a:pt x="28" y="7"/>
                      <a:pt x="28" y="7"/>
                    </a:cubicBezTo>
                    <a:cubicBezTo>
                      <a:pt x="25" y="7"/>
                      <a:pt x="22" y="7"/>
                      <a:pt x="18" y="6"/>
                    </a:cubicBezTo>
                    <a:cubicBezTo>
                      <a:pt x="11" y="4"/>
                      <a:pt x="5" y="2"/>
                      <a:pt x="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5" name="Freeform 96"/>
              <p:cNvSpPr>
                <a:spLocks noEditPoints="1"/>
              </p:cNvSpPr>
              <p:nvPr>
                <p:custDataLst>
                  <p:tags r:id="rId91"/>
                </p:custDataLst>
              </p:nvPr>
            </p:nvSpPr>
            <p:spPr bwMode="auto">
              <a:xfrm flipH="1">
                <a:off x="8413512" y="2325554"/>
                <a:ext cx="253160" cy="645474"/>
              </a:xfrm>
              <a:custGeom>
                <a:avLst/>
                <a:gdLst>
                  <a:gd name="T0" fmla="*/ 35 w 65"/>
                  <a:gd name="T1" fmla="*/ 24 h 165"/>
                  <a:gd name="T2" fmla="*/ 36 w 65"/>
                  <a:gd name="T3" fmla="*/ 25 h 165"/>
                  <a:gd name="T4" fmla="*/ 36 w 65"/>
                  <a:gd name="T5" fmla="*/ 25 h 165"/>
                  <a:gd name="T6" fmla="*/ 35 w 65"/>
                  <a:gd name="T7" fmla="*/ 24 h 165"/>
                  <a:gd name="T8" fmla="*/ 44 w 65"/>
                  <a:gd name="T9" fmla="*/ 144 h 165"/>
                  <a:gd name="T10" fmla="*/ 43 w 65"/>
                  <a:gd name="T11" fmla="*/ 143 h 165"/>
                  <a:gd name="T12" fmla="*/ 29 w 65"/>
                  <a:gd name="T13" fmla="*/ 127 h 165"/>
                  <a:gd name="T14" fmla="*/ 27 w 65"/>
                  <a:gd name="T15" fmla="*/ 117 h 165"/>
                  <a:gd name="T16" fmla="*/ 28 w 65"/>
                  <a:gd name="T17" fmla="*/ 116 h 165"/>
                  <a:gd name="T18" fmla="*/ 29 w 65"/>
                  <a:gd name="T19" fmla="*/ 117 h 165"/>
                  <a:gd name="T20" fmla="*/ 31 w 65"/>
                  <a:gd name="T21" fmla="*/ 126 h 165"/>
                  <a:gd name="T22" fmla="*/ 44 w 65"/>
                  <a:gd name="T23" fmla="*/ 142 h 165"/>
                  <a:gd name="T24" fmla="*/ 44 w 65"/>
                  <a:gd name="T25" fmla="*/ 143 h 165"/>
                  <a:gd name="T26" fmla="*/ 44 w 65"/>
                  <a:gd name="T27" fmla="*/ 144 h 165"/>
                  <a:gd name="T28" fmla="*/ 43 w 65"/>
                  <a:gd name="T29" fmla="*/ 110 h 165"/>
                  <a:gd name="T30" fmla="*/ 36 w 65"/>
                  <a:gd name="T31" fmla="*/ 107 h 165"/>
                  <a:gd name="T32" fmla="*/ 43 w 65"/>
                  <a:gd name="T33" fmla="*/ 104 h 165"/>
                  <a:gd name="T34" fmla="*/ 51 w 65"/>
                  <a:gd name="T35" fmla="*/ 107 h 165"/>
                  <a:gd name="T36" fmla="*/ 43 w 65"/>
                  <a:gd name="T37" fmla="*/ 110 h 165"/>
                  <a:gd name="T38" fmla="*/ 14 w 65"/>
                  <a:gd name="T39" fmla="*/ 11 h 165"/>
                  <a:gd name="T40" fmla="*/ 17 w 65"/>
                  <a:gd name="T41" fmla="*/ 25 h 165"/>
                  <a:gd name="T42" fmla="*/ 5 w 65"/>
                  <a:gd name="T43" fmla="*/ 61 h 165"/>
                  <a:gd name="T44" fmla="*/ 6 w 65"/>
                  <a:gd name="T45" fmla="*/ 68 h 165"/>
                  <a:gd name="T46" fmla="*/ 6 w 65"/>
                  <a:gd name="T47" fmla="*/ 69 h 165"/>
                  <a:gd name="T48" fmla="*/ 8 w 65"/>
                  <a:gd name="T49" fmla="*/ 73 h 165"/>
                  <a:gd name="T50" fmla="*/ 9 w 65"/>
                  <a:gd name="T51" fmla="*/ 101 h 165"/>
                  <a:gd name="T52" fmla="*/ 11 w 65"/>
                  <a:gd name="T53" fmla="*/ 132 h 165"/>
                  <a:gd name="T54" fmla="*/ 36 w 65"/>
                  <a:gd name="T55" fmla="*/ 158 h 165"/>
                  <a:gd name="T56" fmla="*/ 36 w 65"/>
                  <a:gd name="T57" fmla="*/ 158 h 165"/>
                  <a:gd name="T58" fmla="*/ 36 w 65"/>
                  <a:gd name="T59" fmla="*/ 158 h 165"/>
                  <a:gd name="T60" fmla="*/ 54 w 65"/>
                  <a:gd name="T61" fmla="*/ 164 h 165"/>
                  <a:gd name="T62" fmla="*/ 64 w 65"/>
                  <a:gd name="T63" fmla="*/ 165 h 165"/>
                  <a:gd name="T64" fmla="*/ 63 w 65"/>
                  <a:gd name="T65" fmla="*/ 139 h 165"/>
                  <a:gd name="T66" fmla="*/ 58 w 65"/>
                  <a:gd name="T67" fmla="*/ 127 h 165"/>
                  <a:gd name="T68" fmla="*/ 57 w 65"/>
                  <a:gd name="T69" fmla="*/ 125 h 165"/>
                  <a:gd name="T70" fmla="*/ 58 w 65"/>
                  <a:gd name="T71" fmla="*/ 124 h 165"/>
                  <a:gd name="T72" fmla="*/ 58 w 65"/>
                  <a:gd name="T73" fmla="*/ 124 h 165"/>
                  <a:gd name="T74" fmla="*/ 59 w 65"/>
                  <a:gd name="T75" fmla="*/ 125 h 165"/>
                  <a:gd name="T76" fmla="*/ 60 w 65"/>
                  <a:gd name="T77" fmla="*/ 126 h 165"/>
                  <a:gd name="T78" fmla="*/ 61 w 65"/>
                  <a:gd name="T79" fmla="*/ 128 h 165"/>
                  <a:gd name="T80" fmla="*/ 53 w 65"/>
                  <a:gd name="T81" fmla="*/ 94 h 165"/>
                  <a:gd name="T82" fmla="*/ 43 w 65"/>
                  <a:gd name="T83" fmla="*/ 99 h 165"/>
                  <a:gd name="T84" fmla="*/ 32 w 65"/>
                  <a:gd name="T85" fmla="*/ 87 h 165"/>
                  <a:gd name="T86" fmla="*/ 43 w 65"/>
                  <a:gd name="T87" fmla="*/ 76 h 165"/>
                  <a:gd name="T88" fmla="*/ 49 w 65"/>
                  <a:gd name="T89" fmla="*/ 77 h 165"/>
                  <a:gd name="T90" fmla="*/ 45 w 65"/>
                  <a:gd name="T91" fmla="*/ 60 h 165"/>
                  <a:gd name="T92" fmla="*/ 33 w 65"/>
                  <a:gd name="T93" fmla="*/ 60 h 165"/>
                  <a:gd name="T94" fmla="*/ 33 w 65"/>
                  <a:gd name="T95" fmla="*/ 56 h 165"/>
                  <a:gd name="T96" fmla="*/ 44 w 65"/>
                  <a:gd name="T97" fmla="*/ 56 h 165"/>
                  <a:gd name="T98" fmla="*/ 38 w 65"/>
                  <a:gd name="T99" fmla="*/ 30 h 165"/>
                  <a:gd name="T100" fmla="*/ 26 w 65"/>
                  <a:gd name="T101" fmla="*/ 21 h 165"/>
                  <a:gd name="T102" fmla="*/ 14 w 65"/>
                  <a:gd name="T103" fmla="*/ 11 h 165"/>
                  <a:gd name="T104" fmla="*/ 0 w 65"/>
                  <a:gd name="T105" fmla="*/ 0 h 165"/>
                  <a:gd name="T106" fmla="*/ 0 w 65"/>
                  <a:gd name="T107" fmla="*/ 0 h 165"/>
                  <a:gd name="T108" fmla="*/ 1 w 65"/>
                  <a:gd name="T109" fmla="*/ 7 h 165"/>
                  <a:gd name="T110" fmla="*/ 0 w 65"/>
                  <a:gd name="T111" fmla="*/ 0 h 165"/>
                  <a:gd name="T112" fmla="*/ 0 w 65"/>
                  <a:gd name="T11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165">
                    <a:moveTo>
                      <a:pt x="35" y="24"/>
                    </a:moveTo>
                    <a:cubicBezTo>
                      <a:pt x="35" y="24"/>
                      <a:pt x="36" y="25"/>
                      <a:pt x="36" y="25"/>
                    </a:cubicBezTo>
                    <a:cubicBezTo>
                      <a:pt x="36" y="25"/>
                      <a:pt x="36" y="25"/>
                      <a:pt x="36" y="25"/>
                    </a:cubicBezTo>
                    <a:cubicBezTo>
                      <a:pt x="36" y="25"/>
                      <a:pt x="35" y="24"/>
                      <a:pt x="35" y="24"/>
                    </a:cubicBezTo>
                    <a:moveTo>
                      <a:pt x="44" y="144"/>
                    </a:moveTo>
                    <a:cubicBezTo>
                      <a:pt x="43" y="144"/>
                      <a:pt x="43" y="144"/>
                      <a:pt x="43" y="143"/>
                    </a:cubicBezTo>
                    <a:cubicBezTo>
                      <a:pt x="35" y="139"/>
                      <a:pt x="31" y="132"/>
                      <a:pt x="29" y="127"/>
                    </a:cubicBezTo>
                    <a:cubicBezTo>
                      <a:pt x="27" y="121"/>
                      <a:pt x="27" y="117"/>
                      <a:pt x="27" y="117"/>
                    </a:cubicBezTo>
                    <a:cubicBezTo>
                      <a:pt x="27" y="116"/>
                      <a:pt x="28" y="116"/>
                      <a:pt x="28" y="116"/>
                    </a:cubicBezTo>
                    <a:cubicBezTo>
                      <a:pt x="29" y="116"/>
                      <a:pt x="29" y="116"/>
                      <a:pt x="29" y="117"/>
                    </a:cubicBezTo>
                    <a:cubicBezTo>
                      <a:pt x="29" y="117"/>
                      <a:pt x="29" y="121"/>
                      <a:pt x="31" y="126"/>
                    </a:cubicBezTo>
                    <a:cubicBezTo>
                      <a:pt x="33" y="131"/>
                      <a:pt x="37" y="137"/>
                      <a:pt x="44" y="142"/>
                    </a:cubicBezTo>
                    <a:cubicBezTo>
                      <a:pt x="45" y="142"/>
                      <a:pt x="45" y="143"/>
                      <a:pt x="44" y="143"/>
                    </a:cubicBezTo>
                    <a:cubicBezTo>
                      <a:pt x="44" y="143"/>
                      <a:pt x="44" y="144"/>
                      <a:pt x="44" y="144"/>
                    </a:cubicBezTo>
                    <a:moveTo>
                      <a:pt x="43" y="110"/>
                    </a:moveTo>
                    <a:cubicBezTo>
                      <a:pt x="39" y="110"/>
                      <a:pt x="36" y="109"/>
                      <a:pt x="36" y="107"/>
                    </a:cubicBezTo>
                    <a:cubicBezTo>
                      <a:pt x="36" y="106"/>
                      <a:pt x="39" y="104"/>
                      <a:pt x="43" y="104"/>
                    </a:cubicBezTo>
                    <a:cubicBezTo>
                      <a:pt x="48" y="104"/>
                      <a:pt x="51" y="106"/>
                      <a:pt x="51" y="107"/>
                    </a:cubicBezTo>
                    <a:cubicBezTo>
                      <a:pt x="51" y="109"/>
                      <a:pt x="48" y="110"/>
                      <a:pt x="43" y="110"/>
                    </a:cubicBezTo>
                    <a:moveTo>
                      <a:pt x="14" y="11"/>
                    </a:moveTo>
                    <a:cubicBezTo>
                      <a:pt x="16" y="15"/>
                      <a:pt x="17" y="19"/>
                      <a:pt x="17" y="25"/>
                    </a:cubicBezTo>
                    <a:cubicBezTo>
                      <a:pt x="18" y="44"/>
                      <a:pt x="8" y="57"/>
                      <a:pt x="5" y="61"/>
                    </a:cubicBezTo>
                    <a:cubicBezTo>
                      <a:pt x="6" y="68"/>
                      <a:pt x="6" y="68"/>
                      <a:pt x="6" y="68"/>
                    </a:cubicBezTo>
                    <a:cubicBezTo>
                      <a:pt x="6" y="69"/>
                      <a:pt x="6" y="69"/>
                      <a:pt x="6" y="69"/>
                    </a:cubicBezTo>
                    <a:cubicBezTo>
                      <a:pt x="7" y="71"/>
                      <a:pt x="8" y="73"/>
                      <a:pt x="8" y="73"/>
                    </a:cubicBezTo>
                    <a:cubicBezTo>
                      <a:pt x="9" y="101"/>
                      <a:pt x="9" y="101"/>
                      <a:pt x="9" y="101"/>
                    </a:cubicBezTo>
                    <a:cubicBezTo>
                      <a:pt x="11" y="132"/>
                      <a:pt x="11" y="132"/>
                      <a:pt x="11" y="132"/>
                    </a:cubicBezTo>
                    <a:cubicBezTo>
                      <a:pt x="11" y="132"/>
                      <a:pt x="15" y="148"/>
                      <a:pt x="36" y="158"/>
                    </a:cubicBezTo>
                    <a:cubicBezTo>
                      <a:pt x="36" y="158"/>
                      <a:pt x="36" y="158"/>
                      <a:pt x="36" y="158"/>
                    </a:cubicBezTo>
                    <a:cubicBezTo>
                      <a:pt x="36" y="158"/>
                      <a:pt x="36" y="158"/>
                      <a:pt x="36" y="158"/>
                    </a:cubicBezTo>
                    <a:cubicBezTo>
                      <a:pt x="41" y="160"/>
                      <a:pt x="47" y="162"/>
                      <a:pt x="54" y="164"/>
                    </a:cubicBezTo>
                    <a:cubicBezTo>
                      <a:pt x="58" y="165"/>
                      <a:pt x="61" y="165"/>
                      <a:pt x="64" y="165"/>
                    </a:cubicBezTo>
                    <a:cubicBezTo>
                      <a:pt x="65" y="157"/>
                      <a:pt x="65" y="148"/>
                      <a:pt x="63" y="139"/>
                    </a:cubicBezTo>
                    <a:cubicBezTo>
                      <a:pt x="61" y="134"/>
                      <a:pt x="59" y="129"/>
                      <a:pt x="58" y="127"/>
                    </a:cubicBezTo>
                    <a:cubicBezTo>
                      <a:pt x="58" y="126"/>
                      <a:pt x="57" y="125"/>
                      <a:pt x="57" y="125"/>
                    </a:cubicBezTo>
                    <a:cubicBezTo>
                      <a:pt x="57" y="125"/>
                      <a:pt x="57" y="124"/>
                      <a:pt x="58" y="124"/>
                    </a:cubicBezTo>
                    <a:cubicBezTo>
                      <a:pt x="58" y="124"/>
                      <a:pt x="58" y="124"/>
                      <a:pt x="58" y="124"/>
                    </a:cubicBezTo>
                    <a:cubicBezTo>
                      <a:pt x="59" y="124"/>
                      <a:pt x="59" y="124"/>
                      <a:pt x="59" y="125"/>
                    </a:cubicBezTo>
                    <a:cubicBezTo>
                      <a:pt x="59" y="125"/>
                      <a:pt x="59" y="125"/>
                      <a:pt x="60" y="126"/>
                    </a:cubicBezTo>
                    <a:cubicBezTo>
                      <a:pt x="60" y="127"/>
                      <a:pt x="60" y="127"/>
                      <a:pt x="61" y="128"/>
                    </a:cubicBezTo>
                    <a:cubicBezTo>
                      <a:pt x="58" y="117"/>
                      <a:pt x="55" y="105"/>
                      <a:pt x="53" y="94"/>
                    </a:cubicBezTo>
                    <a:cubicBezTo>
                      <a:pt x="51" y="97"/>
                      <a:pt x="47" y="99"/>
                      <a:pt x="43" y="99"/>
                    </a:cubicBezTo>
                    <a:cubicBezTo>
                      <a:pt x="37" y="99"/>
                      <a:pt x="32" y="94"/>
                      <a:pt x="32" y="87"/>
                    </a:cubicBezTo>
                    <a:cubicBezTo>
                      <a:pt x="32" y="81"/>
                      <a:pt x="37" y="76"/>
                      <a:pt x="43" y="76"/>
                    </a:cubicBezTo>
                    <a:cubicBezTo>
                      <a:pt x="45" y="76"/>
                      <a:pt x="47" y="76"/>
                      <a:pt x="49" y="77"/>
                    </a:cubicBezTo>
                    <a:cubicBezTo>
                      <a:pt x="48" y="71"/>
                      <a:pt x="46" y="66"/>
                      <a:pt x="45" y="60"/>
                    </a:cubicBezTo>
                    <a:cubicBezTo>
                      <a:pt x="33" y="60"/>
                      <a:pt x="33" y="60"/>
                      <a:pt x="33" y="60"/>
                    </a:cubicBezTo>
                    <a:cubicBezTo>
                      <a:pt x="33" y="56"/>
                      <a:pt x="33" y="56"/>
                      <a:pt x="33" y="56"/>
                    </a:cubicBezTo>
                    <a:cubicBezTo>
                      <a:pt x="44" y="56"/>
                      <a:pt x="44" y="56"/>
                      <a:pt x="44" y="56"/>
                    </a:cubicBezTo>
                    <a:cubicBezTo>
                      <a:pt x="42" y="47"/>
                      <a:pt x="40" y="39"/>
                      <a:pt x="38" y="30"/>
                    </a:cubicBezTo>
                    <a:cubicBezTo>
                      <a:pt x="34" y="27"/>
                      <a:pt x="30" y="24"/>
                      <a:pt x="26" y="21"/>
                    </a:cubicBezTo>
                    <a:cubicBezTo>
                      <a:pt x="21" y="18"/>
                      <a:pt x="17" y="14"/>
                      <a:pt x="14" y="11"/>
                    </a:cubicBezTo>
                    <a:moveTo>
                      <a:pt x="0" y="0"/>
                    </a:moveTo>
                    <a:cubicBezTo>
                      <a:pt x="0" y="0"/>
                      <a:pt x="0" y="0"/>
                      <a:pt x="0" y="0"/>
                    </a:cubicBezTo>
                    <a:cubicBezTo>
                      <a:pt x="1" y="7"/>
                      <a:pt x="1" y="7"/>
                      <a:pt x="1" y="7"/>
                    </a:cubicBezTo>
                    <a:cubicBezTo>
                      <a:pt x="0" y="0"/>
                      <a:pt x="0" y="0"/>
                      <a:pt x="0" y="0"/>
                    </a:cubicBezTo>
                    <a:cubicBezTo>
                      <a:pt x="0" y="0"/>
                      <a:pt x="0" y="0"/>
                      <a:pt x="0" y="0"/>
                    </a:cubicBezTo>
                  </a:path>
                </a:pathLst>
              </a:custGeom>
              <a:solidFill>
                <a:srgbClr val="BD7D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6" name="Freeform 97"/>
              <p:cNvSpPr/>
              <p:nvPr>
                <p:custDataLst>
                  <p:tags r:id="rId92"/>
                </p:custDataLst>
              </p:nvPr>
            </p:nvSpPr>
            <p:spPr bwMode="auto">
              <a:xfrm flipH="1">
                <a:off x="8631464" y="2560272"/>
                <a:ext cx="117359" cy="159272"/>
              </a:xfrm>
              <a:custGeom>
                <a:avLst/>
                <a:gdLst>
                  <a:gd name="T0" fmla="*/ 16 w 30"/>
                  <a:gd name="T1" fmla="*/ 0 h 41"/>
                  <a:gd name="T2" fmla="*/ 12 w 30"/>
                  <a:gd name="T3" fmla="*/ 1 h 41"/>
                  <a:gd name="T4" fmla="*/ 11 w 30"/>
                  <a:gd name="T5" fmla="*/ 2 h 41"/>
                  <a:gd name="T6" fmla="*/ 30 w 30"/>
                  <a:gd name="T7" fmla="*/ 41 h 41"/>
                  <a:gd name="T8" fmla="*/ 30 w 30"/>
                  <a:gd name="T9" fmla="*/ 41 h 41"/>
                  <a:gd name="T10" fmla="*/ 29 w 30"/>
                  <a:gd name="T11" fmla="*/ 13 h 41"/>
                  <a:gd name="T12" fmla="*/ 27 w 30"/>
                  <a:gd name="T13" fmla="*/ 9 h 41"/>
                  <a:gd name="T14" fmla="*/ 27 w 30"/>
                  <a:gd name="T15" fmla="*/ 9 h 41"/>
                  <a:gd name="T16" fmla="*/ 27 w 30"/>
                  <a:gd name="T17" fmla="*/ 9 h 41"/>
                  <a:gd name="T18" fmla="*/ 22 w 30"/>
                  <a:gd name="T19" fmla="*/ 2 h 41"/>
                  <a:gd name="T20" fmla="*/ 22 w 30"/>
                  <a:gd name="T21" fmla="*/ 2 h 41"/>
                  <a:gd name="T22" fmla="*/ 22 w 30"/>
                  <a:gd name="T23" fmla="*/ 2 h 41"/>
                  <a:gd name="T24" fmla="*/ 22 w 30"/>
                  <a:gd name="T25" fmla="*/ 2 h 41"/>
                  <a:gd name="T26" fmla="*/ 22 w 30"/>
                  <a:gd name="T27" fmla="*/ 2 h 41"/>
                  <a:gd name="T28" fmla="*/ 16 w 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1">
                    <a:moveTo>
                      <a:pt x="16" y="0"/>
                    </a:moveTo>
                    <a:cubicBezTo>
                      <a:pt x="15" y="0"/>
                      <a:pt x="13" y="1"/>
                      <a:pt x="12" y="1"/>
                    </a:cubicBezTo>
                    <a:cubicBezTo>
                      <a:pt x="11" y="2"/>
                      <a:pt x="11" y="2"/>
                      <a:pt x="11" y="2"/>
                    </a:cubicBezTo>
                    <a:cubicBezTo>
                      <a:pt x="0" y="8"/>
                      <a:pt x="3" y="40"/>
                      <a:pt x="30" y="41"/>
                    </a:cubicBezTo>
                    <a:cubicBezTo>
                      <a:pt x="30" y="41"/>
                      <a:pt x="30" y="41"/>
                      <a:pt x="30" y="41"/>
                    </a:cubicBezTo>
                    <a:cubicBezTo>
                      <a:pt x="29" y="13"/>
                      <a:pt x="29" y="13"/>
                      <a:pt x="29" y="13"/>
                    </a:cubicBezTo>
                    <a:cubicBezTo>
                      <a:pt x="29" y="13"/>
                      <a:pt x="28" y="11"/>
                      <a:pt x="27" y="9"/>
                    </a:cubicBezTo>
                    <a:cubicBezTo>
                      <a:pt x="27" y="9"/>
                      <a:pt x="27" y="9"/>
                      <a:pt x="27" y="9"/>
                    </a:cubicBezTo>
                    <a:cubicBezTo>
                      <a:pt x="27" y="9"/>
                      <a:pt x="27" y="9"/>
                      <a:pt x="27" y="9"/>
                    </a:cubicBezTo>
                    <a:cubicBezTo>
                      <a:pt x="26" y="7"/>
                      <a:pt x="24" y="4"/>
                      <a:pt x="22" y="2"/>
                    </a:cubicBezTo>
                    <a:cubicBezTo>
                      <a:pt x="22" y="2"/>
                      <a:pt x="22" y="2"/>
                      <a:pt x="22" y="2"/>
                    </a:cubicBezTo>
                    <a:cubicBezTo>
                      <a:pt x="22" y="2"/>
                      <a:pt x="22" y="2"/>
                      <a:pt x="22" y="2"/>
                    </a:cubicBezTo>
                    <a:cubicBezTo>
                      <a:pt x="22" y="2"/>
                      <a:pt x="22" y="2"/>
                      <a:pt x="22" y="2"/>
                    </a:cubicBezTo>
                    <a:cubicBezTo>
                      <a:pt x="22" y="2"/>
                      <a:pt x="22" y="2"/>
                      <a:pt x="22" y="2"/>
                    </a:cubicBezTo>
                    <a:cubicBezTo>
                      <a:pt x="20" y="1"/>
                      <a:pt x="18" y="0"/>
                      <a:pt x="16"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7" name="Freeform 98"/>
              <p:cNvSpPr/>
              <p:nvPr>
                <p:custDataLst>
                  <p:tags r:id="rId93"/>
                </p:custDataLst>
              </p:nvPr>
            </p:nvSpPr>
            <p:spPr bwMode="auto">
              <a:xfrm flipH="1">
                <a:off x="8596257" y="2325554"/>
                <a:ext cx="70415" cy="238071"/>
              </a:xfrm>
              <a:custGeom>
                <a:avLst/>
                <a:gdLst>
                  <a:gd name="T0" fmla="*/ 0 w 18"/>
                  <a:gd name="T1" fmla="*/ 0 h 61"/>
                  <a:gd name="T2" fmla="*/ 0 w 18"/>
                  <a:gd name="T3" fmla="*/ 0 h 61"/>
                  <a:gd name="T4" fmla="*/ 0 w 18"/>
                  <a:gd name="T5" fmla="*/ 0 h 61"/>
                  <a:gd name="T6" fmla="*/ 1 w 18"/>
                  <a:gd name="T7" fmla="*/ 7 h 61"/>
                  <a:gd name="T8" fmla="*/ 5 w 18"/>
                  <a:gd name="T9" fmla="*/ 61 h 61"/>
                  <a:gd name="T10" fmla="*/ 5 w 18"/>
                  <a:gd name="T11" fmla="*/ 61 h 61"/>
                  <a:gd name="T12" fmla="*/ 5 w 18"/>
                  <a:gd name="T13" fmla="*/ 61 h 61"/>
                  <a:gd name="T14" fmla="*/ 17 w 18"/>
                  <a:gd name="T15" fmla="*/ 25 h 61"/>
                  <a:gd name="T16" fmla="*/ 14 w 18"/>
                  <a:gd name="T17" fmla="*/ 11 h 61"/>
                  <a:gd name="T18" fmla="*/ 11 w 18"/>
                  <a:gd name="T19" fmla="*/ 9 h 61"/>
                  <a:gd name="T20" fmla="*/ 2 w 18"/>
                  <a:gd name="T21" fmla="*/ 0 h 61"/>
                  <a:gd name="T22" fmla="*/ 0 w 18"/>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1">
                    <a:moveTo>
                      <a:pt x="0" y="0"/>
                    </a:moveTo>
                    <a:cubicBezTo>
                      <a:pt x="0" y="0"/>
                      <a:pt x="0" y="0"/>
                      <a:pt x="0" y="0"/>
                    </a:cubicBezTo>
                    <a:cubicBezTo>
                      <a:pt x="0" y="0"/>
                      <a:pt x="0" y="0"/>
                      <a:pt x="0" y="0"/>
                    </a:cubicBezTo>
                    <a:cubicBezTo>
                      <a:pt x="1" y="7"/>
                      <a:pt x="1" y="7"/>
                      <a:pt x="1" y="7"/>
                    </a:cubicBezTo>
                    <a:cubicBezTo>
                      <a:pt x="5" y="61"/>
                      <a:pt x="5" y="61"/>
                      <a:pt x="5" y="61"/>
                    </a:cubicBezTo>
                    <a:cubicBezTo>
                      <a:pt x="5" y="61"/>
                      <a:pt x="5" y="61"/>
                      <a:pt x="5" y="61"/>
                    </a:cubicBezTo>
                    <a:cubicBezTo>
                      <a:pt x="5" y="61"/>
                      <a:pt x="5" y="61"/>
                      <a:pt x="5" y="61"/>
                    </a:cubicBezTo>
                    <a:cubicBezTo>
                      <a:pt x="8" y="57"/>
                      <a:pt x="18" y="44"/>
                      <a:pt x="17" y="25"/>
                    </a:cubicBezTo>
                    <a:cubicBezTo>
                      <a:pt x="17" y="19"/>
                      <a:pt x="16" y="15"/>
                      <a:pt x="14" y="11"/>
                    </a:cubicBezTo>
                    <a:cubicBezTo>
                      <a:pt x="13" y="10"/>
                      <a:pt x="12" y="10"/>
                      <a:pt x="11" y="9"/>
                    </a:cubicBezTo>
                    <a:cubicBezTo>
                      <a:pt x="7" y="5"/>
                      <a:pt x="3" y="2"/>
                      <a:pt x="2"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8" name="Freeform 99"/>
              <p:cNvSpPr>
                <a:spLocks noEditPoints="1"/>
              </p:cNvSpPr>
              <p:nvPr>
                <p:custDataLst>
                  <p:tags r:id="rId94"/>
                </p:custDataLst>
              </p:nvPr>
            </p:nvSpPr>
            <p:spPr bwMode="auto">
              <a:xfrm flipH="1">
                <a:off x="8525841" y="2325554"/>
                <a:ext cx="132448" cy="97240"/>
              </a:xfrm>
              <a:custGeom>
                <a:avLst/>
                <a:gdLst>
                  <a:gd name="T0" fmla="*/ 0 w 34"/>
                  <a:gd name="T1" fmla="*/ 0 h 25"/>
                  <a:gd name="T2" fmla="*/ 33 w 34"/>
                  <a:gd name="T3" fmla="*/ 24 h 25"/>
                  <a:gd name="T4" fmla="*/ 34 w 34"/>
                  <a:gd name="T5" fmla="*/ 25 h 25"/>
                  <a:gd name="T6" fmla="*/ 27 w 34"/>
                  <a:gd name="T7" fmla="*/ 1 h 25"/>
                  <a:gd name="T8" fmla="*/ 0 w 34"/>
                  <a:gd name="T9" fmla="*/ 0 h 25"/>
                  <a:gd name="T10" fmla="*/ 0 w 34"/>
                  <a:gd name="T11" fmla="*/ 0 h 25"/>
                  <a:gd name="T12" fmla="*/ 9 w 34"/>
                  <a:gd name="T13" fmla="*/ 9 h 25"/>
                  <a:gd name="T14" fmla="*/ 0 w 34"/>
                  <a:gd name="T15" fmla="*/ 0 h 25"/>
                  <a:gd name="T16" fmla="*/ 0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0" y="0"/>
                    </a:moveTo>
                    <a:cubicBezTo>
                      <a:pt x="9" y="9"/>
                      <a:pt x="21" y="17"/>
                      <a:pt x="33" y="24"/>
                    </a:cubicBezTo>
                    <a:cubicBezTo>
                      <a:pt x="33" y="24"/>
                      <a:pt x="34" y="25"/>
                      <a:pt x="34" y="25"/>
                    </a:cubicBezTo>
                    <a:cubicBezTo>
                      <a:pt x="32" y="17"/>
                      <a:pt x="30" y="9"/>
                      <a:pt x="27" y="1"/>
                    </a:cubicBezTo>
                    <a:cubicBezTo>
                      <a:pt x="0" y="0"/>
                      <a:pt x="0" y="0"/>
                      <a:pt x="0" y="0"/>
                    </a:cubicBezTo>
                    <a:moveTo>
                      <a:pt x="0" y="0"/>
                    </a:moveTo>
                    <a:cubicBezTo>
                      <a:pt x="1" y="2"/>
                      <a:pt x="5" y="5"/>
                      <a:pt x="9" y="9"/>
                    </a:cubicBezTo>
                    <a:cubicBezTo>
                      <a:pt x="4" y="4"/>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39" name="Freeform 100"/>
              <p:cNvSpPr/>
              <p:nvPr>
                <p:custDataLst>
                  <p:tags r:id="rId95"/>
                </p:custDataLst>
              </p:nvPr>
            </p:nvSpPr>
            <p:spPr bwMode="auto">
              <a:xfrm flipH="1">
                <a:off x="8519135" y="2325554"/>
                <a:ext cx="139155" cy="117359"/>
              </a:xfrm>
              <a:custGeom>
                <a:avLst/>
                <a:gdLst>
                  <a:gd name="T0" fmla="*/ 0 w 36"/>
                  <a:gd name="T1" fmla="*/ 0 h 30"/>
                  <a:gd name="T2" fmla="*/ 9 w 36"/>
                  <a:gd name="T3" fmla="*/ 9 h 30"/>
                  <a:gd name="T4" fmla="*/ 12 w 36"/>
                  <a:gd name="T5" fmla="*/ 11 h 30"/>
                  <a:gd name="T6" fmla="*/ 24 w 36"/>
                  <a:gd name="T7" fmla="*/ 21 h 30"/>
                  <a:gd name="T8" fmla="*/ 36 w 36"/>
                  <a:gd name="T9" fmla="*/ 30 h 30"/>
                  <a:gd name="T10" fmla="*/ 34 w 36"/>
                  <a:gd name="T11" fmla="*/ 25 h 30"/>
                  <a:gd name="T12" fmla="*/ 33 w 36"/>
                  <a:gd name="T13" fmla="*/ 24 h 30"/>
                  <a:gd name="T14" fmla="*/ 0 w 36"/>
                  <a:gd name="T15" fmla="*/ 0 h 30"/>
                  <a:gd name="T16" fmla="*/ 0 w 3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0">
                    <a:moveTo>
                      <a:pt x="0" y="0"/>
                    </a:moveTo>
                    <a:cubicBezTo>
                      <a:pt x="0" y="0"/>
                      <a:pt x="4" y="4"/>
                      <a:pt x="9" y="9"/>
                    </a:cubicBezTo>
                    <a:cubicBezTo>
                      <a:pt x="10" y="10"/>
                      <a:pt x="11" y="10"/>
                      <a:pt x="12" y="11"/>
                    </a:cubicBezTo>
                    <a:cubicBezTo>
                      <a:pt x="15" y="14"/>
                      <a:pt x="19" y="18"/>
                      <a:pt x="24" y="21"/>
                    </a:cubicBezTo>
                    <a:cubicBezTo>
                      <a:pt x="28" y="24"/>
                      <a:pt x="32" y="27"/>
                      <a:pt x="36" y="30"/>
                    </a:cubicBezTo>
                    <a:cubicBezTo>
                      <a:pt x="35" y="28"/>
                      <a:pt x="35" y="27"/>
                      <a:pt x="34" y="25"/>
                    </a:cubicBezTo>
                    <a:cubicBezTo>
                      <a:pt x="34" y="25"/>
                      <a:pt x="33" y="24"/>
                      <a:pt x="33" y="24"/>
                    </a:cubicBezTo>
                    <a:cubicBezTo>
                      <a:pt x="21" y="17"/>
                      <a:pt x="9" y="9"/>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0" name="Freeform 101"/>
              <p:cNvSpPr/>
              <p:nvPr>
                <p:custDataLst>
                  <p:tags r:id="rId96"/>
                </p:custDataLst>
              </p:nvPr>
            </p:nvSpPr>
            <p:spPr bwMode="auto">
              <a:xfrm flipH="1">
                <a:off x="8420218" y="2810079"/>
                <a:ext cx="23472" cy="58679"/>
              </a:xfrm>
              <a:custGeom>
                <a:avLst/>
                <a:gdLst>
                  <a:gd name="T0" fmla="*/ 1 w 6"/>
                  <a:gd name="T1" fmla="*/ 0 h 15"/>
                  <a:gd name="T2" fmla="*/ 1 w 6"/>
                  <a:gd name="T3" fmla="*/ 0 h 15"/>
                  <a:gd name="T4" fmla="*/ 0 w 6"/>
                  <a:gd name="T5" fmla="*/ 1 h 15"/>
                  <a:gd name="T6" fmla="*/ 1 w 6"/>
                  <a:gd name="T7" fmla="*/ 3 h 15"/>
                  <a:gd name="T8" fmla="*/ 6 w 6"/>
                  <a:gd name="T9" fmla="*/ 15 h 15"/>
                  <a:gd name="T10" fmla="*/ 5 w 6"/>
                  <a:gd name="T11" fmla="*/ 10 h 15"/>
                  <a:gd name="T12" fmla="*/ 4 w 6"/>
                  <a:gd name="T13" fmla="*/ 4 h 15"/>
                  <a:gd name="T14" fmla="*/ 3 w 6"/>
                  <a:gd name="T15" fmla="*/ 2 h 15"/>
                  <a:gd name="T16" fmla="*/ 2 w 6"/>
                  <a:gd name="T17" fmla="*/ 1 h 15"/>
                  <a:gd name="T18" fmla="*/ 1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1" y="0"/>
                    </a:moveTo>
                    <a:cubicBezTo>
                      <a:pt x="1" y="0"/>
                      <a:pt x="1" y="0"/>
                      <a:pt x="1" y="0"/>
                    </a:cubicBezTo>
                    <a:cubicBezTo>
                      <a:pt x="0" y="0"/>
                      <a:pt x="0" y="1"/>
                      <a:pt x="0" y="1"/>
                    </a:cubicBezTo>
                    <a:cubicBezTo>
                      <a:pt x="0" y="1"/>
                      <a:pt x="1" y="2"/>
                      <a:pt x="1" y="3"/>
                    </a:cubicBezTo>
                    <a:cubicBezTo>
                      <a:pt x="2" y="5"/>
                      <a:pt x="4" y="10"/>
                      <a:pt x="6" y="15"/>
                    </a:cubicBezTo>
                    <a:cubicBezTo>
                      <a:pt x="6" y="14"/>
                      <a:pt x="5" y="12"/>
                      <a:pt x="5" y="10"/>
                    </a:cubicBezTo>
                    <a:cubicBezTo>
                      <a:pt x="5" y="8"/>
                      <a:pt x="4" y="6"/>
                      <a:pt x="4" y="4"/>
                    </a:cubicBezTo>
                    <a:cubicBezTo>
                      <a:pt x="3" y="3"/>
                      <a:pt x="3" y="3"/>
                      <a:pt x="3" y="2"/>
                    </a:cubicBezTo>
                    <a:cubicBezTo>
                      <a:pt x="2" y="1"/>
                      <a:pt x="2" y="1"/>
                      <a:pt x="2" y="1"/>
                    </a:cubicBezTo>
                    <a:cubicBezTo>
                      <a:pt x="2" y="0"/>
                      <a:pt x="2"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1" name="Freeform 102"/>
              <p:cNvSpPr/>
              <p:nvPr>
                <p:custDataLst>
                  <p:tags r:id="rId97"/>
                </p:custDataLst>
              </p:nvPr>
            </p:nvSpPr>
            <p:spPr bwMode="auto">
              <a:xfrm flipH="1">
                <a:off x="8460456" y="2622304"/>
                <a:ext cx="82152" cy="90534"/>
              </a:xfrm>
              <a:custGeom>
                <a:avLst/>
                <a:gdLst>
                  <a:gd name="T0" fmla="*/ 11 w 21"/>
                  <a:gd name="T1" fmla="*/ 0 h 23"/>
                  <a:gd name="T2" fmla="*/ 0 w 21"/>
                  <a:gd name="T3" fmla="*/ 11 h 23"/>
                  <a:gd name="T4" fmla="*/ 11 w 21"/>
                  <a:gd name="T5" fmla="*/ 23 h 23"/>
                  <a:gd name="T6" fmla="*/ 21 w 21"/>
                  <a:gd name="T7" fmla="*/ 18 h 23"/>
                  <a:gd name="T8" fmla="*/ 20 w 21"/>
                  <a:gd name="T9" fmla="*/ 17 h 23"/>
                  <a:gd name="T10" fmla="*/ 11 w 21"/>
                  <a:gd name="T11" fmla="*/ 22 h 23"/>
                  <a:gd name="T12" fmla="*/ 9 w 21"/>
                  <a:gd name="T13" fmla="*/ 21 h 23"/>
                  <a:gd name="T14" fmla="*/ 9 w 21"/>
                  <a:gd name="T15" fmla="*/ 21 h 23"/>
                  <a:gd name="T16" fmla="*/ 2 w 21"/>
                  <a:gd name="T17" fmla="*/ 17 h 23"/>
                  <a:gd name="T18" fmla="*/ 2 w 21"/>
                  <a:gd name="T19" fmla="*/ 17 h 23"/>
                  <a:gd name="T20" fmla="*/ 1 w 21"/>
                  <a:gd name="T21" fmla="*/ 11 h 23"/>
                  <a:gd name="T22" fmla="*/ 11 w 21"/>
                  <a:gd name="T23" fmla="*/ 1 h 23"/>
                  <a:gd name="T24" fmla="*/ 14 w 21"/>
                  <a:gd name="T25" fmla="*/ 1 h 23"/>
                  <a:gd name="T26" fmla="*/ 14 w 21"/>
                  <a:gd name="T27" fmla="*/ 1 h 23"/>
                  <a:gd name="T28" fmla="*/ 17 w 21"/>
                  <a:gd name="T29" fmla="*/ 2 h 23"/>
                  <a:gd name="T30" fmla="*/ 17 w 21"/>
                  <a:gd name="T31" fmla="*/ 1 h 23"/>
                  <a:gd name="T32" fmla="*/ 11 w 2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3">
                    <a:moveTo>
                      <a:pt x="11" y="0"/>
                    </a:moveTo>
                    <a:cubicBezTo>
                      <a:pt x="5" y="0"/>
                      <a:pt x="0" y="5"/>
                      <a:pt x="0" y="11"/>
                    </a:cubicBezTo>
                    <a:cubicBezTo>
                      <a:pt x="0" y="18"/>
                      <a:pt x="5" y="23"/>
                      <a:pt x="11" y="23"/>
                    </a:cubicBezTo>
                    <a:cubicBezTo>
                      <a:pt x="15" y="23"/>
                      <a:pt x="19" y="21"/>
                      <a:pt x="21" y="18"/>
                    </a:cubicBezTo>
                    <a:cubicBezTo>
                      <a:pt x="21" y="18"/>
                      <a:pt x="20" y="17"/>
                      <a:pt x="20" y="17"/>
                    </a:cubicBezTo>
                    <a:cubicBezTo>
                      <a:pt x="19" y="20"/>
                      <a:pt x="15" y="22"/>
                      <a:pt x="11" y="22"/>
                    </a:cubicBezTo>
                    <a:cubicBezTo>
                      <a:pt x="11" y="22"/>
                      <a:pt x="10" y="22"/>
                      <a:pt x="9" y="21"/>
                    </a:cubicBezTo>
                    <a:cubicBezTo>
                      <a:pt x="9" y="21"/>
                      <a:pt x="9" y="21"/>
                      <a:pt x="9" y="21"/>
                    </a:cubicBezTo>
                    <a:cubicBezTo>
                      <a:pt x="6" y="21"/>
                      <a:pt x="4" y="19"/>
                      <a:pt x="2" y="17"/>
                    </a:cubicBezTo>
                    <a:cubicBezTo>
                      <a:pt x="2" y="17"/>
                      <a:pt x="2" y="17"/>
                      <a:pt x="2" y="17"/>
                    </a:cubicBezTo>
                    <a:cubicBezTo>
                      <a:pt x="1" y="15"/>
                      <a:pt x="1" y="13"/>
                      <a:pt x="1" y="11"/>
                    </a:cubicBezTo>
                    <a:cubicBezTo>
                      <a:pt x="1" y="5"/>
                      <a:pt x="6" y="1"/>
                      <a:pt x="11" y="1"/>
                    </a:cubicBezTo>
                    <a:cubicBezTo>
                      <a:pt x="12" y="1"/>
                      <a:pt x="13" y="1"/>
                      <a:pt x="14" y="1"/>
                    </a:cubicBezTo>
                    <a:cubicBezTo>
                      <a:pt x="14" y="1"/>
                      <a:pt x="14" y="1"/>
                      <a:pt x="14" y="1"/>
                    </a:cubicBezTo>
                    <a:cubicBezTo>
                      <a:pt x="15" y="1"/>
                      <a:pt x="16" y="2"/>
                      <a:pt x="17" y="2"/>
                    </a:cubicBezTo>
                    <a:cubicBezTo>
                      <a:pt x="17" y="2"/>
                      <a:pt x="17" y="1"/>
                      <a:pt x="17" y="1"/>
                    </a:cubicBezTo>
                    <a:cubicBezTo>
                      <a:pt x="15" y="0"/>
                      <a:pt x="13" y="0"/>
                      <a:pt x="11" y="0"/>
                    </a:cubicBezTo>
                  </a:path>
                </a:pathLst>
              </a:custGeom>
              <a:solidFill>
                <a:srgbClr val="3B22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2" name="Freeform 103"/>
              <p:cNvSpPr/>
              <p:nvPr>
                <p:custDataLst>
                  <p:tags r:id="rId98"/>
                </p:custDataLst>
              </p:nvPr>
            </p:nvSpPr>
            <p:spPr bwMode="auto">
              <a:xfrm flipH="1">
                <a:off x="8487281" y="2630688"/>
                <a:ext cx="46944" cy="53650"/>
              </a:xfrm>
              <a:custGeom>
                <a:avLst/>
                <a:gdLst>
                  <a:gd name="T0" fmla="*/ 9 w 12"/>
                  <a:gd name="T1" fmla="*/ 0 h 14"/>
                  <a:gd name="T2" fmla="*/ 0 w 12"/>
                  <a:gd name="T3" fmla="*/ 9 h 14"/>
                  <a:gd name="T4" fmla="*/ 1 w 12"/>
                  <a:gd name="T5" fmla="*/ 14 h 14"/>
                  <a:gd name="T6" fmla="*/ 12 w 12"/>
                  <a:gd name="T7" fmla="*/ 0 h 14"/>
                  <a:gd name="T8" fmla="*/ 9 w 12"/>
                  <a:gd name="T9" fmla="*/ 0 h 14"/>
                </a:gdLst>
                <a:ahLst/>
                <a:cxnLst>
                  <a:cxn ang="0">
                    <a:pos x="T0" y="T1"/>
                  </a:cxn>
                  <a:cxn ang="0">
                    <a:pos x="T2" y="T3"/>
                  </a:cxn>
                  <a:cxn ang="0">
                    <a:pos x="T4" y="T5"/>
                  </a:cxn>
                  <a:cxn ang="0">
                    <a:pos x="T6" y="T7"/>
                  </a:cxn>
                  <a:cxn ang="0">
                    <a:pos x="T8" y="T9"/>
                  </a:cxn>
                </a:cxnLst>
                <a:rect l="0" t="0" r="r" b="b"/>
                <a:pathLst>
                  <a:path w="12" h="14">
                    <a:moveTo>
                      <a:pt x="9" y="0"/>
                    </a:moveTo>
                    <a:cubicBezTo>
                      <a:pt x="4" y="0"/>
                      <a:pt x="0" y="4"/>
                      <a:pt x="0" y="9"/>
                    </a:cubicBezTo>
                    <a:cubicBezTo>
                      <a:pt x="0" y="11"/>
                      <a:pt x="0" y="12"/>
                      <a:pt x="1" y="14"/>
                    </a:cubicBezTo>
                    <a:cubicBezTo>
                      <a:pt x="12" y="0"/>
                      <a:pt x="12" y="0"/>
                      <a:pt x="12" y="0"/>
                    </a:cubicBezTo>
                    <a:cubicBezTo>
                      <a:pt x="11" y="0"/>
                      <a:pt x="10" y="0"/>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3" name="Freeform 104"/>
              <p:cNvSpPr/>
              <p:nvPr>
                <p:custDataLst>
                  <p:tags r:id="rId99"/>
                </p:custDataLst>
              </p:nvPr>
            </p:nvSpPr>
            <p:spPr bwMode="auto">
              <a:xfrm flipH="1">
                <a:off x="8487281" y="2625657"/>
                <a:ext cx="50297" cy="63709"/>
              </a:xfrm>
              <a:custGeom>
                <a:avLst/>
                <a:gdLst>
                  <a:gd name="T0" fmla="*/ 10 w 13"/>
                  <a:gd name="T1" fmla="*/ 0 h 16"/>
                  <a:gd name="T2" fmla="*/ 0 w 13"/>
                  <a:gd name="T3" fmla="*/ 10 h 16"/>
                  <a:gd name="T4" fmla="*/ 1 w 13"/>
                  <a:gd name="T5" fmla="*/ 16 h 16"/>
                  <a:gd name="T6" fmla="*/ 1 w 13"/>
                  <a:gd name="T7" fmla="*/ 16 h 16"/>
                  <a:gd name="T8" fmla="*/ 1 w 13"/>
                  <a:gd name="T9" fmla="*/ 16 h 16"/>
                  <a:gd name="T10" fmla="*/ 2 w 13"/>
                  <a:gd name="T11" fmla="*/ 15 h 16"/>
                  <a:gd name="T12" fmla="*/ 1 w 13"/>
                  <a:gd name="T13" fmla="*/ 10 h 16"/>
                  <a:gd name="T14" fmla="*/ 10 w 13"/>
                  <a:gd name="T15" fmla="*/ 1 h 16"/>
                  <a:gd name="T16" fmla="*/ 13 w 13"/>
                  <a:gd name="T17" fmla="*/ 1 h 16"/>
                  <a:gd name="T18" fmla="*/ 13 w 13"/>
                  <a:gd name="T19" fmla="*/ 0 h 16"/>
                  <a:gd name="T20" fmla="*/ 10 w 13"/>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0" y="0"/>
                    </a:moveTo>
                    <a:cubicBezTo>
                      <a:pt x="5" y="0"/>
                      <a:pt x="0" y="4"/>
                      <a:pt x="0" y="10"/>
                    </a:cubicBezTo>
                    <a:cubicBezTo>
                      <a:pt x="0" y="12"/>
                      <a:pt x="0" y="14"/>
                      <a:pt x="1" y="16"/>
                    </a:cubicBezTo>
                    <a:cubicBezTo>
                      <a:pt x="1" y="16"/>
                      <a:pt x="1" y="16"/>
                      <a:pt x="1" y="16"/>
                    </a:cubicBezTo>
                    <a:cubicBezTo>
                      <a:pt x="1" y="16"/>
                      <a:pt x="1" y="16"/>
                      <a:pt x="1" y="16"/>
                    </a:cubicBezTo>
                    <a:cubicBezTo>
                      <a:pt x="2" y="15"/>
                      <a:pt x="2" y="15"/>
                      <a:pt x="2" y="15"/>
                    </a:cubicBezTo>
                    <a:cubicBezTo>
                      <a:pt x="1" y="13"/>
                      <a:pt x="1" y="12"/>
                      <a:pt x="1" y="10"/>
                    </a:cubicBezTo>
                    <a:cubicBezTo>
                      <a:pt x="1" y="5"/>
                      <a:pt x="5" y="1"/>
                      <a:pt x="10" y="1"/>
                    </a:cubicBezTo>
                    <a:cubicBezTo>
                      <a:pt x="11" y="1"/>
                      <a:pt x="12" y="1"/>
                      <a:pt x="13" y="1"/>
                    </a:cubicBezTo>
                    <a:cubicBezTo>
                      <a:pt x="13" y="0"/>
                      <a:pt x="13" y="0"/>
                      <a:pt x="13" y="0"/>
                    </a:cubicBezTo>
                    <a:cubicBezTo>
                      <a:pt x="12" y="0"/>
                      <a:pt x="11" y="0"/>
                      <a:pt x="10"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4" name="Freeform 105"/>
              <p:cNvSpPr/>
              <p:nvPr>
                <p:custDataLst>
                  <p:tags r:id="rId100"/>
                </p:custDataLst>
              </p:nvPr>
            </p:nvSpPr>
            <p:spPr bwMode="auto">
              <a:xfrm flipH="1">
                <a:off x="8467162" y="2630688"/>
                <a:ext cx="63709" cy="73768"/>
              </a:xfrm>
              <a:custGeom>
                <a:avLst/>
                <a:gdLst>
                  <a:gd name="T0" fmla="*/ 11 w 16"/>
                  <a:gd name="T1" fmla="*/ 0 h 19"/>
                  <a:gd name="T2" fmla="*/ 0 w 16"/>
                  <a:gd name="T3" fmla="*/ 14 h 19"/>
                  <a:gd name="T4" fmla="*/ 7 w 16"/>
                  <a:gd name="T5" fmla="*/ 19 h 19"/>
                  <a:gd name="T6" fmla="*/ 16 w 16"/>
                  <a:gd name="T7" fmla="*/ 7 h 19"/>
                  <a:gd name="T8" fmla="*/ 14 w 16"/>
                  <a:gd name="T9" fmla="*/ 2 h 19"/>
                  <a:gd name="T10" fmla="*/ 11 w 16"/>
                  <a:gd name="T11" fmla="*/ 0 h 19"/>
                </a:gdLst>
                <a:ahLst/>
                <a:cxnLst>
                  <a:cxn ang="0">
                    <a:pos x="T0" y="T1"/>
                  </a:cxn>
                  <a:cxn ang="0">
                    <a:pos x="T2" y="T3"/>
                  </a:cxn>
                  <a:cxn ang="0">
                    <a:pos x="T4" y="T5"/>
                  </a:cxn>
                  <a:cxn ang="0">
                    <a:pos x="T6" y="T7"/>
                  </a:cxn>
                  <a:cxn ang="0">
                    <a:pos x="T8" y="T9"/>
                  </a:cxn>
                  <a:cxn ang="0">
                    <a:pos x="T10" y="T11"/>
                  </a:cxn>
                </a:cxnLst>
                <a:rect l="0" t="0" r="r" b="b"/>
                <a:pathLst>
                  <a:path w="16" h="19">
                    <a:moveTo>
                      <a:pt x="11" y="0"/>
                    </a:moveTo>
                    <a:cubicBezTo>
                      <a:pt x="0" y="14"/>
                      <a:pt x="0" y="14"/>
                      <a:pt x="0" y="14"/>
                    </a:cubicBezTo>
                    <a:cubicBezTo>
                      <a:pt x="1" y="16"/>
                      <a:pt x="4" y="18"/>
                      <a:pt x="7" y="19"/>
                    </a:cubicBezTo>
                    <a:cubicBezTo>
                      <a:pt x="16" y="7"/>
                      <a:pt x="16" y="7"/>
                      <a:pt x="16" y="7"/>
                    </a:cubicBezTo>
                    <a:cubicBezTo>
                      <a:pt x="15" y="5"/>
                      <a:pt x="15" y="4"/>
                      <a:pt x="14" y="2"/>
                    </a:cubicBezTo>
                    <a:cubicBezTo>
                      <a:pt x="13" y="1"/>
                      <a:pt x="12" y="0"/>
                      <a:pt x="11" y="0"/>
                    </a:cubicBezTo>
                  </a:path>
                </a:pathLst>
              </a:custGeom>
              <a:solidFill>
                <a:srgbClr val="BDA3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5" name="Freeform 106"/>
              <p:cNvSpPr>
                <a:spLocks noEditPoints="1"/>
              </p:cNvSpPr>
              <p:nvPr>
                <p:custDataLst>
                  <p:tags r:id="rId101"/>
                </p:custDataLst>
              </p:nvPr>
            </p:nvSpPr>
            <p:spPr bwMode="auto">
              <a:xfrm flipH="1">
                <a:off x="8475544" y="2625657"/>
                <a:ext cx="58680" cy="78798"/>
              </a:xfrm>
              <a:custGeom>
                <a:avLst/>
                <a:gdLst>
                  <a:gd name="T0" fmla="*/ 1 w 15"/>
                  <a:gd name="T1" fmla="*/ 15 h 20"/>
                  <a:gd name="T2" fmla="*/ 0 w 15"/>
                  <a:gd name="T3" fmla="*/ 16 h 20"/>
                  <a:gd name="T4" fmla="*/ 7 w 15"/>
                  <a:gd name="T5" fmla="*/ 20 h 20"/>
                  <a:gd name="T6" fmla="*/ 7 w 15"/>
                  <a:gd name="T7" fmla="*/ 20 h 20"/>
                  <a:gd name="T8" fmla="*/ 7 w 15"/>
                  <a:gd name="T9" fmla="*/ 20 h 20"/>
                  <a:gd name="T10" fmla="*/ 8 w 15"/>
                  <a:gd name="T11" fmla="*/ 20 h 20"/>
                  <a:gd name="T12" fmla="*/ 1 w 15"/>
                  <a:gd name="T13" fmla="*/ 15 h 20"/>
                  <a:gd name="T14" fmla="*/ 12 w 15"/>
                  <a:gd name="T15" fmla="*/ 0 h 20"/>
                  <a:gd name="T16" fmla="*/ 12 w 15"/>
                  <a:gd name="T17" fmla="*/ 0 h 20"/>
                  <a:gd name="T18" fmla="*/ 12 w 15"/>
                  <a:gd name="T19" fmla="*/ 0 h 20"/>
                  <a:gd name="T20" fmla="*/ 12 w 15"/>
                  <a:gd name="T21" fmla="*/ 1 h 20"/>
                  <a:gd name="T22" fmla="*/ 15 w 15"/>
                  <a:gd name="T23" fmla="*/ 3 h 20"/>
                  <a:gd name="T24" fmla="*/ 15 w 15"/>
                  <a:gd name="T25" fmla="*/ 1 h 20"/>
                  <a:gd name="T26" fmla="*/ 12 w 15"/>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0">
                    <a:moveTo>
                      <a:pt x="1" y="15"/>
                    </a:moveTo>
                    <a:cubicBezTo>
                      <a:pt x="0" y="16"/>
                      <a:pt x="0" y="16"/>
                      <a:pt x="0" y="16"/>
                    </a:cubicBezTo>
                    <a:cubicBezTo>
                      <a:pt x="2" y="18"/>
                      <a:pt x="4" y="20"/>
                      <a:pt x="7" y="20"/>
                    </a:cubicBezTo>
                    <a:cubicBezTo>
                      <a:pt x="7" y="20"/>
                      <a:pt x="7" y="20"/>
                      <a:pt x="7" y="20"/>
                    </a:cubicBezTo>
                    <a:cubicBezTo>
                      <a:pt x="7" y="20"/>
                      <a:pt x="7" y="20"/>
                      <a:pt x="7" y="20"/>
                    </a:cubicBezTo>
                    <a:cubicBezTo>
                      <a:pt x="8" y="20"/>
                      <a:pt x="8" y="20"/>
                      <a:pt x="8" y="20"/>
                    </a:cubicBezTo>
                    <a:cubicBezTo>
                      <a:pt x="5" y="19"/>
                      <a:pt x="2" y="17"/>
                      <a:pt x="1" y="15"/>
                    </a:cubicBezTo>
                    <a:moveTo>
                      <a:pt x="12" y="0"/>
                    </a:moveTo>
                    <a:cubicBezTo>
                      <a:pt x="12" y="0"/>
                      <a:pt x="12" y="0"/>
                      <a:pt x="12" y="0"/>
                    </a:cubicBezTo>
                    <a:cubicBezTo>
                      <a:pt x="12" y="0"/>
                      <a:pt x="12" y="0"/>
                      <a:pt x="12" y="0"/>
                    </a:cubicBezTo>
                    <a:cubicBezTo>
                      <a:pt x="12" y="1"/>
                      <a:pt x="12" y="1"/>
                      <a:pt x="12" y="1"/>
                    </a:cubicBezTo>
                    <a:cubicBezTo>
                      <a:pt x="13" y="1"/>
                      <a:pt x="14" y="2"/>
                      <a:pt x="15" y="3"/>
                    </a:cubicBezTo>
                    <a:cubicBezTo>
                      <a:pt x="15" y="2"/>
                      <a:pt x="15" y="2"/>
                      <a:pt x="15" y="1"/>
                    </a:cubicBezTo>
                    <a:cubicBezTo>
                      <a:pt x="14" y="1"/>
                      <a:pt x="13" y="0"/>
                      <a:pt x="12" y="0"/>
                    </a:cubicBezTo>
                  </a:path>
                </a:pathLst>
              </a:custGeom>
              <a:solidFill>
                <a:srgbClr val="897F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6" name="Freeform 107"/>
              <p:cNvSpPr/>
              <p:nvPr>
                <p:custDataLst>
                  <p:tags r:id="rId102"/>
                </p:custDataLst>
              </p:nvPr>
            </p:nvSpPr>
            <p:spPr bwMode="auto">
              <a:xfrm flipH="1">
                <a:off x="8463809" y="2657512"/>
                <a:ext cx="38561" cy="46944"/>
              </a:xfrm>
              <a:custGeom>
                <a:avLst/>
                <a:gdLst>
                  <a:gd name="T0" fmla="*/ 9 w 10"/>
                  <a:gd name="T1" fmla="*/ 0 h 12"/>
                  <a:gd name="T2" fmla="*/ 0 w 10"/>
                  <a:gd name="T3" fmla="*/ 12 h 12"/>
                  <a:gd name="T4" fmla="*/ 1 w 10"/>
                  <a:gd name="T5" fmla="*/ 12 h 12"/>
                  <a:gd name="T6" fmla="*/ 10 w 10"/>
                  <a:gd name="T7" fmla="*/ 6 h 12"/>
                  <a:gd name="T8" fmla="*/ 9 w 10"/>
                  <a:gd name="T9" fmla="*/ 0 h 12"/>
                </a:gdLst>
                <a:ahLst/>
                <a:cxnLst>
                  <a:cxn ang="0">
                    <a:pos x="T0" y="T1"/>
                  </a:cxn>
                  <a:cxn ang="0">
                    <a:pos x="T2" y="T3"/>
                  </a:cxn>
                  <a:cxn ang="0">
                    <a:pos x="T4" y="T5"/>
                  </a:cxn>
                  <a:cxn ang="0">
                    <a:pos x="T6" y="T7"/>
                  </a:cxn>
                  <a:cxn ang="0">
                    <a:pos x="T8" y="T9"/>
                  </a:cxn>
                </a:cxnLst>
                <a:rect l="0" t="0" r="r" b="b"/>
                <a:pathLst>
                  <a:path w="10" h="12">
                    <a:moveTo>
                      <a:pt x="9" y="0"/>
                    </a:moveTo>
                    <a:cubicBezTo>
                      <a:pt x="0" y="12"/>
                      <a:pt x="0" y="12"/>
                      <a:pt x="0" y="12"/>
                    </a:cubicBezTo>
                    <a:cubicBezTo>
                      <a:pt x="0" y="12"/>
                      <a:pt x="1" y="12"/>
                      <a:pt x="1" y="12"/>
                    </a:cubicBezTo>
                    <a:cubicBezTo>
                      <a:pt x="5" y="12"/>
                      <a:pt x="9" y="10"/>
                      <a:pt x="10" y="6"/>
                    </a:cubicBezTo>
                    <a:cubicBezTo>
                      <a:pt x="10" y="4"/>
                      <a:pt x="9" y="2"/>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7" name="Freeform 108"/>
              <p:cNvSpPr/>
              <p:nvPr>
                <p:custDataLst>
                  <p:tags r:id="rId103"/>
                </p:custDataLst>
              </p:nvPr>
            </p:nvSpPr>
            <p:spPr bwMode="auto">
              <a:xfrm flipH="1">
                <a:off x="8463809" y="2680984"/>
                <a:ext cx="43590" cy="26825"/>
              </a:xfrm>
              <a:custGeom>
                <a:avLst/>
                <a:gdLst>
                  <a:gd name="T0" fmla="*/ 11 w 11"/>
                  <a:gd name="T1" fmla="*/ 0 h 7"/>
                  <a:gd name="T2" fmla="*/ 2 w 11"/>
                  <a:gd name="T3" fmla="*/ 6 h 7"/>
                  <a:gd name="T4" fmla="*/ 1 w 11"/>
                  <a:gd name="T5" fmla="*/ 6 h 7"/>
                  <a:gd name="T6" fmla="*/ 0 w 11"/>
                  <a:gd name="T7" fmla="*/ 6 h 7"/>
                  <a:gd name="T8" fmla="*/ 2 w 11"/>
                  <a:gd name="T9" fmla="*/ 7 h 7"/>
                  <a:gd name="T10" fmla="*/ 11 w 11"/>
                  <a:gd name="T11" fmla="*/ 2 h 7"/>
                  <a:gd name="T12" fmla="*/ 11 w 1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0" y="4"/>
                      <a:pt x="6" y="6"/>
                      <a:pt x="2" y="6"/>
                    </a:cubicBezTo>
                    <a:cubicBezTo>
                      <a:pt x="2" y="6"/>
                      <a:pt x="1" y="6"/>
                      <a:pt x="1" y="6"/>
                    </a:cubicBezTo>
                    <a:cubicBezTo>
                      <a:pt x="0" y="6"/>
                      <a:pt x="0" y="6"/>
                      <a:pt x="0" y="6"/>
                    </a:cubicBezTo>
                    <a:cubicBezTo>
                      <a:pt x="1" y="7"/>
                      <a:pt x="2" y="7"/>
                      <a:pt x="2" y="7"/>
                    </a:cubicBezTo>
                    <a:cubicBezTo>
                      <a:pt x="6" y="7"/>
                      <a:pt x="10" y="5"/>
                      <a:pt x="11" y="2"/>
                    </a:cubicBezTo>
                    <a:cubicBezTo>
                      <a:pt x="11" y="1"/>
                      <a:pt x="11" y="1"/>
                      <a:pt x="11"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8" name="Freeform 109"/>
              <p:cNvSpPr/>
              <p:nvPr>
                <p:custDataLst>
                  <p:tags r:id="rId104"/>
                </p:custDataLst>
              </p:nvPr>
            </p:nvSpPr>
            <p:spPr bwMode="auto">
              <a:xfrm flipH="1">
                <a:off x="8490634" y="2778224"/>
                <a:ext cx="70415" cy="110653"/>
              </a:xfrm>
              <a:custGeom>
                <a:avLst/>
                <a:gdLst>
                  <a:gd name="T0" fmla="*/ 1 w 18"/>
                  <a:gd name="T1" fmla="*/ 0 h 28"/>
                  <a:gd name="T2" fmla="*/ 0 w 18"/>
                  <a:gd name="T3" fmla="*/ 1 h 28"/>
                  <a:gd name="T4" fmla="*/ 2 w 18"/>
                  <a:gd name="T5" fmla="*/ 11 h 28"/>
                  <a:gd name="T6" fmla="*/ 16 w 18"/>
                  <a:gd name="T7" fmla="*/ 27 h 28"/>
                  <a:gd name="T8" fmla="*/ 17 w 18"/>
                  <a:gd name="T9" fmla="*/ 28 h 28"/>
                  <a:gd name="T10" fmla="*/ 17 w 18"/>
                  <a:gd name="T11" fmla="*/ 27 h 28"/>
                  <a:gd name="T12" fmla="*/ 17 w 18"/>
                  <a:gd name="T13" fmla="*/ 26 h 28"/>
                  <a:gd name="T14" fmla="*/ 4 w 18"/>
                  <a:gd name="T15" fmla="*/ 10 h 28"/>
                  <a:gd name="T16" fmla="*/ 2 w 18"/>
                  <a:gd name="T17" fmla="*/ 1 h 28"/>
                  <a:gd name="T18" fmla="*/ 1 w 1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8">
                    <a:moveTo>
                      <a:pt x="1" y="0"/>
                    </a:moveTo>
                    <a:cubicBezTo>
                      <a:pt x="1" y="0"/>
                      <a:pt x="0" y="0"/>
                      <a:pt x="0" y="1"/>
                    </a:cubicBezTo>
                    <a:cubicBezTo>
                      <a:pt x="0" y="1"/>
                      <a:pt x="0" y="5"/>
                      <a:pt x="2" y="11"/>
                    </a:cubicBezTo>
                    <a:cubicBezTo>
                      <a:pt x="4" y="16"/>
                      <a:pt x="8" y="23"/>
                      <a:pt x="16" y="27"/>
                    </a:cubicBezTo>
                    <a:cubicBezTo>
                      <a:pt x="16" y="28"/>
                      <a:pt x="16" y="28"/>
                      <a:pt x="17" y="28"/>
                    </a:cubicBezTo>
                    <a:cubicBezTo>
                      <a:pt x="17" y="28"/>
                      <a:pt x="17" y="27"/>
                      <a:pt x="17" y="27"/>
                    </a:cubicBezTo>
                    <a:cubicBezTo>
                      <a:pt x="18" y="27"/>
                      <a:pt x="18" y="26"/>
                      <a:pt x="17" y="26"/>
                    </a:cubicBezTo>
                    <a:cubicBezTo>
                      <a:pt x="10" y="21"/>
                      <a:pt x="6" y="15"/>
                      <a:pt x="4" y="10"/>
                    </a:cubicBezTo>
                    <a:cubicBezTo>
                      <a:pt x="2" y="5"/>
                      <a:pt x="2" y="1"/>
                      <a:pt x="2" y="1"/>
                    </a:cubicBezTo>
                    <a:cubicBezTo>
                      <a:pt x="2" y="0"/>
                      <a:pt x="2"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49" name="Oval 110"/>
              <p:cNvSpPr>
                <a:spLocks noChangeArrowheads="1"/>
              </p:cNvSpPr>
              <p:nvPr>
                <p:custDataLst>
                  <p:tags r:id="rId105"/>
                </p:custDataLst>
              </p:nvPr>
            </p:nvSpPr>
            <p:spPr bwMode="auto">
              <a:xfrm flipH="1">
                <a:off x="8467162" y="2731281"/>
                <a:ext cx="58680" cy="23472"/>
              </a:xfrm>
              <a:prstGeom prst="ellipse">
                <a:avLst/>
              </a:pr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0" name="Freeform 111"/>
              <p:cNvSpPr/>
              <p:nvPr>
                <p:custDataLst>
                  <p:tags r:id="rId106"/>
                </p:custDataLst>
              </p:nvPr>
            </p:nvSpPr>
            <p:spPr bwMode="auto">
              <a:xfrm flipH="1">
                <a:off x="8490634" y="2545183"/>
                <a:ext cx="46944" cy="15088"/>
              </a:xfrm>
              <a:custGeom>
                <a:avLst/>
                <a:gdLst>
                  <a:gd name="T0" fmla="*/ 11 w 12"/>
                  <a:gd name="T1" fmla="*/ 0 h 4"/>
                  <a:gd name="T2" fmla="*/ 0 w 12"/>
                  <a:gd name="T3" fmla="*/ 0 h 4"/>
                  <a:gd name="T4" fmla="*/ 0 w 12"/>
                  <a:gd name="T5" fmla="*/ 4 h 4"/>
                  <a:gd name="T6" fmla="*/ 12 w 12"/>
                  <a:gd name="T7" fmla="*/ 4 h 4"/>
                  <a:gd name="T8" fmla="*/ 11 w 12"/>
                  <a:gd name="T9" fmla="*/ 0 h 4"/>
                </a:gdLst>
                <a:ahLst/>
                <a:cxnLst>
                  <a:cxn ang="0">
                    <a:pos x="T0" y="T1"/>
                  </a:cxn>
                  <a:cxn ang="0">
                    <a:pos x="T2" y="T3"/>
                  </a:cxn>
                  <a:cxn ang="0">
                    <a:pos x="T4" y="T5"/>
                  </a:cxn>
                  <a:cxn ang="0">
                    <a:pos x="T6" y="T7"/>
                  </a:cxn>
                  <a:cxn ang="0">
                    <a:pos x="T8" y="T9"/>
                  </a:cxn>
                </a:cxnLst>
                <a:rect l="0" t="0" r="r" b="b"/>
                <a:pathLst>
                  <a:path w="12" h="4">
                    <a:moveTo>
                      <a:pt x="11" y="0"/>
                    </a:moveTo>
                    <a:cubicBezTo>
                      <a:pt x="0" y="0"/>
                      <a:pt x="0" y="0"/>
                      <a:pt x="0" y="0"/>
                    </a:cubicBezTo>
                    <a:cubicBezTo>
                      <a:pt x="0" y="4"/>
                      <a:pt x="0" y="4"/>
                      <a:pt x="0" y="4"/>
                    </a:cubicBezTo>
                    <a:cubicBezTo>
                      <a:pt x="12" y="4"/>
                      <a:pt x="12" y="4"/>
                      <a:pt x="12" y="4"/>
                    </a:cubicBezTo>
                    <a:cubicBezTo>
                      <a:pt x="12" y="3"/>
                      <a:pt x="11" y="2"/>
                      <a:pt x="1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1" name="Freeform 112"/>
              <p:cNvSpPr/>
              <p:nvPr>
                <p:custDataLst>
                  <p:tags r:id="rId107"/>
                </p:custDataLst>
              </p:nvPr>
            </p:nvSpPr>
            <p:spPr bwMode="auto">
              <a:xfrm flipH="1">
                <a:off x="8525842" y="2939174"/>
                <a:ext cx="211246" cy="343693"/>
              </a:xfrm>
              <a:custGeom>
                <a:avLst/>
                <a:gdLst>
                  <a:gd name="T0" fmla="*/ 52 w 54"/>
                  <a:gd name="T1" fmla="*/ 0 h 88"/>
                  <a:gd name="T2" fmla="*/ 54 w 54"/>
                  <a:gd name="T3" fmla="*/ 27 h 88"/>
                  <a:gd name="T4" fmla="*/ 54 w 54"/>
                  <a:gd name="T5" fmla="*/ 36 h 88"/>
                  <a:gd name="T6" fmla="*/ 31 w 54"/>
                  <a:gd name="T7" fmla="*/ 73 h 88"/>
                  <a:gd name="T8" fmla="*/ 0 w 54"/>
                  <a:gd name="T9" fmla="*/ 88 h 88"/>
                  <a:gd name="T10" fmla="*/ 0 w 54"/>
                  <a:gd name="T11" fmla="*/ 88 h 88"/>
                  <a:gd name="T12" fmla="*/ 0 w 54"/>
                  <a:gd name="T13" fmla="*/ 88 h 88"/>
                  <a:gd name="T14" fmla="*/ 0 w 54"/>
                  <a:gd name="T15" fmla="*/ 88 h 88"/>
                  <a:gd name="T16" fmla="*/ 31 w 54"/>
                  <a:gd name="T17" fmla="*/ 73 h 88"/>
                  <a:gd name="T18" fmla="*/ 54 w 54"/>
                  <a:gd name="T19" fmla="*/ 36 h 88"/>
                  <a:gd name="T20" fmla="*/ 54 w 54"/>
                  <a:gd name="T21" fmla="*/ 27 h 88"/>
                  <a:gd name="T22" fmla="*/ 52 w 54"/>
                  <a:gd name="T23" fmla="*/ 0 h 88"/>
                  <a:gd name="T24" fmla="*/ 52 w 54"/>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8">
                    <a:moveTo>
                      <a:pt x="52" y="0"/>
                    </a:moveTo>
                    <a:cubicBezTo>
                      <a:pt x="54" y="27"/>
                      <a:pt x="54" y="27"/>
                      <a:pt x="54" y="27"/>
                    </a:cubicBezTo>
                    <a:cubicBezTo>
                      <a:pt x="54" y="36"/>
                      <a:pt x="54" y="36"/>
                      <a:pt x="54" y="36"/>
                    </a:cubicBezTo>
                    <a:cubicBezTo>
                      <a:pt x="54" y="52"/>
                      <a:pt x="45" y="66"/>
                      <a:pt x="31" y="73"/>
                    </a:cubicBezTo>
                    <a:cubicBezTo>
                      <a:pt x="0" y="88"/>
                      <a:pt x="0" y="88"/>
                      <a:pt x="0" y="88"/>
                    </a:cubicBezTo>
                    <a:cubicBezTo>
                      <a:pt x="0" y="88"/>
                      <a:pt x="0" y="88"/>
                      <a:pt x="0" y="88"/>
                    </a:cubicBezTo>
                    <a:cubicBezTo>
                      <a:pt x="0" y="88"/>
                      <a:pt x="0" y="88"/>
                      <a:pt x="0" y="88"/>
                    </a:cubicBezTo>
                    <a:cubicBezTo>
                      <a:pt x="0" y="88"/>
                      <a:pt x="0" y="88"/>
                      <a:pt x="0" y="88"/>
                    </a:cubicBezTo>
                    <a:cubicBezTo>
                      <a:pt x="31" y="73"/>
                      <a:pt x="31" y="73"/>
                      <a:pt x="31" y="73"/>
                    </a:cubicBezTo>
                    <a:cubicBezTo>
                      <a:pt x="45" y="66"/>
                      <a:pt x="54" y="52"/>
                      <a:pt x="54" y="36"/>
                    </a:cubicBezTo>
                    <a:cubicBezTo>
                      <a:pt x="54" y="27"/>
                      <a:pt x="54" y="27"/>
                      <a:pt x="54" y="27"/>
                    </a:cubicBezTo>
                    <a:cubicBezTo>
                      <a:pt x="52" y="0"/>
                      <a:pt x="52" y="0"/>
                      <a:pt x="52" y="0"/>
                    </a:cubicBezTo>
                    <a:cubicBezTo>
                      <a:pt x="52" y="0"/>
                      <a:pt x="52" y="0"/>
                      <a:pt x="52"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2" name="Freeform 113"/>
              <p:cNvSpPr/>
              <p:nvPr>
                <p:custDataLst>
                  <p:tags r:id="rId108"/>
                </p:custDataLst>
              </p:nvPr>
            </p:nvSpPr>
            <p:spPr bwMode="auto">
              <a:xfrm flipH="1">
                <a:off x="8589550" y="3282867"/>
                <a:ext cx="229689" cy="179391"/>
              </a:xfrm>
              <a:custGeom>
                <a:avLst/>
                <a:gdLst>
                  <a:gd name="T0" fmla="*/ 21 w 59"/>
                  <a:gd name="T1" fmla="*/ 0 h 46"/>
                  <a:gd name="T2" fmla="*/ 21 w 59"/>
                  <a:gd name="T3" fmla="*/ 0 h 46"/>
                  <a:gd name="T4" fmla="*/ 21 w 59"/>
                  <a:gd name="T5" fmla="*/ 0 h 46"/>
                  <a:gd name="T6" fmla="*/ 0 w 59"/>
                  <a:gd name="T7" fmla="*/ 6 h 46"/>
                  <a:gd name="T8" fmla="*/ 45 w 59"/>
                  <a:gd name="T9" fmla="*/ 46 h 46"/>
                  <a:gd name="T10" fmla="*/ 59 w 59"/>
                  <a:gd name="T11" fmla="*/ 18 h 46"/>
                  <a:gd name="T12" fmla="*/ 21 w 5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9" h="46">
                    <a:moveTo>
                      <a:pt x="21" y="0"/>
                    </a:moveTo>
                    <a:cubicBezTo>
                      <a:pt x="21" y="0"/>
                      <a:pt x="21" y="0"/>
                      <a:pt x="21" y="0"/>
                    </a:cubicBezTo>
                    <a:cubicBezTo>
                      <a:pt x="21" y="0"/>
                      <a:pt x="21" y="0"/>
                      <a:pt x="21" y="0"/>
                    </a:cubicBezTo>
                    <a:cubicBezTo>
                      <a:pt x="21" y="0"/>
                      <a:pt x="14" y="2"/>
                      <a:pt x="0" y="6"/>
                    </a:cubicBezTo>
                    <a:cubicBezTo>
                      <a:pt x="0" y="6"/>
                      <a:pt x="17" y="22"/>
                      <a:pt x="45" y="46"/>
                    </a:cubicBezTo>
                    <a:cubicBezTo>
                      <a:pt x="49" y="37"/>
                      <a:pt x="54" y="27"/>
                      <a:pt x="59" y="18"/>
                    </a:cubicBezTo>
                    <a:cubicBezTo>
                      <a:pt x="47" y="14"/>
                      <a:pt x="34" y="8"/>
                      <a:pt x="21"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3" name="Freeform 114"/>
              <p:cNvSpPr/>
              <p:nvPr>
                <p:custDataLst>
                  <p:tags r:id="rId109"/>
                </p:custDataLst>
              </p:nvPr>
            </p:nvSpPr>
            <p:spPr bwMode="auto">
              <a:xfrm flipH="1">
                <a:off x="8420218" y="3001206"/>
                <a:ext cx="316870" cy="352077"/>
              </a:xfrm>
              <a:custGeom>
                <a:avLst/>
                <a:gdLst>
                  <a:gd name="T0" fmla="*/ 81 w 81"/>
                  <a:gd name="T1" fmla="*/ 0 h 90"/>
                  <a:gd name="T2" fmla="*/ 54 w 81"/>
                  <a:gd name="T3" fmla="*/ 11 h 90"/>
                  <a:gd name="T4" fmla="*/ 54 w 81"/>
                  <a:gd name="T5" fmla="*/ 20 h 90"/>
                  <a:gd name="T6" fmla="*/ 31 w 81"/>
                  <a:gd name="T7" fmla="*/ 57 h 90"/>
                  <a:gd name="T8" fmla="*/ 0 w 81"/>
                  <a:gd name="T9" fmla="*/ 72 h 90"/>
                  <a:gd name="T10" fmla="*/ 0 w 81"/>
                  <a:gd name="T11" fmla="*/ 72 h 90"/>
                  <a:gd name="T12" fmla="*/ 38 w 81"/>
                  <a:gd name="T13" fmla="*/ 90 h 90"/>
                  <a:gd name="T14" fmla="*/ 81 w 81"/>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0">
                    <a:moveTo>
                      <a:pt x="81" y="0"/>
                    </a:moveTo>
                    <a:cubicBezTo>
                      <a:pt x="54" y="11"/>
                      <a:pt x="54" y="11"/>
                      <a:pt x="54" y="11"/>
                    </a:cubicBezTo>
                    <a:cubicBezTo>
                      <a:pt x="54" y="20"/>
                      <a:pt x="54" y="20"/>
                      <a:pt x="54" y="20"/>
                    </a:cubicBezTo>
                    <a:cubicBezTo>
                      <a:pt x="54" y="36"/>
                      <a:pt x="45" y="50"/>
                      <a:pt x="31" y="57"/>
                    </a:cubicBezTo>
                    <a:cubicBezTo>
                      <a:pt x="0" y="72"/>
                      <a:pt x="0" y="72"/>
                      <a:pt x="0" y="72"/>
                    </a:cubicBezTo>
                    <a:cubicBezTo>
                      <a:pt x="0" y="72"/>
                      <a:pt x="0" y="72"/>
                      <a:pt x="0" y="72"/>
                    </a:cubicBezTo>
                    <a:cubicBezTo>
                      <a:pt x="13" y="80"/>
                      <a:pt x="26" y="86"/>
                      <a:pt x="38" y="90"/>
                    </a:cubicBezTo>
                    <a:cubicBezTo>
                      <a:pt x="55" y="61"/>
                      <a:pt x="76" y="33"/>
                      <a:pt x="81"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4" name="Freeform 115"/>
              <p:cNvSpPr/>
              <p:nvPr>
                <p:custDataLst>
                  <p:tags r:id="rId110"/>
                </p:custDataLst>
              </p:nvPr>
            </p:nvSpPr>
            <p:spPr bwMode="auto">
              <a:xfrm flipH="1">
                <a:off x="8819239" y="3306339"/>
                <a:ext cx="125742" cy="38560"/>
              </a:xfrm>
              <a:custGeom>
                <a:avLst/>
                <a:gdLst>
                  <a:gd name="T0" fmla="*/ 32 w 32"/>
                  <a:gd name="T1" fmla="*/ 0 h 10"/>
                  <a:gd name="T2" fmla="*/ 32 w 32"/>
                  <a:gd name="T3" fmla="*/ 0 h 10"/>
                  <a:gd name="T4" fmla="*/ 0 w 32"/>
                  <a:gd name="T5" fmla="*/ 10 h 10"/>
                  <a:gd name="T6" fmla="*/ 32 w 32"/>
                  <a:gd name="T7" fmla="*/ 0 h 10"/>
                  <a:gd name="T8" fmla="*/ 32 w 32"/>
                  <a:gd name="T9" fmla="*/ 0 h 10"/>
                  <a:gd name="T10" fmla="*/ 32 w 32"/>
                  <a:gd name="T11" fmla="*/ 0 h 10"/>
                </a:gdLst>
                <a:ahLst/>
                <a:cxnLst>
                  <a:cxn ang="0">
                    <a:pos x="T0" y="T1"/>
                  </a:cxn>
                  <a:cxn ang="0">
                    <a:pos x="T2" y="T3"/>
                  </a:cxn>
                  <a:cxn ang="0">
                    <a:pos x="T4" y="T5"/>
                  </a:cxn>
                  <a:cxn ang="0">
                    <a:pos x="T6" y="T7"/>
                  </a:cxn>
                  <a:cxn ang="0">
                    <a:pos x="T8" y="T9"/>
                  </a:cxn>
                  <a:cxn ang="0">
                    <a:pos x="T10" y="T11"/>
                  </a:cxn>
                </a:cxnLst>
                <a:rect l="0" t="0" r="r" b="b"/>
                <a:pathLst>
                  <a:path w="32" h="10">
                    <a:moveTo>
                      <a:pt x="32" y="0"/>
                    </a:moveTo>
                    <a:cubicBezTo>
                      <a:pt x="32" y="0"/>
                      <a:pt x="32" y="0"/>
                      <a:pt x="32" y="0"/>
                    </a:cubicBezTo>
                    <a:cubicBezTo>
                      <a:pt x="24" y="2"/>
                      <a:pt x="13" y="6"/>
                      <a:pt x="0" y="10"/>
                    </a:cubicBezTo>
                    <a:cubicBezTo>
                      <a:pt x="32" y="0"/>
                      <a:pt x="32" y="0"/>
                      <a:pt x="32" y="0"/>
                    </a:cubicBezTo>
                    <a:cubicBezTo>
                      <a:pt x="32" y="0"/>
                      <a:pt x="32" y="0"/>
                      <a:pt x="32" y="0"/>
                    </a:cubicBezTo>
                    <a:cubicBezTo>
                      <a:pt x="32" y="0"/>
                      <a:pt x="32" y="0"/>
                      <a:pt x="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5" name="Freeform 116"/>
              <p:cNvSpPr>
                <a:spLocks noEditPoints="1"/>
              </p:cNvSpPr>
              <p:nvPr>
                <p:custDataLst>
                  <p:tags r:id="rId111"/>
                </p:custDataLst>
              </p:nvPr>
            </p:nvSpPr>
            <p:spPr bwMode="auto">
              <a:xfrm flipH="1">
                <a:off x="9053957" y="3388491"/>
                <a:ext cx="11736" cy="3353"/>
              </a:xfrm>
              <a:custGeom>
                <a:avLst/>
                <a:gdLst>
                  <a:gd name="T0" fmla="*/ 2 w 3"/>
                  <a:gd name="T1" fmla="*/ 0 h 1"/>
                  <a:gd name="T2" fmla="*/ 0 w 3"/>
                  <a:gd name="T3" fmla="*/ 1 h 1"/>
                  <a:gd name="T4" fmla="*/ 2 w 3"/>
                  <a:gd name="T5" fmla="*/ 0 h 1"/>
                  <a:gd name="T6" fmla="*/ 3 w 3"/>
                  <a:gd name="T7" fmla="*/ 0 h 1"/>
                  <a:gd name="T8" fmla="*/ 3 w 3"/>
                  <a:gd name="T9" fmla="*/ 0 h 1"/>
                  <a:gd name="T10" fmla="*/ 3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2" y="0"/>
                      <a:pt x="1" y="0"/>
                      <a:pt x="0" y="1"/>
                    </a:cubicBezTo>
                    <a:cubicBezTo>
                      <a:pt x="1" y="0"/>
                      <a:pt x="2" y="0"/>
                      <a:pt x="2" y="0"/>
                    </a:cubicBezTo>
                    <a:moveTo>
                      <a:pt x="3" y="0"/>
                    </a:moveTo>
                    <a:cubicBezTo>
                      <a:pt x="3" y="0"/>
                      <a:pt x="3" y="0"/>
                      <a:pt x="3" y="0"/>
                    </a:cubicBezTo>
                    <a:cubicBezTo>
                      <a:pt x="3" y="0"/>
                      <a:pt x="3" y="0"/>
                      <a:pt x="3"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6" name="Freeform 117"/>
              <p:cNvSpPr/>
              <p:nvPr>
                <p:custDataLst>
                  <p:tags r:id="rId112"/>
                </p:custDataLst>
              </p:nvPr>
            </p:nvSpPr>
            <p:spPr bwMode="auto">
              <a:xfrm flipH="1">
                <a:off x="8334715" y="4283772"/>
                <a:ext cx="519732" cy="26825"/>
              </a:xfrm>
              <a:custGeom>
                <a:avLst/>
                <a:gdLst>
                  <a:gd name="T0" fmla="*/ 128 w 133"/>
                  <a:gd name="T1" fmla="*/ 0 h 7"/>
                  <a:gd name="T2" fmla="*/ 0 w 133"/>
                  <a:gd name="T3" fmla="*/ 1 h 7"/>
                  <a:gd name="T4" fmla="*/ 1 w 133"/>
                  <a:gd name="T5" fmla="*/ 7 h 7"/>
                  <a:gd name="T6" fmla="*/ 133 w 133"/>
                  <a:gd name="T7" fmla="*/ 7 h 7"/>
                  <a:gd name="T8" fmla="*/ 128 w 133"/>
                  <a:gd name="T9" fmla="*/ 0 h 7"/>
                </a:gdLst>
                <a:ahLst/>
                <a:cxnLst>
                  <a:cxn ang="0">
                    <a:pos x="T0" y="T1"/>
                  </a:cxn>
                  <a:cxn ang="0">
                    <a:pos x="T2" y="T3"/>
                  </a:cxn>
                  <a:cxn ang="0">
                    <a:pos x="T4" y="T5"/>
                  </a:cxn>
                  <a:cxn ang="0">
                    <a:pos x="T6" y="T7"/>
                  </a:cxn>
                  <a:cxn ang="0">
                    <a:pos x="T8" y="T9"/>
                  </a:cxn>
                </a:cxnLst>
                <a:rect l="0" t="0" r="r" b="b"/>
                <a:pathLst>
                  <a:path w="133" h="7">
                    <a:moveTo>
                      <a:pt x="128" y="0"/>
                    </a:moveTo>
                    <a:cubicBezTo>
                      <a:pt x="0" y="1"/>
                      <a:pt x="0" y="1"/>
                      <a:pt x="0" y="1"/>
                    </a:cubicBezTo>
                    <a:cubicBezTo>
                      <a:pt x="1" y="7"/>
                      <a:pt x="1" y="7"/>
                      <a:pt x="1" y="7"/>
                    </a:cubicBezTo>
                    <a:cubicBezTo>
                      <a:pt x="133" y="7"/>
                      <a:pt x="133" y="7"/>
                      <a:pt x="133" y="7"/>
                    </a:cubicBezTo>
                    <a:cubicBezTo>
                      <a:pt x="131" y="5"/>
                      <a:pt x="129" y="2"/>
                      <a:pt x="128"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7" name="Freeform 118"/>
              <p:cNvSpPr/>
              <p:nvPr>
                <p:custDataLst>
                  <p:tags r:id="rId113"/>
                </p:custDataLst>
              </p:nvPr>
            </p:nvSpPr>
            <p:spPr bwMode="auto">
              <a:xfrm flipH="1">
                <a:off x="8279388" y="4310597"/>
                <a:ext cx="571706" cy="140831"/>
              </a:xfrm>
              <a:custGeom>
                <a:avLst/>
                <a:gdLst>
                  <a:gd name="T0" fmla="*/ 132 w 146"/>
                  <a:gd name="T1" fmla="*/ 0 h 36"/>
                  <a:gd name="T2" fmla="*/ 0 w 146"/>
                  <a:gd name="T3" fmla="*/ 0 h 36"/>
                  <a:gd name="T4" fmla="*/ 3 w 146"/>
                  <a:gd name="T5" fmla="*/ 29 h 36"/>
                  <a:gd name="T6" fmla="*/ 29 w 146"/>
                  <a:gd name="T7" fmla="*/ 30 h 36"/>
                  <a:gd name="T8" fmla="*/ 30 w 146"/>
                  <a:gd name="T9" fmla="*/ 31 h 36"/>
                  <a:gd name="T10" fmla="*/ 30 w 146"/>
                  <a:gd name="T11" fmla="*/ 31 h 36"/>
                  <a:gd name="T12" fmla="*/ 73 w 146"/>
                  <a:gd name="T13" fmla="*/ 34 h 36"/>
                  <a:gd name="T14" fmla="*/ 80 w 146"/>
                  <a:gd name="T15" fmla="*/ 36 h 36"/>
                  <a:gd name="T16" fmla="*/ 81 w 146"/>
                  <a:gd name="T17" fmla="*/ 31 h 36"/>
                  <a:gd name="T18" fmla="*/ 89 w 146"/>
                  <a:gd name="T19" fmla="*/ 31 h 36"/>
                  <a:gd name="T20" fmla="*/ 146 w 146"/>
                  <a:gd name="T21" fmla="*/ 31 h 36"/>
                  <a:gd name="T22" fmla="*/ 133 w 146"/>
                  <a:gd name="T23" fmla="*/ 2 h 36"/>
                  <a:gd name="T24" fmla="*/ 132 w 14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36">
                    <a:moveTo>
                      <a:pt x="132" y="0"/>
                    </a:moveTo>
                    <a:cubicBezTo>
                      <a:pt x="0" y="0"/>
                      <a:pt x="0" y="0"/>
                      <a:pt x="0" y="0"/>
                    </a:cubicBezTo>
                    <a:cubicBezTo>
                      <a:pt x="3" y="29"/>
                      <a:pt x="3" y="29"/>
                      <a:pt x="3" y="29"/>
                    </a:cubicBezTo>
                    <a:cubicBezTo>
                      <a:pt x="29" y="30"/>
                      <a:pt x="29" y="30"/>
                      <a:pt x="29" y="30"/>
                    </a:cubicBezTo>
                    <a:cubicBezTo>
                      <a:pt x="29" y="30"/>
                      <a:pt x="30" y="30"/>
                      <a:pt x="30" y="31"/>
                    </a:cubicBezTo>
                    <a:cubicBezTo>
                      <a:pt x="30" y="31"/>
                      <a:pt x="30" y="31"/>
                      <a:pt x="30" y="31"/>
                    </a:cubicBezTo>
                    <a:cubicBezTo>
                      <a:pt x="73" y="34"/>
                      <a:pt x="73" y="34"/>
                      <a:pt x="73" y="34"/>
                    </a:cubicBezTo>
                    <a:cubicBezTo>
                      <a:pt x="73" y="34"/>
                      <a:pt x="76" y="35"/>
                      <a:pt x="80" y="36"/>
                    </a:cubicBezTo>
                    <a:cubicBezTo>
                      <a:pt x="81" y="31"/>
                      <a:pt x="81" y="31"/>
                      <a:pt x="81" y="31"/>
                    </a:cubicBezTo>
                    <a:cubicBezTo>
                      <a:pt x="89" y="31"/>
                      <a:pt x="89" y="31"/>
                      <a:pt x="89" y="31"/>
                    </a:cubicBezTo>
                    <a:cubicBezTo>
                      <a:pt x="146" y="31"/>
                      <a:pt x="146" y="31"/>
                      <a:pt x="146" y="31"/>
                    </a:cubicBezTo>
                    <a:cubicBezTo>
                      <a:pt x="143" y="20"/>
                      <a:pt x="139" y="10"/>
                      <a:pt x="133" y="2"/>
                    </a:cubicBezTo>
                    <a:cubicBezTo>
                      <a:pt x="133" y="1"/>
                      <a:pt x="132" y="1"/>
                      <a:pt x="1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8" name="Freeform 119"/>
              <p:cNvSpPr/>
              <p:nvPr>
                <p:custDataLst>
                  <p:tags r:id="rId114"/>
                </p:custDataLst>
              </p:nvPr>
            </p:nvSpPr>
            <p:spPr bwMode="auto">
              <a:xfrm flipH="1">
                <a:off x="8452073" y="4116116"/>
                <a:ext cx="422492" cy="41913"/>
              </a:xfrm>
              <a:custGeom>
                <a:avLst/>
                <a:gdLst>
                  <a:gd name="T0" fmla="*/ 99 w 108"/>
                  <a:gd name="T1" fmla="*/ 0 h 11"/>
                  <a:gd name="T2" fmla="*/ 0 w 108"/>
                  <a:gd name="T3" fmla="*/ 0 h 11"/>
                  <a:gd name="T4" fmla="*/ 1 w 108"/>
                  <a:gd name="T5" fmla="*/ 11 h 11"/>
                  <a:gd name="T6" fmla="*/ 108 w 108"/>
                  <a:gd name="T7" fmla="*/ 10 h 11"/>
                  <a:gd name="T8" fmla="*/ 99 w 108"/>
                  <a:gd name="T9" fmla="*/ 0 h 11"/>
                </a:gdLst>
                <a:ahLst/>
                <a:cxnLst>
                  <a:cxn ang="0">
                    <a:pos x="T0" y="T1"/>
                  </a:cxn>
                  <a:cxn ang="0">
                    <a:pos x="T2" y="T3"/>
                  </a:cxn>
                  <a:cxn ang="0">
                    <a:pos x="T4" y="T5"/>
                  </a:cxn>
                  <a:cxn ang="0">
                    <a:pos x="T6" y="T7"/>
                  </a:cxn>
                  <a:cxn ang="0">
                    <a:pos x="T8" y="T9"/>
                  </a:cxn>
                </a:cxnLst>
                <a:rect l="0" t="0" r="r" b="b"/>
                <a:pathLst>
                  <a:path w="108" h="11">
                    <a:moveTo>
                      <a:pt x="99" y="0"/>
                    </a:moveTo>
                    <a:cubicBezTo>
                      <a:pt x="0" y="0"/>
                      <a:pt x="0" y="0"/>
                      <a:pt x="0" y="0"/>
                    </a:cubicBezTo>
                    <a:cubicBezTo>
                      <a:pt x="1" y="11"/>
                      <a:pt x="1" y="11"/>
                      <a:pt x="1" y="11"/>
                    </a:cubicBezTo>
                    <a:cubicBezTo>
                      <a:pt x="108" y="10"/>
                      <a:pt x="108" y="10"/>
                      <a:pt x="108" y="10"/>
                    </a:cubicBezTo>
                    <a:cubicBezTo>
                      <a:pt x="105" y="7"/>
                      <a:pt x="102" y="3"/>
                      <a:pt x="99"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59" name="Freeform 120"/>
              <p:cNvSpPr/>
              <p:nvPr>
                <p:custDataLst>
                  <p:tags r:id="rId115"/>
                </p:custDataLst>
              </p:nvPr>
            </p:nvSpPr>
            <p:spPr bwMode="auto">
              <a:xfrm flipH="1">
                <a:off x="8354832" y="4154676"/>
                <a:ext cx="514703" cy="132447"/>
              </a:xfrm>
              <a:custGeom>
                <a:avLst/>
                <a:gdLst>
                  <a:gd name="T0" fmla="*/ 107 w 132"/>
                  <a:gd name="T1" fmla="*/ 0 h 34"/>
                  <a:gd name="T2" fmla="*/ 0 w 132"/>
                  <a:gd name="T3" fmla="*/ 1 h 34"/>
                  <a:gd name="T4" fmla="*/ 4 w 132"/>
                  <a:gd name="T5" fmla="*/ 34 h 34"/>
                  <a:gd name="T6" fmla="*/ 132 w 132"/>
                  <a:gd name="T7" fmla="*/ 33 h 34"/>
                  <a:gd name="T8" fmla="*/ 107 w 132"/>
                  <a:gd name="T9" fmla="*/ 0 h 34"/>
                </a:gdLst>
                <a:ahLst/>
                <a:cxnLst>
                  <a:cxn ang="0">
                    <a:pos x="T0" y="T1"/>
                  </a:cxn>
                  <a:cxn ang="0">
                    <a:pos x="T2" y="T3"/>
                  </a:cxn>
                  <a:cxn ang="0">
                    <a:pos x="T4" y="T5"/>
                  </a:cxn>
                  <a:cxn ang="0">
                    <a:pos x="T6" y="T7"/>
                  </a:cxn>
                  <a:cxn ang="0">
                    <a:pos x="T8" y="T9"/>
                  </a:cxn>
                </a:cxnLst>
                <a:rect l="0" t="0" r="r" b="b"/>
                <a:pathLst>
                  <a:path w="132" h="34">
                    <a:moveTo>
                      <a:pt x="107" y="0"/>
                    </a:moveTo>
                    <a:cubicBezTo>
                      <a:pt x="0" y="1"/>
                      <a:pt x="0" y="1"/>
                      <a:pt x="0" y="1"/>
                    </a:cubicBezTo>
                    <a:cubicBezTo>
                      <a:pt x="4" y="34"/>
                      <a:pt x="4" y="34"/>
                      <a:pt x="4" y="34"/>
                    </a:cubicBezTo>
                    <a:cubicBezTo>
                      <a:pt x="132" y="33"/>
                      <a:pt x="132" y="33"/>
                      <a:pt x="132" y="33"/>
                    </a:cubicBezTo>
                    <a:cubicBezTo>
                      <a:pt x="124" y="22"/>
                      <a:pt x="115" y="11"/>
                      <a:pt x="107"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0" name="Freeform 121"/>
              <p:cNvSpPr/>
              <p:nvPr>
                <p:custDataLst>
                  <p:tags r:id="rId116"/>
                </p:custDataLst>
              </p:nvPr>
            </p:nvSpPr>
            <p:spPr bwMode="auto">
              <a:xfrm flipH="1">
                <a:off x="8487281" y="3349930"/>
                <a:ext cx="886899" cy="855044"/>
              </a:xfrm>
              <a:custGeom>
                <a:avLst/>
                <a:gdLst>
                  <a:gd name="T0" fmla="*/ 109 w 227"/>
                  <a:gd name="T1" fmla="*/ 0 h 219"/>
                  <a:gd name="T2" fmla="*/ 82 w 227"/>
                  <a:gd name="T3" fmla="*/ 10 h 219"/>
                  <a:gd name="T4" fmla="*/ 82 w 227"/>
                  <a:gd name="T5" fmla="*/ 10 h 219"/>
                  <a:gd name="T6" fmla="*/ 81 w 227"/>
                  <a:gd name="T7" fmla="*/ 10 h 219"/>
                  <a:gd name="T8" fmla="*/ 79 w 227"/>
                  <a:gd name="T9" fmla="*/ 11 h 219"/>
                  <a:gd name="T10" fmla="*/ 79 w 227"/>
                  <a:gd name="T11" fmla="*/ 11 h 219"/>
                  <a:gd name="T12" fmla="*/ 79 w 227"/>
                  <a:gd name="T13" fmla="*/ 11 h 219"/>
                  <a:gd name="T14" fmla="*/ 18 w 227"/>
                  <a:gd name="T15" fmla="*/ 73 h 219"/>
                  <a:gd name="T16" fmla="*/ 0 w 227"/>
                  <a:gd name="T17" fmla="*/ 191 h 219"/>
                  <a:gd name="T18" fmla="*/ 7 w 227"/>
                  <a:gd name="T19" fmla="*/ 193 h 219"/>
                  <a:gd name="T20" fmla="*/ 7 w 227"/>
                  <a:gd name="T21" fmla="*/ 193 h 219"/>
                  <a:gd name="T22" fmla="*/ 7 w 227"/>
                  <a:gd name="T23" fmla="*/ 193 h 219"/>
                  <a:gd name="T24" fmla="*/ 7 w 227"/>
                  <a:gd name="T25" fmla="*/ 193 h 219"/>
                  <a:gd name="T26" fmla="*/ 91 w 227"/>
                  <a:gd name="T27" fmla="*/ 214 h 219"/>
                  <a:gd name="T28" fmla="*/ 110 w 227"/>
                  <a:gd name="T29" fmla="*/ 219 h 219"/>
                  <a:gd name="T30" fmla="*/ 120 w 227"/>
                  <a:gd name="T31" fmla="*/ 125 h 219"/>
                  <a:gd name="T32" fmla="*/ 128 w 227"/>
                  <a:gd name="T33" fmla="*/ 196 h 219"/>
                  <a:gd name="T34" fmla="*/ 227 w 227"/>
                  <a:gd name="T35" fmla="*/ 196 h 219"/>
                  <a:gd name="T36" fmla="*/ 175 w 227"/>
                  <a:gd name="T37" fmla="*/ 68 h 219"/>
                  <a:gd name="T38" fmla="*/ 109 w 227"/>
                  <a:gd name="T3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19">
                    <a:moveTo>
                      <a:pt x="109" y="0"/>
                    </a:moveTo>
                    <a:cubicBezTo>
                      <a:pt x="101" y="2"/>
                      <a:pt x="92" y="6"/>
                      <a:pt x="82" y="10"/>
                    </a:cubicBezTo>
                    <a:cubicBezTo>
                      <a:pt x="82" y="10"/>
                      <a:pt x="82" y="10"/>
                      <a:pt x="82" y="10"/>
                    </a:cubicBezTo>
                    <a:cubicBezTo>
                      <a:pt x="82" y="10"/>
                      <a:pt x="82" y="10"/>
                      <a:pt x="81" y="10"/>
                    </a:cubicBezTo>
                    <a:cubicBezTo>
                      <a:pt x="81" y="10"/>
                      <a:pt x="80" y="10"/>
                      <a:pt x="79" y="11"/>
                    </a:cubicBezTo>
                    <a:cubicBezTo>
                      <a:pt x="79" y="11"/>
                      <a:pt x="79" y="11"/>
                      <a:pt x="79" y="11"/>
                    </a:cubicBezTo>
                    <a:cubicBezTo>
                      <a:pt x="79" y="11"/>
                      <a:pt x="79" y="11"/>
                      <a:pt x="79" y="11"/>
                    </a:cubicBezTo>
                    <a:cubicBezTo>
                      <a:pt x="25" y="31"/>
                      <a:pt x="18" y="73"/>
                      <a:pt x="18" y="73"/>
                    </a:cubicBezTo>
                    <a:cubicBezTo>
                      <a:pt x="0" y="191"/>
                      <a:pt x="0" y="191"/>
                      <a:pt x="0" y="191"/>
                    </a:cubicBezTo>
                    <a:cubicBezTo>
                      <a:pt x="7" y="193"/>
                      <a:pt x="7" y="193"/>
                      <a:pt x="7" y="193"/>
                    </a:cubicBezTo>
                    <a:cubicBezTo>
                      <a:pt x="7" y="193"/>
                      <a:pt x="7" y="193"/>
                      <a:pt x="7" y="193"/>
                    </a:cubicBezTo>
                    <a:cubicBezTo>
                      <a:pt x="7" y="193"/>
                      <a:pt x="7" y="193"/>
                      <a:pt x="7" y="193"/>
                    </a:cubicBezTo>
                    <a:cubicBezTo>
                      <a:pt x="7" y="193"/>
                      <a:pt x="7" y="193"/>
                      <a:pt x="7" y="193"/>
                    </a:cubicBezTo>
                    <a:cubicBezTo>
                      <a:pt x="91" y="214"/>
                      <a:pt x="91" y="214"/>
                      <a:pt x="91" y="214"/>
                    </a:cubicBezTo>
                    <a:cubicBezTo>
                      <a:pt x="110" y="219"/>
                      <a:pt x="110" y="219"/>
                      <a:pt x="110" y="219"/>
                    </a:cubicBezTo>
                    <a:cubicBezTo>
                      <a:pt x="120" y="125"/>
                      <a:pt x="120" y="125"/>
                      <a:pt x="120" y="125"/>
                    </a:cubicBezTo>
                    <a:cubicBezTo>
                      <a:pt x="128" y="196"/>
                      <a:pt x="128" y="196"/>
                      <a:pt x="128" y="196"/>
                    </a:cubicBezTo>
                    <a:cubicBezTo>
                      <a:pt x="227" y="196"/>
                      <a:pt x="227" y="196"/>
                      <a:pt x="227" y="196"/>
                    </a:cubicBezTo>
                    <a:cubicBezTo>
                      <a:pt x="196" y="156"/>
                      <a:pt x="168" y="116"/>
                      <a:pt x="175" y="68"/>
                    </a:cubicBezTo>
                    <a:cubicBezTo>
                      <a:pt x="151" y="47"/>
                      <a:pt x="128" y="24"/>
                      <a:pt x="109"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1" name="Freeform 122"/>
              <p:cNvSpPr>
                <a:spLocks noEditPoints="1"/>
              </p:cNvSpPr>
              <p:nvPr>
                <p:custDataLst>
                  <p:tags r:id="rId117"/>
                </p:custDataLst>
              </p:nvPr>
            </p:nvSpPr>
            <p:spPr bwMode="auto">
              <a:xfrm flipH="1">
                <a:off x="6520681" y="4706264"/>
                <a:ext cx="3487237" cy="1212149"/>
              </a:xfrm>
              <a:custGeom>
                <a:avLst/>
                <a:gdLst>
                  <a:gd name="T0" fmla="*/ 440 w 892"/>
                  <a:gd name="T1" fmla="*/ 310 h 310"/>
                  <a:gd name="T2" fmla="*/ 441 w 892"/>
                  <a:gd name="T3" fmla="*/ 310 h 310"/>
                  <a:gd name="T4" fmla="*/ 441 w 892"/>
                  <a:gd name="T5" fmla="*/ 310 h 310"/>
                  <a:gd name="T6" fmla="*/ 437 w 892"/>
                  <a:gd name="T7" fmla="*/ 310 h 310"/>
                  <a:gd name="T8" fmla="*/ 437 w 892"/>
                  <a:gd name="T9" fmla="*/ 310 h 310"/>
                  <a:gd name="T10" fmla="*/ 436 w 892"/>
                  <a:gd name="T11" fmla="*/ 310 h 310"/>
                  <a:gd name="T12" fmla="*/ 436 w 892"/>
                  <a:gd name="T13" fmla="*/ 310 h 310"/>
                  <a:gd name="T14" fmla="*/ 436 w 892"/>
                  <a:gd name="T15" fmla="*/ 310 h 310"/>
                  <a:gd name="T16" fmla="*/ 444 w 892"/>
                  <a:gd name="T17" fmla="*/ 310 h 310"/>
                  <a:gd name="T18" fmla="*/ 444 w 892"/>
                  <a:gd name="T19" fmla="*/ 310 h 310"/>
                  <a:gd name="T20" fmla="*/ 445 w 892"/>
                  <a:gd name="T21" fmla="*/ 310 h 310"/>
                  <a:gd name="T22" fmla="*/ 445 w 892"/>
                  <a:gd name="T23" fmla="*/ 310 h 310"/>
                  <a:gd name="T24" fmla="*/ 446 w 892"/>
                  <a:gd name="T25" fmla="*/ 310 h 310"/>
                  <a:gd name="T26" fmla="*/ 432 w 892"/>
                  <a:gd name="T27" fmla="*/ 310 h 310"/>
                  <a:gd name="T28" fmla="*/ 447 w 892"/>
                  <a:gd name="T29" fmla="*/ 310 h 310"/>
                  <a:gd name="T30" fmla="*/ 448 w 892"/>
                  <a:gd name="T31" fmla="*/ 310 h 310"/>
                  <a:gd name="T32" fmla="*/ 448 w 892"/>
                  <a:gd name="T33" fmla="*/ 310 h 310"/>
                  <a:gd name="T34" fmla="*/ 449 w 892"/>
                  <a:gd name="T35" fmla="*/ 310 h 310"/>
                  <a:gd name="T36" fmla="*/ 450 w 892"/>
                  <a:gd name="T37" fmla="*/ 310 h 310"/>
                  <a:gd name="T38" fmla="*/ 140 w 892"/>
                  <a:gd name="T39" fmla="*/ 306 h 310"/>
                  <a:gd name="T40" fmla="*/ 0 w 892"/>
                  <a:gd name="T41" fmla="*/ 225 h 310"/>
                  <a:gd name="T42" fmla="*/ 0 w 892"/>
                  <a:gd name="T43" fmla="*/ 225 h 310"/>
                  <a:gd name="T44" fmla="*/ 879 w 892"/>
                  <a:gd name="T45" fmla="*/ 225 h 310"/>
                  <a:gd name="T46" fmla="*/ 0 w 892"/>
                  <a:gd name="T47" fmla="*/ 225 h 310"/>
                  <a:gd name="T48" fmla="*/ 0 w 892"/>
                  <a:gd name="T49" fmla="*/ 224 h 310"/>
                  <a:gd name="T50" fmla="*/ 0 w 892"/>
                  <a:gd name="T51" fmla="*/ 224 h 310"/>
                  <a:gd name="T52" fmla="*/ 0 w 892"/>
                  <a:gd name="T53" fmla="*/ 224 h 310"/>
                  <a:gd name="T54" fmla="*/ 0 w 892"/>
                  <a:gd name="T55" fmla="*/ 224 h 310"/>
                  <a:gd name="T56" fmla="*/ 0 w 892"/>
                  <a:gd name="T57" fmla="*/ 224 h 310"/>
                  <a:gd name="T58" fmla="*/ 0 w 892"/>
                  <a:gd name="T59" fmla="*/ 224 h 310"/>
                  <a:gd name="T60" fmla="*/ 0 w 892"/>
                  <a:gd name="T61" fmla="*/ 224 h 310"/>
                  <a:gd name="T62" fmla="*/ 0 w 892"/>
                  <a:gd name="T63" fmla="*/ 224 h 310"/>
                  <a:gd name="T64" fmla="*/ 0 w 892"/>
                  <a:gd name="T65" fmla="*/ 224 h 310"/>
                  <a:gd name="T66" fmla="*/ 0 w 892"/>
                  <a:gd name="T67" fmla="*/ 224 h 310"/>
                  <a:gd name="T68" fmla="*/ 0 w 892"/>
                  <a:gd name="T69" fmla="*/ 223 h 310"/>
                  <a:gd name="T70" fmla="*/ 0 w 892"/>
                  <a:gd name="T71" fmla="*/ 223 h 310"/>
                  <a:gd name="T72" fmla="*/ 0 w 892"/>
                  <a:gd name="T73" fmla="*/ 223 h 310"/>
                  <a:gd name="T74" fmla="*/ 0 w 892"/>
                  <a:gd name="T75" fmla="*/ 223 h 310"/>
                  <a:gd name="T76" fmla="*/ 879 w 892"/>
                  <a:gd name="T77" fmla="*/ 223 h 310"/>
                  <a:gd name="T78" fmla="*/ 879 w 892"/>
                  <a:gd name="T79" fmla="*/ 223 h 310"/>
                  <a:gd name="T80" fmla="*/ 0 w 892"/>
                  <a:gd name="T81" fmla="*/ 223 h 310"/>
                  <a:gd name="T82" fmla="*/ 0 w 892"/>
                  <a:gd name="T83" fmla="*/ 223 h 310"/>
                  <a:gd name="T84" fmla="*/ 0 w 892"/>
                  <a:gd name="T85" fmla="*/ 223 h 310"/>
                  <a:gd name="T86" fmla="*/ 879 w 892"/>
                  <a:gd name="T87" fmla="*/ 223 h 310"/>
                  <a:gd name="T88" fmla="*/ 879 w 892"/>
                  <a:gd name="T89" fmla="*/ 223 h 310"/>
                  <a:gd name="T90" fmla="*/ 879 w 892"/>
                  <a:gd name="T91" fmla="*/ 222 h 310"/>
                  <a:gd name="T92" fmla="*/ 879 w 892"/>
                  <a:gd name="T93" fmla="*/ 222 h 310"/>
                  <a:gd name="T94" fmla="*/ 25 w 892"/>
                  <a:gd name="T95" fmla="*/ 162 h 310"/>
                  <a:gd name="T96" fmla="*/ 892 w 892"/>
                  <a:gd name="T97" fmla="*/ 113 h 310"/>
                  <a:gd name="T98" fmla="*/ 892 w 892"/>
                  <a:gd name="T99" fmla="*/ 112 h 310"/>
                  <a:gd name="T100" fmla="*/ 892 w 892"/>
                  <a:gd name="T101" fmla="*/ 112 h 310"/>
                  <a:gd name="T102" fmla="*/ 892 w 892"/>
                  <a:gd name="T103" fmla="*/ 112 h 310"/>
                  <a:gd name="T104" fmla="*/ 892 w 892"/>
                  <a:gd name="T105" fmla="*/ 111 h 310"/>
                  <a:gd name="T106" fmla="*/ 892 w 892"/>
                  <a:gd name="T107" fmla="*/ 111 h 310"/>
                  <a:gd name="T108" fmla="*/ 892 w 892"/>
                  <a:gd name="T109" fmla="*/ 111 h 310"/>
                  <a:gd name="T110" fmla="*/ 892 w 892"/>
                  <a:gd name="T111" fmla="*/ 111 h 310"/>
                  <a:gd name="T112" fmla="*/ 892 w 892"/>
                  <a:gd name="T113" fmla="*/ 111 h 310"/>
                  <a:gd name="T114" fmla="*/ 892 w 892"/>
                  <a:gd name="T115" fmla="*/ 110 h 310"/>
                  <a:gd name="T116" fmla="*/ 892 w 892"/>
                  <a:gd name="T117" fmla="*/ 110 h 310"/>
                  <a:gd name="T118" fmla="*/ 307 w 892"/>
                  <a:gd name="T1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2" h="310">
                    <a:moveTo>
                      <a:pt x="439" y="310"/>
                    </a:moveTo>
                    <a:cubicBezTo>
                      <a:pt x="439" y="310"/>
                      <a:pt x="439" y="310"/>
                      <a:pt x="439" y="310"/>
                    </a:cubicBezTo>
                    <a:cubicBezTo>
                      <a:pt x="439" y="310"/>
                      <a:pt x="439" y="310"/>
                      <a:pt x="439" y="310"/>
                    </a:cubicBezTo>
                    <a:moveTo>
                      <a:pt x="440" y="310"/>
                    </a:moveTo>
                    <a:cubicBezTo>
                      <a:pt x="440" y="310"/>
                      <a:pt x="440" y="310"/>
                      <a:pt x="440" y="310"/>
                    </a:cubicBezTo>
                    <a:cubicBezTo>
                      <a:pt x="440" y="310"/>
                      <a:pt x="440" y="310"/>
                      <a:pt x="440" y="310"/>
                    </a:cubicBezTo>
                    <a:moveTo>
                      <a:pt x="439" y="310"/>
                    </a:moveTo>
                    <a:cubicBezTo>
                      <a:pt x="439" y="310"/>
                      <a:pt x="439" y="310"/>
                      <a:pt x="439" y="310"/>
                    </a:cubicBezTo>
                    <a:cubicBezTo>
                      <a:pt x="439" y="310"/>
                      <a:pt x="439" y="310"/>
                      <a:pt x="439"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37" y="310"/>
                    </a:moveTo>
                    <a:cubicBezTo>
                      <a:pt x="437" y="310"/>
                      <a:pt x="438" y="310"/>
                      <a:pt x="438" y="310"/>
                    </a:cubicBezTo>
                    <a:cubicBezTo>
                      <a:pt x="438" y="310"/>
                      <a:pt x="437" y="310"/>
                      <a:pt x="437" y="310"/>
                    </a:cubicBezTo>
                    <a:moveTo>
                      <a:pt x="442" y="310"/>
                    </a:moveTo>
                    <a:cubicBezTo>
                      <a:pt x="442" y="310"/>
                      <a:pt x="442" y="310"/>
                      <a:pt x="442" y="310"/>
                    </a:cubicBezTo>
                    <a:cubicBezTo>
                      <a:pt x="442" y="310"/>
                      <a:pt x="442" y="310"/>
                      <a:pt x="442" y="310"/>
                    </a:cubicBezTo>
                    <a:moveTo>
                      <a:pt x="437" y="310"/>
                    </a:moveTo>
                    <a:cubicBezTo>
                      <a:pt x="437" y="310"/>
                      <a:pt x="437" y="310"/>
                      <a:pt x="437" y="310"/>
                    </a:cubicBezTo>
                    <a:cubicBezTo>
                      <a:pt x="437" y="310"/>
                      <a:pt x="437" y="310"/>
                      <a:pt x="437" y="310"/>
                    </a:cubicBezTo>
                    <a:moveTo>
                      <a:pt x="442" y="310"/>
                    </a:moveTo>
                    <a:cubicBezTo>
                      <a:pt x="442" y="310"/>
                      <a:pt x="442" y="310"/>
                      <a:pt x="442" y="310"/>
                    </a:cubicBezTo>
                    <a:cubicBezTo>
                      <a:pt x="442" y="310"/>
                      <a:pt x="442" y="310"/>
                      <a:pt x="442" y="310"/>
                    </a:cubicBezTo>
                    <a:moveTo>
                      <a:pt x="436" y="310"/>
                    </a:moveTo>
                    <a:cubicBezTo>
                      <a:pt x="436" y="310"/>
                      <a:pt x="437" y="310"/>
                      <a:pt x="437" y="310"/>
                    </a:cubicBezTo>
                    <a:cubicBezTo>
                      <a:pt x="437" y="310"/>
                      <a:pt x="437"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4" y="310"/>
                    </a:moveTo>
                    <a:cubicBezTo>
                      <a:pt x="434" y="310"/>
                      <a:pt x="434" y="310"/>
                      <a:pt x="435" y="310"/>
                    </a:cubicBezTo>
                    <a:cubicBezTo>
                      <a:pt x="434" y="310"/>
                      <a:pt x="434" y="310"/>
                      <a:pt x="434" y="310"/>
                    </a:cubicBezTo>
                    <a:moveTo>
                      <a:pt x="445" y="310"/>
                    </a:moveTo>
                    <a:cubicBezTo>
                      <a:pt x="445" y="310"/>
                      <a:pt x="445" y="310"/>
                      <a:pt x="445" y="310"/>
                    </a:cubicBezTo>
                    <a:cubicBezTo>
                      <a:pt x="445" y="310"/>
                      <a:pt x="445" y="310"/>
                      <a:pt x="445" y="310"/>
                    </a:cubicBezTo>
                    <a:moveTo>
                      <a:pt x="434" y="310"/>
                    </a:moveTo>
                    <a:cubicBezTo>
                      <a:pt x="434" y="310"/>
                      <a:pt x="434" y="310"/>
                      <a:pt x="434" y="310"/>
                    </a:cubicBezTo>
                    <a:cubicBezTo>
                      <a:pt x="434" y="310"/>
                      <a:pt x="434" y="310"/>
                      <a:pt x="434" y="310"/>
                    </a:cubicBezTo>
                    <a:moveTo>
                      <a:pt x="445" y="310"/>
                    </a:moveTo>
                    <a:cubicBezTo>
                      <a:pt x="445" y="310"/>
                      <a:pt x="445" y="310"/>
                      <a:pt x="445" y="310"/>
                    </a:cubicBezTo>
                    <a:cubicBezTo>
                      <a:pt x="445" y="310"/>
                      <a:pt x="445" y="310"/>
                      <a:pt x="445" y="310"/>
                    </a:cubicBezTo>
                    <a:moveTo>
                      <a:pt x="433" y="310"/>
                    </a:moveTo>
                    <a:cubicBezTo>
                      <a:pt x="434" y="310"/>
                      <a:pt x="434" y="310"/>
                      <a:pt x="434" y="310"/>
                    </a:cubicBezTo>
                    <a:cubicBezTo>
                      <a:pt x="434" y="310"/>
                      <a:pt x="434" y="310"/>
                      <a:pt x="433" y="310"/>
                    </a:cubicBezTo>
                    <a:moveTo>
                      <a:pt x="446" y="310"/>
                    </a:moveTo>
                    <a:cubicBezTo>
                      <a:pt x="446" y="310"/>
                      <a:pt x="446" y="310"/>
                      <a:pt x="446" y="310"/>
                    </a:cubicBezTo>
                    <a:cubicBezTo>
                      <a:pt x="446" y="310"/>
                      <a:pt x="446" y="310"/>
                      <a:pt x="446" y="310"/>
                    </a:cubicBezTo>
                    <a:moveTo>
                      <a:pt x="447" y="310"/>
                    </a:moveTo>
                    <a:cubicBezTo>
                      <a:pt x="447" y="310"/>
                      <a:pt x="446" y="310"/>
                      <a:pt x="446" y="310"/>
                    </a:cubicBezTo>
                    <a:cubicBezTo>
                      <a:pt x="446" y="310"/>
                      <a:pt x="447" y="310"/>
                      <a:pt x="447" y="310"/>
                    </a:cubicBezTo>
                    <a:moveTo>
                      <a:pt x="432" y="310"/>
                    </a:moveTo>
                    <a:cubicBezTo>
                      <a:pt x="433" y="310"/>
                      <a:pt x="433" y="310"/>
                      <a:pt x="433" y="310"/>
                    </a:cubicBezTo>
                    <a:cubicBezTo>
                      <a:pt x="433" y="310"/>
                      <a:pt x="433" y="310"/>
                      <a:pt x="432" y="310"/>
                    </a:cubicBezTo>
                    <a:moveTo>
                      <a:pt x="432" y="310"/>
                    </a:moveTo>
                    <a:cubicBezTo>
                      <a:pt x="432" y="310"/>
                      <a:pt x="432" y="310"/>
                      <a:pt x="432" y="310"/>
                    </a:cubicBezTo>
                    <a:cubicBezTo>
                      <a:pt x="432" y="310"/>
                      <a:pt x="432" y="310"/>
                      <a:pt x="432" y="310"/>
                    </a:cubicBezTo>
                    <a:moveTo>
                      <a:pt x="447" y="310"/>
                    </a:moveTo>
                    <a:cubicBezTo>
                      <a:pt x="447" y="310"/>
                      <a:pt x="447" y="310"/>
                      <a:pt x="447" y="310"/>
                    </a:cubicBezTo>
                    <a:cubicBezTo>
                      <a:pt x="447" y="310"/>
                      <a:pt x="447" y="310"/>
                      <a:pt x="447" y="310"/>
                    </a:cubicBezTo>
                    <a:moveTo>
                      <a:pt x="432" y="310"/>
                    </a:moveTo>
                    <a:cubicBezTo>
                      <a:pt x="432" y="310"/>
                      <a:pt x="432" y="310"/>
                      <a:pt x="432" y="310"/>
                    </a:cubicBezTo>
                    <a:cubicBezTo>
                      <a:pt x="432" y="310"/>
                      <a:pt x="432" y="310"/>
                      <a:pt x="432" y="310"/>
                    </a:cubicBezTo>
                    <a:moveTo>
                      <a:pt x="448" y="310"/>
                    </a:moveTo>
                    <a:cubicBezTo>
                      <a:pt x="448" y="310"/>
                      <a:pt x="448" y="310"/>
                      <a:pt x="447" y="310"/>
                    </a:cubicBezTo>
                    <a:cubicBezTo>
                      <a:pt x="448" y="310"/>
                      <a:pt x="448" y="310"/>
                      <a:pt x="448" y="310"/>
                    </a:cubicBezTo>
                    <a:moveTo>
                      <a:pt x="431" y="310"/>
                    </a:moveTo>
                    <a:cubicBezTo>
                      <a:pt x="431" y="310"/>
                      <a:pt x="432" y="310"/>
                      <a:pt x="432" y="310"/>
                    </a:cubicBezTo>
                    <a:cubicBezTo>
                      <a:pt x="432" y="310"/>
                      <a:pt x="431" y="310"/>
                      <a:pt x="431" y="310"/>
                    </a:cubicBezTo>
                    <a:moveTo>
                      <a:pt x="448" y="310"/>
                    </a:moveTo>
                    <a:cubicBezTo>
                      <a:pt x="448" y="310"/>
                      <a:pt x="448" y="310"/>
                      <a:pt x="448" y="310"/>
                    </a:cubicBezTo>
                    <a:cubicBezTo>
                      <a:pt x="448" y="310"/>
                      <a:pt x="448" y="310"/>
                      <a:pt x="448" y="310"/>
                    </a:cubicBezTo>
                    <a:moveTo>
                      <a:pt x="449" y="310"/>
                    </a:moveTo>
                    <a:cubicBezTo>
                      <a:pt x="449" y="310"/>
                      <a:pt x="449" y="310"/>
                      <a:pt x="449" y="310"/>
                    </a:cubicBezTo>
                    <a:cubicBezTo>
                      <a:pt x="449" y="310"/>
                      <a:pt x="449" y="310"/>
                      <a:pt x="449" y="310"/>
                    </a:cubicBezTo>
                    <a:moveTo>
                      <a:pt x="449" y="310"/>
                    </a:moveTo>
                    <a:cubicBezTo>
                      <a:pt x="449" y="310"/>
                      <a:pt x="449" y="310"/>
                      <a:pt x="449" y="310"/>
                    </a:cubicBezTo>
                    <a:cubicBezTo>
                      <a:pt x="449" y="310"/>
                      <a:pt x="449" y="310"/>
                      <a:pt x="449" y="310"/>
                    </a:cubicBezTo>
                    <a:moveTo>
                      <a:pt x="450" y="310"/>
                    </a:moveTo>
                    <a:cubicBezTo>
                      <a:pt x="450" y="310"/>
                      <a:pt x="450" y="310"/>
                      <a:pt x="450" y="310"/>
                    </a:cubicBezTo>
                    <a:cubicBezTo>
                      <a:pt x="450" y="310"/>
                      <a:pt x="450" y="310"/>
                      <a:pt x="450" y="310"/>
                    </a:cubicBezTo>
                    <a:moveTo>
                      <a:pt x="450" y="310"/>
                    </a:moveTo>
                    <a:cubicBezTo>
                      <a:pt x="450" y="310"/>
                      <a:pt x="450" y="310"/>
                      <a:pt x="450" y="310"/>
                    </a:cubicBezTo>
                    <a:cubicBezTo>
                      <a:pt x="450" y="310"/>
                      <a:pt x="450" y="310"/>
                      <a:pt x="450" y="310"/>
                    </a:cubicBezTo>
                    <a:moveTo>
                      <a:pt x="285" y="305"/>
                    </a:moveTo>
                    <a:cubicBezTo>
                      <a:pt x="330" y="308"/>
                      <a:pt x="380" y="310"/>
                      <a:pt x="431" y="310"/>
                    </a:cubicBezTo>
                    <a:cubicBezTo>
                      <a:pt x="380" y="310"/>
                      <a:pt x="330" y="308"/>
                      <a:pt x="285" y="305"/>
                    </a:cubicBezTo>
                    <a:moveTo>
                      <a:pt x="157" y="290"/>
                    </a:moveTo>
                    <a:cubicBezTo>
                      <a:pt x="140" y="306"/>
                      <a:pt x="140" y="306"/>
                      <a:pt x="140" y="306"/>
                    </a:cubicBezTo>
                    <a:cubicBezTo>
                      <a:pt x="140" y="306"/>
                      <a:pt x="140" y="306"/>
                      <a:pt x="140" y="306"/>
                    </a:cubicBezTo>
                    <a:cubicBezTo>
                      <a:pt x="157" y="290"/>
                      <a:pt x="157" y="290"/>
                      <a:pt x="157" y="290"/>
                    </a:cubicBezTo>
                    <a:cubicBezTo>
                      <a:pt x="157" y="290"/>
                      <a:pt x="157" y="290"/>
                      <a:pt x="157" y="290"/>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879" y="225"/>
                    </a:moveTo>
                    <a:cubicBezTo>
                      <a:pt x="879" y="225"/>
                      <a:pt x="879" y="225"/>
                      <a:pt x="879" y="225"/>
                    </a:cubicBezTo>
                    <a:cubicBezTo>
                      <a:pt x="879" y="225"/>
                      <a:pt x="879" y="225"/>
                      <a:pt x="879" y="225"/>
                    </a:cubicBezTo>
                    <a:moveTo>
                      <a:pt x="879" y="225"/>
                    </a:moveTo>
                    <a:cubicBezTo>
                      <a:pt x="879" y="225"/>
                      <a:pt x="879" y="225"/>
                      <a:pt x="879" y="225"/>
                    </a:cubicBezTo>
                    <a:cubicBezTo>
                      <a:pt x="879" y="225"/>
                      <a:pt x="879" y="225"/>
                      <a:pt x="879" y="225"/>
                    </a:cubicBezTo>
                    <a:moveTo>
                      <a:pt x="0" y="225"/>
                    </a:moveTo>
                    <a:cubicBezTo>
                      <a:pt x="0" y="225"/>
                      <a:pt x="0" y="225"/>
                      <a:pt x="0" y="225"/>
                    </a:cubicBezTo>
                    <a:cubicBezTo>
                      <a:pt x="0" y="225"/>
                      <a:pt x="0" y="225"/>
                      <a:pt x="0" y="225"/>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3"/>
                    </a:moveTo>
                    <a:cubicBezTo>
                      <a:pt x="0" y="223"/>
                      <a:pt x="0" y="224"/>
                      <a:pt x="0" y="224"/>
                    </a:cubicBezTo>
                    <a:cubicBezTo>
                      <a:pt x="0" y="224"/>
                      <a:pt x="0" y="223"/>
                      <a:pt x="0" y="223"/>
                    </a:cubicBezTo>
                    <a:moveTo>
                      <a:pt x="879" y="223"/>
                    </a:moveTo>
                    <a:cubicBezTo>
                      <a:pt x="879" y="223"/>
                      <a:pt x="879" y="224"/>
                      <a:pt x="879" y="224"/>
                    </a:cubicBezTo>
                    <a:cubicBezTo>
                      <a:pt x="879" y="224"/>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25" y="162"/>
                    </a:moveTo>
                    <a:cubicBezTo>
                      <a:pt x="25" y="162"/>
                      <a:pt x="25" y="162"/>
                      <a:pt x="25" y="162"/>
                    </a:cubicBezTo>
                    <a:cubicBezTo>
                      <a:pt x="25" y="162"/>
                      <a:pt x="25" y="162"/>
                      <a:pt x="25" y="162"/>
                    </a:cubicBezTo>
                    <a:moveTo>
                      <a:pt x="25" y="162"/>
                    </a:moveTo>
                    <a:cubicBezTo>
                      <a:pt x="25" y="162"/>
                      <a:pt x="25" y="162"/>
                      <a:pt x="25" y="162"/>
                    </a:cubicBezTo>
                    <a:cubicBezTo>
                      <a:pt x="25" y="162"/>
                      <a:pt x="25" y="162"/>
                      <a:pt x="25" y="162"/>
                    </a:cubicBezTo>
                    <a:moveTo>
                      <a:pt x="892" y="113"/>
                    </a:moveTo>
                    <a:cubicBezTo>
                      <a:pt x="892" y="113"/>
                      <a:pt x="892" y="113"/>
                      <a:pt x="892" y="113"/>
                    </a:cubicBezTo>
                    <a:cubicBezTo>
                      <a:pt x="892" y="113"/>
                      <a:pt x="892" y="113"/>
                      <a:pt x="892" y="113"/>
                    </a:cubicBezTo>
                    <a:moveTo>
                      <a:pt x="892" y="113"/>
                    </a:moveTo>
                    <a:cubicBezTo>
                      <a:pt x="892" y="113"/>
                      <a:pt x="892" y="113"/>
                      <a:pt x="892" y="113"/>
                    </a:cubicBezTo>
                    <a:cubicBezTo>
                      <a:pt x="892" y="113"/>
                      <a:pt x="892" y="113"/>
                      <a:pt x="892" y="113"/>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307" y="0"/>
                    </a:moveTo>
                    <a:cubicBezTo>
                      <a:pt x="185" y="35"/>
                      <a:pt x="185" y="35"/>
                      <a:pt x="185" y="35"/>
                    </a:cubicBezTo>
                    <a:cubicBezTo>
                      <a:pt x="307" y="0"/>
                      <a:pt x="307" y="0"/>
                      <a:pt x="307" y="0"/>
                    </a:cubicBezTo>
                    <a:cubicBezTo>
                      <a:pt x="308" y="9"/>
                      <a:pt x="308" y="9"/>
                      <a:pt x="308" y="9"/>
                    </a:cubicBezTo>
                    <a:cubicBezTo>
                      <a:pt x="156" y="55"/>
                      <a:pt x="156" y="55"/>
                      <a:pt x="156" y="55"/>
                    </a:cubicBezTo>
                    <a:cubicBezTo>
                      <a:pt x="156" y="55"/>
                      <a:pt x="156" y="55"/>
                      <a:pt x="156" y="55"/>
                    </a:cubicBezTo>
                    <a:cubicBezTo>
                      <a:pt x="308" y="9"/>
                      <a:pt x="308" y="9"/>
                      <a:pt x="308" y="9"/>
                    </a:cubicBezTo>
                    <a:cubicBezTo>
                      <a:pt x="307" y="0"/>
                      <a:pt x="307" y="0"/>
                      <a:pt x="307"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2" name="Freeform 123"/>
              <p:cNvSpPr>
                <a:spLocks noEditPoints="1"/>
              </p:cNvSpPr>
              <p:nvPr>
                <p:custDataLst>
                  <p:tags r:id="rId118"/>
                </p:custDataLst>
              </p:nvPr>
            </p:nvSpPr>
            <p:spPr bwMode="auto">
              <a:xfrm flipH="1">
                <a:off x="6570978" y="5402034"/>
                <a:ext cx="3436940" cy="516379"/>
              </a:xfrm>
              <a:custGeom>
                <a:avLst/>
                <a:gdLst>
                  <a:gd name="T0" fmla="*/ 287 w 879"/>
                  <a:gd name="T1" fmla="*/ 86 h 132"/>
                  <a:gd name="T2" fmla="*/ 431 w 879"/>
                  <a:gd name="T3" fmla="*/ 132 h 132"/>
                  <a:gd name="T4" fmla="*/ 432 w 879"/>
                  <a:gd name="T5" fmla="*/ 132 h 132"/>
                  <a:gd name="T6" fmla="*/ 433 w 879"/>
                  <a:gd name="T7" fmla="*/ 132 h 132"/>
                  <a:gd name="T8" fmla="*/ 434 w 879"/>
                  <a:gd name="T9" fmla="*/ 132 h 132"/>
                  <a:gd name="T10" fmla="*/ 435 w 879"/>
                  <a:gd name="T11" fmla="*/ 132 h 132"/>
                  <a:gd name="T12" fmla="*/ 436 w 879"/>
                  <a:gd name="T13" fmla="*/ 132 h 132"/>
                  <a:gd name="T14" fmla="*/ 437 w 879"/>
                  <a:gd name="T15" fmla="*/ 132 h 132"/>
                  <a:gd name="T16" fmla="*/ 438 w 879"/>
                  <a:gd name="T17" fmla="*/ 132 h 132"/>
                  <a:gd name="T18" fmla="*/ 438 w 879"/>
                  <a:gd name="T19" fmla="*/ 132 h 132"/>
                  <a:gd name="T20" fmla="*/ 439 w 879"/>
                  <a:gd name="T21" fmla="*/ 132 h 132"/>
                  <a:gd name="T22" fmla="*/ 441 w 879"/>
                  <a:gd name="T23" fmla="*/ 132 h 132"/>
                  <a:gd name="T24" fmla="*/ 442 w 879"/>
                  <a:gd name="T25" fmla="*/ 132 h 132"/>
                  <a:gd name="T26" fmla="*/ 443 w 879"/>
                  <a:gd name="T27" fmla="*/ 132 h 132"/>
                  <a:gd name="T28" fmla="*/ 444 w 879"/>
                  <a:gd name="T29" fmla="*/ 132 h 132"/>
                  <a:gd name="T30" fmla="*/ 445 w 879"/>
                  <a:gd name="T31" fmla="*/ 132 h 132"/>
                  <a:gd name="T32" fmla="*/ 446 w 879"/>
                  <a:gd name="T33" fmla="*/ 132 h 132"/>
                  <a:gd name="T34" fmla="*/ 447 w 879"/>
                  <a:gd name="T35" fmla="*/ 132 h 132"/>
                  <a:gd name="T36" fmla="*/ 448 w 879"/>
                  <a:gd name="T37" fmla="*/ 132 h 132"/>
                  <a:gd name="T38" fmla="*/ 449 w 879"/>
                  <a:gd name="T39" fmla="*/ 132 h 132"/>
                  <a:gd name="T40" fmla="*/ 450 w 879"/>
                  <a:gd name="T41" fmla="*/ 132 h 132"/>
                  <a:gd name="T42" fmla="*/ 651 w 879"/>
                  <a:gd name="T43" fmla="*/ 77 h 132"/>
                  <a:gd name="T44" fmla="*/ 0 w 879"/>
                  <a:gd name="T45" fmla="*/ 45 h 132"/>
                  <a:gd name="T46" fmla="*/ 0 w 879"/>
                  <a:gd name="T47" fmla="*/ 45 h 132"/>
                  <a:gd name="T48" fmla="*/ 0 w 879"/>
                  <a:gd name="T49" fmla="*/ 45 h 132"/>
                  <a:gd name="T50" fmla="*/ 0 w 879"/>
                  <a:gd name="T51" fmla="*/ 45 h 132"/>
                  <a:gd name="T52" fmla="*/ 0 w 879"/>
                  <a:gd name="T53" fmla="*/ 45 h 132"/>
                  <a:gd name="T54" fmla="*/ 0 w 879"/>
                  <a:gd name="T55" fmla="*/ 46 h 132"/>
                  <a:gd name="T56" fmla="*/ 0 w 879"/>
                  <a:gd name="T57" fmla="*/ 46 h 132"/>
                  <a:gd name="T58" fmla="*/ 0 w 879"/>
                  <a:gd name="T59" fmla="*/ 46 h 132"/>
                  <a:gd name="T60" fmla="*/ 0 w 879"/>
                  <a:gd name="T61" fmla="*/ 46 h 132"/>
                  <a:gd name="T62" fmla="*/ 0 w 879"/>
                  <a:gd name="T63" fmla="*/ 46 h 132"/>
                  <a:gd name="T64" fmla="*/ 0 w 879"/>
                  <a:gd name="T65" fmla="*/ 46 h 132"/>
                  <a:gd name="T66" fmla="*/ 0 w 879"/>
                  <a:gd name="T67" fmla="*/ 47 h 132"/>
                  <a:gd name="T68" fmla="*/ 0 w 879"/>
                  <a:gd name="T69" fmla="*/ 47 h 132"/>
                  <a:gd name="T70" fmla="*/ 0 w 879"/>
                  <a:gd name="T71" fmla="*/ 47 h 132"/>
                  <a:gd name="T72" fmla="*/ 157 w 879"/>
                  <a:gd name="T73" fmla="*/ 112 h 132"/>
                  <a:gd name="T74" fmla="*/ 815 w 879"/>
                  <a:gd name="T75" fmla="*/ 0 h 132"/>
                  <a:gd name="T76" fmla="*/ 732 w 879"/>
                  <a:gd name="T77" fmla="*/ 110 h 132"/>
                  <a:gd name="T78" fmla="*/ 879 w 879"/>
                  <a:gd name="T79" fmla="*/ 47 h 132"/>
                  <a:gd name="T80" fmla="*/ 879 w 879"/>
                  <a:gd name="T81" fmla="*/ 46 h 132"/>
                  <a:gd name="T82" fmla="*/ 879 w 879"/>
                  <a:gd name="T83" fmla="*/ 46 h 132"/>
                  <a:gd name="T84" fmla="*/ 879 w 879"/>
                  <a:gd name="T85" fmla="*/ 46 h 132"/>
                  <a:gd name="T86" fmla="*/ 879 w 879"/>
                  <a:gd name="T87" fmla="*/ 46 h 132"/>
                  <a:gd name="T88" fmla="*/ 879 w 879"/>
                  <a:gd name="T89" fmla="*/ 45 h 132"/>
                  <a:gd name="T90" fmla="*/ 879 w 879"/>
                  <a:gd name="T91" fmla="*/ 45 h 132"/>
                  <a:gd name="T92" fmla="*/ 879 w 879"/>
                  <a:gd name="T93" fmla="*/ 45 h 132"/>
                  <a:gd name="T94" fmla="*/ 879 w 879"/>
                  <a:gd name="T95" fmla="*/ 45 h 132"/>
                  <a:gd name="T96" fmla="*/ 879 w 879"/>
                  <a:gd name="T97" fmla="*/ 45 h 132"/>
                  <a:gd name="T98" fmla="*/ 879 w 879"/>
                  <a:gd name="T99" fmla="*/ 45 h 132"/>
                  <a:gd name="T100" fmla="*/ 879 w 879"/>
                  <a:gd name="T101" fmla="*/ 44 h 132"/>
                  <a:gd name="T102" fmla="*/ 879 w 879"/>
                  <a:gd name="T103"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9" h="132">
                    <a:moveTo>
                      <a:pt x="567" y="71"/>
                    </a:moveTo>
                    <a:cubicBezTo>
                      <a:pt x="568" y="83"/>
                      <a:pt x="568" y="83"/>
                      <a:pt x="568" y="83"/>
                    </a:cubicBezTo>
                    <a:cubicBezTo>
                      <a:pt x="568" y="83"/>
                      <a:pt x="443" y="87"/>
                      <a:pt x="331" y="87"/>
                    </a:cubicBezTo>
                    <a:cubicBezTo>
                      <a:pt x="316" y="87"/>
                      <a:pt x="301" y="87"/>
                      <a:pt x="287" y="86"/>
                    </a:cubicBezTo>
                    <a:cubicBezTo>
                      <a:pt x="293" y="87"/>
                      <a:pt x="293" y="87"/>
                      <a:pt x="293" y="87"/>
                    </a:cubicBezTo>
                    <a:cubicBezTo>
                      <a:pt x="293" y="87"/>
                      <a:pt x="271" y="105"/>
                      <a:pt x="239" y="123"/>
                    </a:cubicBezTo>
                    <a:cubicBezTo>
                      <a:pt x="254" y="124"/>
                      <a:pt x="269" y="126"/>
                      <a:pt x="285" y="127"/>
                    </a:cubicBezTo>
                    <a:cubicBezTo>
                      <a:pt x="330" y="130"/>
                      <a:pt x="380" y="132"/>
                      <a:pt x="431" y="132"/>
                    </a:cubicBezTo>
                    <a:cubicBezTo>
                      <a:pt x="431" y="132"/>
                      <a:pt x="431" y="132"/>
                      <a:pt x="431" y="132"/>
                    </a:cubicBezTo>
                    <a:cubicBezTo>
                      <a:pt x="431"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3" y="132"/>
                      <a:pt x="433" y="132"/>
                      <a:pt x="433" y="132"/>
                    </a:cubicBezTo>
                    <a:cubicBezTo>
                      <a:pt x="433" y="132"/>
                      <a:pt x="433" y="132"/>
                      <a:pt x="433" y="132"/>
                    </a:cubicBezTo>
                    <a:cubicBezTo>
                      <a:pt x="434" y="132"/>
                      <a:pt x="434" y="132"/>
                      <a:pt x="434" y="132"/>
                    </a:cubicBezTo>
                    <a:cubicBezTo>
                      <a:pt x="434" y="132"/>
                      <a:pt x="434" y="132"/>
                      <a:pt x="434" y="132"/>
                    </a:cubicBezTo>
                    <a:cubicBezTo>
                      <a:pt x="434" y="132"/>
                      <a:pt x="434" y="132"/>
                      <a:pt x="434" y="132"/>
                    </a:cubicBezTo>
                    <a:cubicBezTo>
                      <a:pt x="434" y="132"/>
                      <a:pt x="434" y="132"/>
                      <a:pt x="434" y="132"/>
                    </a:cubicBezTo>
                    <a:cubicBezTo>
                      <a:pt x="434" y="132"/>
                      <a:pt x="434" y="132"/>
                      <a:pt x="435" y="132"/>
                    </a:cubicBezTo>
                    <a:cubicBezTo>
                      <a:pt x="435" y="132"/>
                      <a:pt x="435" y="132"/>
                      <a:pt x="435" y="132"/>
                    </a:cubicBezTo>
                    <a:cubicBezTo>
                      <a:pt x="435" y="132"/>
                      <a:pt x="435" y="132"/>
                      <a:pt x="435" y="132"/>
                    </a:cubicBezTo>
                    <a:cubicBezTo>
                      <a:pt x="435" y="132"/>
                      <a:pt x="435" y="132"/>
                      <a:pt x="435" y="132"/>
                    </a:cubicBezTo>
                    <a:cubicBezTo>
                      <a:pt x="435" y="132"/>
                      <a:pt x="435" y="132"/>
                      <a:pt x="435"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7" y="132"/>
                      <a:pt x="437" y="132"/>
                      <a:pt x="437" y="132"/>
                    </a:cubicBezTo>
                    <a:cubicBezTo>
                      <a:pt x="437" y="132"/>
                      <a:pt x="437" y="132"/>
                      <a:pt x="437" y="132"/>
                    </a:cubicBezTo>
                    <a:cubicBezTo>
                      <a:pt x="437" y="132"/>
                      <a:pt x="437" y="132"/>
                      <a:pt x="437" y="132"/>
                    </a:cubicBezTo>
                    <a:cubicBezTo>
                      <a:pt x="437" y="132"/>
                      <a:pt x="437" y="132"/>
                      <a:pt x="437" y="132"/>
                    </a:cubicBezTo>
                    <a:cubicBezTo>
                      <a:pt x="437"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9" y="132"/>
                    </a:cubicBezTo>
                    <a:cubicBezTo>
                      <a:pt x="439" y="132"/>
                      <a:pt x="439" y="132"/>
                      <a:pt x="439" y="132"/>
                    </a:cubicBezTo>
                    <a:cubicBezTo>
                      <a:pt x="439" y="132"/>
                      <a:pt x="439" y="132"/>
                      <a:pt x="439" y="132"/>
                    </a:cubicBezTo>
                    <a:cubicBezTo>
                      <a:pt x="439" y="132"/>
                      <a:pt x="439" y="132"/>
                      <a:pt x="439" y="132"/>
                    </a:cubicBezTo>
                    <a:cubicBezTo>
                      <a:pt x="439" y="132"/>
                      <a:pt x="439" y="132"/>
                      <a:pt x="440" y="132"/>
                    </a:cubicBezTo>
                    <a:cubicBezTo>
                      <a:pt x="440" y="132"/>
                      <a:pt x="440" y="132"/>
                      <a:pt x="440" y="132"/>
                    </a:cubicBezTo>
                    <a:cubicBezTo>
                      <a:pt x="440" y="132"/>
                      <a:pt x="440" y="132"/>
                      <a:pt x="440" y="132"/>
                    </a:cubicBezTo>
                    <a:cubicBezTo>
                      <a:pt x="440" y="132"/>
                      <a:pt x="440" y="132"/>
                      <a:pt x="441" y="132"/>
                    </a:cubicBezTo>
                    <a:cubicBezTo>
                      <a:pt x="441" y="132"/>
                      <a:pt x="441" y="132"/>
                      <a:pt x="441" y="132"/>
                    </a:cubicBezTo>
                    <a:cubicBezTo>
                      <a:pt x="441" y="132"/>
                      <a:pt x="441" y="132"/>
                      <a:pt x="441" y="132"/>
                    </a:cubicBezTo>
                    <a:cubicBezTo>
                      <a:pt x="441" y="132"/>
                      <a:pt x="441" y="132"/>
                      <a:pt x="441" y="132"/>
                    </a:cubicBezTo>
                    <a:cubicBezTo>
                      <a:pt x="441" y="132"/>
                      <a:pt x="442" y="132"/>
                      <a:pt x="442" y="132"/>
                    </a:cubicBezTo>
                    <a:cubicBezTo>
                      <a:pt x="442" y="132"/>
                      <a:pt x="442" y="132"/>
                      <a:pt x="442" y="132"/>
                    </a:cubicBezTo>
                    <a:cubicBezTo>
                      <a:pt x="442" y="132"/>
                      <a:pt x="442" y="132"/>
                      <a:pt x="442" y="132"/>
                    </a:cubicBezTo>
                    <a:cubicBezTo>
                      <a:pt x="442" y="132"/>
                      <a:pt x="442" y="132"/>
                      <a:pt x="442" y="132"/>
                    </a:cubicBezTo>
                    <a:cubicBezTo>
                      <a:pt x="442" y="132"/>
                      <a:pt x="443" y="132"/>
                      <a:pt x="443" y="132"/>
                    </a:cubicBezTo>
                    <a:cubicBezTo>
                      <a:pt x="443" y="132"/>
                      <a:pt x="443" y="132"/>
                      <a:pt x="443" y="132"/>
                    </a:cubicBezTo>
                    <a:cubicBezTo>
                      <a:pt x="443" y="132"/>
                      <a:pt x="443" y="132"/>
                      <a:pt x="443" y="132"/>
                    </a:cubicBezTo>
                    <a:cubicBezTo>
                      <a:pt x="443" y="132"/>
                      <a:pt x="443" y="132"/>
                      <a:pt x="443" y="132"/>
                    </a:cubicBezTo>
                    <a:cubicBezTo>
                      <a:pt x="443" y="132"/>
                      <a:pt x="444" y="132"/>
                      <a:pt x="444" y="132"/>
                    </a:cubicBezTo>
                    <a:cubicBezTo>
                      <a:pt x="444" y="132"/>
                      <a:pt x="444" y="132"/>
                      <a:pt x="444" y="132"/>
                    </a:cubicBezTo>
                    <a:cubicBezTo>
                      <a:pt x="444" y="132"/>
                      <a:pt x="444" y="132"/>
                      <a:pt x="444" y="132"/>
                    </a:cubicBezTo>
                    <a:cubicBezTo>
                      <a:pt x="444" y="132"/>
                      <a:pt x="444" y="132"/>
                      <a:pt x="444" y="132"/>
                    </a:cubicBezTo>
                    <a:cubicBezTo>
                      <a:pt x="445" y="132"/>
                      <a:pt x="445" y="132"/>
                      <a:pt x="445" y="132"/>
                    </a:cubicBezTo>
                    <a:cubicBezTo>
                      <a:pt x="445" y="132"/>
                      <a:pt x="445" y="132"/>
                      <a:pt x="445" y="132"/>
                    </a:cubicBezTo>
                    <a:cubicBezTo>
                      <a:pt x="445" y="132"/>
                      <a:pt x="445" y="132"/>
                      <a:pt x="445" y="132"/>
                    </a:cubicBezTo>
                    <a:cubicBezTo>
                      <a:pt x="445" y="132"/>
                      <a:pt x="445" y="132"/>
                      <a:pt x="445" y="132"/>
                    </a:cubicBezTo>
                    <a:cubicBezTo>
                      <a:pt x="446" y="132"/>
                      <a:pt x="446" y="132"/>
                      <a:pt x="446" y="132"/>
                    </a:cubicBezTo>
                    <a:cubicBezTo>
                      <a:pt x="446" y="132"/>
                      <a:pt x="446" y="132"/>
                      <a:pt x="446" y="132"/>
                    </a:cubicBezTo>
                    <a:cubicBezTo>
                      <a:pt x="446" y="132"/>
                      <a:pt x="446" y="132"/>
                      <a:pt x="446" y="132"/>
                    </a:cubicBezTo>
                    <a:cubicBezTo>
                      <a:pt x="446" y="132"/>
                      <a:pt x="447" y="132"/>
                      <a:pt x="447" y="132"/>
                    </a:cubicBezTo>
                    <a:cubicBezTo>
                      <a:pt x="447" y="132"/>
                      <a:pt x="447" y="132"/>
                      <a:pt x="447" y="132"/>
                    </a:cubicBezTo>
                    <a:cubicBezTo>
                      <a:pt x="447" y="132"/>
                      <a:pt x="447" y="132"/>
                      <a:pt x="447" y="132"/>
                    </a:cubicBezTo>
                    <a:cubicBezTo>
                      <a:pt x="447" y="132"/>
                      <a:pt x="447" y="132"/>
                      <a:pt x="447" y="132"/>
                    </a:cubicBezTo>
                    <a:cubicBezTo>
                      <a:pt x="448" y="132"/>
                      <a:pt x="448" y="132"/>
                      <a:pt x="448" y="132"/>
                    </a:cubicBezTo>
                    <a:cubicBezTo>
                      <a:pt x="448" y="132"/>
                      <a:pt x="448" y="132"/>
                      <a:pt x="448" y="132"/>
                    </a:cubicBezTo>
                    <a:cubicBezTo>
                      <a:pt x="448" y="132"/>
                      <a:pt x="448" y="132"/>
                      <a:pt x="448" y="132"/>
                    </a:cubicBezTo>
                    <a:cubicBezTo>
                      <a:pt x="448" y="132"/>
                      <a:pt x="448" y="132"/>
                      <a:pt x="449" y="132"/>
                    </a:cubicBezTo>
                    <a:cubicBezTo>
                      <a:pt x="449" y="132"/>
                      <a:pt x="449" y="132"/>
                      <a:pt x="449" y="132"/>
                    </a:cubicBezTo>
                    <a:cubicBezTo>
                      <a:pt x="449" y="132"/>
                      <a:pt x="449" y="132"/>
                      <a:pt x="449" y="132"/>
                    </a:cubicBezTo>
                    <a:cubicBezTo>
                      <a:pt x="449" y="132"/>
                      <a:pt x="449" y="132"/>
                      <a:pt x="449" y="132"/>
                    </a:cubicBezTo>
                    <a:cubicBezTo>
                      <a:pt x="449" y="132"/>
                      <a:pt x="450" y="132"/>
                      <a:pt x="450" y="132"/>
                    </a:cubicBezTo>
                    <a:cubicBezTo>
                      <a:pt x="450" y="132"/>
                      <a:pt x="450" y="132"/>
                      <a:pt x="450" y="132"/>
                    </a:cubicBezTo>
                    <a:cubicBezTo>
                      <a:pt x="450" y="132"/>
                      <a:pt x="450" y="132"/>
                      <a:pt x="450" y="132"/>
                    </a:cubicBezTo>
                    <a:cubicBezTo>
                      <a:pt x="450" y="132"/>
                      <a:pt x="450" y="132"/>
                      <a:pt x="450" y="132"/>
                    </a:cubicBezTo>
                    <a:cubicBezTo>
                      <a:pt x="538" y="132"/>
                      <a:pt x="619" y="127"/>
                      <a:pt x="687" y="117"/>
                    </a:cubicBezTo>
                    <a:cubicBezTo>
                      <a:pt x="673" y="108"/>
                      <a:pt x="659" y="95"/>
                      <a:pt x="651" y="77"/>
                    </a:cubicBezTo>
                    <a:cubicBezTo>
                      <a:pt x="651" y="77"/>
                      <a:pt x="651" y="77"/>
                      <a:pt x="651" y="77"/>
                    </a:cubicBezTo>
                    <a:cubicBezTo>
                      <a:pt x="650" y="77"/>
                      <a:pt x="568" y="71"/>
                      <a:pt x="567" y="71"/>
                    </a:cubicBezTo>
                    <a:moveTo>
                      <a:pt x="34" y="12"/>
                    </a:moveTo>
                    <a:cubicBezTo>
                      <a:pt x="12" y="22"/>
                      <a:pt x="0" y="33"/>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3" y="73"/>
                      <a:pt x="63" y="96"/>
                      <a:pt x="157" y="112"/>
                    </a:cubicBezTo>
                    <a:cubicBezTo>
                      <a:pt x="157" y="112"/>
                      <a:pt x="157" y="112"/>
                      <a:pt x="157" y="112"/>
                    </a:cubicBezTo>
                    <a:cubicBezTo>
                      <a:pt x="157" y="112"/>
                      <a:pt x="157" y="112"/>
                      <a:pt x="157" y="112"/>
                    </a:cubicBezTo>
                    <a:cubicBezTo>
                      <a:pt x="190" y="83"/>
                      <a:pt x="190" y="83"/>
                      <a:pt x="190" y="83"/>
                    </a:cubicBezTo>
                    <a:cubicBezTo>
                      <a:pt x="110" y="78"/>
                      <a:pt x="55" y="51"/>
                      <a:pt x="34" y="12"/>
                    </a:cubicBezTo>
                    <a:moveTo>
                      <a:pt x="815" y="0"/>
                    </a:moveTo>
                    <a:cubicBezTo>
                      <a:pt x="788" y="11"/>
                      <a:pt x="760" y="18"/>
                      <a:pt x="746" y="22"/>
                    </a:cubicBezTo>
                    <a:cubicBezTo>
                      <a:pt x="737" y="24"/>
                      <a:pt x="717" y="28"/>
                      <a:pt x="691" y="33"/>
                    </a:cubicBezTo>
                    <a:cubicBezTo>
                      <a:pt x="691" y="33"/>
                      <a:pt x="691" y="33"/>
                      <a:pt x="691" y="33"/>
                    </a:cubicBezTo>
                    <a:cubicBezTo>
                      <a:pt x="732" y="110"/>
                      <a:pt x="732" y="110"/>
                      <a:pt x="732" y="110"/>
                    </a:cubicBezTo>
                    <a:cubicBezTo>
                      <a:pt x="820" y="95"/>
                      <a:pt x="877" y="72"/>
                      <a:pt x="879" y="47"/>
                    </a:cubicBezTo>
                    <a:cubicBezTo>
                      <a:pt x="879" y="47"/>
                      <a:pt x="879" y="47"/>
                      <a:pt x="879" y="47"/>
                    </a:cubicBezTo>
                    <a:cubicBezTo>
                      <a:pt x="879" y="47"/>
                      <a:pt x="879" y="47"/>
                      <a:pt x="879" y="47"/>
                    </a:cubicBezTo>
                    <a:cubicBezTo>
                      <a:pt x="879" y="47"/>
                      <a:pt x="879" y="47"/>
                      <a:pt x="879" y="47"/>
                    </a:cubicBezTo>
                    <a:cubicBezTo>
                      <a:pt x="879" y="47"/>
                      <a:pt x="879" y="47"/>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8" y="28"/>
                      <a:pt x="854" y="13"/>
                      <a:pt x="815" y="0"/>
                    </a:cubicBezTo>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563" name="Freeform 124"/>
              <p:cNvSpPr>
                <a:spLocks noEditPoints="1"/>
              </p:cNvSpPr>
              <p:nvPr>
                <p:custDataLst>
                  <p:tags r:id="rId119"/>
                </p:custDataLst>
              </p:nvPr>
            </p:nvSpPr>
            <p:spPr bwMode="auto">
              <a:xfrm flipH="1">
                <a:off x="6520681" y="4826976"/>
                <a:ext cx="1810680" cy="704154"/>
              </a:xfrm>
              <a:custGeom>
                <a:avLst/>
                <a:gdLst>
                  <a:gd name="T0" fmla="*/ 0 w 463"/>
                  <a:gd name="T1" fmla="*/ 133 h 180"/>
                  <a:gd name="T2" fmla="*/ 2 w 463"/>
                  <a:gd name="T3" fmla="*/ 130 h 180"/>
                  <a:gd name="T4" fmla="*/ 188 w 463"/>
                  <a:gd name="T5" fmla="*/ 62 h 180"/>
                  <a:gd name="T6" fmla="*/ 58 w 463"/>
                  <a:gd name="T7" fmla="*/ 64 h 180"/>
                  <a:gd name="T8" fmla="*/ 129 w 463"/>
                  <a:gd name="T9" fmla="*/ 156 h 180"/>
                  <a:gd name="T10" fmla="*/ 139 w 463"/>
                  <a:gd name="T11" fmla="*/ 161 h 180"/>
                  <a:gd name="T12" fmla="*/ 210 w 463"/>
                  <a:gd name="T13" fmla="*/ 174 h 180"/>
                  <a:gd name="T14" fmla="*/ 317 w 463"/>
                  <a:gd name="T15" fmla="*/ 169 h 180"/>
                  <a:gd name="T16" fmla="*/ 386 w 463"/>
                  <a:gd name="T17" fmla="*/ 147 h 180"/>
                  <a:gd name="T18" fmla="*/ 463 w 463"/>
                  <a:gd name="T19" fmla="*/ 82 h 180"/>
                  <a:gd name="T20" fmla="*/ 463 w 463"/>
                  <a:gd name="T21" fmla="*/ 82 h 180"/>
                  <a:gd name="T22" fmla="*/ 463 w 463"/>
                  <a:gd name="T23" fmla="*/ 81 h 180"/>
                  <a:gd name="T24" fmla="*/ 463 w 463"/>
                  <a:gd name="T25" fmla="*/ 81 h 180"/>
                  <a:gd name="T26" fmla="*/ 463 w 463"/>
                  <a:gd name="T27" fmla="*/ 81 h 180"/>
                  <a:gd name="T28" fmla="*/ 463 w 463"/>
                  <a:gd name="T29" fmla="*/ 81 h 180"/>
                  <a:gd name="T30" fmla="*/ 463 w 463"/>
                  <a:gd name="T31" fmla="*/ 81 h 180"/>
                  <a:gd name="T32" fmla="*/ 463 w 463"/>
                  <a:gd name="T33" fmla="*/ 81 h 180"/>
                  <a:gd name="T34" fmla="*/ 463 w 463"/>
                  <a:gd name="T35" fmla="*/ 81 h 180"/>
                  <a:gd name="T36" fmla="*/ 463 w 463"/>
                  <a:gd name="T37" fmla="*/ 80 h 180"/>
                  <a:gd name="T38" fmla="*/ 463 w 463"/>
                  <a:gd name="T39" fmla="*/ 80 h 180"/>
                  <a:gd name="T40" fmla="*/ 463 w 463"/>
                  <a:gd name="T41" fmla="*/ 80 h 180"/>
                  <a:gd name="T42" fmla="*/ 463 w 463"/>
                  <a:gd name="T43" fmla="*/ 80 h 180"/>
                  <a:gd name="T44" fmla="*/ 463 w 463"/>
                  <a:gd name="T45" fmla="*/ 80 h 180"/>
                  <a:gd name="T46" fmla="*/ 463 w 463"/>
                  <a:gd name="T47" fmla="*/ 80 h 180"/>
                  <a:gd name="T48" fmla="*/ 463 w 463"/>
                  <a:gd name="T49" fmla="*/ 80 h 180"/>
                  <a:gd name="T50" fmla="*/ 463 w 463"/>
                  <a:gd name="T51" fmla="*/ 80 h 180"/>
                  <a:gd name="T52" fmla="*/ 463 w 463"/>
                  <a:gd name="T53" fmla="*/ 80 h 180"/>
                  <a:gd name="T54" fmla="*/ 463 w 463"/>
                  <a:gd name="T55" fmla="*/ 80 h 180"/>
                  <a:gd name="T56" fmla="*/ 463 w 463"/>
                  <a:gd name="T57" fmla="*/ 79 h 180"/>
                  <a:gd name="T58" fmla="*/ 463 w 463"/>
                  <a:gd name="T59" fmla="*/ 79 h 180"/>
                  <a:gd name="T60" fmla="*/ 463 w 463"/>
                  <a:gd name="T61" fmla="*/ 79 h 180"/>
                  <a:gd name="T62" fmla="*/ 463 w 463"/>
                  <a:gd name="T63" fmla="*/ 79 h 180"/>
                  <a:gd name="T64" fmla="*/ 463 w 463"/>
                  <a:gd name="T65" fmla="*/ 79 h 180"/>
                  <a:gd name="T66" fmla="*/ 425 w 463"/>
                  <a:gd name="T67" fmla="*/ 2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3" h="180">
                    <a:moveTo>
                      <a:pt x="2" y="130"/>
                    </a:moveTo>
                    <a:cubicBezTo>
                      <a:pt x="0" y="133"/>
                      <a:pt x="0" y="133"/>
                      <a:pt x="0" y="133"/>
                    </a:cubicBezTo>
                    <a:cubicBezTo>
                      <a:pt x="84" y="150"/>
                      <a:pt x="84" y="150"/>
                      <a:pt x="84" y="150"/>
                    </a:cubicBezTo>
                    <a:cubicBezTo>
                      <a:pt x="60" y="144"/>
                      <a:pt x="32" y="137"/>
                      <a:pt x="2" y="130"/>
                    </a:cubicBezTo>
                    <a:moveTo>
                      <a:pt x="356" y="0"/>
                    </a:moveTo>
                    <a:cubicBezTo>
                      <a:pt x="298" y="11"/>
                      <a:pt x="241" y="39"/>
                      <a:pt x="188" y="62"/>
                    </a:cubicBezTo>
                    <a:cubicBezTo>
                      <a:pt x="167" y="72"/>
                      <a:pt x="143" y="77"/>
                      <a:pt x="118" y="77"/>
                    </a:cubicBezTo>
                    <a:cubicBezTo>
                      <a:pt x="97" y="77"/>
                      <a:pt x="77" y="73"/>
                      <a:pt x="58" y="64"/>
                    </a:cubicBezTo>
                    <a:cubicBezTo>
                      <a:pt x="5" y="127"/>
                      <a:pt x="5" y="127"/>
                      <a:pt x="5" y="127"/>
                    </a:cubicBezTo>
                    <a:cubicBezTo>
                      <a:pt x="59" y="140"/>
                      <a:pt x="108" y="151"/>
                      <a:pt x="129" y="156"/>
                    </a:cubicBezTo>
                    <a:cubicBezTo>
                      <a:pt x="135" y="158"/>
                      <a:pt x="139" y="159"/>
                      <a:pt x="139" y="159"/>
                    </a:cubicBezTo>
                    <a:cubicBezTo>
                      <a:pt x="139" y="161"/>
                      <a:pt x="139" y="161"/>
                      <a:pt x="139" y="161"/>
                    </a:cubicBezTo>
                    <a:cubicBezTo>
                      <a:pt x="210" y="174"/>
                      <a:pt x="210" y="174"/>
                      <a:pt x="210" y="174"/>
                    </a:cubicBezTo>
                    <a:cubicBezTo>
                      <a:pt x="210" y="174"/>
                      <a:pt x="210" y="174"/>
                      <a:pt x="210" y="174"/>
                    </a:cubicBezTo>
                    <a:cubicBezTo>
                      <a:pt x="262" y="180"/>
                      <a:pt x="262" y="180"/>
                      <a:pt x="262" y="180"/>
                    </a:cubicBezTo>
                    <a:cubicBezTo>
                      <a:pt x="288" y="175"/>
                      <a:pt x="308" y="171"/>
                      <a:pt x="317" y="169"/>
                    </a:cubicBezTo>
                    <a:cubicBezTo>
                      <a:pt x="331" y="165"/>
                      <a:pt x="359" y="158"/>
                      <a:pt x="386" y="147"/>
                    </a:cubicBezTo>
                    <a:cubicBezTo>
                      <a:pt x="386" y="147"/>
                      <a:pt x="386" y="147"/>
                      <a:pt x="386" y="147"/>
                    </a:cubicBezTo>
                    <a:cubicBezTo>
                      <a:pt x="424" y="131"/>
                      <a:pt x="462" y="109"/>
                      <a:pt x="463" y="82"/>
                    </a:cubicBezTo>
                    <a:cubicBezTo>
                      <a:pt x="463" y="82"/>
                      <a:pt x="463" y="82"/>
                      <a:pt x="463" y="82"/>
                    </a:cubicBezTo>
                    <a:cubicBezTo>
                      <a:pt x="463" y="82"/>
                      <a:pt x="463" y="82"/>
                      <a:pt x="463" y="82"/>
                    </a:cubicBezTo>
                    <a:cubicBezTo>
                      <a:pt x="463" y="82"/>
                      <a:pt x="463" y="82"/>
                      <a:pt x="463" y="82"/>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1" y="31"/>
                      <a:pt x="425" y="24"/>
                      <a:pt x="425" y="24"/>
                    </a:cubicBezTo>
                    <a:cubicBezTo>
                      <a:pt x="425" y="24"/>
                      <a:pt x="425" y="24"/>
                      <a:pt x="425" y="24"/>
                    </a:cubicBezTo>
                    <a:cubicBezTo>
                      <a:pt x="356" y="0"/>
                      <a:pt x="356" y="0"/>
                      <a:pt x="356"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4" name="Freeform 125"/>
              <p:cNvSpPr/>
              <p:nvPr>
                <p:custDataLst>
                  <p:tags r:id="rId120"/>
                </p:custDataLst>
              </p:nvPr>
            </p:nvSpPr>
            <p:spPr bwMode="auto">
              <a:xfrm flipH="1">
                <a:off x="7786480" y="4741471"/>
                <a:ext cx="2127550" cy="1000903"/>
              </a:xfrm>
              <a:custGeom>
                <a:avLst/>
                <a:gdLst>
                  <a:gd name="T0" fmla="*/ 284 w 544"/>
                  <a:gd name="T1" fmla="*/ 0 h 256"/>
                  <a:gd name="T2" fmla="*/ 132 w 544"/>
                  <a:gd name="T3" fmla="*/ 46 h 256"/>
                  <a:gd name="T4" fmla="*/ 132 w 544"/>
                  <a:gd name="T5" fmla="*/ 46 h 256"/>
                  <a:gd name="T6" fmla="*/ 71 w 544"/>
                  <a:gd name="T7" fmla="*/ 65 h 256"/>
                  <a:gd name="T8" fmla="*/ 68 w 544"/>
                  <a:gd name="T9" fmla="*/ 66 h 256"/>
                  <a:gd name="T10" fmla="*/ 12 w 544"/>
                  <a:gd name="T11" fmla="*/ 110 h 256"/>
                  <a:gd name="T12" fmla="*/ 0 w 544"/>
                  <a:gd name="T13" fmla="*/ 146 h 256"/>
                  <a:gd name="T14" fmla="*/ 1 w 544"/>
                  <a:gd name="T15" fmla="*/ 153 h 256"/>
                  <a:gd name="T16" fmla="*/ 1 w 544"/>
                  <a:gd name="T17" fmla="*/ 153 h 256"/>
                  <a:gd name="T18" fmla="*/ 1 w 544"/>
                  <a:gd name="T19" fmla="*/ 153 h 256"/>
                  <a:gd name="T20" fmla="*/ 1 w 544"/>
                  <a:gd name="T21" fmla="*/ 153 h 256"/>
                  <a:gd name="T22" fmla="*/ 1 w 544"/>
                  <a:gd name="T23" fmla="*/ 153 h 256"/>
                  <a:gd name="T24" fmla="*/ 10 w 544"/>
                  <a:gd name="T25" fmla="*/ 181 h 256"/>
                  <a:gd name="T26" fmla="*/ 10 w 544"/>
                  <a:gd name="T27" fmla="*/ 181 h 256"/>
                  <a:gd name="T28" fmla="*/ 166 w 544"/>
                  <a:gd name="T29" fmla="*/ 252 h 256"/>
                  <a:gd name="T30" fmla="*/ 166 w 544"/>
                  <a:gd name="T31" fmla="*/ 252 h 256"/>
                  <a:gd name="T32" fmla="*/ 263 w 544"/>
                  <a:gd name="T33" fmla="*/ 255 h 256"/>
                  <a:gd name="T34" fmla="*/ 307 w 544"/>
                  <a:gd name="T35" fmla="*/ 256 h 256"/>
                  <a:gd name="T36" fmla="*/ 544 w 544"/>
                  <a:gd name="T37" fmla="*/ 252 h 256"/>
                  <a:gd name="T38" fmla="*/ 543 w 544"/>
                  <a:gd name="T39" fmla="*/ 240 h 256"/>
                  <a:gd name="T40" fmla="*/ 543 w 544"/>
                  <a:gd name="T41" fmla="*/ 240 h 256"/>
                  <a:gd name="T42" fmla="*/ 541 w 544"/>
                  <a:gd name="T43" fmla="*/ 184 h 256"/>
                  <a:gd name="T44" fmla="*/ 489 w 544"/>
                  <a:gd name="T45" fmla="*/ 172 h 256"/>
                  <a:gd name="T46" fmla="*/ 405 w 544"/>
                  <a:gd name="T47" fmla="*/ 155 h 256"/>
                  <a:gd name="T48" fmla="*/ 407 w 544"/>
                  <a:gd name="T49" fmla="*/ 152 h 256"/>
                  <a:gd name="T50" fmla="*/ 231 w 544"/>
                  <a:gd name="T51" fmla="*/ 110 h 256"/>
                  <a:gd name="T52" fmla="*/ 174 w 544"/>
                  <a:gd name="T53" fmla="*/ 103 h 256"/>
                  <a:gd name="T54" fmla="*/ 99 w 544"/>
                  <a:gd name="T55" fmla="*/ 115 h 256"/>
                  <a:gd name="T56" fmla="*/ 98 w 544"/>
                  <a:gd name="T57" fmla="*/ 115 h 256"/>
                  <a:gd name="T58" fmla="*/ 97 w 544"/>
                  <a:gd name="T59" fmla="*/ 111 h 256"/>
                  <a:gd name="T60" fmla="*/ 174 w 544"/>
                  <a:gd name="T61" fmla="*/ 99 h 256"/>
                  <a:gd name="T62" fmla="*/ 232 w 544"/>
                  <a:gd name="T63" fmla="*/ 106 h 256"/>
                  <a:gd name="T64" fmla="*/ 410 w 544"/>
                  <a:gd name="T65" fmla="*/ 149 h 256"/>
                  <a:gd name="T66" fmla="*/ 463 w 544"/>
                  <a:gd name="T67" fmla="*/ 86 h 256"/>
                  <a:gd name="T68" fmla="*/ 440 w 544"/>
                  <a:gd name="T69" fmla="*/ 72 h 256"/>
                  <a:gd name="T70" fmla="*/ 301 w 544"/>
                  <a:gd name="T71" fmla="*/ 72 h 256"/>
                  <a:gd name="T72" fmla="*/ 298 w 544"/>
                  <a:gd name="T73" fmla="*/ 72 h 256"/>
                  <a:gd name="T74" fmla="*/ 220 w 544"/>
                  <a:gd name="T75" fmla="*/ 38 h 256"/>
                  <a:gd name="T76" fmla="*/ 217 w 544"/>
                  <a:gd name="T77" fmla="*/ 33 h 256"/>
                  <a:gd name="T78" fmla="*/ 314 w 544"/>
                  <a:gd name="T79" fmla="*/ 29 h 256"/>
                  <a:gd name="T80" fmla="*/ 318 w 544"/>
                  <a:gd name="T81" fmla="*/ 19 h 256"/>
                  <a:gd name="T82" fmla="*/ 286 w 544"/>
                  <a:gd name="T83" fmla="*/ 20 h 256"/>
                  <a:gd name="T84" fmla="*/ 284 w 544"/>
                  <a:gd name="T85" fmla="*/ 0 h 256"/>
                  <a:gd name="T86" fmla="*/ 284 w 544"/>
                  <a:gd name="T8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4" h="256">
                    <a:moveTo>
                      <a:pt x="284" y="0"/>
                    </a:moveTo>
                    <a:cubicBezTo>
                      <a:pt x="132" y="46"/>
                      <a:pt x="132" y="46"/>
                      <a:pt x="132" y="46"/>
                    </a:cubicBezTo>
                    <a:cubicBezTo>
                      <a:pt x="132" y="46"/>
                      <a:pt x="132" y="46"/>
                      <a:pt x="132" y="46"/>
                    </a:cubicBezTo>
                    <a:cubicBezTo>
                      <a:pt x="71" y="65"/>
                      <a:pt x="71" y="65"/>
                      <a:pt x="71" y="65"/>
                    </a:cubicBezTo>
                    <a:cubicBezTo>
                      <a:pt x="68" y="66"/>
                      <a:pt x="68" y="66"/>
                      <a:pt x="68" y="66"/>
                    </a:cubicBezTo>
                    <a:cubicBezTo>
                      <a:pt x="68" y="66"/>
                      <a:pt x="32" y="82"/>
                      <a:pt x="12" y="110"/>
                    </a:cubicBezTo>
                    <a:cubicBezTo>
                      <a:pt x="5" y="120"/>
                      <a:pt x="0" y="132"/>
                      <a:pt x="0" y="146"/>
                    </a:cubicBezTo>
                    <a:cubicBezTo>
                      <a:pt x="0" y="148"/>
                      <a:pt x="1" y="150"/>
                      <a:pt x="1" y="153"/>
                    </a:cubicBezTo>
                    <a:cubicBezTo>
                      <a:pt x="1" y="153"/>
                      <a:pt x="1" y="153"/>
                      <a:pt x="1" y="153"/>
                    </a:cubicBezTo>
                    <a:cubicBezTo>
                      <a:pt x="1" y="153"/>
                      <a:pt x="1" y="153"/>
                      <a:pt x="1" y="153"/>
                    </a:cubicBezTo>
                    <a:cubicBezTo>
                      <a:pt x="1" y="153"/>
                      <a:pt x="1" y="153"/>
                      <a:pt x="1" y="153"/>
                    </a:cubicBezTo>
                    <a:cubicBezTo>
                      <a:pt x="1" y="153"/>
                      <a:pt x="1" y="153"/>
                      <a:pt x="1" y="153"/>
                    </a:cubicBezTo>
                    <a:cubicBezTo>
                      <a:pt x="2" y="163"/>
                      <a:pt x="5" y="172"/>
                      <a:pt x="10" y="181"/>
                    </a:cubicBezTo>
                    <a:cubicBezTo>
                      <a:pt x="10" y="181"/>
                      <a:pt x="10" y="181"/>
                      <a:pt x="10" y="181"/>
                    </a:cubicBezTo>
                    <a:cubicBezTo>
                      <a:pt x="31" y="220"/>
                      <a:pt x="86" y="247"/>
                      <a:pt x="166" y="252"/>
                    </a:cubicBezTo>
                    <a:cubicBezTo>
                      <a:pt x="166" y="252"/>
                      <a:pt x="166" y="252"/>
                      <a:pt x="166" y="252"/>
                    </a:cubicBezTo>
                    <a:cubicBezTo>
                      <a:pt x="263" y="255"/>
                      <a:pt x="263" y="255"/>
                      <a:pt x="263" y="255"/>
                    </a:cubicBezTo>
                    <a:cubicBezTo>
                      <a:pt x="277" y="256"/>
                      <a:pt x="292" y="256"/>
                      <a:pt x="307" y="256"/>
                    </a:cubicBezTo>
                    <a:cubicBezTo>
                      <a:pt x="419" y="256"/>
                      <a:pt x="544" y="252"/>
                      <a:pt x="544" y="252"/>
                    </a:cubicBezTo>
                    <a:cubicBezTo>
                      <a:pt x="543" y="240"/>
                      <a:pt x="543" y="240"/>
                      <a:pt x="543" y="240"/>
                    </a:cubicBezTo>
                    <a:cubicBezTo>
                      <a:pt x="543" y="240"/>
                      <a:pt x="543" y="240"/>
                      <a:pt x="543" y="240"/>
                    </a:cubicBezTo>
                    <a:cubicBezTo>
                      <a:pt x="541" y="184"/>
                      <a:pt x="541" y="184"/>
                      <a:pt x="541" y="184"/>
                    </a:cubicBezTo>
                    <a:cubicBezTo>
                      <a:pt x="534" y="182"/>
                      <a:pt x="515" y="178"/>
                      <a:pt x="489" y="172"/>
                    </a:cubicBezTo>
                    <a:cubicBezTo>
                      <a:pt x="405" y="155"/>
                      <a:pt x="405" y="155"/>
                      <a:pt x="405" y="155"/>
                    </a:cubicBezTo>
                    <a:cubicBezTo>
                      <a:pt x="407" y="152"/>
                      <a:pt x="407" y="152"/>
                      <a:pt x="407" y="152"/>
                    </a:cubicBezTo>
                    <a:cubicBezTo>
                      <a:pt x="340" y="136"/>
                      <a:pt x="266" y="119"/>
                      <a:pt x="231" y="110"/>
                    </a:cubicBezTo>
                    <a:cubicBezTo>
                      <a:pt x="211" y="105"/>
                      <a:pt x="191" y="103"/>
                      <a:pt x="174" y="103"/>
                    </a:cubicBezTo>
                    <a:cubicBezTo>
                      <a:pt x="132" y="103"/>
                      <a:pt x="102" y="114"/>
                      <a:pt x="99" y="115"/>
                    </a:cubicBezTo>
                    <a:cubicBezTo>
                      <a:pt x="98" y="115"/>
                      <a:pt x="98" y="115"/>
                      <a:pt x="98" y="115"/>
                    </a:cubicBezTo>
                    <a:cubicBezTo>
                      <a:pt x="97" y="111"/>
                      <a:pt x="97" y="111"/>
                      <a:pt x="97" y="111"/>
                    </a:cubicBezTo>
                    <a:cubicBezTo>
                      <a:pt x="97" y="111"/>
                      <a:pt x="129" y="99"/>
                      <a:pt x="174" y="99"/>
                    </a:cubicBezTo>
                    <a:cubicBezTo>
                      <a:pt x="191" y="99"/>
                      <a:pt x="211" y="101"/>
                      <a:pt x="232" y="106"/>
                    </a:cubicBezTo>
                    <a:cubicBezTo>
                      <a:pt x="267" y="115"/>
                      <a:pt x="342" y="133"/>
                      <a:pt x="410" y="149"/>
                    </a:cubicBezTo>
                    <a:cubicBezTo>
                      <a:pt x="463" y="86"/>
                      <a:pt x="463" y="86"/>
                      <a:pt x="463" y="86"/>
                    </a:cubicBezTo>
                    <a:cubicBezTo>
                      <a:pt x="455" y="83"/>
                      <a:pt x="447" y="78"/>
                      <a:pt x="440" y="72"/>
                    </a:cubicBezTo>
                    <a:cubicBezTo>
                      <a:pt x="301" y="72"/>
                      <a:pt x="301" y="72"/>
                      <a:pt x="301" y="72"/>
                    </a:cubicBezTo>
                    <a:cubicBezTo>
                      <a:pt x="298" y="72"/>
                      <a:pt x="298" y="72"/>
                      <a:pt x="298" y="72"/>
                    </a:cubicBezTo>
                    <a:cubicBezTo>
                      <a:pt x="220" y="38"/>
                      <a:pt x="220" y="38"/>
                      <a:pt x="220" y="38"/>
                    </a:cubicBezTo>
                    <a:cubicBezTo>
                      <a:pt x="217" y="33"/>
                      <a:pt x="217" y="33"/>
                      <a:pt x="217" y="33"/>
                    </a:cubicBezTo>
                    <a:cubicBezTo>
                      <a:pt x="314" y="29"/>
                      <a:pt x="314" y="29"/>
                      <a:pt x="314" y="29"/>
                    </a:cubicBezTo>
                    <a:cubicBezTo>
                      <a:pt x="318" y="19"/>
                      <a:pt x="318" y="19"/>
                      <a:pt x="318" y="19"/>
                    </a:cubicBezTo>
                    <a:cubicBezTo>
                      <a:pt x="286" y="20"/>
                      <a:pt x="286" y="20"/>
                      <a:pt x="286" y="20"/>
                    </a:cubicBezTo>
                    <a:cubicBezTo>
                      <a:pt x="284" y="0"/>
                      <a:pt x="284" y="0"/>
                      <a:pt x="284" y="0"/>
                    </a:cubicBezTo>
                    <a:cubicBezTo>
                      <a:pt x="284" y="0"/>
                      <a:pt x="284" y="0"/>
                      <a:pt x="284" y="0"/>
                    </a:cubicBezTo>
                  </a:path>
                </a:pathLst>
              </a:custGeom>
              <a:solidFill>
                <a:srgbClr val="1B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5" name="Freeform 126"/>
              <p:cNvSpPr/>
              <p:nvPr>
                <p:custDataLst>
                  <p:tags r:id="rId121"/>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6" name="Freeform 127"/>
              <p:cNvSpPr/>
              <p:nvPr>
                <p:custDataLst>
                  <p:tags r:id="rId122"/>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7" name="Freeform 128"/>
              <p:cNvSpPr/>
              <p:nvPr>
                <p:custDataLst>
                  <p:tags r:id="rId123"/>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close/>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8" name="Freeform 129"/>
              <p:cNvSpPr/>
              <p:nvPr>
                <p:custDataLst>
                  <p:tags r:id="rId124"/>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69" name="Freeform 130"/>
              <p:cNvSpPr>
                <a:spLocks noEditPoints="1"/>
              </p:cNvSpPr>
              <p:nvPr>
                <p:custDataLst>
                  <p:tags r:id="rId125"/>
                </p:custDataLst>
              </p:nvPr>
            </p:nvSpPr>
            <p:spPr bwMode="auto">
              <a:xfrm flipH="1">
                <a:off x="9285321" y="4842064"/>
                <a:ext cx="35208" cy="5029"/>
              </a:xfrm>
              <a:custGeom>
                <a:avLst/>
                <a:gdLst>
                  <a:gd name="T0" fmla="*/ 0 w 9"/>
                  <a:gd name="T1" fmla="*/ 1 h 1"/>
                  <a:gd name="T2" fmla="*/ 0 w 9"/>
                  <a:gd name="T3" fmla="*/ 1 h 1"/>
                  <a:gd name="T4" fmla="*/ 0 w 9"/>
                  <a:gd name="T5" fmla="*/ 1 h 1"/>
                  <a:gd name="T6" fmla="*/ 0 w 9"/>
                  <a:gd name="T7" fmla="*/ 1 h 1"/>
                  <a:gd name="T8" fmla="*/ 9 w 9"/>
                  <a:gd name="T9" fmla="*/ 0 h 1"/>
                  <a:gd name="T10" fmla="*/ 0 w 9"/>
                  <a:gd name="T11" fmla="*/ 1 h 1"/>
                  <a:gd name="T12" fmla="*/ 9 w 9"/>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0" y="1"/>
                    </a:moveTo>
                    <a:cubicBezTo>
                      <a:pt x="0" y="1"/>
                      <a:pt x="0" y="1"/>
                      <a:pt x="0" y="1"/>
                    </a:cubicBezTo>
                    <a:cubicBezTo>
                      <a:pt x="0" y="1"/>
                      <a:pt x="0" y="1"/>
                      <a:pt x="0" y="1"/>
                    </a:cubicBezTo>
                    <a:cubicBezTo>
                      <a:pt x="0" y="1"/>
                      <a:pt x="0" y="1"/>
                      <a:pt x="0" y="1"/>
                    </a:cubicBezTo>
                    <a:moveTo>
                      <a:pt x="9" y="0"/>
                    </a:moveTo>
                    <a:cubicBezTo>
                      <a:pt x="6" y="1"/>
                      <a:pt x="3" y="1"/>
                      <a:pt x="0" y="1"/>
                    </a:cubicBezTo>
                    <a:cubicBezTo>
                      <a:pt x="3" y="1"/>
                      <a:pt x="6" y="1"/>
                      <a:pt x="9"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0" name="Freeform 131"/>
              <p:cNvSpPr/>
              <p:nvPr>
                <p:custDataLst>
                  <p:tags r:id="rId126"/>
                </p:custDataLst>
              </p:nvPr>
            </p:nvSpPr>
            <p:spPr bwMode="auto">
              <a:xfrm flipH="1">
                <a:off x="8537577" y="4104380"/>
                <a:ext cx="927136" cy="742714"/>
              </a:xfrm>
              <a:custGeom>
                <a:avLst/>
                <a:gdLst>
                  <a:gd name="T0" fmla="*/ 30 w 237"/>
                  <a:gd name="T1" fmla="*/ 0 h 190"/>
                  <a:gd name="T2" fmla="*/ 30 w 237"/>
                  <a:gd name="T3" fmla="*/ 0 h 190"/>
                  <a:gd name="T4" fmla="*/ 25 w 237"/>
                  <a:gd name="T5" fmla="*/ 31 h 190"/>
                  <a:gd name="T6" fmla="*/ 23 w 237"/>
                  <a:gd name="T7" fmla="*/ 39 h 190"/>
                  <a:gd name="T8" fmla="*/ 4 w 237"/>
                  <a:gd name="T9" fmla="*/ 151 h 190"/>
                  <a:gd name="T10" fmla="*/ 4 w 237"/>
                  <a:gd name="T11" fmla="*/ 151 h 190"/>
                  <a:gd name="T12" fmla="*/ 37 w 237"/>
                  <a:gd name="T13" fmla="*/ 190 h 190"/>
                  <a:gd name="T14" fmla="*/ 37 w 237"/>
                  <a:gd name="T15" fmla="*/ 190 h 190"/>
                  <a:gd name="T16" fmla="*/ 37 w 237"/>
                  <a:gd name="T17" fmla="*/ 190 h 190"/>
                  <a:gd name="T18" fmla="*/ 46 w 237"/>
                  <a:gd name="T19" fmla="*/ 189 h 190"/>
                  <a:gd name="T20" fmla="*/ 46 w 237"/>
                  <a:gd name="T21" fmla="*/ 189 h 190"/>
                  <a:gd name="T22" fmla="*/ 46 w 237"/>
                  <a:gd name="T23" fmla="*/ 189 h 190"/>
                  <a:gd name="T24" fmla="*/ 168 w 237"/>
                  <a:gd name="T25" fmla="*/ 154 h 190"/>
                  <a:gd name="T26" fmla="*/ 218 w 237"/>
                  <a:gd name="T27" fmla="*/ 140 h 190"/>
                  <a:gd name="T28" fmla="*/ 237 w 237"/>
                  <a:gd name="T29" fmla="*/ 89 h 190"/>
                  <a:gd name="T30" fmla="*/ 230 w 237"/>
                  <a:gd name="T31" fmla="*/ 87 h 190"/>
                  <a:gd name="T32" fmla="*/ 187 w 237"/>
                  <a:gd name="T33" fmla="*/ 84 h 190"/>
                  <a:gd name="T34" fmla="*/ 186 w 237"/>
                  <a:gd name="T35" fmla="*/ 85 h 190"/>
                  <a:gd name="T36" fmla="*/ 186 w 237"/>
                  <a:gd name="T37" fmla="*/ 85 h 190"/>
                  <a:gd name="T38" fmla="*/ 41 w 237"/>
                  <a:gd name="T39" fmla="*/ 79 h 190"/>
                  <a:gd name="T40" fmla="*/ 40 w 237"/>
                  <a:gd name="T41" fmla="*/ 78 h 190"/>
                  <a:gd name="T42" fmla="*/ 41 w 237"/>
                  <a:gd name="T43" fmla="*/ 77 h 190"/>
                  <a:gd name="T44" fmla="*/ 41 w 237"/>
                  <a:gd name="T45" fmla="*/ 77 h 190"/>
                  <a:gd name="T46" fmla="*/ 152 w 237"/>
                  <a:gd name="T47" fmla="*/ 82 h 190"/>
                  <a:gd name="T48" fmla="*/ 109 w 237"/>
                  <a:gd name="T49" fmla="*/ 79 h 190"/>
                  <a:gd name="T50" fmla="*/ 114 w 237"/>
                  <a:gd name="T51" fmla="*/ 21 h 190"/>
                  <a:gd name="T52" fmla="*/ 114 w 237"/>
                  <a:gd name="T53" fmla="*/ 21 h 190"/>
                  <a:gd name="T54" fmla="*/ 114 w 237"/>
                  <a:gd name="T55" fmla="*/ 21 h 190"/>
                  <a:gd name="T56" fmla="*/ 28 w 237"/>
                  <a:gd name="T57" fmla="*/ 14 h 190"/>
                  <a:gd name="T58" fmla="*/ 30 w 237"/>
                  <a:gd name="T5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90">
                    <a:moveTo>
                      <a:pt x="30" y="0"/>
                    </a:moveTo>
                    <a:cubicBezTo>
                      <a:pt x="30" y="0"/>
                      <a:pt x="30" y="0"/>
                      <a:pt x="30" y="0"/>
                    </a:cubicBezTo>
                    <a:cubicBezTo>
                      <a:pt x="25" y="31"/>
                      <a:pt x="25" y="31"/>
                      <a:pt x="25" y="31"/>
                    </a:cubicBezTo>
                    <a:cubicBezTo>
                      <a:pt x="23" y="39"/>
                      <a:pt x="23" y="39"/>
                      <a:pt x="23" y="39"/>
                    </a:cubicBezTo>
                    <a:cubicBezTo>
                      <a:pt x="4" y="151"/>
                      <a:pt x="4" y="151"/>
                      <a:pt x="4" y="151"/>
                    </a:cubicBezTo>
                    <a:cubicBezTo>
                      <a:pt x="4" y="151"/>
                      <a:pt x="4" y="151"/>
                      <a:pt x="4" y="151"/>
                    </a:cubicBezTo>
                    <a:cubicBezTo>
                      <a:pt x="0" y="172"/>
                      <a:pt x="17" y="190"/>
                      <a:pt x="37" y="190"/>
                    </a:cubicBezTo>
                    <a:cubicBezTo>
                      <a:pt x="37" y="190"/>
                      <a:pt x="37" y="190"/>
                      <a:pt x="37" y="190"/>
                    </a:cubicBezTo>
                    <a:cubicBezTo>
                      <a:pt x="37" y="190"/>
                      <a:pt x="37" y="190"/>
                      <a:pt x="37" y="190"/>
                    </a:cubicBezTo>
                    <a:cubicBezTo>
                      <a:pt x="40" y="190"/>
                      <a:pt x="43" y="190"/>
                      <a:pt x="46" y="189"/>
                    </a:cubicBezTo>
                    <a:cubicBezTo>
                      <a:pt x="46" y="189"/>
                      <a:pt x="46" y="189"/>
                      <a:pt x="46" y="189"/>
                    </a:cubicBezTo>
                    <a:cubicBezTo>
                      <a:pt x="46" y="189"/>
                      <a:pt x="46" y="189"/>
                      <a:pt x="46" y="189"/>
                    </a:cubicBezTo>
                    <a:cubicBezTo>
                      <a:pt x="168" y="154"/>
                      <a:pt x="168" y="154"/>
                      <a:pt x="168" y="154"/>
                    </a:cubicBezTo>
                    <a:cubicBezTo>
                      <a:pt x="218" y="140"/>
                      <a:pt x="218" y="140"/>
                      <a:pt x="218" y="140"/>
                    </a:cubicBezTo>
                    <a:cubicBezTo>
                      <a:pt x="237" y="89"/>
                      <a:pt x="237" y="89"/>
                      <a:pt x="237" y="89"/>
                    </a:cubicBezTo>
                    <a:cubicBezTo>
                      <a:pt x="233" y="88"/>
                      <a:pt x="230" y="87"/>
                      <a:pt x="230" y="87"/>
                    </a:cubicBezTo>
                    <a:cubicBezTo>
                      <a:pt x="187" y="84"/>
                      <a:pt x="187" y="84"/>
                      <a:pt x="187" y="84"/>
                    </a:cubicBezTo>
                    <a:cubicBezTo>
                      <a:pt x="187" y="85"/>
                      <a:pt x="186" y="85"/>
                      <a:pt x="186" y="85"/>
                    </a:cubicBezTo>
                    <a:cubicBezTo>
                      <a:pt x="186" y="85"/>
                      <a:pt x="186" y="85"/>
                      <a:pt x="186" y="85"/>
                    </a:cubicBezTo>
                    <a:cubicBezTo>
                      <a:pt x="41" y="79"/>
                      <a:pt x="41" y="79"/>
                      <a:pt x="41" y="79"/>
                    </a:cubicBezTo>
                    <a:cubicBezTo>
                      <a:pt x="40" y="79"/>
                      <a:pt x="40" y="79"/>
                      <a:pt x="40" y="78"/>
                    </a:cubicBezTo>
                    <a:cubicBezTo>
                      <a:pt x="40" y="78"/>
                      <a:pt x="40" y="77"/>
                      <a:pt x="41" y="77"/>
                    </a:cubicBezTo>
                    <a:cubicBezTo>
                      <a:pt x="41" y="77"/>
                      <a:pt x="41" y="77"/>
                      <a:pt x="41" y="77"/>
                    </a:cubicBezTo>
                    <a:cubicBezTo>
                      <a:pt x="152" y="82"/>
                      <a:pt x="152" y="82"/>
                      <a:pt x="152" y="82"/>
                    </a:cubicBezTo>
                    <a:cubicBezTo>
                      <a:pt x="109" y="79"/>
                      <a:pt x="109" y="79"/>
                      <a:pt x="109" y="79"/>
                    </a:cubicBezTo>
                    <a:cubicBezTo>
                      <a:pt x="114" y="21"/>
                      <a:pt x="114" y="21"/>
                      <a:pt x="114" y="21"/>
                    </a:cubicBezTo>
                    <a:cubicBezTo>
                      <a:pt x="114" y="21"/>
                      <a:pt x="114" y="21"/>
                      <a:pt x="114" y="21"/>
                    </a:cubicBezTo>
                    <a:cubicBezTo>
                      <a:pt x="114" y="21"/>
                      <a:pt x="114" y="21"/>
                      <a:pt x="114" y="21"/>
                    </a:cubicBezTo>
                    <a:cubicBezTo>
                      <a:pt x="28" y="14"/>
                      <a:pt x="28" y="14"/>
                      <a:pt x="28" y="14"/>
                    </a:cubicBezTo>
                    <a:cubicBezTo>
                      <a:pt x="30" y="0"/>
                      <a:pt x="30" y="0"/>
                      <a:pt x="3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1" name="Freeform 132"/>
              <p:cNvSpPr/>
              <p:nvPr>
                <p:custDataLst>
                  <p:tags r:id="rId127"/>
                </p:custDataLst>
              </p:nvPr>
            </p:nvSpPr>
            <p:spPr bwMode="auto">
              <a:xfrm flipH="1">
                <a:off x="8733734" y="4404484"/>
                <a:ext cx="575059" cy="31854"/>
              </a:xfrm>
              <a:custGeom>
                <a:avLst/>
                <a:gdLst>
                  <a:gd name="T0" fmla="*/ 1 w 147"/>
                  <a:gd name="T1" fmla="*/ 0 h 8"/>
                  <a:gd name="T2" fmla="*/ 0 w 147"/>
                  <a:gd name="T3" fmla="*/ 1 h 8"/>
                  <a:gd name="T4" fmla="*/ 1 w 147"/>
                  <a:gd name="T5" fmla="*/ 2 h 8"/>
                  <a:gd name="T6" fmla="*/ 146 w 147"/>
                  <a:gd name="T7" fmla="*/ 8 h 8"/>
                  <a:gd name="T8" fmla="*/ 146 w 147"/>
                  <a:gd name="T9" fmla="*/ 8 h 8"/>
                  <a:gd name="T10" fmla="*/ 147 w 147"/>
                  <a:gd name="T11" fmla="*/ 7 h 8"/>
                  <a:gd name="T12" fmla="*/ 147 w 147"/>
                  <a:gd name="T13" fmla="*/ 7 h 8"/>
                  <a:gd name="T14" fmla="*/ 146 w 147"/>
                  <a:gd name="T15" fmla="*/ 6 h 8"/>
                  <a:gd name="T16" fmla="*/ 120 w 147"/>
                  <a:gd name="T17" fmla="*/ 5 h 8"/>
                  <a:gd name="T18" fmla="*/ 120 w 147"/>
                  <a:gd name="T19" fmla="*/ 5 h 8"/>
                  <a:gd name="T20" fmla="*/ 112 w 147"/>
                  <a:gd name="T21" fmla="*/ 5 h 8"/>
                  <a:gd name="T22" fmla="*/ 1 w 147"/>
                  <a:gd name="T23" fmla="*/ 0 h 8"/>
                  <a:gd name="T24" fmla="*/ 1 w 147"/>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8">
                    <a:moveTo>
                      <a:pt x="1" y="0"/>
                    </a:moveTo>
                    <a:cubicBezTo>
                      <a:pt x="0" y="0"/>
                      <a:pt x="0" y="1"/>
                      <a:pt x="0" y="1"/>
                    </a:cubicBezTo>
                    <a:cubicBezTo>
                      <a:pt x="0" y="2"/>
                      <a:pt x="0" y="2"/>
                      <a:pt x="1" y="2"/>
                    </a:cubicBezTo>
                    <a:cubicBezTo>
                      <a:pt x="146" y="8"/>
                      <a:pt x="146" y="8"/>
                      <a:pt x="146" y="8"/>
                    </a:cubicBezTo>
                    <a:cubicBezTo>
                      <a:pt x="146" y="8"/>
                      <a:pt x="146" y="8"/>
                      <a:pt x="146" y="8"/>
                    </a:cubicBezTo>
                    <a:cubicBezTo>
                      <a:pt x="146" y="8"/>
                      <a:pt x="147" y="8"/>
                      <a:pt x="147" y="7"/>
                    </a:cubicBezTo>
                    <a:cubicBezTo>
                      <a:pt x="147" y="7"/>
                      <a:pt x="147" y="7"/>
                      <a:pt x="147" y="7"/>
                    </a:cubicBezTo>
                    <a:cubicBezTo>
                      <a:pt x="147" y="6"/>
                      <a:pt x="146" y="6"/>
                      <a:pt x="146" y="6"/>
                    </a:cubicBezTo>
                    <a:cubicBezTo>
                      <a:pt x="120" y="5"/>
                      <a:pt x="120" y="5"/>
                      <a:pt x="120" y="5"/>
                    </a:cubicBezTo>
                    <a:cubicBezTo>
                      <a:pt x="120" y="5"/>
                      <a:pt x="120" y="5"/>
                      <a:pt x="120" y="5"/>
                    </a:cubicBezTo>
                    <a:cubicBezTo>
                      <a:pt x="112" y="5"/>
                      <a:pt x="112" y="5"/>
                      <a:pt x="112" y="5"/>
                    </a:cubicBezTo>
                    <a:cubicBezTo>
                      <a:pt x="1" y="0"/>
                      <a:pt x="1" y="0"/>
                      <a:pt x="1" y="0"/>
                    </a:cubicBezTo>
                    <a:cubicBezTo>
                      <a:pt x="1" y="0"/>
                      <a:pt x="1"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2" name="Freeform 133"/>
              <p:cNvSpPr/>
              <p:nvPr>
                <p:custDataLst>
                  <p:tags r:id="rId128"/>
                </p:custDataLst>
              </p:nvPr>
            </p:nvSpPr>
            <p:spPr bwMode="auto">
              <a:xfrm flipH="1">
                <a:off x="8193884" y="4432985"/>
                <a:ext cx="543204" cy="590148"/>
              </a:xfrm>
              <a:custGeom>
                <a:avLst/>
                <a:gdLst>
                  <a:gd name="T0" fmla="*/ 117 w 139"/>
                  <a:gd name="T1" fmla="*/ 0 h 151"/>
                  <a:gd name="T2" fmla="*/ 60 w 139"/>
                  <a:gd name="T3" fmla="*/ 0 h 151"/>
                  <a:gd name="T4" fmla="*/ 4 w 139"/>
                  <a:gd name="T5" fmla="*/ 151 h 151"/>
                  <a:gd name="T6" fmla="*/ 0 w 139"/>
                  <a:gd name="T7" fmla="*/ 151 h 151"/>
                  <a:gd name="T8" fmla="*/ 139 w 139"/>
                  <a:gd name="T9" fmla="*/ 151 h 151"/>
                  <a:gd name="T10" fmla="*/ 112 w 139"/>
                  <a:gd name="T11" fmla="*/ 119 h 151"/>
                  <a:gd name="T12" fmla="*/ 112 w 139"/>
                  <a:gd name="T13" fmla="*/ 39 h 151"/>
                  <a:gd name="T14" fmla="*/ 117 w 139"/>
                  <a:gd name="T15" fmla="*/ 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51">
                    <a:moveTo>
                      <a:pt x="117" y="0"/>
                    </a:moveTo>
                    <a:cubicBezTo>
                      <a:pt x="60" y="0"/>
                      <a:pt x="60" y="0"/>
                      <a:pt x="60" y="0"/>
                    </a:cubicBezTo>
                    <a:cubicBezTo>
                      <a:pt x="4" y="151"/>
                      <a:pt x="4" y="151"/>
                      <a:pt x="4" y="151"/>
                    </a:cubicBezTo>
                    <a:cubicBezTo>
                      <a:pt x="0" y="151"/>
                      <a:pt x="0" y="151"/>
                      <a:pt x="0" y="151"/>
                    </a:cubicBezTo>
                    <a:cubicBezTo>
                      <a:pt x="139" y="151"/>
                      <a:pt x="139" y="151"/>
                      <a:pt x="139" y="151"/>
                    </a:cubicBezTo>
                    <a:cubicBezTo>
                      <a:pt x="129" y="143"/>
                      <a:pt x="119" y="132"/>
                      <a:pt x="112" y="119"/>
                    </a:cubicBezTo>
                    <a:cubicBezTo>
                      <a:pt x="100" y="95"/>
                      <a:pt x="100" y="67"/>
                      <a:pt x="112" y="39"/>
                    </a:cubicBezTo>
                    <a:cubicBezTo>
                      <a:pt x="118" y="26"/>
                      <a:pt x="119" y="13"/>
                      <a:pt x="11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3" name="Freeform 134"/>
              <p:cNvSpPr/>
              <p:nvPr>
                <p:custDataLst>
                  <p:tags r:id="rId129"/>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4" name="Freeform 135"/>
              <p:cNvSpPr/>
              <p:nvPr>
                <p:custDataLst>
                  <p:tags r:id="rId130"/>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5" name="Freeform 136"/>
              <p:cNvSpPr/>
              <p:nvPr>
                <p:custDataLst>
                  <p:tags r:id="rId131"/>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close/>
                  </a:path>
                </a:pathLst>
              </a:custGeom>
              <a:solidFill>
                <a:srgbClr val="2F2A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6" name="Freeform 137"/>
              <p:cNvSpPr/>
              <p:nvPr>
                <p:custDataLst>
                  <p:tags r:id="rId132"/>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7" name="Freeform 138"/>
              <p:cNvSpPr/>
              <p:nvPr>
                <p:custDataLst>
                  <p:tags r:id="rId133"/>
                </p:custDataLst>
              </p:nvPr>
            </p:nvSpPr>
            <p:spPr bwMode="auto">
              <a:xfrm flipH="1">
                <a:off x="8643201" y="3306339"/>
                <a:ext cx="305133" cy="308486"/>
              </a:xfrm>
              <a:custGeom>
                <a:avLst/>
                <a:gdLst>
                  <a:gd name="T0" fmla="*/ 33 w 78"/>
                  <a:gd name="T1" fmla="*/ 0 h 79"/>
                  <a:gd name="T2" fmla="*/ 1 w 78"/>
                  <a:gd name="T3" fmla="*/ 10 h 79"/>
                  <a:gd name="T4" fmla="*/ 1 w 78"/>
                  <a:gd name="T5" fmla="*/ 10 h 79"/>
                  <a:gd name="T6" fmla="*/ 0 w 78"/>
                  <a:gd name="T7" fmla="*/ 11 h 79"/>
                  <a:gd name="T8" fmla="*/ 0 w 78"/>
                  <a:gd name="T9" fmla="*/ 11 h 79"/>
                  <a:gd name="T10" fmla="*/ 0 w 78"/>
                  <a:gd name="T11" fmla="*/ 11 h 79"/>
                  <a:gd name="T12" fmla="*/ 66 w 78"/>
                  <a:gd name="T13" fmla="*/ 79 h 79"/>
                  <a:gd name="T14" fmla="*/ 70 w 78"/>
                  <a:gd name="T15" fmla="*/ 63 h 79"/>
                  <a:gd name="T16" fmla="*/ 78 w 78"/>
                  <a:gd name="T17" fmla="*/ 40 h 79"/>
                  <a:gd name="T18" fmla="*/ 33 w 78"/>
                  <a:gd name="T19" fmla="*/ 0 h 79"/>
                  <a:gd name="T20" fmla="*/ 33 w 78"/>
                  <a:gd name="T21" fmla="*/ 0 h 79"/>
                  <a:gd name="T22" fmla="*/ 33 w 78"/>
                  <a:gd name="T23" fmla="*/ 0 h 79"/>
                  <a:gd name="T24" fmla="*/ 33 w 78"/>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79">
                    <a:moveTo>
                      <a:pt x="33" y="0"/>
                    </a:move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19" y="35"/>
                      <a:pt x="42" y="58"/>
                      <a:pt x="66" y="79"/>
                    </a:cubicBezTo>
                    <a:cubicBezTo>
                      <a:pt x="67" y="74"/>
                      <a:pt x="68" y="69"/>
                      <a:pt x="70" y="63"/>
                    </a:cubicBezTo>
                    <a:cubicBezTo>
                      <a:pt x="72" y="55"/>
                      <a:pt x="75" y="48"/>
                      <a:pt x="78" y="40"/>
                    </a:cubicBezTo>
                    <a:cubicBezTo>
                      <a:pt x="50" y="16"/>
                      <a:pt x="33" y="0"/>
                      <a:pt x="33" y="0"/>
                    </a:cubicBezTo>
                    <a:cubicBezTo>
                      <a:pt x="33" y="0"/>
                      <a:pt x="33" y="0"/>
                      <a:pt x="33" y="0"/>
                    </a:cubicBezTo>
                    <a:cubicBezTo>
                      <a:pt x="33" y="0"/>
                      <a:pt x="33" y="0"/>
                      <a:pt x="33" y="0"/>
                    </a:cubicBezTo>
                    <a:cubicBezTo>
                      <a:pt x="33" y="0"/>
                      <a:pt x="33" y="0"/>
                      <a:pt x="33" y="0"/>
                    </a:cubicBezTo>
                  </a:path>
                </a:pathLst>
              </a:custGeom>
              <a:solidFill>
                <a:srgbClr val="B294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8" name="Freeform 139"/>
              <p:cNvSpPr/>
              <p:nvPr>
                <p:custDataLst>
                  <p:tags r:id="rId134"/>
                </p:custDataLst>
              </p:nvPr>
            </p:nvSpPr>
            <p:spPr bwMode="auto">
              <a:xfrm flipH="1">
                <a:off x="7786480" y="5128756"/>
                <a:ext cx="1748648" cy="331958"/>
              </a:xfrm>
              <a:custGeom>
                <a:avLst/>
                <a:gdLst>
                  <a:gd name="T0" fmla="*/ 77 w 447"/>
                  <a:gd name="T1" fmla="*/ 0 h 85"/>
                  <a:gd name="T2" fmla="*/ 0 w 447"/>
                  <a:gd name="T3" fmla="*/ 12 h 85"/>
                  <a:gd name="T4" fmla="*/ 1 w 447"/>
                  <a:gd name="T5" fmla="*/ 16 h 85"/>
                  <a:gd name="T6" fmla="*/ 2 w 447"/>
                  <a:gd name="T7" fmla="*/ 16 h 85"/>
                  <a:gd name="T8" fmla="*/ 77 w 447"/>
                  <a:gd name="T9" fmla="*/ 4 h 85"/>
                  <a:gd name="T10" fmla="*/ 134 w 447"/>
                  <a:gd name="T11" fmla="*/ 11 h 85"/>
                  <a:gd name="T12" fmla="*/ 310 w 447"/>
                  <a:gd name="T13" fmla="*/ 53 h 85"/>
                  <a:gd name="T14" fmla="*/ 392 w 447"/>
                  <a:gd name="T15" fmla="*/ 73 h 85"/>
                  <a:gd name="T16" fmla="*/ 444 w 447"/>
                  <a:gd name="T17" fmla="*/ 85 h 85"/>
                  <a:gd name="T18" fmla="*/ 444 w 447"/>
                  <a:gd name="T19" fmla="*/ 83 h 85"/>
                  <a:gd name="T20" fmla="*/ 447 w 447"/>
                  <a:gd name="T21" fmla="*/ 84 h 85"/>
                  <a:gd name="T22" fmla="*/ 447 w 447"/>
                  <a:gd name="T23" fmla="*/ 82 h 85"/>
                  <a:gd name="T24" fmla="*/ 437 w 447"/>
                  <a:gd name="T25" fmla="*/ 79 h 85"/>
                  <a:gd name="T26" fmla="*/ 313 w 447"/>
                  <a:gd name="T27" fmla="*/ 50 h 85"/>
                  <a:gd name="T28" fmla="*/ 135 w 447"/>
                  <a:gd name="T29" fmla="*/ 7 h 85"/>
                  <a:gd name="T30" fmla="*/ 77 w 447"/>
                  <a:gd name="T3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7" h="85">
                    <a:moveTo>
                      <a:pt x="77" y="0"/>
                    </a:moveTo>
                    <a:cubicBezTo>
                      <a:pt x="32" y="0"/>
                      <a:pt x="0" y="12"/>
                      <a:pt x="0" y="12"/>
                    </a:cubicBezTo>
                    <a:cubicBezTo>
                      <a:pt x="1" y="16"/>
                      <a:pt x="1" y="16"/>
                      <a:pt x="1" y="16"/>
                    </a:cubicBezTo>
                    <a:cubicBezTo>
                      <a:pt x="2" y="16"/>
                      <a:pt x="2" y="16"/>
                      <a:pt x="2" y="16"/>
                    </a:cubicBezTo>
                    <a:cubicBezTo>
                      <a:pt x="5" y="15"/>
                      <a:pt x="35" y="4"/>
                      <a:pt x="77" y="4"/>
                    </a:cubicBezTo>
                    <a:cubicBezTo>
                      <a:pt x="94" y="4"/>
                      <a:pt x="114" y="6"/>
                      <a:pt x="134" y="11"/>
                    </a:cubicBezTo>
                    <a:cubicBezTo>
                      <a:pt x="169" y="20"/>
                      <a:pt x="243" y="37"/>
                      <a:pt x="310" y="53"/>
                    </a:cubicBezTo>
                    <a:cubicBezTo>
                      <a:pt x="340" y="60"/>
                      <a:pt x="368" y="67"/>
                      <a:pt x="392" y="73"/>
                    </a:cubicBezTo>
                    <a:cubicBezTo>
                      <a:pt x="418" y="79"/>
                      <a:pt x="437" y="83"/>
                      <a:pt x="444" y="85"/>
                    </a:cubicBezTo>
                    <a:cubicBezTo>
                      <a:pt x="444" y="83"/>
                      <a:pt x="444" y="83"/>
                      <a:pt x="444" y="83"/>
                    </a:cubicBezTo>
                    <a:cubicBezTo>
                      <a:pt x="447" y="84"/>
                      <a:pt x="447" y="84"/>
                      <a:pt x="447" y="84"/>
                    </a:cubicBezTo>
                    <a:cubicBezTo>
                      <a:pt x="447" y="82"/>
                      <a:pt x="447" y="82"/>
                      <a:pt x="447" y="82"/>
                    </a:cubicBezTo>
                    <a:cubicBezTo>
                      <a:pt x="447" y="82"/>
                      <a:pt x="443" y="81"/>
                      <a:pt x="437" y="79"/>
                    </a:cubicBezTo>
                    <a:cubicBezTo>
                      <a:pt x="416" y="74"/>
                      <a:pt x="367" y="63"/>
                      <a:pt x="313" y="50"/>
                    </a:cubicBezTo>
                    <a:cubicBezTo>
                      <a:pt x="245" y="34"/>
                      <a:pt x="170" y="16"/>
                      <a:pt x="135" y="7"/>
                    </a:cubicBezTo>
                    <a:cubicBezTo>
                      <a:pt x="114" y="2"/>
                      <a:pt x="94" y="0"/>
                      <a:pt x="7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79" name="Freeform 140"/>
              <p:cNvSpPr/>
              <p:nvPr>
                <p:custDataLst>
                  <p:tags r:id="rId135"/>
                </p:custDataLst>
              </p:nvPr>
            </p:nvSpPr>
            <p:spPr bwMode="auto">
              <a:xfrm flipH="1">
                <a:off x="7462905" y="5452331"/>
                <a:ext cx="335311" cy="249806"/>
              </a:xfrm>
              <a:custGeom>
                <a:avLst/>
                <a:gdLst>
                  <a:gd name="T0" fmla="*/ 0 w 86"/>
                  <a:gd name="T1" fmla="*/ 0 h 64"/>
                  <a:gd name="T2" fmla="*/ 0 w 86"/>
                  <a:gd name="T3" fmla="*/ 2 h 64"/>
                  <a:gd name="T4" fmla="*/ 2 w 86"/>
                  <a:gd name="T5" fmla="*/ 58 h 64"/>
                  <a:gd name="T6" fmla="*/ 2 w 86"/>
                  <a:gd name="T7" fmla="*/ 58 h 64"/>
                  <a:gd name="T8" fmla="*/ 86 w 86"/>
                  <a:gd name="T9" fmla="*/ 64 h 64"/>
                  <a:gd name="T10" fmla="*/ 86 w 86"/>
                  <a:gd name="T11" fmla="*/ 64 h 64"/>
                  <a:gd name="T12" fmla="*/ 86 w 86"/>
                  <a:gd name="T13" fmla="*/ 64 h 64"/>
                  <a:gd name="T14" fmla="*/ 74 w 86"/>
                  <a:gd name="T15" fmla="*/ 14 h 64"/>
                  <a:gd name="T16" fmla="*/ 74 w 86"/>
                  <a:gd name="T17" fmla="*/ 14 h 64"/>
                  <a:gd name="T18" fmla="*/ 3 w 86"/>
                  <a:gd name="T19" fmla="*/ 1 h 64"/>
                  <a:gd name="T20" fmla="*/ 0 w 86"/>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64">
                    <a:moveTo>
                      <a:pt x="0" y="0"/>
                    </a:moveTo>
                    <a:cubicBezTo>
                      <a:pt x="0" y="2"/>
                      <a:pt x="0" y="2"/>
                      <a:pt x="0" y="2"/>
                    </a:cubicBezTo>
                    <a:cubicBezTo>
                      <a:pt x="2" y="58"/>
                      <a:pt x="2" y="58"/>
                      <a:pt x="2" y="58"/>
                    </a:cubicBezTo>
                    <a:cubicBezTo>
                      <a:pt x="2" y="58"/>
                      <a:pt x="2" y="58"/>
                      <a:pt x="2" y="58"/>
                    </a:cubicBezTo>
                    <a:cubicBezTo>
                      <a:pt x="3" y="58"/>
                      <a:pt x="85" y="64"/>
                      <a:pt x="86" y="64"/>
                    </a:cubicBezTo>
                    <a:cubicBezTo>
                      <a:pt x="86" y="64"/>
                      <a:pt x="86" y="64"/>
                      <a:pt x="86" y="64"/>
                    </a:cubicBezTo>
                    <a:cubicBezTo>
                      <a:pt x="86" y="64"/>
                      <a:pt x="86" y="64"/>
                      <a:pt x="86" y="64"/>
                    </a:cubicBezTo>
                    <a:cubicBezTo>
                      <a:pt x="74" y="14"/>
                      <a:pt x="74" y="14"/>
                      <a:pt x="74" y="14"/>
                    </a:cubicBezTo>
                    <a:cubicBezTo>
                      <a:pt x="74" y="14"/>
                      <a:pt x="74" y="14"/>
                      <a:pt x="74" y="14"/>
                    </a:cubicBezTo>
                    <a:cubicBezTo>
                      <a:pt x="3" y="1"/>
                      <a:pt x="3" y="1"/>
                      <a:pt x="3" y="1"/>
                    </a:cubicBezTo>
                    <a:cubicBezTo>
                      <a:pt x="0" y="0"/>
                      <a:pt x="0" y="0"/>
                      <a:pt x="0"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0" name="Freeform 141"/>
              <p:cNvSpPr/>
              <p:nvPr>
                <p:custDataLst>
                  <p:tags r:id="rId136"/>
                </p:custDataLst>
              </p:nvPr>
            </p:nvSpPr>
            <p:spPr bwMode="auto">
              <a:xfrm flipH="1">
                <a:off x="7078974" y="5507658"/>
                <a:ext cx="430875" cy="456023"/>
              </a:xfrm>
              <a:custGeom>
                <a:avLst/>
                <a:gdLst>
                  <a:gd name="T0" fmla="*/ 0 w 110"/>
                  <a:gd name="T1" fmla="*/ 0 h 117"/>
                  <a:gd name="T2" fmla="*/ 0 w 110"/>
                  <a:gd name="T3" fmla="*/ 0 h 117"/>
                  <a:gd name="T4" fmla="*/ 12 w 110"/>
                  <a:gd name="T5" fmla="*/ 50 h 117"/>
                  <a:gd name="T6" fmla="*/ 12 w 110"/>
                  <a:gd name="T7" fmla="*/ 50 h 117"/>
                  <a:gd name="T8" fmla="*/ 48 w 110"/>
                  <a:gd name="T9" fmla="*/ 90 h 117"/>
                  <a:gd name="T10" fmla="*/ 48 w 110"/>
                  <a:gd name="T11" fmla="*/ 90 h 117"/>
                  <a:gd name="T12" fmla="*/ 110 w 110"/>
                  <a:gd name="T13" fmla="*/ 117 h 117"/>
                  <a:gd name="T14" fmla="*/ 110 w 110"/>
                  <a:gd name="T15" fmla="*/ 117 h 117"/>
                  <a:gd name="T16" fmla="*/ 110 w 110"/>
                  <a:gd name="T17" fmla="*/ 117 h 117"/>
                  <a:gd name="T18" fmla="*/ 93 w 110"/>
                  <a:gd name="T19" fmla="*/ 83 h 117"/>
                  <a:gd name="T20" fmla="*/ 93 w 110"/>
                  <a:gd name="T21" fmla="*/ 83 h 117"/>
                  <a:gd name="T22" fmla="*/ 52 w 110"/>
                  <a:gd name="T23" fmla="*/ 6 h 117"/>
                  <a:gd name="T24" fmla="*/ 52 w 110"/>
                  <a:gd name="T25" fmla="*/ 6 h 117"/>
                  <a:gd name="T26" fmla="*/ 0 w 110"/>
                  <a:gd name="T2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17">
                    <a:moveTo>
                      <a:pt x="0" y="0"/>
                    </a:moveTo>
                    <a:cubicBezTo>
                      <a:pt x="0" y="0"/>
                      <a:pt x="0" y="0"/>
                      <a:pt x="0" y="0"/>
                    </a:cubicBezTo>
                    <a:cubicBezTo>
                      <a:pt x="12" y="50"/>
                      <a:pt x="12" y="50"/>
                      <a:pt x="12" y="50"/>
                    </a:cubicBezTo>
                    <a:cubicBezTo>
                      <a:pt x="12" y="50"/>
                      <a:pt x="12" y="50"/>
                      <a:pt x="12" y="50"/>
                    </a:cubicBezTo>
                    <a:cubicBezTo>
                      <a:pt x="20" y="68"/>
                      <a:pt x="34" y="81"/>
                      <a:pt x="48" y="90"/>
                    </a:cubicBezTo>
                    <a:cubicBezTo>
                      <a:pt x="48" y="90"/>
                      <a:pt x="48" y="90"/>
                      <a:pt x="48" y="90"/>
                    </a:cubicBezTo>
                    <a:cubicBezTo>
                      <a:pt x="77" y="110"/>
                      <a:pt x="110" y="117"/>
                      <a:pt x="110" y="117"/>
                    </a:cubicBezTo>
                    <a:cubicBezTo>
                      <a:pt x="110" y="117"/>
                      <a:pt x="110" y="117"/>
                      <a:pt x="110" y="117"/>
                    </a:cubicBezTo>
                    <a:cubicBezTo>
                      <a:pt x="110" y="117"/>
                      <a:pt x="110" y="117"/>
                      <a:pt x="110" y="117"/>
                    </a:cubicBezTo>
                    <a:cubicBezTo>
                      <a:pt x="93" y="83"/>
                      <a:pt x="93" y="83"/>
                      <a:pt x="93" y="83"/>
                    </a:cubicBezTo>
                    <a:cubicBezTo>
                      <a:pt x="93" y="83"/>
                      <a:pt x="93" y="83"/>
                      <a:pt x="93" y="83"/>
                    </a:cubicBezTo>
                    <a:cubicBezTo>
                      <a:pt x="52" y="6"/>
                      <a:pt x="52" y="6"/>
                      <a:pt x="52" y="6"/>
                    </a:cubicBezTo>
                    <a:cubicBezTo>
                      <a:pt x="52" y="6"/>
                      <a:pt x="52" y="6"/>
                      <a:pt x="52" y="6"/>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1" name="Freeform 142"/>
              <p:cNvSpPr>
                <a:spLocks noEditPoints="1"/>
              </p:cNvSpPr>
              <p:nvPr>
                <p:custDataLst>
                  <p:tags r:id="rId137"/>
                </p:custDataLst>
              </p:nvPr>
            </p:nvSpPr>
            <p:spPr bwMode="auto">
              <a:xfrm flipH="1">
                <a:off x="9179699" y="5933503"/>
                <a:ext cx="3353" cy="3353"/>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1"/>
                      <a:pt x="0" y="1"/>
                    </a:cubicBezTo>
                    <a:cubicBezTo>
                      <a:pt x="1" y="1"/>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2" name="Freeform 143"/>
              <p:cNvSpPr/>
              <p:nvPr>
                <p:custDataLst>
                  <p:tags r:id="rId138"/>
                </p:custDataLst>
              </p:nvPr>
            </p:nvSpPr>
            <p:spPr bwMode="auto">
              <a:xfrm flipH="1">
                <a:off x="8862829" y="5725610"/>
                <a:ext cx="598531" cy="238071"/>
              </a:xfrm>
              <a:custGeom>
                <a:avLst/>
                <a:gdLst>
                  <a:gd name="T0" fmla="*/ 50 w 153"/>
                  <a:gd name="T1" fmla="*/ 0 h 61"/>
                  <a:gd name="T2" fmla="*/ 50 w 153"/>
                  <a:gd name="T3" fmla="*/ 0 h 61"/>
                  <a:gd name="T4" fmla="*/ 17 w 153"/>
                  <a:gd name="T5" fmla="*/ 29 h 61"/>
                  <a:gd name="T6" fmla="*/ 0 w 153"/>
                  <a:gd name="T7" fmla="*/ 45 h 61"/>
                  <a:gd name="T8" fmla="*/ 40 w 153"/>
                  <a:gd name="T9" fmla="*/ 61 h 61"/>
                  <a:gd name="T10" fmla="*/ 71 w 153"/>
                  <a:gd name="T11" fmla="*/ 54 h 61"/>
                  <a:gd name="T12" fmla="*/ 71 w 153"/>
                  <a:gd name="T13" fmla="*/ 54 h 61"/>
                  <a:gd name="T14" fmla="*/ 72 w 153"/>
                  <a:gd name="T15" fmla="*/ 53 h 61"/>
                  <a:gd name="T16" fmla="*/ 72 w 153"/>
                  <a:gd name="T17" fmla="*/ 53 h 61"/>
                  <a:gd name="T18" fmla="*/ 72 w 153"/>
                  <a:gd name="T19" fmla="*/ 53 h 61"/>
                  <a:gd name="T20" fmla="*/ 72 w 153"/>
                  <a:gd name="T21" fmla="*/ 53 h 61"/>
                  <a:gd name="T22" fmla="*/ 72 w 153"/>
                  <a:gd name="T23" fmla="*/ 53 h 61"/>
                  <a:gd name="T24" fmla="*/ 72 w 153"/>
                  <a:gd name="T25" fmla="*/ 53 h 61"/>
                  <a:gd name="T26" fmla="*/ 72 w 153"/>
                  <a:gd name="T27" fmla="*/ 53 h 61"/>
                  <a:gd name="T28" fmla="*/ 99 w 153"/>
                  <a:gd name="T29" fmla="*/ 40 h 61"/>
                  <a:gd name="T30" fmla="*/ 99 w 153"/>
                  <a:gd name="T31" fmla="*/ 40 h 61"/>
                  <a:gd name="T32" fmla="*/ 153 w 153"/>
                  <a:gd name="T33" fmla="*/ 4 h 61"/>
                  <a:gd name="T34" fmla="*/ 147 w 153"/>
                  <a:gd name="T35" fmla="*/ 3 h 61"/>
                  <a:gd name="T36" fmla="*/ 50 w 153"/>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61">
                    <a:moveTo>
                      <a:pt x="50" y="0"/>
                    </a:moveTo>
                    <a:cubicBezTo>
                      <a:pt x="50" y="0"/>
                      <a:pt x="50" y="0"/>
                      <a:pt x="50" y="0"/>
                    </a:cubicBezTo>
                    <a:cubicBezTo>
                      <a:pt x="17" y="29"/>
                      <a:pt x="17" y="29"/>
                      <a:pt x="17" y="29"/>
                    </a:cubicBezTo>
                    <a:cubicBezTo>
                      <a:pt x="0" y="45"/>
                      <a:pt x="0" y="45"/>
                      <a:pt x="0" y="45"/>
                    </a:cubicBezTo>
                    <a:cubicBezTo>
                      <a:pt x="0" y="45"/>
                      <a:pt x="14" y="61"/>
                      <a:pt x="40" y="61"/>
                    </a:cubicBezTo>
                    <a:cubicBezTo>
                      <a:pt x="49" y="61"/>
                      <a:pt x="60" y="59"/>
                      <a:pt x="71" y="54"/>
                    </a:cubicBezTo>
                    <a:cubicBezTo>
                      <a:pt x="71" y="54"/>
                      <a:pt x="71" y="54"/>
                      <a:pt x="71" y="54"/>
                    </a:cubicBezTo>
                    <a:cubicBezTo>
                      <a:pt x="72" y="54"/>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82" y="49"/>
                      <a:pt x="91" y="44"/>
                      <a:pt x="99" y="40"/>
                    </a:cubicBezTo>
                    <a:cubicBezTo>
                      <a:pt x="99" y="40"/>
                      <a:pt x="99" y="40"/>
                      <a:pt x="99" y="40"/>
                    </a:cubicBezTo>
                    <a:cubicBezTo>
                      <a:pt x="131" y="22"/>
                      <a:pt x="153" y="4"/>
                      <a:pt x="153" y="4"/>
                    </a:cubicBezTo>
                    <a:cubicBezTo>
                      <a:pt x="147" y="3"/>
                      <a:pt x="147" y="3"/>
                      <a:pt x="147" y="3"/>
                    </a:cubicBezTo>
                    <a:cubicBezTo>
                      <a:pt x="50" y="0"/>
                      <a:pt x="50" y="0"/>
                      <a:pt x="5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3" name="Freeform 144"/>
              <p:cNvSpPr/>
              <p:nvPr>
                <p:custDataLst>
                  <p:tags r:id="rId139"/>
                </p:custDataLst>
              </p:nvPr>
            </p:nvSpPr>
            <p:spPr bwMode="auto">
              <a:xfrm flipH="1">
                <a:off x="8416865" y="2939174"/>
                <a:ext cx="117359" cy="105622"/>
              </a:xfrm>
              <a:custGeom>
                <a:avLst/>
                <a:gdLst>
                  <a:gd name="T0" fmla="*/ 0 w 30"/>
                  <a:gd name="T1" fmla="*/ 0 h 27"/>
                  <a:gd name="T2" fmla="*/ 0 w 30"/>
                  <a:gd name="T3" fmla="*/ 0 h 27"/>
                  <a:gd name="T4" fmla="*/ 0 w 30"/>
                  <a:gd name="T5" fmla="*/ 0 h 27"/>
                  <a:gd name="T6" fmla="*/ 2 w 30"/>
                  <a:gd name="T7" fmla="*/ 27 h 27"/>
                  <a:gd name="T8" fmla="*/ 29 w 30"/>
                  <a:gd name="T9" fmla="*/ 16 h 27"/>
                  <a:gd name="T10" fmla="*/ 30 w 30"/>
                  <a:gd name="T11" fmla="*/ 9 h 27"/>
                  <a:gd name="T12" fmla="*/ 2 w 30"/>
                  <a:gd name="T13" fmla="*/ 1 h 27"/>
                  <a:gd name="T14" fmla="*/ 0 w 30"/>
                  <a:gd name="T15" fmla="*/ 0 h 27"/>
                  <a:gd name="T16" fmla="*/ 0 w 30"/>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0" y="0"/>
                    </a:moveTo>
                    <a:cubicBezTo>
                      <a:pt x="0" y="0"/>
                      <a:pt x="0" y="0"/>
                      <a:pt x="0" y="0"/>
                    </a:cubicBezTo>
                    <a:cubicBezTo>
                      <a:pt x="0" y="0"/>
                      <a:pt x="0" y="0"/>
                      <a:pt x="0" y="0"/>
                    </a:cubicBezTo>
                    <a:cubicBezTo>
                      <a:pt x="2" y="27"/>
                      <a:pt x="2" y="27"/>
                      <a:pt x="2" y="27"/>
                    </a:cubicBezTo>
                    <a:cubicBezTo>
                      <a:pt x="29" y="16"/>
                      <a:pt x="29" y="16"/>
                      <a:pt x="29" y="16"/>
                    </a:cubicBezTo>
                    <a:cubicBezTo>
                      <a:pt x="30" y="14"/>
                      <a:pt x="30" y="11"/>
                      <a:pt x="30" y="9"/>
                    </a:cubicBezTo>
                    <a:cubicBezTo>
                      <a:pt x="20" y="9"/>
                      <a:pt x="10" y="7"/>
                      <a:pt x="2" y="1"/>
                    </a:cubicBezTo>
                    <a:cubicBezTo>
                      <a:pt x="1" y="1"/>
                      <a:pt x="1" y="1"/>
                      <a:pt x="0" y="0"/>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4" name="Freeform 145"/>
              <p:cNvSpPr/>
              <p:nvPr>
                <p:custDataLst>
                  <p:tags r:id="rId140"/>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close/>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5" name="Freeform 146"/>
              <p:cNvSpPr/>
              <p:nvPr>
                <p:custDataLst>
                  <p:tags r:id="rId141"/>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586" name="Freeform 147"/>
              <p:cNvSpPr/>
              <p:nvPr>
                <p:custDataLst>
                  <p:tags r:id="rId142"/>
                </p:custDataLst>
              </p:nvPr>
            </p:nvSpPr>
            <p:spPr bwMode="auto">
              <a:xfrm flipH="1">
                <a:off x="8554343" y="2317171"/>
                <a:ext cx="112330" cy="11735"/>
              </a:xfrm>
              <a:custGeom>
                <a:avLst/>
                <a:gdLst>
                  <a:gd name="T0" fmla="*/ 3 w 29"/>
                  <a:gd name="T1" fmla="*/ 0 h 3"/>
                  <a:gd name="T2" fmla="*/ 1 w 29"/>
                  <a:gd name="T3" fmla="*/ 1 h 3"/>
                  <a:gd name="T4" fmla="*/ 0 w 29"/>
                  <a:gd name="T5" fmla="*/ 2 h 3"/>
                  <a:gd name="T6" fmla="*/ 0 w 29"/>
                  <a:gd name="T7" fmla="*/ 2 h 3"/>
                  <a:gd name="T8" fmla="*/ 2 w 29"/>
                  <a:gd name="T9" fmla="*/ 2 h 3"/>
                  <a:gd name="T10" fmla="*/ 2 w 29"/>
                  <a:gd name="T11" fmla="*/ 2 h 3"/>
                  <a:gd name="T12" fmla="*/ 2 w 29"/>
                  <a:gd name="T13" fmla="*/ 2 h 3"/>
                  <a:gd name="T14" fmla="*/ 29 w 29"/>
                  <a:gd name="T15" fmla="*/ 3 h 3"/>
                  <a:gd name="T16" fmla="*/ 29 w 29"/>
                  <a:gd name="T17" fmla="*/ 1 h 3"/>
                  <a:gd name="T18" fmla="*/ 3 w 29"/>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
                    <a:moveTo>
                      <a:pt x="3" y="0"/>
                    </a:moveTo>
                    <a:cubicBezTo>
                      <a:pt x="2" y="1"/>
                      <a:pt x="2" y="1"/>
                      <a:pt x="1" y="1"/>
                    </a:cubicBezTo>
                    <a:cubicBezTo>
                      <a:pt x="1" y="1"/>
                      <a:pt x="1" y="2"/>
                      <a:pt x="0" y="2"/>
                    </a:cubicBezTo>
                    <a:cubicBezTo>
                      <a:pt x="0" y="2"/>
                      <a:pt x="0" y="2"/>
                      <a:pt x="0" y="2"/>
                    </a:cubicBezTo>
                    <a:cubicBezTo>
                      <a:pt x="2" y="2"/>
                      <a:pt x="2" y="2"/>
                      <a:pt x="2" y="2"/>
                    </a:cubicBezTo>
                    <a:cubicBezTo>
                      <a:pt x="2" y="2"/>
                      <a:pt x="2" y="2"/>
                      <a:pt x="2" y="2"/>
                    </a:cubicBezTo>
                    <a:cubicBezTo>
                      <a:pt x="2" y="2"/>
                      <a:pt x="2" y="2"/>
                      <a:pt x="2" y="2"/>
                    </a:cubicBezTo>
                    <a:cubicBezTo>
                      <a:pt x="29" y="3"/>
                      <a:pt x="29" y="3"/>
                      <a:pt x="29" y="3"/>
                    </a:cubicBezTo>
                    <a:cubicBezTo>
                      <a:pt x="29" y="2"/>
                      <a:pt x="29" y="2"/>
                      <a:pt x="29" y="1"/>
                    </a:cubicBezTo>
                    <a:cubicBezTo>
                      <a:pt x="3" y="0"/>
                      <a:pt x="3" y="0"/>
                      <a:pt x="3"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452" name="任意多边形: 形状 451"/>
            <p:cNvSpPr/>
            <p:nvPr userDrawn="1">
              <p:custDataLst>
                <p:tags r:id="rId8"/>
              </p:custDataLst>
            </p:nvPr>
          </p:nvSpPr>
          <p:spPr>
            <a:xfrm flipH="1">
              <a:off x="0" y="-2685"/>
              <a:ext cx="722247" cy="730007"/>
            </a:xfrm>
            <a:custGeom>
              <a:avLst/>
              <a:gdLst>
                <a:gd name="connsiteX0" fmla="*/ 722247 w 722247"/>
                <a:gd name="connsiteY0" fmla="*/ 0 h 730007"/>
                <a:gd name="connsiteX1" fmla="*/ 49357 w 722247"/>
                <a:gd name="connsiteY1" fmla="*/ 0 h 730007"/>
                <a:gd name="connsiteX2" fmla="*/ 73116 w 722247"/>
                <a:gd name="connsiteY2" fmla="*/ 166901 h 730007"/>
                <a:gd name="connsiteX3" fmla="*/ 3763 w 722247"/>
                <a:gd name="connsiteY3" fmla="*/ 313724 h 730007"/>
                <a:gd name="connsiteX4" fmla="*/ 27857 w 722247"/>
                <a:gd name="connsiteY4" fmla="*/ 320835 h 730007"/>
                <a:gd name="connsiteX5" fmla="*/ 128750 w 722247"/>
                <a:gd name="connsiteY5" fmla="*/ 395878 h 730007"/>
                <a:gd name="connsiteX6" fmla="*/ 547215 w 722247"/>
                <a:gd name="connsiteY6" fmla="*/ 714705 h 730007"/>
                <a:gd name="connsiteX7" fmla="*/ 696463 w 722247"/>
                <a:gd name="connsiteY7" fmla="*/ 725570 h 730007"/>
                <a:gd name="connsiteX8" fmla="*/ 722247 w 722247"/>
                <a:gd name="connsiteY8" fmla="*/ 730007 h 73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247" h="730007">
                  <a:moveTo>
                    <a:pt x="722247" y="0"/>
                  </a:moveTo>
                  <a:lnTo>
                    <a:pt x="49357" y="0"/>
                  </a:lnTo>
                  <a:cubicBezTo>
                    <a:pt x="46011" y="41077"/>
                    <a:pt x="47600" y="102483"/>
                    <a:pt x="73116" y="166901"/>
                  </a:cubicBezTo>
                  <a:cubicBezTo>
                    <a:pt x="120300" y="286200"/>
                    <a:pt x="39067" y="295904"/>
                    <a:pt x="3763" y="313724"/>
                  </a:cubicBezTo>
                  <a:cubicBezTo>
                    <a:pt x="-1257" y="316317"/>
                    <a:pt x="-6946" y="319162"/>
                    <a:pt x="27857" y="320835"/>
                  </a:cubicBezTo>
                  <a:cubicBezTo>
                    <a:pt x="64918" y="322592"/>
                    <a:pt x="108839" y="319078"/>
                    <a:pt x="128750" y="395878"/>
                  </a:cubicBezTo>
                  <a:cubicBezTo>
                    <a:pt x="145398" y="460212"/>
                    <a:pt x="220525" y="708932"/>
                    <a:pt x="547215" y="714705"/>
                  </a:cubicBezTo>
                  <a:cubicBezTo>
                    <a:pt x="603414" y="715709"/>
                    <a:pt x="652896" y="719574"/>
                    <a:pt x="696463" y="725570"/>
                  </a:cubicBezTo>
                  <a:lnTo>
                    <a:pt x="722247" y="730007"/>
                  </a:lnTo>
                  <a:close/>
                </a:path>
              </a:pathLst>
            </a:custGeom>
            <a:solidFill>
              <a:schemeClr val="accent1"/>
            </a:solidFill>
            <a:ln w="6272" cap="flat">
              <a:noFill/>
              <a:prstDash val="solid"/>
              <a:miter/>
            </a:ln>
          </p:spPr>
          <p:txBody>
            <a:bodyPr wrap="square" rtlCol="0" anchor="ctr">
              <a:noAutofit/>
            </a:bodyPr>
            <a:lstStyle/>
            <a:p>
              <a:endParaRPr lang="zh-CN" altLang="en-US"/>
            </a:p>
          </p:txBody>
        </p:sp>
      </p:grpSp>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6"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3" name="页脚占位符 2"/>
          <p:cNvSpPr>
            <a:spLocks noGrp="1"/>
          </p:cNvSpPr>
          <p:nvPr>
            <p:ph type="ftr" sz="quarter" idx="11"/>
            <p:custDataLst>
              <p:tags r:id="rId2"/>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5" name="KSO_TEMPLATE" hidden="1"/>
          <p:cNvSpPr/>
          <p:nvPr>
            <p:custDataLst>
              <p:tags r:id="rId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307" name="组合 306"/>
          <p:cNvGrpSpPr/>
          <p:nvPr userDrawn="1">
            <p:custDataLst>
              <p:tags r:id="rId1"/>
            </p:custDataLst>
          </p:nvPr>
        </p:nvGrpSpPr>
        <p:grpSpPr>
          <a:xfrm>
            <a:off x="0" y="-2685"/>
            <a:ext cx="12056719" cy="6669318"/>
            <a:chOff x="0" y="-2685"/>
            <a:chExt cx="12056719" cy="6669318"/>
          </a:xfrm>
        </p:grpSpPr>
        <p:grpSp>
          <p:nvGrpSpPr>
            <p:cNvPr id="308" name="组合 307"/>
            <p:cNvGrpSpPr/>
            <p:nvPr userDrawn="1">
              <p:custDataLst>
                <p:tags r:id="rId9"/>
              </p:custDataLst>
            </p:nvPr>
          </p:nvGrpSpPr>
          <p:grpSpPr>
            <a:xfrm>
              <a:off x="11141841" y="5741688"/>
              <a:ext cx="914878" cy="924945"/>
              <a:chOff x="6512298" y="2164605"/>
              <a:chExt cx="3809135" cy="3851049"/>
            </a:xfrm>
          </p:grpSpPr>
          <p:sp>
            <p:nvSpPr>
              <p:cNvPr id="310" name="Freeform 7"/>
              <p:cNvSpPr/>
              <p:nvPr>
                <p:custDataLst>
                  <p:tags r:id="rId11"/>
                </p:custDataLst>
              </p:nvPr>
            </p:nvSpPr>
            <p:spPr bwMode="auto">
              <a:xfrm flipH="1">
                <a:off x="9417769" y="4240181"/>
                <a:ext cx="903664" cy="938871"/>
              </a:xfrm>
              <a:custGeom>
                <a:avLst/>
                <a:gdLst>
                  <a:gd name="T0" fmla="*/ 220 w 231"/>
                  <a:gd name="T1" fmla="*/ 11 h 240"/>
                  <a:gd name="T2" fmla="*/ 40 w 231"/>
                  <a:gd name="T3" fmla="*/ 83 h 240"/>
                  <a:gd name="T4" fmla="*/ 3 w 231"/>
                  <a:gd name="T5" fmla="*/ 193 h 240"/>
                  <a:gd name="T6" fmla="*/ 29 w 231"/>
                  <a:gd name="T7" fmla="*/ 228 h 240"/>
                  <a:gd name="T8" fmla="*/ 151 w 231"/>
                  <a:gd name="T9" fmla="*/ 240 h 240"/>
                  <a:gd name="T10" fmla="*/ 158 w 231"/>
                  <a:gd name="T11" fmla="*/ 240 h 240"/>
                  <a:gd name="T12" fmla="*/ 231 w 231"/>
                  <a:gd name="T13" fmla="*/ 0 h 240"/>
                  <a:gd name="T14" fmla="*/ 220 w 231"/>
                  <a:gd name="T15" fmla="*/ 11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240">
                    <a:moveTo>
                      <a:pt x="220" y="11"/>
                    </a:moveTo>
                    <a:cubicBezTo>
                      <a:pt x="193" y="43"/>
                      <a:pt x="40" y="83"/>
                      <a:pt x="40" y="83"/>
                    </a:cubicBezTo>
                    <a:cubicBezTo>
                      <a:pt x="40" y="83"/>
                      <a:pt x="6" y="180"/>
                      <a:pt x="3" y="193"/>
                    </a:cubicBezTo>
                    <a:cubicBezTo>
                      <a:pt x="0" y="206"/>
                      <a:pt x="1" y="222"/>
                      <a:pt x="29" y="228"/>
                    </a:cubicBezTo>
                    <a:cubicBezTo>
                      <a:pt x="58" y="233"/>
                      <a:pt x="127" y="239"/>
                      <a:pt x="151" y="240"/>
                    </a:cubicBezTo>
                    <a:cubicBezTo>
                      <a:pt x="153" y="240"/>
                      <a:pt x="156" y="240"/>
                      <a:pt x="158" y="240"/>
                    </a:cubicBezTo>
                    <a:cubicBezTo>
                      <a:pt x="187" y="162"/>
                      <a:pt x="214" y="82"/>
                      <a:pt x="231" y="0"/>
                    </a:cubicBezTo>
                    <a:cubicBezTo>
                      <a:pt x="228" y="2"/>
                      <a:pt x="224" y="6"/>
                      <a:pt x="220" y="11"/>
                    </a:cubicBezTo>
                  </a:path>
                </a:pathLst>
              </a:cu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1" name="Freeform 8"/>
              <p:cNvSpPr/>
              <p:nvPr>
                <p:custDataLst>
                  <p:tags r:id="rId12"/>
                </p:custDataLst>
              </p:nvPr>
            </p:nvSpPr>
            <p:spPr bwMode="auto">
              <a:xfrm flipH="1">
                <a:off x="9813436" y="4753207"/>
                <a:ext cx="296751" cy="261543"/>
              </a:xfrm>
              <a:custGeom>
                <a:avLst/>
                <a:gdLst>
                  <a:gd name="T0" fmla="*/ 76 w 76"/>
                  <a:gd name="T1" fmla="*/ 7 h 67"/>
                  <a:gd name="T2" fmla="*/ 56 w 76"/>
                  <a:gd name="T3" fmla="*/ 64 h 67"/>
                  <a:gd name="T4" fmla="*/ 4 w 76"/>
                  <a:gd name="T5" fmla="*/ 56 h 67"/>
                  <a:gd name="T6" fmla="*/ 20 w 76"/>
                  <a:gd name="T7" fmla="*/ 8 h 67"/>
                  <a:gd name="T8" fmla="*/ 76 w 76"/>
                  <a:gd name="T9" fmla="*/ 7 h 67"/>
                </a:gdLst>
                <a:ahLst/>
                <a:cxnLst>
                  <a:cxn ang="0">
                    <a:pos x="T0" y="T1"/>
                  </a:cxn>
                  <a:cxn ang="0">
                    <a:pos x="T2" y="T3"/>
                  </a:cxn>
                  <a:cxn ang="0">
                    <a:pos x="T4" y="T5"/>
                  </a:cxn>
                  <a:cxn ang="0">
                    <a:pos x="T6" y="T7"/>
                  </a:cxn>
                  <a:cxn ang="0">
                    <a:pos x="T8" y="T9"/>
                  </a:cxn>
                </a:cxnLst>
                <a:rect l="0" t="0" r="r" b="b"/>
                <a:pathLst>
                  <a:path w="76" h="67">
                    <a:moveTo>
                      <a:pt x="76" y="7"/>
                    </a:moveTo>
                    <a:cubicBezTo>
                      <a:pt x="76" y="7"/>
                      <a:pt x="62" y="60"/>
                      <a:pt x="56" y="64"/>
                    </a:cubicBezTo>
                    <a:cubicBezTo>
                      <a:pt x="50" y="67"/>
                      <a:pt x="8" y="65"/>
                      <a:pt x="4" y="56"/>
                    </a:cubicBezTo>
                    <a:cubicBezTo>
                      <a:pt x="0" y="47"/>
                      <a:pt x="11" y="12"/>
                      <a:pt x="20" y="8"/>
                    </a:cubicBezTo>
                    <a:cubicBezTo>
                      <a:pt x="28" y="5"/>
                      <a:pt x="72" y="0"/>
                      <a:pt x="76" y="7"/>
                    </a:cubicBezTo>
                    <a:close/>
                  </a:path>
                </a:pathLst>
              </a:custGeom>
              <a:solidFill>
                <a:srgbClr val="FFD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2" name="Freeform 9"/>
              <p:cNvSpPr/>
              <p:nvPr>
                <p:custDataLst>
                  <p:tags r:id="rId13"/>
                </p:custDataLst>
              </p:nvPr>
            </p:nvSpPr>
            <p:spPr bwMode="auto">
              <a:xfrm flipH="1">
                <a:off x="9320528" y="4186531"/>
                <a:ext cx="950608" cy="496261"/>
              </a:xfrm>
              <a:custGeom>
                <a:avLst/>
                <a:gdLst>
                  <a:gd name="T0" fmla="*/ 216 w 243"/>
                  <a:gd name="T1" fmla="*/ 5 h 127"/>
                  <a:gd name="T2" fmla="*/ 116 w 243"/>
                  <a:gd name="T3" fmla="*/ 5 h 127"/>
                  <a:gd name="T4" fmla="*/ 39 w 243"/>
                  <a:gd name="T5" fmla="*/ 17 h 127"/>
                  <a:gd name="T6" fmla="*/ 30 w 243"/>
                  <a:gd name="T7" fmla="*/ 101 h 127"/>
                  <a:gd name="T8" fmla="*/ 147 w 243"/>
                  <a:gd name="T9" fmla="*/ 97 h 127"/>
                  <a:gd name="T10" fmla="*/ 218 w 243"/>
                  <a:gd name="T11" fmla="*/ 16 h 127"/>
                  <a:gd name="T12" fmla="*/ 238 w 243"/>
                  <a:gd name="T13" fmla="*/ 24 h 127"/>
                  <a:gd name="T14" fmla="*/ 243 w 243"/>
                  <a:gd name="T15" fmla="*/ 19 h 127"/>
                  <a:gd name="T16" fmla="*/ 216 w 243"/>
                  <a:gd name="T17" fmla="*/ 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27">
                    <a:moveTo>
                      <a:pt x="216" y="5"/>
                    </a:moveTo>
                    <a:cubicBezTo>
                      <a:pt x="216" y="5"/>
                      <a:pt x="142" y="10"/>
                      <a:pt x="116" y="5"/>
                    </a:cubicBezTo>
                    <a:cubicBezTo>
                      <a:pt x="89" y="0"/>
                      <a:pt x="58" y="0"/>
                      <a:pt x="39" y="17"/>
                    </a:cubicBezTo>
                    <a:cubicBezTo>
                      <a:pt x="21" y="35"/>
                      <a:pt x="0" y="83"/>
                      <a:pt x="30" y="101"/>
                    </a:cubicBezTo>
                    <a:cubicBezTo>
                      <a:pt x="60" y="119"/>
                      <a:pt x="114" y="127"/>
                      <a:pt x="147" y="97"/>
                    </a:cubicBezTo>
                    <a:cubicBezTo>
                      <a:pt x="179" y="68"/>
                      <a:pt x="202" y="16"/>
                      <a:pt x="218" y="16"/>
                    </a:cubicBezTo>
                    <a:cubicBezTo>
                      <a:pt x="235" y="16"/>
                      <a:pt x="238" y="24"/>
                      <a:pt x="238" y="24"/>
                    </a:cubicBezTo>
                    <a:cubicBezTo>
                      <a:pt x="243" y="19"/>
                      <a:pt x="243" y="19"/>
                      <a:pt x="243" y="19"/>
                    </a:cubicBezTo>
                    <a:cubicBezTo>
                      <a:pt x="243" y="19"/>
                      <a:pt x="232" y="4"/>
                      <a:pt x="216" y="5"/>
                    </a:cubicBezTo>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3" name="Freeform 10"/>
              <p:cNvSpPr/>
              <p:nvPr>
                <p:custDataLst>
                  <p:tags r:id="rId14"/>
                </p:custDataLst>
              </p:nvPr>
            </p:nvSpPr>
            <p:spPr bwMode="auto">
              <a:xfrm flipH="1">
                <a:off x="9320529" y="4204973"/>
                <a:ext cx="801394" cy="504643"/>
              </a:xfrm>
              <a:custGeom>
                <a:avLst/>
                <a:gdLst>
                  <a:gd name="T0" fmla="*/ 0 w 205"/>
                  <a:gd name="T1" fmla="*/ 100 h 129"/>
                  <a:gd name="T2" fmla="*/ 70 w 205"/>
                  <a:gd name="T3" fmla="*/ 103 h 129"/>
                  <a:gd name="T4" fmla="*/ 132 w 205"/>
                  <a:gd name="T5" fmla="*/ 55 h 129"/>
                  <a:gd name="T6" fmla="*/ 178 w 205"/>
                  <a:gd name="T7" fmla="*/ 3 h 129"/>
                  <a:gd name="T8" fmla="*/ 205 w 205"/>
                  <a:gd name="T9" fmla="*/ 14 h 129"/>
                  <a:gd name="T10" fmla="*/ 200 w 205"/>
                  <a:gd name="T11" fmla="*/ 19 h 129"/>
                  <a:gd name="T12" fmla="*/ 178 w 205"/>
                  <a:gd name="T13" fmla="*/ 12 h 129"/>
                  <a:gd name="T14" fmla="*/ 122 w 205"/>
                  <a:gd name="T15" fmla="*/ 78 h 129"/>
                  <a:gd name="T16" fmla="*/ 0 w 205"/>
                  <a:gd name="T17" fmla="*/ 10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29">
                    <a:moveTo>
                      <a:pt x="0" y="100"/>
                    </a:moveTo>
                    <a:cubicBezTo>
                      <a:pt x="0" y="100"/>
                      <a:pt x="35" y="116"/>
                      <a:pt x="70" y="103"/>
                    </a:cubicBezTo>
                    <a:cubicBezTo>
                      <a:pt x="105" y="89"/>
                      <a:pt x="124" y="66"/>
                      <a:pt x="132" y="55"/>
                    </a:cubicBezTo>
                    <a:cubicBezTo>
                      <a:pt x="140" y="45"/>
                      <a:pt x="161" y="6"/>
                      <a:pt x="178" y="3"/>
                    </a:cubicBezTo>
                    <a:cubicBezTo>
                      <a:pt x="194" y="0"/>
                      <a:pt x="205" y="14"/>
                      <a:pt x="205" y="14"/>
                    </a:cubicBezTo>
                    <a:cubicBezTo>
                      <a:pt x="200" y="19"/>
                      <a:pt x="200" y="19"/>
                      <a:pt x="200" y="19"/>
                    </a:cubicBezTo>
                    <a:cubicBezTo>
                      <a:pt x="200" y="19"/>
                      <a:pt x="188" y="7"/>
                      <a:pt x="178" y="12"/>
                    </a:cubicBezTo>
                    <a:cubicBezTo>
                      <a:pt x="168" y="17"/>
                      <a:pt x="141" y="59"/>
                      <a:pt x="122" y="78"/>
                    </a:cubicBezTo>
                    <a:cubicBezTo>
                      <a:pt x="103" y="97"/>
                      <a:pt x="84" y="129"/>
                      <a:pt x="0" y="100"/>
                    </a:cubicBezTo>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4" name="Freeform 13"/>
              <p:cNvSpPr/>
              <p:nvPr>
                <p:custDataLst>
                  <p:tags r:id="rId15"/>
                </p:custDataLst>
              </p:nvPr>
            </p:nvSpPr>
            <p:spPr bwMode="auto">
              <a:xfrm flipH="1">
                <a:off x="9813436" y="4756561"/>
                <a:ext cx="293398" cy="155919"/>
              </a:xfrm>
              <a:custGeom>
                <a:avLst/>
                <a:gdLst>
                  <a:gd name="T0" fmla="*/ 67 w 75"/>
                  <a:gd name="T1" fmla="*/ 2 h 40"/>
                  <a:gd name="T2" fmla="*/ 36 w 75"/>
                  <a:gd name="T3" fmla="*/ 2 h 40"/>
                  <a:gd name="T4" fmla="*/ 12 w 75"/>
                  <a:gd name="T5" fmla="*/ 6 h 40"/>
                  <a:gd name="T6" fmla="*/ 9 w 75"/>
                  <a:gd name="T7" fmla="*/ 32 h 40"/>
                  <a:gd name="T8" fmla="*/ 45 w 75"/>
                  <a:gd name="T9" fmla="*/ 31 h 40"/>
                  <a:gd name="T10" fmla="*/ 68 w 75"/>
                  <a:gd name="T11" fmla="*/ 5 h 40"/>
                  <a:gd name="T12" fmla="*/ 74 w 75"/>
                  <a:gd name="T13" fmla="*/ 8 h 40"/>
                  <a:gd name="T14" fmla="*/ 75 w 75"/>
                  <a:gd name="T15" fmla="*/ 6 h 40"/>
                  <a:gd name="T16" fmla="*/ 67 w 75"/>
                  <a:gd name="T17"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0">
                    <a:moveTo>
                      <a:pt x="67" y="2"/>
                    </a:moveTo>
                    <a:cubicBezTo>
                      <a:pt x="67" y="2"/>
                      <a:pt x="44" y="3"/>
                      <a:pt x="36" y="2"/>
                    </a:cubicBezTo>
                    <a:cubicBezTo>
                      <a:pt x="28" y="0"/>
                      <a:pt x="18" y="0"/>
                      <a:pt x="12" y="6"/>
                    </a:cubicBezTo>
                    <a:cubicBezTo>
                      <a:pt x="6" y="11"/>
                      <a:pt x="0" y="26"/>
                      <a:pt x="9" y="32"/>
                    </a:cubicBezTo>
                    <a:cubicBezTo>
                      <a:pt x="19" y="37"/>
                      <a:pt x="35" y="40"/>
                      <a:pt x="45" y="31"/>
                    </a:cubicBezTo>
                    <a:cubicBezTo>
                      <a:pt x="56" y="21"/>
                      <a:pt x="62" y="5"/>
                      <a:pt x="68" y="5"/>
                    </a:cubicBezTo>
                    <a:cubicBezTo>
                      <a:pt x="73" y="5"/>
                      <a:pt x="74" y="8"/>
                      <a:pt x="74" y="8"/>
                    </a:cubicBezTo>
                    <a:cubicBezTo>
                      <a:pt x="75" y="6"/>
                      <a:pt x="75" y="6"/>
                      <a:pt x="75" y="6"/>
                    </a:cubicBezTo>
                    <a:cubicBezTo>
                      <a:pt x="75" y="6"/>
                      <a:pt x="72" y="2"/>
                      <a:pt x="67" y="2"/>
                    </a:cubicBezTo>
                    <a:close/>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5" name="Freeform 6"/>
              <p:cNvSpPr/>
              <p:nvPr>
                <p:custDataLst>
                  <p:tags r:id="rId16"/>
                </p:custDataLst>
              </p:nvPr>
            </p:nvSpPr>
            <p:spPr bwMode="auto">
              <a:xfrm flipH="1">
                <a:off x="9335618" y="4204973"/>
                <a:ext cx="367166" cy="989168"/>
              </a:xfrm>
              <a:custGeom>
                <a:avLst/>
                <a:gdLst>
                  <a:gd name="T0" fmla="*/ 73 w 94"/>
                  <a:gd name="T1" fmla="*/ 9 h 253"/>
                  <a:gd name="T2" fmla="*/ 0 w 94"/>
                  <a:gd name="T3" fmla="*/ 249 h 253"/>
                  <a:gd name="T4" fmla="*/ 71 w 94"/>
                  <a:gd name="T5" fmla="*/ 238 h 253"/>
                  <a:gd name="T6" fmla="*/ 94 w 94"/>
                  <a:gd name="T7" fmla="*/ 25 h 253"/>
                  <a:gd name="T8" fmla="*/ 73 w 94"/>
                  <a:gd name="T9" fmla="*/ 9 h 253"/>
                </a:gdLst>
                <a:ahLst/>
                <a:cxnLst>
                  <a:cxn ang="0">
                    <a:pos x="T0" y="T1"/>
                  </a:cxn>
                  <a:cxn ang="0">
                    <a:pos x="T2" y="T3"/>
                  </a:cxn>
                  <a:cxn ang="0">
                    <a:pos x="T4" y="T5"/>
                  </a:cxn>
                  <a:cxn ang="0">
                    <a:pos x="T6" y="T7"/>
                  </a:cxn>
                  <a:cxn ang="0">
                    <a:pos x="T8" y="T9"/>
                  </a:cxn>
                </a:cxnLst>
                <a:rect l="0" t="0" r="r" b="b"/>
                <a:pathLst>
                  <a:path w="94" h="253">
                    <a:moveTo>
                      <a:pt x="73" y="9"/>
                    </a:moveTo>
                    <a:cubicBezTo>
                      <a:pt x="56" y="91"/>
                      <a:pt x="29" y="171"/>
                      <a:pt x="0" y="249"/>
                    </a:cubicBezTo>
                    <a:cubicBezTo>
                      <a:pt x="25" y="250"/>
                      <a:pt x="65" y="253"/>
                      <a:pt x="71" y="238"/>
                    </a:cubicBezTo>
                    <a:cubicBezTo>
                      <a:pt x="77" y="221"/>
                      <a:pt x="94" y="25"/>
                      <a:pt x="94" y="25"/>
                    </a:cubicBezTo>
                    <a:cubicBezTo>
                      <a:pt x="94" y="25"/>
                      <a:pt x="90" y="0"/>
                      <a:pt x="73" y="9"/>
                    </a:cubicBezTo>
                  </a:path>
                </a:pathLst>
              </a:custGeom>
              <a:solidFill>
                <a:srgbClr val="ED9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6" name="Oval 11"/>
              <p:cNvSpPr>
                <a:spLocks noChangeArrowheads="1"/>
              </p:cNvSpPr>
              <p:nvPr>
                <p:custDataLst>
                  <p:tags r:id="rId17"/>
                </p:custDataLst>
              </p:nvPr>
            </p:nvSpPr>
            <p:spPr bwMode="auto">
              <a:xfrm flipH="1">
                <a:off x="9898941" y="4468193"/>
                <a:ext cx="67062" cy="6203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7" name="Oval 12"/>
              <p:cNvSpPr>
                <a:spLocks noChangeArrowheads="1"/>
              </p:cNvSpPr>
              <p:nvPr>
                <p:custDataLst>
                  <p:tags r:id="rId18"/>
                </p:custDataLst>
              </p:nvPr>
            </p:nvSpPr>
            <p:spPr bwMode="auto">
              <a:xfrm flipH="1">
                <a:off x="9907323" y="4468193"/>
                <a:ext cx="65386" cy="6203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8" name="Freeform 14"/>
              <p:cNvSpPr/>
              <p:nvPr>
                <p:custDataLst>
                  <p:tags r:id="rId19"/>
                </p:custDataLst>
              </p:nvPr>
            </p:nvSpPr>
            <p:spPr bwMode="auto">
              <a:xfrm flipH="1">
                <a:off x="9813436" y="4764943"/>
                <a:ext cx="246454" cy="155919"/>
              </a:xfrm>
              <a:custGeom>
                <a:avLst/>
                <a:gdLst>
                  <a:gd name="T0" fmla="*/ 0 w 63"/>
                  <a:gd name="T1" fmla="*/ 31 h 40"/>
                  <a:gd name="T2" fmla="*/ 22 w 63"/>
                  <a:gd name="T3" fmla="*/ 32 h 40"/>
                  <a:gd name="T4" fmla="*/ 41 w 63"/>
                  <a:gd name="T5" fmla="*/ 17 h 40"/>
                  <a:gd name="T6" fmla="*/ 55 w 63"/>
                  <a:gd name="T7" fmla="*/ 1 h 40"/>
                  <a:gd name="T8" fmla="*/ 63 w 63"/>
                  <a:gd name="T9" fmla="*/ 4 h 40"/>
                  <a:gd name="T10" fmla="*/ 62 w 63"/>
                  <a:gd name="T11" fmla="*/ 6 h 40"/>
                  <a:gd name="T12" fmla="*/ 55 w 63"/>
                  <a:gd name="T13" fmla="*/ 4 h 40"/>
                  <a:gd name="T14" fmla="*/ 38 w 63"/>
                  <a:gd name="T15" fmla="*/ 24 h 40"/>
                  <a:gd name="T16" fmla="*/ 0 w 63"/>
                  <a:gd name="T17"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0">
                    <a:moveTo>
                      <a:pt x="0" y="31"/>
                    </a:moveTo>
                    <a:cubicBezTo>
                      <a:pt x="0" y="31"/>
                      <a:pt x="11" y="36"/>
                      <a:pt x="22" y="32"/>
                    </a:cubicBezTo>
                    <a:cubicBezTo>
                      <a:pt x="32" y="28"/>
                      <a:pt x="38" y="20"/>
                      <a:pt x="41" y="17"/>
                    </a:cubicBezTo>
                    <a:cubicBezTo>
                      <a:pt x="43" y="14"/>
                      <a:pt x="50" y="2"/>
                      <a:pt x="55" y="1"/>
                    </a:cubicBezTo>
                    <a:cubicBezTo>
                      <a:pt x="60" y="0"/>
                      <a:pt x="63" y="4"/>
                      <a:pt x="63" y="4"/>
                    </a:cubicBezTo>
                    <a:cubicBezTo>
                      <a:pt x="62" y="6"/>
                      <a:pt x="62" y="6"/>
                      <a:pt x="62" y="6"/>
                    </a:cubicBezTo>
                    <a:cubicBezTo>
                      <a:pt x="62" y="6"/>
                      <a:pt x="58" y="2"/>
                      <a:pt x="55" y="4"/>
                    </a:cubicBezTo>
                    <a:cubicBezTo>
                      <a:pt x="52" y="5"/>
                      <a:pt x="44" y="18"/>
                      <a:pt x="38" y="24"/>
                    </a:cubicBezTo>
                    <a:cubicBezTo>
                      <a:pt x="32" y="30"/>
                      <a:pt x="26" y="40"/>
                      <a:pt x="0" y="31"/>
                    </a:cubicBezTo>
                    <a:close/>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19" name="Oval 15"/>
              <p:cNvSpPr>
                <a:spLocks noChangeArrowheads="1"/>
              </p:cNvSpPr>
              <p:nvPr>
                <p:custDataLst>
                  <p:tags r:id="rId20"/>
                </p:custDataLst>
              </p:nvPr>
            </p:nvSpPr>
            <p:spPr bwMode="auto">
              <a:xfrm flipH="1">
                <a:off x="9992828" y="4847095"/>
                <a:ext cx="20119" cy="1844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0" name="Oval 16"/>
              <p:cNvSpPr>
                <a:spLocks noChangeArrowheads="1"/>
              </p:cNvSpPr>
              <p:nvPr>
                <p:custDataLst>
                  <p:tags r:id="rId21"/>
                </p:custDataLst>
              </p:nvPr>
            </p:nvSpPr>
            <p:spPr bwMode="auto">
              <a:xfrm flipH="1">
                <a:off x="9992828" y="4847095"/>
                <a:ext cx="20119" cy="1844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1" name="Freeform 17"/>
              <p:cNvSpPr>
                <a:spLocks noEditPoints="1"/>
              </p:cNvSpPr>
              <p:nvPr>
                <p:custDataLst>
                  <p:tags r:id="rId22"/>
                </p:custDataLst>
              </p:nvPr>
            </p:nvSpPr>
            <p:spPr bwMode="auto">
              <a:xfrm flipH="1">
                <a:off x="9367472" y="4204973"/>
                <a:ext cx="226336" cy="16766"/>
              </a:xfrm>
              <a:custGeom>
                <a:avLst/>
                <a:gdLst>
                  <a:gd name="T0" fmla="*/ 42 w 58"/>
                  <a:gd name="T1" fmla="*/ 0 h 4"/>
                  <a:gd name="T2" fmla="*/ 0 w 58"/>
                  <a:gd name="T3" fmla="*/ 2 h 4"/>
                  <a:gd name="T4" fmla="*/ 0 w 58"/>
                  <a:gd name="T5" fmla="*/ 2 h 4"/>
                  <a:gd name="T6" fmla="*/ 42 w 58"/>
                  <a:gd name="T7" fmla="*/ 0 h 4"/>
                  <a:gd name="T8" fmla="*/ 43 w 58"/>
                  <a:gd name="T9" fmla="*/ 0 h 4"/>
                  <a:gd name="T10" fmla="*/ 42 w 58"/>
                  <a:gd name="T11" fmla="*/ 0 h 4"/>
                  <a:gd name="T12" fmla="*/ 43 w 58"/>
                  <a:gd name="T13" fmla="*/ 0 h 4"/>
                  <a:gd name="T14" fmla="*/ 43 w 58"/>
                  <a:gd name="T15" fmla="*/ 0 h 4"/>
                  <a:gd name="T16" fmla="*/ 43 w 58"/>
                  <a:gd name="T17" fmla="*/ 0 h 4"/>
                  <a:gd name="T18" fmla="*/ 43 w 58"/>
                  <a:gd name="T19" fmla="*/ 0 h 4"/>
                  <a:gd name="T20" fmla="*/ 44 w 58"/>
                  <a:gd name="T21" fmla="*/ 0 h 4"/>
                  <a:gd name="T22" fmla="*/ 44 w 58"/>
                  <a:gd name="T23" fmla="*/ 0 h 4"/>
                  <a:gd name="T24" fmla="*/ 58 w 58"/>
                  <a:gd name="T25" fmla="*/ 4 h 4"/>
                  <a:gd name="T26" fmla="*/ 58 w 58"/>
                  <a:gd name="T27" fmla="*/ 4 h 4"/>
                  <a:gd name="T28" fmla="*/ 44 w 58"/>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
                    <a:moveTo>
                      <a:pt x="42" y="0"/>
                    </a:moveTo>
                    <a:cubicBezTo>
                      <a:pt x="42" y="0"/>
                      <a:pt x="22" y="1"/>
                      <a:pt x="0" y="2"/>
                    </a:cubicBezTo>
                    <a:cubicBezTo>
                      <a:pt x="0" y="2"/>
                      <a:pt x="0" y="2"/>
                      <a:pt x="0" y="2"/>
                    </a:cubicBezTo>
                    <a:cubicBezTo>
                      <a:pt x="22" y="1"/>
                      <a:pt x="42" y="0"/>
                      <a:pt x="42" y="0"/>
                    </a:cubicBezTo>
                    <a:moveTo>
                      <a:pt x="43" y="0"/>
                    </a:moveTo>
                    <a:cubicBezTo>
                      <a:pt x="43" y="0"/>
                      <a:pt x="42" y="0"/>
                      <a:pt x="42" y="0"/>
                    </a:cubicBezTo>
                    <a:cubicBezTo>
                      <a:pt x="42" y="0"/>
                      <a:pt x="43" y="0"/>
                      <a:pt x="43" y="0"/>
                    </a:cubicBezTo>
                    <a:moveTo>
                      <a:pt x="43" y="0"/>
                    </a:moveTo>
                    <a:cubicBezTo>
                      <a:pt x="43" y="0"/>
                      <a:pt x="43" y="0"/>
                      <a:pt x="43" y="0"/>
                    </a:cubicBezTo>
                    <a:cubicBezTo>
                      <a:pt x="43" y="0"/>
                      <a:pt x="43" y="0"/>
                      <a:pt x="43" y="0"/>
                    </a:cubicBezTo>
                    <a:moveTo>
                      <a:pt x="44" y="0"/>
                    </a:moveTo>
                    <a:cubicBezTo>
                      <a:pt x="44" y="0"/>
                      <a:pt x="44" y="0"/>
                      <a:pt x="44" y="0"/>
                    </a:cubicBezTo>
                    <a:cubicBezTo>
                      <a:pt x="49" y="0"/>
                      <a:pt x="54" y="1"/>
                      <a:pt x="58" y="4"/>
                    </a:cubicBezTo>
                    <a:cubicBezTo>
                      <a:pt x="58" y="4"/>
                      <a:pt x="58" y="4"/>
                      <a:pt x="58" y="4"/>
                    </a:cubicBezTo>
                    <a:cubicBezTo>
                      <a:pt x="54" y="1"/>
                      <a:pt x="49" y="0"/>
                      <a:pt x="44"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2" name="Freeform 19"/>
              <p:cNvSpPr/>
              <p:nvPr>
                <p:custDataLst>
                  <p:tags r:id="rId23"/>
                </p:custDataLst>
              </p:nvPr>
            </p:nvSpPr>
            <p:spPr bwMode="auto">
              <a:xfrm flipH="1">
                <a:off x="9374178" y="4248564"/>
                <a:ext cx="263220" cy="746067"/>
              </a:xfrm>
              <a:custGeom>
                <a:avLst/>
                <a:gdLst>
                  <a:gd name="T0" fmla="*/ 57 w 67"/>
                  <a:gd name="T1" fmla="*/ 0 h 191"/>
                  <a:gd name="T2" fmla="*/ 56 w 67"/>
                  <a:gd name="T3" fmla="*/ 0 h 191"/>
                  <a:gd name="T4" fmla="*/ 0 w 67"/>
                  <a:gd name="T5" fmla="*/ 191 h 191"/>
                  <a:gd name="T6" fmla="*/ 61 w 67"/>
                  <a:gd name="T7" fmla="*/ 172 h 191"/>
                  <a:gd name="T8" fmla="*/ 64 w 67"/>
                  <a:gd name="T9" fmla="*/ 149 h 191"/>
                  <a:gd name="T10" fmla="*/ 48 w 67"/>
                  <a:gd name="T11" fmla="*/ 114 h 191"/>
                  <a:gd name="T12" fmla="*/ 48 w 67"/>
                  <a:gd name="T13" fmla="*/ 114 h 191"/>
                  <a:gd name="T14" fmla="*/ 67 w 67"/>
                  <a:gd name="T15" fmla="*/ 2 h 191"/>
                  <a:gd name="T16" fmla="*/ 66 w 67"/>
                  <a:gd name="T17" fmla="*/ 1 h 191"/>
                  <a:gd name="T18" fmla="*/ 57 w 67"/>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91">
                    <a:moveTo>
                      <a:pt x="57" y="0"/>
                    </a:moveTo>
                    <a:cubicBezTo>
                      <a:pt x="57" y="0"/>
                      <a:pt x="56" y="0"/>
                      <a:pt x="56" y="0"/>
                    </a:cubicBezTo>
                    <a:cubicBezTo>
                      <a:pt x="42" y="65"/>
                      <a:pt x="22" y="129"/>
                      <a:pt x="0" y="191"/>
                    </a:cubicBezTo>
                    <a:cubicBezTo>
                      <a:pt x="61" y="172"/>
                      <a:pt x="61" y="172"/>
                      <a:pt x="61" y="172"/>
                    </a:cubicBezTo>
                    <a:cubicBezTo>
                      <a:pt x="62" y="165"/>
                      <a:pt x="63" y="157"/>
                      <a:pt x="64" y="149"/>
                    </a:cubicBezTo>
                    <a:cubicBezTo>
                      <a:pt x="52" y="142"/>
                      <a:pt x="45" y="128"/>
                      <a:pt x="48" y="114"/>
                    </a:cubicBezTo>
                    <a:cubicBezTo>
                      <a:pt x="48" y="114"/>
                      <a:pt x="48" y="114"/>
                      <a:pt x="48" y="114"/>
                    </a:cubicBezTo>
                    <a:cubicBezTo>
                      <a:pt x="67" y="2"/>
                      <a:pt x="67" y="2"/>
                      <a:pt x="67" y="2"/>
                    </a:cubicBezTo>
                    <a:cubicBezTo>
                      <a:pt x="67" y="2"/>
                      <a:pt x="66" y="1"/>
                      <a:pt x="66" y="1"/>
                    </a:cubicBezTo>
                    <a:cubicBezTo>
                      <a:pt x="63" y="1"/>
                      <a:pt x="61" y="0"/>
                      <a:pt x="57" y="0"/>
                    </a:cubicBezTo>
                  </a:path>
                </a:pathLst>
              </a:custGeom>
              <a:solidFill>
                <a:srgbClr val="B06E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3" name="Freeform 20"/>
              <p:cNvSpPr/>
              <p:nvPr>
                <p:custDataLst>
                  <p:tags r:id="rId24"/>
                </p:custDataLst>
              </p:nvPr>
            </p:nvSpPr>
            <p:spPr bwMode="auto">
              <a:xfrm flipH="1">
                <a:off x="9417769" y="4248564"/>
                <a:ext cx="554941" cy="922106"/>
              </a:xfrm>
              <a:custGeom>
                <a:avLst/>
                <a:gdLst>
                  <a:gd name="T0" fmla="*/ 142 w 142"/>
                  <a:gd name="T1" fmla="*/ 0 h 236"/>
                  <a:gd name="T2" fmla="*/ 140 w 142"/>
                  <a:gd name="T3" fmla="*/ 1 h 236"/>
                  <a:gd name="T4" fmla="*/ 84 w 142"/>
                  <a:gd name="T5" fmla="*/ 67 h 236"/>
                  <a:gd name="T6" fmla="*/ 73 w 142"/>
                  <a:gd name="T7" fmla="*/ 80 h 236"/>
                  <a:gd name="T8" fmla="*/ 72 w 142"/>
                  <a:gd name="T9" fmla="*/ 182 h 236"/>
                  <a:gd name="T10" fmla="*/ 44 w 142"/>
                  <a:gd name="T11" fmla="*/ 214 h 236"/>
                  <a:gd name="T12" fmla="*/ 0 w 142"/>
                  <a:gd name="T13" fmla="*/ 233 h 236"/>
                  <a:gd name="T14" fmla="*/ 27 w 142"/>
                  <a:gd name="T15" fmla="*/ 236 h 236"/>
                  <a:gd name="T16" fmla="*/ 83 w 142"/>
                  <a:gd name="T17" fmla="*/ 192 h 236"/>
                  <a:gd name="T18" fmla="*/ 86 w 142"/>
                  <a:gd name="T19" fmla="*/ 191 h 236"/>
                  <a:gd name="T20" fmla="*/ 142 w 142"/>
                  <a:gd name="T2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6">
                    <a:moveTo>
                      <a:pt x="142" y="0"/>
                    </a:moveTo>
                    <a:cubicBezTo>
                      <a:pt x="141" y="1"/>
                      <a:pt x="141" y="1"/>
                      <a:pt x="140" y="1"/>
                    </a:cubicBezTo>
                    <a:cubicBezTo>
                      <a:pt x="130" y="6"/>
                      <a:pt x="103" y="48"/>
                      <a:pt x="84" y="67"/>
                    </a:cubicBezTo>
                    <a:cubicBezTo>
                      <a:pt x="81" y="72"/>
                      <a:pt x="77" y="76"/>
                      <a:pt x="73" y="80"/>
                    </a:cubicBezTo>
                    <a:cubicBezTo>
                      <a:pt x="69" y="114"/>
                      <a:pt x="72" y="147"/>
                      <a:pt x="72" y="182"/>
                    </a:cubicBezTo>
                    <a:cubicBezTo>
                      <a:pt x="72" y="194"/>
                      <a:pt x="56" y="206"/>
                      <a:pt x="44" y="214"/>
                    </a:cubicBezTo>
                    <a:cubicBezTo>
                      <a:pt x="30" y="219"/>
                      <a:pt x="15" y="226"/>
                      <a:pt x="0" y="233"/>
                    </a:cubicBezTo>
                    <a:cubicBezTo>
                      <a:pt x="9" y="234"/>
                      <a:pt x="19" y="235"/>
                      <a:pt x="27" y="236"/>
                    </a:cubicBezTo>
                    <a:cubicBezTo>
                      <a:pt x="47" y="208"/>
                      <a:pt x="83" y="192"/>
                      <a:pt x="83" y="192"/>
                    </a:cubicBezTo>
                    <a:cubicBezTo>
                      <a:pt x="86" y="191"/>
                      <a:pt x="86" y="191"/>
                      <a:pt x="86" y="191"/>
                    </a:cubicBezTo>
                    <a:cubicBezTo>
                      <a:pt x="108" y="129"/>
                      <a:pt x="128" y="65"/>
                      <a:pt x="142" y="0"/>
                    </a:cubicBezTo>
                  </a:path>
                </a:pathLst>
              </a:custGeom>
              <a:solidFill>
                <a:srgbClr val="BD7E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4" name="Freeform 21"/>
              <p:cNvSpPr>
                <a:spLocks noEditPoints="1"/>
              </p:cNvSpPr>
              <p:nvPr>
                <p:custDataLst>
                  <p:tags r:id="rId25"/>
                </p:custDataLst>
              </p:nvPr>
            </p:nvSpPr>
            <p:spPr bwMode="auto">
              <a:xfrm flipH="1">
                <a:off x="9367472" y="4204973"/>
                <a:ext cx="320223" cy="357106"/>
              </a:xfrm>
              <a:custGeom>
                <a:avLst/>
                <a:gdLst>
                  <a:gd name="T0" fmla="*/ 11 w 82"/>
                  <a:gd name="T1" fmla="*/ 78 h 91"/>
                  <a:gd name="T2" fmla="*/ 11 w 82"/>
                  <a:gd name="T3" fmla="*/ 78 h 91"/>
                  <a:gd name="T4" fmla="*/ 0 w 82"/>
                  <a:gd name="T5" fmla="*/ 90 h 91"/>
                  <a:gd name="T6" fmla="*/ 0 w 82"/>
                  <a:gd name="T7" fmla="*/ 91 h 91"/>
                  <a:gd name="T8" fmla="*/ 11 w 82"/>
                  <a:gd name="T9" fmla="*/ 78 h 91"/>
                  <a:gd name="T10" fmla="*/ 72 w 82"/>
                  <a:gd name="T11" fmla="*/ 11 h 91"/>
                  <a:gd name="T12" fmla="*/ 70 w 82"/>
                  <a:gd name="T13" fmla="*/ 11 h 91"/>
                  <a:gd name="T14" fmla="*/ 79 w 82"/>
                  <a:gd name="T15" fmla="*/ 12 h 91"/>
                  <a:gd name="T16" fmla="*/ 72 w 82"/>
                  <a:gd name="T17" fmla="*/ 11 h 91"/>
                  <a:gd name="T18" fmla="*/ 68 w 82"/>
                  <a:gd name="T19" fmla="*/ 0 h 91"/>
                  <a:gd name="T20" fmla="*/ 67 w 82"/>
                  <a:gd name="T21" fmla="*/ 0 h 91"/>
                  <a:gd name="T22" fmla="*/ 67 w 82"/>
                  <a:gd name="T23" fmla="*/ 0 h 91"/>
                  <a:gd name="T24" fmla="*/ 67 w 82"/>
                  <a:gd name="T25" fmla="*/ 0 h 91"/>
                  <a:gd name="T26" fmla="*/ 67 w 82"/>
                  <a:gd name="T27" fmla="*/ 0 h 91"/>
                  <a:gd name="T28" fmla="*/ 67 w 82"/>
                  <a:gd name="T29" fmla="*/ 0 h 91"/>
                  <a:gd name="T30" fmla="*/ 67 w 82"/>
                  <a:gd name="T31" fmla="*/ 0 h 91"/>
                  <a:gd name="T32" fmla="*/ 66 w 82"/>
                  <a:gd name="T33" fmla="*/ 0 h 91"/>
                  <a:gd name="T34" fmla="*/ 66 w 82"/>
                  <a:gd name="T35" fmla="*/ 0 h 91"/>
                  <a:gd name="T36" fmla="*/ 24 w 82"/>
                  <a:gd name="T37" fmla="*/ 2 h 91"/>
                  <a:gd name="T38" fmla="*/ 19 w 82"/>
                  <a:gd name="T39" fmla="*/ 17 h 91"/>
                  <a:gd name="T40" fmla="*/ 1 w 82"/>
                  <a:gd name="T41" fmla="*/ 77 h 91"/>
                  <a:gd name="T42" fmla="*/ 21 w 82"/>
                  <a:gd name="T43" fmla="*/ 55 h 91"/>
                  <a:gd name="T44" fmla="*/ 67 w 82"/>
                  <a:gd name="T45" fmla="*/ 3 h 91"/>
                  <a:gd name="T46" fmla="*/ 71 w 82"/>
                  <a:gd name="T47" fmla="*/ 2 h 91"/>
                  <a:gd name="T48" fmla="*/ 82 w 82"/>
                  <a:gd name="T49" fmla="*/ 5 h 91"/>
                  <a:gd name="T50" fmla="*/ 82 w 82"/>
                  <a:gd name="T51" fmla="*/ 4 h 91"/>
                  <a:gd name="T52" fmla="*/ 68 w 82"/>
                  <a:gd name="T5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91">
                    <a:moveTo>
                      <a:pt x="11" y="78"/>
                    </a:moveTo>
                    <a:cubicBezTo>
                      <a:pt x="11" y="78"/>
                      <a:pt x="11" y="78"/>
                      <a:pt x="11" y="78"/>
                    </a:cubicBezTo>
                    <a:cubicBezTo>
                      <a:pt x="8" y="82"/>
                      <a:pt x="4" y="86"/>
                      <a:pt x="0" y="90"/>
                    </a:cubicBezTo>
                    <a:cubicBezTo>
                      <a:pt x="0" y="90"/>
                      <a:pt x="0" y="91"/>
                      <a:pt x="0" y="91"/>
                    </a:cubicBezTo>
                    <a:cubicBezTo>
                      <a:pt x="4" y="87"/>
                      <a:pt x="8" y="83"/>
                      <a:pt x="11" y="78"/>
                    </a:cubicBezTo>
                    <a:moveTo>
                      <a:pt x="72" y="11"/>
                    </a:moveTo>
                    <a:cubicBezTo>
                      <a:pt x="72" y="11"/>
                      <a:pt x="71" y="11"/>
                      <a:pt x="70" y="11"/>
                    </a:cubicBezTo>
                    <a:cubicBezTo>
                      <a:pt x="74" y="11"/>
                      <a:pt x="76" y="12"/>
                      <a:pt x="79" y="12"/>
                    </a:cubicBezTo>
                    <a:cubicBezTo>
                      <a:pt x="77" y="11"/>
                      <a:pt x="75" y="11"/>
                      <a:pt x="72" y="11"/>
                    </a:cubicBezTo>
                    <a:moveTo>
                      <a:pt x="68" y="0"/>
                    </a:moveTo>
                    <a:cubicBezTo>
                      <a:pt x="68"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6" y="0"/>
                      <a:pt x="66" y="0"/>
                    </a:cubicBezTo>
                    <a:cubicBezTo>
                      <a:pt x="66" y="0"/>
                      <a:pt x="66" y="0"/>
                      <a:pt x="66" y="0"/>
                    </a:cubicBezTo>
                    <a:cubicBezTo>
                      <a:pt x="66" y="0"/>
                      <a:pt x="46" y="1"/>
                      <a:pt x="24" y="2"/>
                    </a:cubicBezTo>
                    <a:cubicBezTo>
                      <a:pt x="23" y="7"/>
                      <a:pt x="22" y="12"/>
                      <a:pt x="19" y="17"/>
                    </a:cubicBezTo>
                    <a:cubicBezTo>
                      <a:pt x="9" y="37"/>
                      <a:pt x="4" y="57"/>
                      <a:pt x="1" y="77"/>
                    </a:cubicBezTo>
                    <a:cubicBezTo>
                      <a:pt x="11" y="68"/>
                      <a:pt x="17" y="60"/>
                      <a:pt x="21" y="55"/>
                    </a:cubicBezTo>
                    <a:cubicBezTo>
                      <a:pt x="29" y="45"/>
                      <a:pt x="50" y="6"/>
                      <a:pt x="67" y="3"/>
                    </a:cubicBezTo>
                    <a:cubicBezTo>
                      <a:pt x="68" y="2"/>
                      <a:pt x="70" y="2"/>
                      <a:pt x="71" y="2"/>
                    </a:cubicBezTo>
                    <a:cubicBezTo>
                      <a:pt x="75" y="2"/>
                      <a:pt x="79" y="3"/>
                      <a:pt x="82" y="5"/>
                    </a:cubicBezTo>
                    <a:cubicBezTo>
                      <a:pt x="82" y="4"/>
                      <a:pt x="82" y="4"/>
                      <a:pt x="82" y="4"/>
                    </a:cubicBezTo>
                    <a:cubicBezTo>
                      <a:pt x="78" y="1"/>
                      <a:pt x="73" y="0"/>
                      <a:pt x="68" y="0"/>
                    </a:cubicBezTo>
                  </a:path>
                </a:pathLst>
              </a:custGeom>
              <a:solidFill>
                <a:srgbClr val="BD61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5" name="Freeform 22"/>
              <p:cNvSpPr/>
              <p:nvPr>
                <p:custDataLst>
                  <p:tags r:id="rId26"/>
                </p:custDataLst>
              </p:nvPr>
            </p:nvSpPr>
            <p:spPr bwMode="auto">
              <a:xfrm flipH="1">
                <a:off x="9367472" y="4213356"/>
                <a:ext cx="320223" cy="343693"/>
              </a:xfrm>
              <a:custGeom>
                <a:avLst/>
                <a:gdLst>
                  <a:gd name="T0" fmla="*/ 71 w 82"/>
                  <a:gd name="T1" fmla="*/ 0 h 88"/>
                  <a:gd name="T2" fmla="*/ 67 w 82"/>
                  <a:gd name="T3" fmla="*/ 1 h 88"/>
                  <a:gd name="T4" fmla="*/ 21 w 82"/>
                  <a:gd name="T5" fmla="*/ 53 h 88"/>
                  <a:gd name="T6" fmla="*/ 1 w 82"/>
                  <a:gd name="T7" fmla="*/ 75 h 88"/>
                  <a:gd name="T8" fmla="*/ 0 w 82"/>
                  <a:gd name="T9" fmla="*/ 88 h 88"/>
                  <a:gd name="T10" fmla="*/ 11 w 82"/>
                  <a:gd name="T11" fmla="*/ 76 h 88"/>
                  <a:gd name="T12" fmla="*/ 11 w 82"/>
                  <a:gd name="T13" fmla="*/ 76 h 88"/>
                  <a:gd name="T14" fmla="*/ 67 w 82"/>
                  <a:gd name="T15" fmla="*/ 10 h 88"/>
                  <a:gd name="T16" fmla="*/ 69 w 82"/>
                  <a:gd name="T17" fmla="*/ 9 h 88"/>
                  <a:gd name="T18" fmla="*/ 69 w 82"/>
                  <a:gd name="T19" fmla="*/ 9 h 88"/>
                  <a:gd name="T20" fmla="*/ 70 w 82"/>
                  <a:gd name="T21" fmla="*/ 9 h 88"/>
                  <a:gd name="T22" fmla="*/ 72 w 82"/>
                  <a:gd name="T23" fmla="*/ 9 h 88"/>
                  <a:gd name="T24" fmla="*/ 79 w 82"/>
                  <a:gd name="T25" fmla="*/ 10 h 88"/>
                  <a:gd name="T26" fmla="*/ 80 w 82"/>
                  <a:gd name="T27" fmla="*/ 11 h 88"/>
                  <a:gd name="T28" fmla="*/ 82 w 82"/>
                  <a:gd name="T29" fmla="*/ 3 h 88"/>
                  <a:gd name="T30" fmla="*/ 71 w 82"/>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8">
                    <a:moveTo>
                      <a:pt x="71" y="0"/>
                    </a:moveTo>
                    <a:cubicBezTo>
                      <a:pt x="70" y="0"/>
                      <a:pt x="68" y="0"/>
                      <a:pt x="67" y="1"/>
                    </a:cubicBezTo>
                    <a:cubicBezTo>
                      <a:pt x="50" y="4"/>
                      <a:pt x="29" y="43"/>
                      <a:pt x="21" y="53"/>
                    </a:cubicBezTo>
                    <a:cubicBezTo>
                      <a:pt x="17" y="58"/>
                      <a:pt x="11" y="66"/>
                      <a:pt x="1" y="75"/>
                    </a:cubicBezTo>
                    <a:cubicBezTo>
                      <a:pt x="1" y="79"/>
                      <a:pt x="0" y="84"/>
                      <a:pt x="0" y="88"/>
                    </a:cubicBezTo>
                    <a:cubicBezTo>
                      <a:pt x="4" y="84"/>
                      <a:pt x="8" y="80"/>
                      <a:pt x="11" y="76"/>
                    </a:cubicBezTo>
                    <a:cubicBezTo>
                      <a:pt x="11" y="76"/>
                      <a:pt x="11" y="76"/>
                      <a:pt x="11" y="76"/>
                    </a:cubicBezTo>
                    <a:cubicBezTo>
                      <a:pt x="30" y="57"/>
                      <a:pt x="57" y="15"/>
                      <a:pt x="67" y="10"/>
                    </a:cubicBezTo>
                    <a:cubicBezTo>
                      <a:pt x="68" y="10"/>
                      <a:pt x="68" y="10"/>
                      <a:pt x="69" y="9"/>
                    </a:cubicBezTo>
                    <a:cubicBezTo>
                      <a:pt x="69" y="9"/>
                      <a:pt x="69" y="9"/>
                      <a:pt x="69" y="9"/>
                    </a:cubicBezTo>
                    <a:cubicBezTo>
                      <a:pt x="69" y="9"/>
                      <a:pt x="70" y="9"/>
                      <a:pt x="70" y="9"/>
                    </a:cubicBezTo>
                    <a:cubicBezTo>
                      <a:pt x="71" y="9"/>
                      <a:pt x="72" y="9"/>
                      <a:pt x="72" y="9"/>
                    </a:cubicBezTo>
                    <a:cubicBezTo>
                      <a:pt x="75" y="9"/>
                      <a:pt x="77" y="9"/>
                      <a:pt x="79" y="10"/>
                    </a:cubicBezTo>
                    <a:cubicBezTo>
                      <a:pt x="79" y="10"/>
                      <a:pt x="80" y="11"/>
                      <a:pt x="80" y="11"/>
                    </a:cubicBezTo>
                    <a:cubicBezTo>
                      <a:pt x="82" y="3"/>
                      <a:pt x="82" y="3"/>
                      <a:pt x="82" y="3"/>
                    </a:cubicBezTo>
                    <a:cubicBezTo>
                      <a:pt x="79" y="1"/>
                      <a:pt x="75" y="0"/>
                      <a:pt x="71" y="0"/>
                    </a:cubicBezTo>
                  </a:path>
                </a:pathLst>
              </a:custGeom>
              <a:solidFill>
                <a:srgbClr val="9D51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6" name="Freeform 23"/>
              <p:cNvSpPr/>
              <p:nvPr>
                <p:custDataLst>
                  <p:tags r:id="rId27"/>
                </p:custDataLst>
              </p:nvPr>
            </p:nvSpPr>
            <p:spPr bwMode="auto">
              <a:xfrm flipH="1">
                <a:off x="8631464" y="2560272"/>
                <a:ext cx="58680" cy="129094"/>
              </a:xfrm>
              <a:custGeom>
                <a:avLst/>
                <a:gdLst>
                  <a:gd name="T0" fmla="*/ 0 w 15"/>
                  <a:gd name="T1" fmla="*/ 0 h 33"/>
                  <a:gd name="T2" fmla="*/ 15 w 15"/>
                  <a:gd name="T3" fmla="*/ 33 h 33"/>
                  <a:gd name="T4" fmla="*/ 13 w 15"/>
                  <a:gd name="T5" fmla="*/ 11 h 33"/>
                  <a:gd name="T6" fmla="*/ 0 w 15"/>
                  <a:gd name="T7" fmla="*/ 0 h 33"/>
                </a:gdLst>
                <a:ahLst/>
                <a:cxnLst>
                  <a:cxn ang="0">
                    <a:pos x="T0" y="T1"/>
                  </a:cxn>
                  <a:cxn ang="0">
                    <a:pos x="T2" y="T3"/>
                  </a:cxn>
                  <a:cxn ang="0">
                    <a:pos x="T4" y="T5"/>
                  </a:cxn>
                  <a:cxn ang="0">
                    <a:pos x="T6" y="T7"/>
                  </a:cxn>
                </a:cxnLst>
                <a:rect l="0" t="0" r="r" b="b"/>
                <a:pathLst>
                  <a:path w="15" h="33">
                    <a:moveTo>
                      <a:pt x="0" y="0"/>
                    </a:moveTo>
                    <a:cubicBezTo>
                      <a:pt x="15" y="33"/>
                      <a:pt x="15" y="33"/>
                      <a:pt x="15" y="33"/>
                    </a:cubicBezTo>
                    <a:cubicBezTo>
                      <a:pt x="13" y="11"/>
                      <a:pt x="13" y="11"/>
                      <a:pt x="13" y="11"/>
                    </a:cubicBezTo>
                    <a:cubicBezTo>
                      <a:pt x="13" y="11"/>
                      <a:pt x="8"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7" name="Freeform 31"/>
              <p:cNvSpPr>
                <a:spLocks noEditPoints="1"/>
              </p:cNvSpPr>
              <p:nvPr>
                <p:custDataLst>
                  <p:tags r:id="rId28"/>
                </p:custDataLst>
              </p:nvPr>
            </p:nvSpPr>
            <p:spPr bwMode="auto">
              <a:xfrm flipH="1">
                <a:off x="6570978" y="5402034"/>
                <a:ext cx="3436940" cy="516379"/>
              </a:xfrm>
              <a:custGeom>
                <a:avLst/>
                <a:gdLst>
                  <a:gd name="T0" fmla="*/ 440 w 879"/>
                  <a:gd name="T1" fmla="*/ 132 h 132"/>
                  <a:gd name="T2" fmla="*/ 440 w 879"/>
                  <a:gd name="T3" fmla="*/ 132 h 132"/>
                  <a:gd name="T4" fmla="*/ 441 w 879"/>
                  <a:gd name="T5" fmla="*/ 132 h 132"/>
                  <a:gd name="T6" fmla="*/ 438 w 879"/>
                  <a:gd name="T7" fmla="*/ 132 h 132"/>
                  <a:gd name="T8" fmla="*/ 441 w 879"/>
                  <a:gd name="T9" fmla="*/ 132 h 132"/>
                  <a:gd name="T10" fmla="*/ 442 w 879"/>
                  <a:gd name="T11" fmla="*/ 132 h 132"/>
                  <a:gd name="T12" fmla="*/ 437 w 879"/>
                  <a:gd name="T13" fmla="*/ 132 h 132"/>
                  <a:gd name="T14" fmla="*/ 436 w 879"/>
                  <a:gd name="T15" fmla="*/ 132 h 132"/>
                  <a:gd name="T16" fmla="*/ 443 w 879"/>
                  <a:gd name="T17" fmla="*/ 132 h 132"/>
                  <a:gd name="T18" fmla="*/ 435 w 879"/>
                  <a:gd name="T19" fmla="*/ 132 h 132"/>
                  <a:gd name="T20" fmla="*/ 435 w 879"/>
                  <a:gd name="T21" fmla="*/ 132 h 132"/>
                  <a:gd name="T22" fmla="*/ 435 w 879"/>
                  <a:gd name="T23" fmla="*/ 132 h 132"/>
                  <a:gd name="T24" fmla="*/ 445 w 879"/>
                  <a:gd name="T25" fmla="*/ 132 h 132"/>
                  <a:gd name="T26" fmla="*/ 434 w 879"/>
                  <a:gd name="T27" fmla="*/ 132 h 132"/>
                  <a:gd name="T28" fmla="*/ 433 w 879"/>
                  <a:gd name="T29" fmla="*/ 132 h 132"/>
                  <a:gd name="T30" fmla="*/ 446 w 879"/>
                  <a:gd name="T31" fmla="*/ 132 h 132"/>
                  <a:gd name="T32" fmla="*/ 432 w 879"/>
                  <a:gd name="T33" fmla="*/ 132 h 132"/>
                  <a:gd name="T34" fmla="*/ 432 w 879"/>
                  <a:gd name="T35" fmla="*/ 132 h 132"/>
                  <a:gd name="T36" fmla="*/ 432 w 879"/>
                  <a:gd name="T37" fmla="*/ 132 h 132"/>
                  <a:gd name="T38" fmla="*/ 431 w 879"/>
                  <a:gd name="T39" fmla="*/ 132 h 132"/>
                  <a:gd name="T40" fmla="*/ 449 w 879"/>
                  <a:gd name="T41" fmla="*/ 132 h 132"/>
                  <a:gd name="T42" fmla="*/ 449 w 879"/>
                  <a:gd name="T43" fmla="*/ 132 h 132"/>
                  <a:gd name="T44" fmla="*/ 450 w 879"/>
                  <a:gd name="T45" fmla="*/ 132 h 132"/>
                  <a:gd name="T46" fmla="*/ 239 w 879"/>
                  <a:gd name="T47" fmla="*/ 123 h 132"/>
                  <a:gd name="T48" fmla="*/ 0 w 879"/>
                  <a:gd name="T49" fmla="*/ 47 h 132"/>
                  <a:gd name="T50" fmla="*/ 0 w 879"/>
                  <a:gd name="T51" fmla="*/ 47 h 132"/>
                  <a:gd name="T52" fmla="*/ 0 w 879"/>
                  <a:gd name="T53" fmla="*/ 47 h 132"/>
                  <a:gd name="T54" fmla="*/ 0 w 879"/>
                  <a:gd name="T55" fmla="*/ 47 h 132"/>
                  <a:gd name="T56" fmla="*/ 879 w 879"/>
                  <a:gd name="T57" fmla="*/ 47 h 132"/>
                  <a:gd name="T58" fmla="*/ 0 w 879"/>
                  <a:gd name="T59" fmla="*/ 47 h 132"/>
                  <a:gd name="T60" fmla="*/ 0 w 879"/>
                  <a:gd name="T61" fmla="*/ 47 h 132"/>
                  <a:gd name="T62" fmla="*/ 0 w 879"/>
                  <a:gd name="T63" fmla="*/ 46 h 132"/>
                  <a:gd name="T64" fmla="*/ 0 w 879"/>
                  <a:gd name="T65" fmla="*/ 46 h 132"/>
                  <a:gd name="T66" fmla="*/ 879 w 879"/>
                  <a:gd name="T67" fmla="*/ 46 h 132"/>
                  <a:gd name="T68" fmla="*/ 879 w 879"/>
                  <a:gd name="T69" fmla="*/ 46 h 132"/>
                  <a:gd name="T70" fmla="*/ 0 w 879"/>
                  <a:gd name="T71" fmla="*/ 46 h 132"/>
                  <a:gd name="T72" fmla="*/ 0 w 879"/>
                  <a:gd name="T73" fmla="*/ 46 h 132"/>
                  <a:gd name="T74" fmla="*/ 0 w 879"/>
                  <a:gd name="T75" fmla="*/ 46 h 132"/>
                  <a:gd name="T76" fmla="*/ 879 w 879"/>
                  <a:gd name="T77" fmla="*/ 46 h 132"/>
                  <a:gd name="T78" fmla="*/ 879 w 879"/>
                  <a:gd name="T79" fmla="*/ 46 h 132"/>
                  <a:gd name="T80" fmla="*/ 879 w 879"/>
                  <a:gd name="T81" fmla="*/ 46 h 132"/>
                  <a:gd name="T82" fmla="*/ 0 w 879"/>
                  <a:gd name="T83" fmla="*/ 46 h 132"/>
                  <a:gd name="T84" fmla="*/ 0 w 879"/>
                  <a:gd name="T85" fmla="*/ 46 h 132"/>
                  <a:gd name="T86" fmla="*/ 0 w 879"/>
                  <a:gd name="T87" fmla="*/ 45 h 132"/>
                  <a:gd name="T88" fmla="*/ 879 w 879"/>
                  <a:gd name="T89" fmla="*/ 45 h 132"/>
                  <a:gd name="T90" fmla="*/ 0 w 879"/>
                  <a:gd name="T91" fmla="*/ 45 h 132"/>
                  <a:gd name="T92" fmla="*/ 0 w 879"/>
                  <a:gd name="T93" fmla="*/ 45 h 132"/>
                  <a:gd name="T94" fmla="*/ 879 w 879"/>
                  <a:gd name="T95" fmla="*/ 45 h 132"/>
                  <a:gd name="T96" fmla="*/ 0 w 879"/>
                  <a:gd name="T97" fmla="*/ 45 h 132"/>
                  <a:gd name="T98" fmla="*/ 0 w 879"/>
                  <a:gd name="T99" fmla="*/ 45 h 132"/>
                  <a:gd name="T100" fmla="*/ 879 w 879"/>
                  <a:gd name="T101" fmla="*/ 45 h 132"/>
                  <a:gd name="T102" fmla="*/ 0 w 879"/>
                  <a:gd name="T103" fmla="*/ 45 h 132"/>
                  <a:gd name="T104" fmla="*/ 0 w 879"/>
                  <a:gd name="T105" fmla="*/ 45 h 132"/>
                  <a:gd name="T106" fmla="*/ 0 w 879"/>
                  <a:gd name="T107" fmla="*/ 45 h 132"/>
                  <a:gd name="T108" fmla="*/ 879 w 879"/>
                  <a:gd name="T109" fmla="*/ 45 h 132"/>
                  <a:gd name="T110" fmla="*/ 879 w 879"/>
                  <a:gd name="T111" fmla="*/ 45 h 132"/>
                  <a:gd name="T112" fmla="*/ 879 w 879"/>
                  <a:gd name="T113" fmla="*/ 44 h 132"/>
                  <a:gd name="T114" fmla="*/ 879 w 879"/>
                  <a:gd name="T115" fmla="*/ 44 h 132"/>
                  <a:gd name="T116" fmla="*/ 815 w 879"/>
                  <a:gd name="T1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 h="132">
                    <a:moveTo>
                      <a:pt x="440" y="132"/>
                    </a:moveTo>
                    <a:cubicBezTo>
                      <a:pt x="440" y="132"/>
                      <a:pt x="440" y="132"/>
                      <a:pt x="440" y="132"/>
                    </a:cubicBezTo>
                    <a:cubicBezTo>
                      <a:pt x="439" y="132"/>
                      <a:pt x="439" y="132"/>
                      <a:pt x="439" y="132"/>
                    </a:cubicBezTo>
                    <a:cubicBezTo>
                      <a:pt x="439" y="132"/>
                      <a:pt x="439" y="132"/>
                      <a:pt x="440" y="132"/>
                    </a:cubicBezTo>
                    <a:cubicBezTo>
                      <a:pt x="440" y="132"/>
                      <a:pt x="440" y="132"/>
                      <a:pt x="440" y="132"/>
                    </a:cubicBezTo>
                    <a:moveTo>
                      <a:pt x="439" y="132"/>
                    </a:moveTo>
                    <a:cubicBezTo>
                      <a:pt x="439" y="132"/>
                      <a:pt x="439" y="132"/>
                      <a:pt x="439" y="132"/>
                    </a:cubicBezTo>
                    <a:cubicBezTo>
                      <a:pt x="439" y="132"/>
                      <a:pt x="439" y="132"/>
                      <a:pt x="439" y="132"/>
                    </a:cubicBezTo>
                    <a:moveTo>
                      <a:pt x="441" y="132"/>
                    </a:moveTo>
                    <a:cubicBezTo>
                      <a:pt x="440" y="132"/>
                      <a:pt x="440" y="132"/>
                      <a:pt x="440" y="132"/>
                    </a:cubicBezTo>
                    <a:cubicBezTo>
                      <a:pt x="440" y="132"/>
                      <a:pt x="440" y="132"/>
                      <a:pt x="441" y="132"/>
                    </a:cubicBezTo>
                    <a:moveTo>
                      <a:pt x="438" y="132"/>
                    </a:moveTo>
                    <a:cubicBezTo>
                      <a:pt x="438" y="132"/>
                      <a:pt x="438" y="132"/>
                      <a:pt x="439" y="132"/>
                    </a:cubicBezTo>
                    <a:cubicBezTo>
                      <a:pt x="438" y="132"/>
                      <a:pt x="438" y="132"/>
                      <a:pt x="438" y="132"/>
                    </a:cubicBezTo>
                    <a:moveTo>
                      <a:pt x="441" y="132"/>
                    </a:moveTo>
                    <a:cubicBezTo>
                      <a:pt x="441" y="132"/>
                      <a:pt x="441" y="132"/>
                      <a:pt x="441" y="132"/>
                    </a:cubicBezTo>
                    <a:cubicBezTo>
                      <a:pt x="441" y="132"/>
                      <a:pt x="441" y="132"/>
                      <a:pt x="441" y="132"/>
                    </a:cubicBezTo>
                    <a:moveTo>
                      <a:pt x="438" y="132"/>
                    </a:moveTo>
                    <a:cubicBezTo>
                      <a:pt x="438" y="132"/>
                      <a:pt x="438" y="132"/>
                      <a:pt x="438" y="132"/>
                    </a:cubicBezTo>
                    <a:cubicBezTo>
                      <a:pt x="438" y="132"/>
                      <a:pt x="438" y="132"/>
                      <a:pt x="438" y="132"/>
                    </a:cubicBezTo>
                    <a:moveTo>
                      <a:pt x="438" y="132"/>
                    </a:moveTo>
                    <a:cubicBezTo>
                      <a:pt x="438" y="132"/>
                      <a:pt x="438" y="132"/>
                      <a:pt x="438" y="132"/>
                    </a:cubicBezTo>
                    <a:cubicBezTo>
                      <a:pt x="438" y="132"/>
                      <a:pt x="438" y="132"/>
                      <a:pt x="438" y="132"/>
                    </a:cubicBezTo>
                    <a:moveTo>
                      <a:pt x="442" y="132"/>
                    </a:moveTo>
                    <a:cubicBezTo>
                      <a:pt x="442" y="132"/>
                      <a:pt x="441" y="132"/>
                      <a:pt x="441" y="132"/>
                    </a:cubicBezTo>
                    <a:cubicBezTo>
                      <a:pt x="441" y="132"/>
                      <a:pt x="442" y="132"/>
                      <a:pt x="442" y="132"/>
                    </a:cubicBezTo>
                    <a:moveTo>
                      <a:pt x="437" y="132"/>
                    </a:moveTo>
                    <a:cubicBezTo>
                      <a:pt x="437" y="132"/>
                      <a:pt x="437" y="132"/>
                      <a:pt x="437" y="132"/>
                    </a:cubicBezTo>
                    <a:cubicBezTo>
                      <a:pt x="437" y="132"/>
                      <a:pt x="437" y="132"/>
                      <a:pt x="437" y="132"/>
                    </a:cubicBezTo>
                    <a:moveTo>
                      <a:pt x="442" y="132"/>
                    </a:moveTo>
                    <a:cubicBezTo>
                      <a:pt x="442" y="132"/>
                      <a:pt x="442" y="132"/>
                      <a:pt x="442" y="132"/>
                    </a:cubicBezTo>
                    <a:cubicBezTo>
                      <a:pt x="442" y="132"/>
                      <a:pt x="442" y="132"/>
                      <a:pt x="442" y="132"/>
                    </a:cubicBezTo>
                    <a:moveTo>
                      <a:pt x="437" y="132"/>
                    </a:moveTo>
                    <a:cubicBezTo>
                      <a:pt x="437" y="132"/>
                      <a:pt x="437" y="132"/>
                      <a:pt x="437" y="132"/>
                    </a:cubicBezTo>
                    <a:cubicBezTo>
                      <a:pt x="437" y="132"/>
                      <a:pt x="437" y="132"/>
                      <a:pt x="437" y="132"/>
                    </a:cubicBezTo>
                    <a:moveTo>
                      <a:pt x="443" y="132"/>
                    </a:moveTo>
                    <a:cubicBezTo>
                      <a:pt x="443" y="132"/>
                      <a:pt x="442" y="132"/>
                      <a:pt x="442" y="132"/>
                    </a:cubicBezTo>
                    <a:cubicBezTo>
                      <a:pt x="442" y="132"/>
                      <a:pt x="443" y="132"/>
                      <a:pt x="443" y="132"/>
                    </a:cubicBezTo>
                    <a:moveTo>
                      <a:pt x="436" y="132"/>
                    </a:moveTo>
                    <a:cubicBezTo>
                      <a:pt x="436" y="132"/>
                      <a:pt x="436" y="132"/>
                      <a:pt x="436" y="132"/>
                    </a:cubicBezTo>
                    <a:cubicBezTo>
                      <a:pt x="436" y="132"/>
                      <a:pt x="436" y="132"/>
                      <a:pt x="436" y="132"/>
                    </a:cubicBezTo>
                    <a:moveTo>
                      <a:pt x="436" y="132"/>
                    </a:moveTo>
                    <a:cubicBezTo>
                      <a:pt x="436" y="132"/>
                      <a:pt x="436" y="132"/>
                      <a:pt x="436" y="132"/>
                    </a:cubicBezTo>
                    <a:cubicBezTo>
                      <a:pt x="436" y="132"/>
                      <a:pt x="436" y="132"/>
                      <a:pt x="436" y="132"/>
                    </a:cubicBezTo>
                    <a:moveTo>
                      <a:pt x="443" y="132"/>
                    </a:moveTo>
                    <a:cubicBezTo>
                      <a:pt x="443" y="132"/>
                      <a:pt x="443" y="132"/>
                      <a:pt x="443" y="132"/>
                    </a:cubicBezTo>
                    <a:cubicBezTo>
                      <a:pt x="443" y="132"/>
                      <a:pt x="443" y="132"/>
                      <a:pt x="443" y="132"/>
                    </a:cubicBezTo>
                    <a:moveTo>
                      <a:pt x="435" y="132"/>
                    </a:moveTo>
                    <a:cubicBezTo>
                      <a:pt x="436" y="132"/>
                      <a:pt x="436" y="132"/>
                      <a:pt x="436" y="132"/>
                    </a:cubicBezTo>
                    <a:cubicBezTo>
                      <a:pt x="436" y="132"/>
                      <a:pt x="436" y="132"/>
                      <a:pt x="435" y="132"/>
                    </a:cubicBezTo>
                    <a:moveTo>
                      <a:pt x="444" y="132"/>
                    </a:moveTo>
                    <a:cubicBezTo>
                      <a:pt x="444" y="132"/>
                      <a:pt x="443" y="132"/>
                      <a:pt x="443" y="132"/>
                    </a:cubicBezTo>
                    <a:cubicBezTo>
                      <a:pt x="443" y="132"/>
                      <a:pt x="444" y="132"/>
                      <a:pt x="444" y="132"/>
                    </a:cubicBezTo>
                    <a:moveTo>
                      <a:pt x="435" y="132"/>
                    </a:moveTo>
                    <a:cubicBezTo>
                      <a:pt x="435" y="132"/>
                      <a:pt x="435" y="132"/>
                      <a:pt x="435" y="132"/>
                    </a:cubicBezTo>
                    <a:cubicBezTo>
                      <a:pt x="435" y="132"/>
                      <a:pt x="435" y="132"/>
                      <a:pt x="435" y="132"/>
                    </a:cubicBezTo>
                    <a:moveTo>
                      <a:pt x="444" y="132"/>
                    </a:moveTo>
                    <a:cubicBezTo>
                      <a:pt x="444" y="132"/>
                      <a:pt x="444" y="132"/>
                      <a:pt x="444" y="132"/>
                    </a:cubicBezTo>
                    <a:cubicBezTo>
                      <a:pt x="444" y="132"/>
                      <a:pt x="444" y="132"/>
                      <a:pt x="444" y="132"/>
                    </a:cubicBezTo>
                    <a:moveTo>
                      <a:pt x="435" y="132"/>
                    </a:moveTo>
                    <a:cubicBezTo>
                      <a:pt x="435" y="132"/>
                      <a:pt x="435" y="132"/>
                      <a:pt x="435" y="132"/>
                    </a:cubicBezTo>
                    <a:cubicBezTo>
                      <a:pt x="435" y="132"/>
                      <a:pt x="435" y="132"/>
                      <a:pt x="435" y="132"/>
                    </a:cubicBezTo>
                    <a:moveTo>
                      <a:pt x="445" y="132"/>
                    </a:moveTo>
                    <a:cubicBezTo>
                      <a:pt x="445" y="132"/>
                      <a:pt x="445" y="132"/>
                      <a:pt x="444" y="132"/>
                    </a:cubicBezTo>
                    <a:cubicBezTo>
                      <a:pt x="445" y="132"/>
                      <a:pt x="445" y="132"/>
                      <a:pt x="445" y="132"/>
                    </a:cubicBezTo>
                    <a:moveTo>
                      <a:pt x="434" y="132"/>
                    </a:moveTo>
                    <a:cubicBezTo>
                      <a:pt x="434" y="132"/>
                      <a:pt x="434" y="132"/>
                      <a:pt x="434" y="132"/>
                    </a:cubicBezTo>
                    <a:cubicBezTo>
                      <a:pt x="434" y="132"/>
                      <a:pt x="434" y="132"/>
                      <a:pt x="434" y="132"/>
                    </a:cubicBezTo>
                    <a:moveTo>
                      <a:pt x="434" y="132"/>
                    </a:moveTo>
                    <a:cubicBezTo>
                      <a:pt x="434" y="132"/>
                      <a:pt x="434" y="132"/>
                      <a:pt x="434" y="132"/>
                    </a:cubicBezTo>
                    <a:cubicBezTo>
                      <a:pt x="434" y="132"/>
                      <a:pt x="434" y="132"/>
                      <a:pt x="434" y="132"/>
                    </a:cubicBezTo>
                    <a:moveTo>
                      <a:pt x="445" y="132"/>
                    </a:moveTo>
                    <a:cubicBezTo>
                      <a:pt x="445" y="132"/>
                      <a:pt x="445" y="132"/>
                      <a:pt x="445" y="132"/>
                    </a:cubicBezTo>
                    <a:cubicBezTo>
                      <a:pt x="445" y="132"/>
                      <a:pt x="445" y="132"/>
                      <a:pt x="445" y="132"/>
                    </a:cubicBezTo>
                    <a:moveTo>
                      <a:pt x="433" y="132"/>
                    </a:moveTo>
                    <a:cubicBezTo>
                      <a:pt x="433" y="132"/>
                      <a:pt x="433" y="132"/>
                      <a:pt x="433" y="132"/>
                    </a:cubicBezTo>
                    <a:cubicBezTo>
                      <a:pt x="433" y="132"/>
                      <a:pt x="433" y="132"/>
                      <a:pt x="433" y="132"/>
                    </a:cubicBezTo>
                    <a:moveTo>
                      <a:pt x="446" y="132"/>
                    </a:moveTo>
                    <a:cubicBezTo>
                      <a:pt x="446" y="132"/>
                      <a:pt x="446" y="132"/>
                      <a:pt x="445" y="132"/>
                    </a:cubicBezTo>
                    <a:cubicBezTo>
                      <a:pt x="446" y="132"/>
                      <a:pt x="446" y="132"/>
                      <a:pt x="446" y="132"/>
                    </a:cubicBezTo>
                    <a:moveTo>
                      <a:pt x="446" y="132"/>
                    </a:moveTo>
                    <a:cubicBezTo>
                      <a:pt x="446" y="132"/>
                      <a:pt x="446" y="132"/>
                      <a:pt x="446" y="132"/>
                    </a:cubicBezTo>
                    <a:cubicBezTo>
                      <a:pt x="446" y="132"/>
                      <a:pt x="446" y="132"/>
                      <a:pt x="446"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2" y="132"/>
                    </a:moveTo>
                    <a:cubicBezTo>
                      <a:pt x="432" y="132"/>
                      <a:pt x="432" y="132"/>
                      <a:pt x="432" y="132"/>
                    </a:cubicBezTo>
                    <a:cubicBezTo>
                      <a:pt x="432" y="132"/>
                      <a:pt x="432" y="132"/>
                      <a:pt x="432"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1" y="132"/>
                    </a:moveTo>
                    <a:cubicBezTo>
                      <a:pt x="431" y="132"/>
                      <a:pt x="431" y="132"/>
                      <a:pt x="431" y="132"/>
                    </a:cubicBezTo>
                    <a:cubicBezTo>
                      <a:pt x="431" y="132"/>
                      <a:pt x="431" y="132"/>
                      <a:pt x="431" y="132"/>
                    </a:cubicBezTo>
                    <a:moveTo>
                      <a:pt x="448" y="132"/>
                    </a:moveTo>
                    <a:cubicBezTo>
                      <a:pt x="448" y="132"/>
                      <a:pt x="448" y="132"/>
                      <a:pt x="448" y="132"/>
                    </a:cubicBezTo>
                    <a:cubicBezTo>
                      <a:pt x="448" y="132"/>
                      <a:pt x="448" y="132"/>
                      <a:pt x="448" y="132"/>
                    </a:cubicBezTo>
                    <a:moveTo>
                      <a:pt x="449" y="132"/>
                    </a:moveTo>
                    <a:cubicBezTo>
                      <a:pt x="448" y="132"/>
                      <a:pt x="448" y="132"/>
                      <a:pt x="448" y="132"/>
                    </a:cubicBezTo>
                    <a:cubicBezTo>
                      <a:pt x="448" y="132"/>
                      <a:pt x="448" y="132"/>
                      <a:pt x="449" y="132"/>
                    </a:cubicBezTo>
                    <a:moveTo>
                      <a:pt x="449" y="132"/>
                    </a:moveTo>
                    <a:cubicBezTo>
                      <a:pt x="449" y="132"/>
                      <a:pt x="449" y="132"/>
                      <a:pt x="449" y="132"/>
                    </a:cubicBezTo>
                    <a:cubicBezTo>
                      <a:pt x="449" y="132"/>
                      <a:pt x="449" y="132"/>
                      <a:pt x="449" y="132"/>
                    </a:cubicBezTo>
                    <a:moveTo>
                      <a:pt x="450" y="132"/>
                    </a:moveTo>
                    <a:cubicBezTo>
                      <a:pt x="450" y="132"/>
                      <a:pt x="449" y="132"/>
                      <a:pt x="449" y="132"/>
                    </a:cubicBezTo>
                    <a:cubicBezTo>
                      <a:pt x="449" y="132"/>
                      <a:pt x="450" y="132"/>
                      <a:pt x="450" y="132"/>
                    </a:cubicBezTo>
                    <a:moveTo>
                      <a:pt x="450" y="132"/>
                    </a:moveTo>
                    <a:cubicBezTo>
                      <a:pt x="450" y="132"/>
                      <a:pt x="450" y="132"/>
                      <a:pt x="450" y="132"/>
                    </a:cubicBezTo>
                    <a:cubicBezTo>
                      <a:pt x="450" y="132"/>
                      <a:pt x="450" y="132"/>
                      <a:pt x="450" y="132"/>
                    </a:cubicBezTo>
                    <a:moveTo>
                      <a:pt x="239" y="123"/>
                    </a:moveTo>
                    <a:cubicBezTo>
                      <a:pt x="239" y="123"/>
                      <a:pt x="239" y="123"/>
                      <a:pt x="239" y="123"/>
                    </a:cubicBezTo>
                    <a:cubicBezTo>
                      <a:pt x="254" y="124"/>
                      <a:pt x="269" y="126"/>
                      <a:pt x="285" y="127"/>
                    </a:cubicBezTo>
                    <a:cubicBezTo>
                      <a:pt x="269" y="126"/>
                      <a:pt x="254" y="124"/>
                      <a:pt x="239" y="123"/>
                    </a:cubicBezTo>
                    <a:moveTo>
                      <a:pt x="687" y="117"/>
                    </a:moveTo>
                    <a:cubicBezTo>
                      <a:pt x="619" y="127"/>
                      <a:pt x="538" y="132"/>
                      <a:pt x="450" y="132"/>
                    </a:cubicBezTo>
                    <a:cubicBezTo>
                      <a:pt x="538" y="132"/>
                      <a:pt x="619" y="127"/>
                      <a:pt x="687" y="117"/>
                    </a:cubicBezTo>
                    <a:cubicBezTo>
                      <a:pt x="687" y="117"/>
                      <a:pt x="687" y="117"/>
                      <a:pt x="687" y="117"/>
                    </a:cubicBezTo>
                    <a:moveTo>
                      <a:pt x="0" y="47"/>
                    </a:moveTo>
                    <a:cubicBezTo>
                      <a:pt x="3" y="73"/>
                      <a:pt x="63" y="96"/>
                      <a:pt x="157" y="112"/>
                    </a:cubicBezTo>
                    <a:cubicBezTo>
                      <a:pt x="157" y="112"/>
                      <a:pt x="157" y="112"/>
                      <a:pt x="157" y="112"/>
                    </a:cubicBezTo>
                    <a:cubicBezTo>
                      <a:pt x="63" y="96"/>
                      <a:pt x="3" y="73"/>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879" y="47"/>
                    </a:moveTo>
                    <a:cubicBezTo>
                      <a:pt x="877" y="72"/>
                      <a:pt x="820" y="95"/>
                      <a:pt x="732" y="110"/>
                    </a:cubicBezTo>
                    <a:cubicBezTo>
                      <a:pt x="732" y="110"/>
                      <a:pt x="732" y="110"/>
                      <a:pt x="732" y="110"/>
                    </a:cubicBezTo>
                    <a:cubicBezTo>
                      <a:pt x="820" y="95"/>
                      <a:pt x="877" y="72"/>
                      <a:pt x="879" y="47"/>
                    </a:cubicBezTo>
                    <a:moveTo>
                      <a:pt x="879" y="47"/>
                    </a:moveTo>
                    <a:cubicBezTo>
                      <a:pt x="879" y="47"/>
                      <a:pt x="879" y="47"/>
                      <a:pt x="879" y="47"/>
                    </a:cubicBezTo>
                    <a:cubicBezTo>
                      <a:pt x="879" y="47"/>
                      <a:pt x="879" y="47"/>
                      <a:pt x="879" y="47"/>
                    </a:cubicBezTo>
                    <a:moveTo>
                      <a:pt x="0" y="47"/>
                    </a:moveTo>
                    <a:cubicBezTo>
                      <a:pt x="0" y="47"/>
                      <a:pt x="0" y="47"/>
                      <a:pt x="0" y="47"/>
                    </a:cubicBezTo>
                    <a:cubicBezTo>
                      <a:pt x="0" y="47"/>
                      <a:pt x="0" y="47"/>
                      <a:pt x="0" y="47"/>
                    </a:cubicBezTo>
                    <a:moveTo>
                      <a:pt x="879" y="46"/>
                    </a:moveTo>
                    <a:cubicBezTo>
                      <a:pt x="879" y="47"/>
                      <a:pt x="879" y="47"/>
                      <a:pt x="879" y="47"/>
                    </a:cubicBezTo>
                    <a:cubicBezTo>
                      <a:pt x="879" y="47"/>
                      <a:pt x="879" y="46"/>
                      <a:pt x="879" y="46"/>
                    </a:cubicBezTo>
                    <a:moveTo>
                      <a:pt x="0" y="46"/>
                    </a:moveTo>
                    <a:cubicBezTo>
                      <a:pt x="0" y="46"/>
                      <a:pt x="0" y="46"/>
                      <a:pt x="0" y="47"/>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cubicBezTo>
                      <a:pt x="0" y="45"/>
                      <a:pt x="0" y="45"/>
                      <a:pt x="0" y="45"/>
                    </a:cubicBezTo>
                    <a:moveTo>
                      <a:pt x="879" y="45"/>
                    </a:moveTo>
                    <a:cubicBezTo>
                      <a:pt x="879" y="45"/>
                      <a:pt x="879" y="45"/>
                      <a:pt x="879" y="45"/>
                    </a:cubicBez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879" y="44"/>
                    </a:moveTo>
                    <a:cubicBezTo>
                      <a:pt x="879" y="45"/>
                      <a:pt x="879" y="45"/>
                      <a:pt x="879" y="45"/>
                    </a:cubicBezTo>
                    <a:cubicBezTo>
                      <a:pt x="879" y="45"/>
                      <a:pt x="879" y="45"/>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34" y="12"/>
                    </a:moveTo>
                    <a:cubicBezTo>
                      <a:pt x="12" y="22"/>
                      <a:pt x="0" y="33"/>
                      <a:pt x="0" y="45"/>
                    </a:cubicBezTo>
                    <a:cubicBezTo>
                      <a:pt x="0" y="33"/>
                      <a:pt x="12" y="22"/>
                      <a:pt x="34" y="12"/>
                    </a:cubicBezTo>
                    <a:cubicBezTo>
                      <a:pt x="34" y="12"/>
                      <a:pt x="34" y="12"/>
                      <a:pt x="34" y="12"/>
                    </a:cubicBezTo>
                    <a:moveTo>
                      <a:pt x="815" y="0"/>
                    </a:moveTo>
                    <a:cubicBezTo>
                      <a:pt x="815" y="0"/>
                      <a:pt x="815" y="0"/>
                      <a:pt x="815" y="0"/>
                    </a:cubicBezTo>
                    <a:cubicBezTo>
                      <a:pt x="854" y="13"/>
                      <a:pt x="878" y="28"/>
                      <a:pt x="879" y="44"/>
                    </a:cubicBezTo>
                    <a:cubicBezTo>
                      <a:pt x="878" y="28"/>
                      <a:pt x="854" y="13"/>
                      <a:pt x="815" y="0"/>
                    </a:cubicBezTo>
                  </a:path>
                </a:pathLst>
              </a:custGeom>
              <a:solidFill>
                <a:srgbClr val="E4E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8" name="Freeform 32"/>
              <p:cNvSpPr/>
              <p:nvPr>
                <p:custDataLst>
                  <p:tags r:id="rId29"/>
                </p:custDataLst>
              </p:nvPr>
            </p:nvSpPr>
            <p:spPr bwMode="auto">
              <a:xfrm flipH="1">
                <a:off x="6512298" y="4562080"/>
                <a:ext cx="1963248" cy="1109880"/>
              </a:xfrm>
              <a:custGeom>
                <a:avLst/>
                <a:gdLst>
                  <a:gd name="T0" fmla="*/ 197 w 502"/>
                  <a:gd name="T1" fmla="*/ 0 h 284"/>
                  <a:gd name="T2" fmla="*/ 462 w 502"/>
                  <a:gd name="T3" fmla="*/ 92 h 284"/>
                  <a:gd name="T4" fmla="*/ 500 w 502"/>
                  <a:gd name="T5" fmla="*/ 147 h 284"/>
                  <a:gd name="T6" fmla="*/ 354 w 502"/>
                  <a:gd name="T7" fmla="*/ 237 h 284"/>
                  <a:gd name="T8" fmla="*/ 89 w 502"/>
                  <a:gd name="T9" fmla="*/ 284 h 284"/>
                  <a:gd name="T10" fmla="*/ 0 w 502"/>
                  <a:gd name="T11" fmla="*/ 190 h 284"/>
                  <a:gd name="T12" fmla="*/ 197 w 502"/>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502" h="284">
                    <a:moveTo>
                      <a:pt x="197" y="0"/>
                    </a:moveTo>
                    <a:cubicBezTo>
                      <a:pt x="462" y="92"/>
                      <a:pt x="462" y="92"/>
                      <a:pt x="462" y="92"/>
                    </a:cubicBezTo>
                    <a:cubicBezTo>
                      <a:pt x="462" y="92"/>
                      <a:pt x="498" y="99"/>
                      <a:pt x="500" y="147"/>
                    </a:cubicBezTo>
                    <a:cubicBezTo>
                      <a:pt x="502" y="195"/>
                      <a:pt x="389" y="228"/>
                      <a:pt x="354" y="237"/>
                    </a:cubicBezTo>
                    <a:cubicBezTo>
                      <a:pt x="318" y="246"/>
                      <a:pt x="89" y="284"/>
                      <a:pt x="89" y="284"/>
                    </a:cubicBezTo>
                    <a:cubicBezTo>
                      <a:pt x="0" y="190"/>
                      <a:pt x="0" y="190"/>
                      <a:pt x="0" y="190"/>
                    </a:cubicBezTo>
                    <a:cubicBezTo>
                      <a:pt x="197" y="0"/>
                      <a:pt x="197" y="0"/>
                      <a:pt x="197"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29" name="Freeform 33"/>
              <p:cNvSpPr/>
              <p:nvPr>
                <p:custDataLst>
                  <p:tags r:id="rId30"/>
                </p:custDataLst>
              </p:nvPr>
            </p:nvSpPr>
            <p:spPr bwMode="auto">
              <a:xfrm flipH="1">
                <a:off x="7786480" y="4741471"/>
                <a:ext cx="2151022" cy="1015993"/>
              </a:xfrm>
              <a:custGeom>
                <a:avLst/>
                <a:gdLst>
                  <a:gd name="T0" fmla="*/ 290 w 550"/>
                  <a:gd name="T1" fmla="*/ 0 h 260"/>
                  <a:gd name="T2" fmla="*/ 74 w 550"/>
                  <a:gd name="T3" fmla="*/ 66 h 260"/>
                  <a:gd name="T4" fmla="*/ 7 w 550"/>
                  <a:gd name="T5" fmla="*/ 153 h 260"/>
                  <a:gd name="T6" fmla="*/ 172 w 550"/>
                  <a:gd name="T7" fmla="*/ 252 h 260"/>
                  <a:gd name="T8" fmla="*/ 550 w 550"/>
                  <a:gd name="T9" fmla="*/ 252 h 260"/>
                  <a:gd name="T10" fmla="*/ 547 w 550"/>
                  <a:gd name="T11" fmla="*/ 182 h 260"/>
                  <a:gd name="T12" fmla="*/ 411 w 550"/>
                  <a:gd name="T13" fmla="*/ 155 h 260"/>
                  <a:gd name="T14" fmla="*/ 536 w 550"/>
                  <a:gd name="T15" fmla="*/ 7 h 260"/>
                  <a:gd name="T16" fmla="*/ 290 w 550"/>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260">
                    <a:moveTo>
                      <a:pt x="290" y="0"/>
                    </a:moveTo>
                    <a:cubicBezTo>
                      <a:pt x="74" y="66"/>
                      <a:pt x="74" y="66"/>
                      <a:pt x="74" y="66"/>
                    </a:cubicBezTo>
                    <a:cubicBezTo>
                      <a:pt x="74" y="66"/>
                      <a:pt x="0" y="98"/>
                      <a:pt x="7" y="153"/>
                    </a:cubicBezTo>
                    <a:cubicBezTo>
                      <a:pt x="13" y="208"/>
                      <a:pt x="75" y="245"/>
                      <a:pt x="172" y="252"/>
                    </a:cubicBezTo>
                    <a:cubicBezTo>
                      <a:pt x="270" y="260"/>
                      <a:pt x="550" y="252"/>
                      <a:pt x="550" y="252"/>
                    </a:cubicBezTo>
                    <a:cubicBezTo>
                      <a:pt x="547" y="182"/>
                      <a:pt x="547" y="182"/>
                      <a:pt x="547" y="182"/>
                    </a:cubicBezTo>
                    <a:cubicBezTo>
                      <a:pt x="411" y="155"/>
                      <a:pt x="411" y="155"/>
                      <a:pt x="411" y="155"/>
                    </a:cubicBezTo>
                    <a:cubicBezTo>
                      <a:pt x="536" y="7"/>
                      <a:pt x="536" y="7"/>
                      <a:pt x="536" y="7"/>
                    </a:cubicBezTo>
                    <a:cubicBezTo>
                      <a:pt x="290" y="0"/>
                      <a:pt x="290" y="0"/>
                      <a:pt x="290" y="0"/>
                    </a:cubicBezTo>
                  </a:path>
                </a:pathLst>
              </a:custGeom>
              <a:solidFill>
                <a:srgbClr val="24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0" name="Freeform 34"/>
              <p:cNvSpPr/>
              <p:nvPr>
                <p:custDataLst>
                  <p:tags r:id="rId31"/>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1" name="Freeform 35"/>
              <p:cNvSpPr/>
              <p:nvPr>
                <p:custDataLst>
                  <p:tags r:id="rId32"/>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2" name="Freeform 36"/>
              <p:cNvSpPr/>
              <p:nvPr>
                <p:custDataLst>
                  <p:tags r:id="rId33"/>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3" name="Freeform 37"/>
              <p:cNvSpPr/>
              <p:nvPr>
                <p:custDataLst>
                  <p:tags r:id="rId34"/>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4" name="Freeform 38"/>
              <p:cNvSpPr/>
              <p:nvPr>
                <p:custDataLst>
                  <p:tags r:id="rId35"/>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5" name="Freeform 39"/>
              <p:cNvSpPr/>
              <p:nvPr>
                <p:custDataLst>
                  <p:tags r:id="rId36"/>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6" name="Freeform 40"/>
              <p:cNvSpPr/>
              <p:nvPr>
                <p:custDataLst>
                  <p:tags r:id="rId37"/>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7" name="Freeform 41"/>
              <p:cNvSpPr/>
              <p:nvPr>
                <p:custDataLst>
                  <p:tags r:id="rId38"/>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8" name="Freeform 42"/>
              <p:cNvSpPr/>
              <p:nvPr>
                <p:custDataLst>
                  <p:tags r:id="rId39"/>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39" name="Freeform 43"/>
              <p:cNvSpPr/>
              <p:nvPr>
                <p:custDataLst>
                  <p:tags r:id="rId40"/>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0" name="Freeform 44"/>
              <p:cNvSpPr/>
              <p:nvPr>
                <p:custDataLst>
                  <p:tags r:id="rId41"/>
                </p:custDataLst>
              </p:nvPr>
            </p:nvSpPr>
            <p:spPr bwMode="auto">
              <a:xfrm flipH="1">
                <a:off x="7219804" y="3247660"/>
                <a:ext cx="2154375" cy="957313"/>
              </a:xfrm>
              <a:custGeom>
                <a:avLst/>
                <a:gdLst>
                  <a:gd name="T0" fmla="*/ 510 w 551"/>
                  <a:gd name="T1" fmla="*/ 90 h 245"/>
                  <a:gd name="T2" fmla="*/ 454 w 551"/>
                  <a:gd name="T3" fmla="*/ 42 h 245"/>
                  <a:gd name="T4" fmla="*/ 327 w 551"/>
                  <a:gd name="T5" fmla="*/ 0 h 245"/>
                  <a:gd name="T6" fmla="*/ 163 w 551"/>
                  <a:gd name="T7" fmla="*/ 9 h 245"/>
                  <a:gd name="T8" fmla="*/ 79 w 551"/>
                  <a:gd name="T9" fmla="*/ 37 h 245"/>
                  <a:gd name="T10" fmla="*/ 18 w 551"/>
                  <a:gd name="T11" fmla="*/ 99 h 245"/>
                  <a:gd name="T12" fmla="*/ 0 w 551"/>
                  <a:gd name="T13" fmla="*/ 217 h 245"/>
                  <a:gd name="T14" fmla="*/ 110 w 551"/>
                  <a:gd name="T15" fmla="*/ 245 h 245"/>
                  <a:gd name="T16" fmla="*/ 120 w 551"/>
                  <a:gd name="T17" fmla="*/ 151 h 245"/>
                  <a:gd name="T18" fmla="*/ 128 w 551"/>
                  <a:gd name="T19" fmla="*/ 222 h 245"/>
                  <a:gd name="T20" fmla="*/ 432 w 551"/>
                  <a:gd name="T21" fmla="*/ 220 h 245"/>
                  <a:gd name="T22" fmla="*/ 428 w 551"/>
                  <a:gd name="T23" fmla="*/ 134 h 245"/>
                  <a:gd name="T24" fmla="*/ 464 w 551"/>
                  <a:gd name="T25" fmla="*/ 220 h 245"/>
                  <a:gd name="T26" fmla="*/ 551 w 551"/>
                  <a:gd name="T27" fmla="*/ 165 h 245"/>
                  <a:gd name="T28" fmla="*/ 510 w 551"/>
                  <a:gd name="T29" fmla="*/ 9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245">
                    <a:moveTo>
                      <a:pt x="510" y="90"/>
                    </a:moveTo>
                    <a:cubicBezTo>
                      <a:pt x="488" y="57"/>
                      <a:pt x="454" y="42"/>
                      <a:pt x="454" y="42"/>
                    </a:cubicBezTo>
                    <a:cubicBezTo>
                      <a:pt x="327" y="0"/>
                      <a:pt x="327" y="0"/>
                      <a:pt x="327" y="0"/>
                    </a:cubicBezTo>
                    <a:cubicBezTo>
                      <a:pt x="163" y="9"/>
                      <a:pt x="163" y="9"/>
                      <a:pt x="163" y="9"/>
                    </a:cubicBezTo>
                    <a:cubicBezTo>
                      <a:pt x="163" y="9"/>
                      <a:pt x="133" y="16"/>
                      <a:pt x="79" y="37"/>
                    </a:cubicBezTo>
                    <a:cubicBezTo>
                      <a:pt x="25" y="57"/>
                      <a:pt x="18" y="99"/>
                      <a:pt x="18" y="99"/>
                    </a:cubicBezTo>
                    <a:cubicBezTo>
                      <a:pt x="0" y="217"/>
                      <a:pt x="0" y="217"/>
                      <a:pt x="0" y="217"/>
                    </a:cubicBezTo>
                    <a:cubicBezTo>
                      <a:pt x="110" y="245"/>
                      <a:pt x="110" y="245"/>
                      <a:pt x="110" y="245"/>
                    </a:cubicBezTo>
                    <a:cubicBezTo>
                      <a:pt x="120" y="151"/>
                      <a:pt x="120" y="151"/>
                      <a:pt x="120" y="151"/>
                    </a:cubicBezTo>
                    <a:cubicBezTo>
                      <a:pt x="128" y="222"/>
                      <a:pt x="128" y="222"/>
                      <a:pt x="128" y="222"/>
                    </a:cubicBezTo>
                    <a:cubicBezTo>
                      <a:pt x="432" y="220"/>
                      <a:pt x="432" y="220"/>
                      <a:pt x="432" y="220"/>
                    </a:cubicBezTo>
                    <a:cubicBezTo>
                      <a:pt x="428" y="134"/>
                      <a:pt x="428" y="134"/>
                      <a:pt x="428" y="134"/>
                    </a:cubicBezTo>
                    <a:cubicBezTo>
                      <a:pt x="464" y="220"/>
                      <a:pt x="464" y="220"/>
                      <a:pt x="464" y="220"/>
                    </a:cubicBezTo>
                    <a:cubicBezTo>
                      <a:pt x="551" y="165"/>
                      <a:pt x="551" y="165"/>
                      <a:pt x="551" y="165"/>
                    </a:cubicBezTo>
                    <a:cubicBezTo>
                      <a:pt x="551" y="165"/>
                      <a:pt x="532" y="122"/>
                      <a:pt x="510" y="90"/>
                    </a:cubicBezTo>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1" name="Freeform 45"/>
              <p:cNvSpPr/>
              <p:nvPr>
                <p:custDataLst>
                  <p:tags r:id="rId42"/>
                </p:custDataLst>
              </p:nvPr>
            </p:nvSpPr>
            <p:spPr bwMode="auto">
              <a:xfrm flipH="1">
                <a:off x="8006110" y="2841934"/>
                <a:ext cx="730978" cy="684035"/>
              </a:xfrm>
              <a:custGeom>
                <a:avLst/>
                <a:gdLst>
                  <a:gd name="T0" fmla="*/ 110 w 187"/>
                  <a:gd name="T1" fmla="*/ 0 h 175"/>
                  <a:gd name="T2" fmla="*/ 110 w 187"/>
                  <a:gd name="T3" fmla="*/ 56 h 175"/>
                  <a:gd name="T4" fmla="*/ 136 w 187"/>
                  <a:gd name="T5" fmla="*/ 94 h 175"/>
                  <a:gd name="T6" fmla="*/ 187 w 187"/>
                  <a:gd name="T7" fmla="*/ 113 h 175"/>
                  <a:gd name="T8" fmla="*/ 0 w 187"/>
                  <a:gd name="T9" fmla="*/ 113 h 175"/>
                  <a:gd name="T10" fmla="*/ 31 w 187"/>
                  <a:gd name="T11" fmla="*/ 98 h 175"/>
                  <a:gd name="T12" fmla="*/ 54 w 187"/>
                  <a:gd name="T13" fmla="*/ 61 h 175"/>
                  <a:gd name="T14" fmla="*/ 54 w 187"/>
                  <a:gd name="T15" fmla="*/ 11 h 175"/>
                  <a:gd name="T16" fmla="*/ 110 w 187"/>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75">
                    <a:moveTo>
                      <a:pt x="110" y="0"/>
                    </a:moveTo>
                    <a:cubicBezTo>
                      <a:pt x="110" y="56"/>
                      <a:pt x="110" y="56"/>
                      <a:pt x="110" y="56"/>
                    </a:cubicBezTo>
                    <a:cubicBezTo>
                      <a:pt x="110" y="73"/>
                      <a:pt x="120" y="88"/>
                      <a:pt x="136" y="94"/>
                    </a:cubicBezTo>
                    <a:cubicBezTo>
                      <a:pt x="187" y="113"/>
                      <a:pt x="187" y="113"/>
                      <a:pt x="187" y="113"/>
                    </a:cubicBezTo>
                    <a:cubicBezTo>
                      <a:pt x="187" y="113"/>
                      <a:pt x="102" y="175"/>
                      <a:pt x="0" y="113"/>
                    </a:cubicBezTo>
                    <a:cubicBezTo>
                      <a:pt x="31" y="98"/>
                      <a:pt x="31" y="98"/>
                      <a:pt x="31" y="98"/>
                    </a:cubicBezTo>
                    <a:cubicBezTo>
                      <a:pt x="45" y="91"/>
                      <a:pt x="54" y="77"/>
                      <a:pt x="54" y="61"/>
                    </a:cubicBezTo>
                    <a:cubicBezTo>
                      <a:pt x="54" y="11"/>
                      <a:pt x="54" y="11"/>
                      <a:pt x="54" y="11"/>
                    </a:cubicBezTo>
                    <a:cubicBezTo>
                      <a:pt x="110" y="0"/>
                      <a:pt x="110" y="0"/>
                      <a:pt x="110" y="0"/>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2" name="Freeform 46"/>
              <p:cNvSpPr/>
              <p:nvPr>
                <p:custDataLst>
                  <p:tags r:id="rId43"/>
                </p:custDataLst>
              </p:nvPr>
            </p:nvSpPr>
            <p:spPr bwMode="auto">
              <a:xfrm flipH="1">
                <a:off x="8135204" y="2325554"/>
                <a:ext cx="531469" cy="668945"/>
              </a:xfrm>
              <a:custGeom>
                <a:avLst/>
                <a:gdLst>
                  <a:gd name="T0" fmla="*/ 0 w 136"/>
                  <a:gd name="T1" fmla="*/ 0 h 171"/>
                  <a:gd name="T2" fmla="*/ 11 w 136"/>
                  <a:gd name="T3" fmla="*/ 132 h 171"/>
                  <a:gd name="T4" fmla="*/ 54 w 136"/>
                  <a:gd name="T5" fmla="*/ 164 h 171"/>
                  <a:gd name="T6" fmla="*/ 127 w 136"/>
                  <a:gd name="T7" fmla="*/ 116 h 171"/>
                  <a:gd name="T8" fmla="*/ 124 w 136"/>
                  <a:gd name="T9" fmla="*/ 4 h 171"/>
                  <a:gd name="T10" fmla="*/ 0 w 136"/>
                  <a:gd name="T11" fmla="*/ 0 h 171"/>
                </a:gdLst>
                <a:ahLst/>
                <a:cxnLst>
                  <a:cxn ang="0">
                    <a:pos x="T0" y="T1"/>
                  </a:cxn>
                  <a:cxn ang="0">
                    <a:pos x="T2" y="T3"/>
                  </a:cxn>
                  <a:cxn ang="0">
                    <a:pos x="T4" y="T5"/>
                  </a:cxn>
                  <a:cxn ang="0">
                    <a:pos x="T6" y="T7"/>
                  </a:cxn>
                  <a:cxn ang="0">
                    <a:pos x="T8" y="T9"/>
                  </a:cxn>
                  <a:cxn ang="0">
                    <a:pos x="T10" y="T11"/>
                  </a:cxn>
                </a:cxnLst>
                <a:rect l="0" t="0" r="r" b="b"/>
                <a:pathLst>
                  <a:path w="136" h="171">
                    <a:moveTo>
                      <a:pt x="0" y="0"/>
                    </a:moveTo>
                    <a:cubicBezTo>
                      <a:pt x="11" y="132"/>
                      <a:pt x="11" y="132"/>
                      <a:pt x="11" y="132"/>
                    </a:cubicBezTo>
                    <a:cubicBezTo>
                      <a:pt x="11" y="132"/>
                      <a:pt x="17" y="156"/>
                      <a:pt x="54" y="164"/>
                    </a:cubicBezTo>
                    <a:cubicBezTo>
                      <a:pt x="92" y="171"/>
                      <a:pt x="119" y="155"/>
                      <a:pt x="127" y="116"/>
                    </a:cubicBezTo>
                    <a:cubicBezTo>
                      <a:pt x="136" y="77"/>
                      <a:pt x="124" y="4"/>
                      <a:pt x="124" y="4"/>
                    </a:cubicBezTo>
                    <a:cubicBezTo>
                      <a:pt x="0" y="0"/>
                      <a:pt x="0" y="0"/>
                      <a:pt x="0" y="0"/>
                    </a:cubicBezTo>
                  </a:path>
                </a:pathLst>
              </a:custGeom>
              <a:solidFill>
                <a:srgbClr val="FFA8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3" name="Freeform 47"/>
              <p:cNvSpPr/>
              <p:nvPr>
                <p:custDataLst>
                  <p:tags r:id="rId44"/>
                </p:custDataLst>
              </p:nvPr>
            </p:nvSpPr>
            <p:spPr bwMode="auto">
              <a:xfrm flipH="1">
                <a:off x="8631464" y="2540154"/>
                <a:ext cx="117359" cy="179391"/>
              </a:xfrm>
              <a:custGeom>
                <a:avLst/>
                <a:gdLst>
                  <a:gd name="T0" fmla="*/ 29 w 30"/>
                  <a:gd name="T1" fmla="*/ 18 h 46"/>
                  <a:gd name="T2" fmla="*/ 12 w 30"/>
                  <a:gd name="T3" fmla="*/ 6 h 46"/>
                  <a:gd name="T4" fmla="*/ 30 w 30"/>
                  <a:gd name="T5" fmla="*/ 46 h 46"/>
                  <a:gd name="T6" fmla="*/ 29 w 30"/>
                  <a:gd name="T7" fmla="*/ 18 h 46"/>
                </a:gdLst>
                <a:ahLst/>
                <a:cxnLst>
                  <a:cxn ang="0">
                    <a:pos x="T0" y="T1"/>
                  </a:cxn>
                  <a:cxn ang="0">
                    <a:pos x="T2" y="T3"/>
                  </a:cxn>
                  <a:cxn ang="0">
                    <a:pos x="T4" y="T5"/>
                  </a:cxn>
                  <a:cxn ang="0">
                    <a:pos x="T6" y="T7"/>
                  </a:cxn>
                </a:cxnLst>
                <a:rect l="0" t="0" r="r" b="b"/>
                <a:pathLst>
                  <a:path w="30" h="46">
                    <a:moveTo>
                      <a:pt x="29" y="18"/>
                    </a:moveTo>
                    <a:cubicBezTo>
                      <a:pt x="29" y="18"/>
                      <a:pt x="24" y="0"/>
                      <a:pt x="12" y="6"/>
                    </a:cubicBezTo>
                    <a:cubicBezTo>
                      <a:pt x="0" y="12"/>
                      <a:pt x="2" y="45"/>
                      <a:pt x="30" y="46"/>
                    </a:cubicBezTo>
                    <a:cubicBezTo>
                      <a:pt x="29" y="18"/>
                      <a:pt x="29" y="18"/>
                      <a:pt x="29" y="18"/>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4" name="Freeform 48"/>
              <p:cNvSpPr/>
              <p:nvPr>
                <p:custDataLst>
                  <p:tags r:id="rId45"/>
                </p:custDataLst>
              </p:nvPr>
            </p:nvSpPr>
            <p:spPr bwMode="auto">
              <a:xfrm flipH="1">
                <a:off x="8064789" y="2533447"/>
                <a:ext cx="102270" cy="162625"/>
              </a:xfrm>
              <a:custGeom>
                <a:avLst/>
                <a:gdLst>
                  <a:gd name="T0" fmla="*/ 2 w 26"/>
                  <a:gd name="T1" fmla="*/ 12 h 42"/>
                  <a:gd name="T2" fmla="*/ 13 w 26"/>
                  <a:gd name="T3" fmla="*/ 4 h 42"/>
                  <a:gd name="T4" fmla="*/ 2 w 26"/>
                  <a:gd name="T5" fmla="*/ 42 h 42"/>
                  <a:gd name="T6" fmla="*/ 2 w 26"/>
                  <a:gd name="T7" fmla="*/ 12 h 42"/>
                </a:gdLst>
                <a:ahLst/>
                <a:cxnLst>
                  <a:cxn ang="0">
                    <a:pos x="T0" y="T1"/>
                  </a:cxn>
                  <a:cxn ang="0">
                    <a:pos x="T2" y="T3"/>
                  </a:cxn>
                  <a:cxn ang="0">
                    <a:pos x="T4" y="T5"/>
                  </a:cxn>
                  <a:cxn ang="0">
                    <a:pos x="T6" y="T7"/>
                  </a:cxn>
                </a:cxnLst>
                <a:rect l="0" t="0" r="r" b="b"/>
                <a:pathLst>
                  <a:path w="26" h="42">
                    <a:moveTo>
                      <a:pt x="2" y="12"/>
                    </a:moveTo>
                    <a:cubicBezTo>
                      <a:pt x="2" y="12"/>
                      <a:pt x="0" y="0"/>
                      <a:pt x="13" y="4"/>
                    </a:cubicBezTo>
                    <a:cubicBezTo>
                      <a:pt x="26" y="8"/>
                      <a:pt x="21" y="37"/>
                      <a:pt x="2" y="42"/>
                    </a:cubicBezTo>
                    <a:lnTo>
                      <a:pt x="2" y="12"/>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5" name="Freeform 49"/>
              <p:cNvSpPr/>
              <p:nvPr>
                <p:custDataLst>
                  <p:tags r:id="rId46"/>
                </p:custDataLst>
              </p:nvPr>
            </p:nvSpPr>
            <p:spPr bwMode="auto">
              <a:xfrm flipH="1">
                <a:off x="8596257" y="2317171"/>
                <a:ext cx="70415" cy="246453"/>
              </a:xfrm>
              <a:custGeom>
                <a:avLst/>
                <a:gdLst>
                  <a:gd name="T0" fmla="*/ 0 w 18"/>
                  <a:gd name="T1" fmla="*/ 0 h 63"/>
                  <a:gd name="T2" fmla="*/ 17 w 18"/>
                  <a:gd name="T3" fmla="*/ 27 h 63"/>
                  <a:gd name="T4" fmla="*/ 5 w 18"/>
                  <a:gd name="T5" fmla="*/ 63 h 63"/>
                  <a:gd name="T6" fmla="*/ 0 w 18"/>
                  <a:gd name="T7" fmla="*/ 0 h 63"/>
                </a:gdLst>
                <a:ahLst/>
                <a:cxnLst>
                  <a:cxn ang="0">
                    <a:pos x="T0" y="T1"/>
                  </a:cxn>
                  <a:cxn ang="0">
                    <a:pos x="T2" y="T3"/>
                  </a:cxn>
                  <a:cxn ang="0">
                    <a:pos x="T4" y="T5"/>
                  </a:cxn>
                  <a:cxn ang="0">
                    <a:pos x="T6" y="T7"/>
                  </a:cxn>
                </a:cxnLst>
                <a:rect l="0" t="0" r="r" b="b"/>
                <a:pathLst>
                  <a:path w="18" h="63">
                    <a:moveTo>
                      <a:pt x="0" y="0"/>
                    </a:moveTo>
                    <a:cubicBezTo>
                      <a:pt x="0" y="0"/>
                      <a:pt x="16" y="5"/>
                      <a:pt x="17" y="27"/>
                    </a:cubicBezTo>
                    <a:cubicBezTo>
                      <a:pt x="18" y="49"/>
                      <a:pt x="5" y="63"/>
                      <a:pt x="5" y="63"/>
                    </a:cubicBezTo>
                    <a:cubicBezTo>
                      <a:pt x="0" y="0"/>
                      <a:pt x="0" y="0"/>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6" name="Freeform 50"/>
              <p:cNvSpPr/>
              <p:nvPr>
                <p:custDataLst>
                  <p:tags r:id="rId47"/>
                </p:custDataLst>
              </p:nvPr>
            </p:nvSpPr>
            <p:spPr bwMode="auto">
              <a:xfrm flipH="1">
                <a:off x="8138557" y="2317171"/>
                <a:ext cx="531469" cy="149213"/>
              </a:xfrm>
              <a:custGeom>
                <a:avLst/>
                <a:gdLst>
                  <a:gd name="T0" fmla="*/ 1 w 136"/>
                  <a:gd name="T1" fmla="*/ 0 h 38"/>
                  <a:gd name="T2" fmla="*/ 66 w 136"/>
                  <a:gd name="T3" fmla="*/ 34 h 38"/>
                  <a:gd name="T4" fmla="*/ 136 w 136"/>
                  <a:gd name="T5" fmla="*/ 5 h 38"/>
                  <a:gd name="T6" fmla="*/ 0 w 136"/>
                  <a:gd name="T7" fmla="*/ 0 h 38"/>
                  <a:gd name="T8" fmla="*/ 1 w 136"/>
                  <a:gd name="T9" fmla="*/ 0 h 38"/>
                </a:gdLst>
                <a:ahLst/>
                <a:cxnLst>
                  <a:cxn ang="0">
                    <a:pos x="T0" y="T1"/>
                  </a:cxn>
                  <a:cxn ang="0">
                    <a:pos x="T2" y="T3"/>
                  </a:cxn>
                  <a:cxn ang="0">
                    <a:pos x="T4" y="T5"/>
                  </a:cxn>
                  <a:cxn ang="0">
                    <a:pos x="T6" y="T7"/>
                  </a:cxn>
                  <a:cxn ang="0">
                    <a:pos x="T8" y="T9"/>
                  </a:cxn>
                </a:cxnLst>
                <a:rect l="0" t="0" r="r" b="b"/>
                <a:pathLst>
                  <a:path w="136" h="38">
                    <a:moveTo>
                      <a:pt x="1" y="0"/>
                    </a:moveTo>
                    <a:cubicBezTo>
                      <a:pt x="1" y="0"/>
                      <a:pt x="26" y="31"/>
                      <a:pt x="66" y="34"/>
                    </a:cubicBezTo>
                    <a:cubicBezTo>
                      <a:pt x="107" y="38"/>
                      <a:pt x="136" y="5"/>
                      <a:pt x="136" y="5"/>
                    </a:cubicBezTo>
                    <a:cubicBezTo>
                      <a:pt x="0" y="0"/>
                      <a:pt x="0" y="0"/>
                      <a:pt x="0" y="0"/>
                    </a:cubicBezTo>
                    <a:cubicBezTo>
                      <a:pt x="1" y="0"/>
                      <a:pt x="1" y="0"/>
                      <a:pt x="1"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7" name="Freeform 51"/>
              <p:cNvSpPr/>
              <p:nvPr>
                <p:custDataLst>
                  <p:tags r:id="rId48"/>
                </p:custDataLst>
              </p:nvPr>
            </p:nvSpPr>
            <p:spPr bwMode="auto">
              <a:xfrm flipH="1">
                <a:off x="8373275" y="2325554"/>
                <a:ext cx="285015" cy="167656"/>
              </a:xfrm>
              <a:custGeom>
                <a:avLst/>
                <a:gdLst>
                  <a:gd name="T0" fmla="*/ 0 w 73"/>
                  <a:gd name="T1" fmla="*/ 0 h 43"/>
                  <a:gd name="T2" fmla="*/ 24 w 73"/>
                  <a:gd name="T3" fmla="*/ 21 h 43"/>
                  <a:gd name="T4" fmla="*/ 73 w 73"/>
                  <a:gd name="T5" fmla="*/ 43 h 43"/>
                  <a:gd name="T6" fmla="*/ 0 w 73"/>
                  <a:gd name="T7" fmla="*/ 0 h 43"/>
                </a:gdLst>
                <a:ahLst/>
                <a:cxnLst>
                  <a:cxn ang="0">
                    <a:pos x="T0" y="T1"/>
                  </a:cxn>
                  <a:cxn ang="0">
                    <a:pos x="T2" y="T3"/>
                  </a:cxn>
                  <a:cxn ang="0">
                    <a:pos x="T4" y="T5"/>
                  </a:cxn>
                  <a:cxn ang="0">
                    <a:pos x="T6" y="T7"/>
                  </a:cxn>
                </a:cxnLst>
                <a:rect l="0" t="0" r="r" b="b"/>
                <a:pathLst>
                  <a:path w="73" h="43">
                    <a:moveTo>
                      <a:pt x="0" y="0"/>
                    </a:moveTo>
                    <a:cubicBezTo>
                      <a:pt x="0" y="0"/>
                      <a:pt x="10" y="11"/>
                      <a:pt x="24" y="21"/>
                    </a:cubicBezTo>
                    <a:cubicBezTo>
                      <a:pt x="38" y="32"/>
                      <a:pt x="57" y="43"/>
                      <a:pt x="73" y="43"/>
                    </a:cubicBezTo>
                    <a:cubicBezTo>
                      <a:pt x="73" y="43"/>
                      <a:pt x="25" y="25"/>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8" name="Freeform 52"/>
              <p:cNvSpPr/>
              <p:nvPr>
                <p:custDataLst>
                  <p:tags r:id="rId49"/>
                </p:custDataLst>
              </p:nvPr>
            </p:nvSpPr>
            <p:spPr bwMode="auto">
              <a:xfrm flipH="1">
                <a:off x="8150292" y="2345673"/>
                <a:ext cx="55327" cy="214599"/>
              </a:xfrm>
              <a:custGeom>
                <a:avLst/>
                <a:gdLst>
                  <a:gd name="T0" fmla="*/ 9 w 14"/>
                  <a:gd name="T1" fmla="*/ 0 h 55"/>
                  <a:gd name="T2" fmla="*/ 12 w 14"/>
                  <a:gd name="T3" fmla="*/ 55 h 55"/>
                  <a:gd name="T4" fmla="*/ 14 w 14"/>
                  <a:gd name="T5" fmla="*/ 0 h 55"/>
                  <a:gd name="T6" fmla="*/ 9 w 14"/>
                  <a:gd name="T7" fmla="*/ 0 h 55"/>
                </a:gdLst>
                <a:ahLst/>
                <a:cxnLst>
                  <a:cxn ang="0">
                    <a:pos x="T0" y="T1"/>
                  </a:cxn>
                  <a:cxn ang="0">
                    <a:pos x="T2" y="T3"/>
                  </a:cxn>
                  <a:cxn ang="0">
                    <a:pos x="T4" y="T5"/>
                  </a:cxn>
                  <a:cxn ang="0">
                    <a:pos x="T6" y="T7"/>
                  </a:cxn>
                </a:cxnLst>
                <a:rect l="0" t="0" r="r" b="b"/>
                <a:pathLst>
                  <a:path w="14" h="55">
                    <a:moveTo>
                      <a:pt x="9" y="0"/>
                    </a:moveTo>
                    <a:cubicBezTo>
                      <a:pt x="9" y="0"/>
                      <a:pt x="0" y="37"/>
                      <a:pt x="12" y="55"/>
                    </a:cubicBezTo>
                    <a:cubicBezTo>
                      <a:pt x="14" y="0"/>
                      <a:pt x="14" y="0"/>
                      <a:pt x="14" y="0"/>
                    </a:cubicBezTo>
                    <a:lnTo>
                      <a:pt x="9" y="0"/>
                    </a:lnTo>
                    <a:close/>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49" name="Freeform 53"/>
              <p:cNvSpPr/>
              <p:nvPr>
                <p:custDataLst>
                  <p:tags r:id="rId50"/>
                </p:custDataLst>
              </p:nvPr>
            </p:nvSpPr>
            <p:spPr bwMode="auto">
              <a:xfrm flipH="1">
                <a:off x="8393393" y="2540154"/>
                <a:ext cx="50297" cy="383931"/>
              </a:xfrm>
              <a:custGeom>
                <a:avLst/>
                <a:gdLst>
                  <a:gd name="T0" fmla="*/ 0 w 13"/>
                  <a:gd name="T1" fmla="*/ 70 h 98"/>
                  <a:gd name="T2" fmla="*/ 1 w 13"/>
                  <a:gd name="T3" fmla="*/ 72 h 98"/>
                  <a:gd name="T4" fmla="*/ 7 w 13"/>
                  <a:gd name="T5" fmla="*/ 87 h 98"/>
                  <a:gd name="T6" fmla="*/ 12 w 13"/>
                  <a:gd name="T7" fmla="*/ 98 h 98"/>
                  <a:gd name="T8" fmla="*/ 13 w 13"/>
                  <a:gd name="T9" fmla="*/ 98 h 98"/>
                  <a:gd name="T10" fmla="*/ 13 w 13"/>
                  <a:gd name="T11" fmla="*/ 97 h 98"/>
                  <a:gd name="T12" fmla="*/ 13 w 13"/>
                  <a:gd name="T13" fmla="*/ 1 h 98"/>
                  <a:gd name="T14" fmla="*/ 12 w 13"/>
                  <a:gd name="T15" fmla="*/ 0 h 98"/>
                  <a:gd name="T16" fmla="*/ 11 w 13"/>
                  <a:gd name="T17" fmla="*/ 1 h 98"/>
                  <a:gd name="T18" fmla="*/ 11 w 13"/>
                  <a:gd name="T19" fmla="*/ 97 h 98"/>
                  <a:gd name="T20" fmla="*/ 12 w 13"/>
                  <a:gd name="T21" fmla="*/ 97 h 98"/>
                  <a:gd name="T22" fmla="*/ 13 w 13"/>
                  <a:gd name="T23" fmla="*/ 97 h 98"/>
                  <a:gd name="T24" fmla="*/ 8 w 13"/>
                  <a:gd name="T25" fmla="*/ 84 h 98"/>
                  <a:gd name="T26" fmla="*/ 4 w 13"/>
                  <a:gd name="T27" fmla="*/ 74 h 98"/>
                  <a:gd name="T28" fmla="*/ 3 w 13"/>
                  <a:gd name="T29" fmla="*/ 71 h 98"/>
                  <a:gd name="T30" fmla="*/ 2 w 13"/>
                  <a:gd name="T31" fmla="*/ 70 h 98"/>
                  <a:gd name="T32" fmla="*/ 1 w 13"/>
                  <a:gd name="T33" fmla="*/ 69 h 98"/>
                  <a:gd name="T34" fmla="*/ 0 w 13"/>
                  <a:gd name="T35"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98">
                    <a:moveTo>
                      <a:pt x="0" y="70"/>
                    </a:moveTo>
                    <a:cubicBezTo>
                      <a:pt x="0" y="70"/>
                      <a:pt x="1" y="71"/>
                      <a:pt x="1" y="72"/>
                    </a:cubicBezTo>
                    <a:cubicBezTo>
                      <a:pt x="2" y="75"/>
                      <a:pt x="5" y="81"/>
                      <a:pt x="7" y="87"/>
                    </a:cubicBezTo>
                    <a:cubicBezTo>
                      <a:pt x="9" y="93"/>
                      <a:pt x="12" y="98"/>
                      <a:pt x="12" y="98"/>
                    </a:cubicBezTo>
                    <a:cubicBezTo>
                      <a:pt x="12" y="98"/>
                      <a:pt x="12" y="98"/>
                      <a:pt x="13" y="98"/>
                    </a:cubicBezTo>
                    <a:cubicBezTo>
                      <a:pt x="13" y="98"/>
                      <a:pt x="13" y="98"/>
                      <a:pt x="13" y="97"/>
                    </a:cubicBezTo>
                    <a:cubicBezTo>
                      <a:pt x="13" y="1"/>
                      <a:pt x="13" y="1"/>
                      <a:pt x="13" y="1"/>
                    </a:cubicBezTo>
                    <a:cubicBezTo>
                      <a:pt x="13" y="1"/>
                      <a:pt x="13" y="0"/>
                      <a:pt x="12" y="0"/>
                    </a:cubicBezTo>
                    <a:cubicBezTo>
                      <a:pt x="12" y="0"/>
                      <a:pt x="11" y="1"/>
                      <a:pt x="11" y="1"/>
                    </a:cubicBezTo>
                    <a:cubicBezTo>
                      <a:pt x="11" y="97"/>
                      <a:pt x="11" y="97"/>
                      <a:pt x="11" y="97"/>
                    </a:cubicBezTo>
                    <a:cubicBezTo>
                      <a:pt x="12" y="97"/>
                      <a:pt x="12" y="97"/>
                      <a:pt x="12" y="97"/>
                    </a:cubicBezTo>
                    <a:cubicBezTo>
                      <a:pt x="13" y="97"/>
                      <a:pt x="13" y="97"/>
                      <a:pt x="13" y="97"/>
                    </a:cubicBezTo>
                    <a:cubicBezTo>
                      <a:pt x="13" y="97"/>
                      <a:pt x="11" y="90"/>
                      <a:pt x="8" y="84"/>
                    </a:cubicBezTo>
                    <a:cubicBezTo>
                      <a:pt x="7" y="80"/>
                      <a:pt x="5" y="77"/>
                      <a:pt x="4" y="74"/>
                    </a:cubicBezTo>
                    <a:cubicBezTo>
                      <a:pt x="4" y="73"/>
                      <a:pt x="3" y="72"/>
                      <a:pt x="3" y="71"/>
                    </a:cubicBezTo>
                    <a:cubicBezTo>
                      <a:pt x="2" y="70"/>
                      <a:pt x="2" y="70"/>
                      <a:pt x="2" y="70"/>
                    </a:cubicBezTo>
                    <a:cubicBezTo>
                      <a:pt x="2" y="69"/>
                      <a:pt x="1" y="69"/>
                      <a:pt x="1" y="69"/>
                    </a:cubicBezTo>
                    <a:cubicBezTo>
                      <a:pt x="0" y="69"/>
                      <a:pt x="0" y="70"/>
                      <a:pt x="0" y="70"/>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0" name="Freeform 54"/>
              <p:cNvSpPr/>
              <p:nvPr>
                <p:custDataLst>
                  <p:tags r:id="rId51"/>
                </p:custDataLst>
              </p:nvPr>
            </p:nvSpPr>
            <p:spPr bwMode="auto">
              <a:xfrm flipH="1">
                <a:off x="8452073"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cubicBezTo>
                      <a:pt x="22" y="11"/>
                      <a:pt x="22" y="11"/>
                      <a:pt x="22" y="11"/>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1" name="Freeform 55"/>
              <p:cNvSpPr/>
              <p:nvPr>
                <p:custDataLst>
                  <p:tags r:id="rId52"/>
                </p:custDataLst>
              </p:nvPr>
            </p:nvSpPr>
            <p:spPr bwMode="auto">
              <a:xfrm flipH="1">
                <a:off x="8463809" y="2637394"/>
                <a:ext cx="11736" cy="20119"/>
              </a:xfrm>
              <a:custGeom>
                <a:avLst/>
                <a:gdLst>
                  <a:gd name="T0" fmla="*/ 0 w 3"/>
                  <a:gd name="T1" fmla="*/ 0 h 5"/>
                  <a:gd name="T2" fmla="*/ 2 w 3"/>
                  <a:gd name="T3" fmla="*/ 5 h 5"/>
                  <a:gd name="T4" fmla="*/ 3 w 3"/>
                  <a:gd name="T5" fmla="*/ 3 h 5"/>
                  <a:gd name="T6" fmla="*/ 0 w 3"/>
                  <a:gd name="T7" fmla="*/ 0 h 5"/>
                </a:gdLst>
                <a:ahLst/>
                <a:cxnLst>
                  <a:cxn ang="0">
                    <a:pos x="T0" y="T1"/>
                  </a:cxn>
                  <a:cxn ang="0">
                    <a:pos x="T2" y="T3"/>
                  </a:cxn>
                  <a:cxn ang="0">
                    <a:pos x="T4" y="T5"/>
                  </a:cxn>
                  <a:cxn ang="0">
                    <a:pos x="T6" y="T7"/>
                  </a:cxn>
                </a:cxnLst>
                <a:rect l="0" t="0" r="r" b="b"/>
                <a:pathLst>
                  <a:path w="3" h="5">
                    <a:moveTo>
                      <a:pt x="0" y="0"/>
                    </a:moveTo>
                    <a:cubicBezTo>
                      <a:pt x="1" y="2"/>
                      <a:pt x="1" y="3"/>
                      <a:pt x="2" y="5"/>
                    </a:cubicBezTo>
                    <a:cubicBezTo>
                      <a:pt x="3" y="3"/>
                      <a:pt x="3" y="3"/>
                      <a:pt x="3" y="3"/>
                    </a:cubicBezTo>
                    <a:cubicBezTo>
                      <a:pt x="2" y="2"/>
                      <a:pt x="2" y="1"/>
                      <a:pt x="0"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2" name="Freeform 56"/>
              <p:cNvSpPr/>
              <p:nvPr>
                <p:custDataLst>
                  <p:tags r:id="rId53"/>
                </p:custDataLst>
              </p:nvPr>
            </p:nvSpPr>
            <p:spPr bwMode="auto">
              <a:xfrm flipH="1">
                <a:off x="8460456" y="2630688"/>
                <a:ext cx="15090" cy="18442"/>
              </a:xfrm>
              <a:custGeom>
                <a:avLst/>
                <a:gdLst>
                  <a:gd name="T0" fmla="*/ 0 w 4"/>
                  <a:gd name="T1" fmla="*/ 0 h 5"/>
                  <a:gd name="T2" fmla="*/ 0 w 4"/>
                  <a:gd name="T3" fmla="*/ 2 h 5"/>
                  <a:gd name="T4" fmla="*/ 3 w 4"/>
                  <a:gd name="T5" fmla="*/ 5 h 5"/>
                  <a:gd name="T6" fmla="*/ 4 w 4"/>
                  <a:gd name="T7" fmla="*/ 4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1"/>
                      <a:pt x="0" y="1"/>
                      <a:pt x="0" y="2"/>
                    </a:cubicBezTo>
                    <a:cubicBezTo>
                      <a:pt x="2" y="3"/>
                      <a:pt x="2" y="4"/>
                      <a:pt x="3" y="5"/>
                    </a:cubicBezTo>
                    <a:cubicBezTo>
                      <a:pt x="4" y="4"/>
                      <a:pt x="4" y="4"/>
                      <a:pt x="4" y="4"/>
                    </a:cubicBezTo>
                    <a:cubicBezTo>
                      <a:pt x="3" y="3"/>
                      <a:pt x="2" y="1"/>
                      <a:pt x="0" y="0"/>
                    </a:cubicBezTo>
                  </a:path>
                </a:pathLst>
              </a:custGeom>
              <a:solidFill>
                <a:srgbClr val="B9A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3" name="Freeform 57"/>
              <p:cNvSpPr/>
              <p:nvPr>
                <p:custDataLst>
                  <p:tags r:id="rId54"/>
                </p:custDataLst>
              </p:nvPr>
            </p:nvSpPr>
            <p:spPr bwMode="auto">
              <a:xfrm flipH="1">
                <a:off x="8460456" y="2649129"/>
                <a:ext cx="6706" cy="31854"/>
              </a:xfrm>
              <a:custGeom>
                <a:avLst/>
                <a:gdLst>
                  <a:gd name="T0" fmla="*/ 1 w 2"/>
                  <a:gd name="T1" fmla="*/ 0 h 8"/>
                  <a:gd name="T2" fmla="*/ 0 w 2"/>
                  <a:gd name="T3" fmla="*/ 2 h 8"/>
                  <a:gd name="T4" fmla="*/ 1 w 2"/>
                  <a:gd name="T5" fmla="*/ 8 h 8"/>
                  <a:gd name="T6" fmla="*/ 2 w 2"/>
                  <a:gd name="T7" fmla="*/ 4 h 8"/>
                  <a:gd name="T8" fmla="*/ 2 w 2"/>
                  <a:gd name="T9" fmla="*/ 4 h 8"/>
                  <a:gd name="T10" fmla="*/ 2 w 2"/>
                  <a:gd name="T11" fmla="*/ 4 h 8"/>
                  <a:gd name="T12" fmla="*/ 1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1" y="0"/>
                    </a:moveTo>
                    <a:cubicBezTo>
                      <a:pt x="0" y="2"/>
                      <a:pt x="0" y="2"/>
                      <a:pt x="0" y="2"/>
                    </a:cubicBezTo>
                    <a:cubicBezTo>
                      <a:pt x="0" y="4"/>
                      <a:pt x="1" y="6"/>
                      <a:pt x="1" y="8"/>
                    </a:cubicBezTo>
                    <a:cubicBezTo>
                      <a:pt x="2" y="7"/>
                      <a:pt x="2" y="6"/>
                      <a:pt x="2" y="4"/>
                    </a:cubicBezTo>
                    <a:cubicBezTo>
                      <a:pt x="2" y="4"/>
                      <a:pt x="2" y="4"/>
                      <a:pt x="2" y="4"/>
                    </a:cubicBezTo>
                    <a:cubicBezTo>
                      <a:pt x="2" y="4"/>
                      <a:pt x="2" y="4"/>
                      <a:pt x="2" y="4"/>
                    </a:cubicBezTo>
                    <a:cubicBezTo>
                      <a:pt x="2" y="3"/>
                      <a:pt x="2" y="1"/>
                      <a:pt x="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4" name="Freeform 58"/>
              <p:cNvSpPr>
                <a:spLocks noEditPoints="1"/>
              </p:cNvSpPr>
              <p:nvPr>
                <p:custDataLst>
                  <p:tags r:id="rId55"/>
                </p:custDataLst>
              </p:nvPr>
            </p:nvSpPr>
            <p:spPr bwMode="auto">
              <a:xfrm flipH="1">
                <a:off x="8455426" y="2645776"/>
                <a:ext cx="8383" cy="43590"/>
              </a:xfrm>
              <a:custGeom>
                <a:avLst/>
                <a:gdLst>
                  <a:gd name="T0" fmla="*/ 1 w 2"/>
                  <a:gd name="T1" fmla="*/ 5 h 11"/>
                  <a:gd name="T2" fmla="*/ 1 w 2"/>
                  <a:gd name="T3" fmla="*/ 5 h 11"/>
                  <a:gd name="T4" fmla="*/ 0 w 2"/>
                  <a:gd name="T5" fmla="*/ 9 h 11"/>
                  <a:gd name="T6" fmla="*/ 0 w 2"/>
                  <a:gd name="T7" fmla="*/ 11 h 11"/>
                  <a:gd name="T8" fmla="*/ 2 w 2"/>
                  <a:gd name="T9" fmla="*/ 6 h 11"/>
                  <a:gd name="T10" fmla="*/ 1 w 2"/>
                  <a:gd name="T11" fmla="*/ 5 h 11"/>
                  <a:gd name="T12" fmla="*/ 1 w 2"/>
                  <a:gd name="T13" fmla="*/ 0 h 11"/>
                  <a:gd name="T14" fmla="*/ 1 w 2"/>
                  <a:gd name="T15" fmla="*/ 0 h 11"/>
                  <a:gd name="T16" fmla="*/ 1 w 2"/>
                  <a:gd name="T17" fmla="*/ 0 h 11"/>
                  <a:gd name="T18" fmla="*/ 0 w 2"/>
                  <a:gd name="T19" fmla="*/ 1 h 11"/>
                  <a:gd name="T20" fmla="*/ 1 w 2"/>
                  <a:gd name="T21" fmla="*/ 5 h 11"/>
                  <a:gd name="T22" fmla="*/ 1 w 2"/>
                  <a:gd name="T23" fmla="*/ 5 h 11"/>
                  <a:gd name="T24" fmla="*/ 1 w 2"/>
                  <a:gd name="T25" fmla="*/ 5 h 11"/>
                  <a:gd name="T26" fmla="*/ 2 w 2"/>
                  <a:gd name="T27" fmla="*/ 4 h 11"/>
                  <a:gd name="T28" fmla="*/ 1 w 2"/>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1">
                    <a:moveTo>
                      <a:pt x="1" y="5"/>
                    </a:moveTo>
                    <a:cubicBezTo>
                      <a:pt x="1" y="5"/>
                      <a:pt x="1" y="5"/>
                      <a:pt x="1" y="5"/>
                    </a:cubicBezTo>
                    <a:cubicBezTo>
                      <a:pt x="1" y="7"/>
                      <a:pt x="1" y="8"/>
                      <a:pt x="0" y="9"/>
                    </a:cubicBezTo>
                    <a:cubicBezTo>
                      <a:pt x="0" y="10"/>
                      <a:pt x="0" y="10"/>
                      <a:pt x="0" y="11"/>
                    </a:cubicBezTo>
                    <a:cubicBezTo>
                      <a:pt x="1" y="9"/>
                      <a:pt x="2" y="8"/>
                      <a:pt x="2" y="6"/>
                    </a:cubicBezTo>
                    <a:cubicBezTo>
                      <a:pt x="1" y="6"/>
                      <a:pt x="1" y="6"/>
                      <a:pt x="1" y="5"/>
                    </a:cubicBezTo>
                    <a:moveTo>
                      <a:pt x="1" y="0"/>
                    </a:moveTo>
                    <a:cubicBezTo>
                      <a:pt x="1" y="0"/>
                      <a:pt x="1" y="0"/>
                      <a:pt x="1" y="0"/>
                    </a:cubicBezTo>
                    <a:cubicBezTo>
                      <a:pt x="1" y="0"/>
                      <a:pt x="1" y="0"/>
                      <a:pt x="1" y="0"/>
                    </a:cubicBezTo>
                    <a:cubicBezTo>
                      <a:pt x="0" y="1"/>
                      <a:pt x="0" y="1"/>
                      <a:pt x="0" y="1"/>
                    </a:cubicBezTo>
                    <a:cubicBezTo>
                      <a:pt x="1" y="2"/>
                      <a:pt x="1" y="4"/>
                      <a:pt x="1" y="5"/>
                    </a:cubicBezTo>
                    <a:cubicBezTo>
                      <a:pt x="1" y="5"/>
                      <a:pt x="1" y="5"/>
                      <a:pt x="1" y="5"/>
                    </a:cubicBezTo>
                    <a:cubicBezTo>
                      <a:pt x="1" y="5"/>
                      <a:pt x="1" y="5"/>
                      <a:pt x="1" y="5"/>
                    </a:cubicBezTo>
                    <a:cubicBezTo>
                      <a:pt x="1" y="5"/>
                      <a:pt x="1" y="4"/>
                      <a:pt x="2" y="4"/>
                    </a:cubicBezTo>
                    <a:cubicBezTo>
                      <a:pt x="2" y="3"/>
                      <a:pt x="1" y="1"/>
                      <a:pt x="1" y="0"/>
                    </a:cubicBezTo>
                  </a:path>
                </a:pathLst>
              </a:custGeom>
              <a:solidFill>
                <a:srgbClr val="765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5" name="Freeform 59"/>
              <p:cNvSpPr/>
              <p:nvPr>
                <p:custDataLst>
                  <p:tags r:id="rId56"/>
                </p:custDataLst>
              </p:nvPr>
            </p:nvSpPr>
            <p:spPr bwMode="auto">
              <a:xfrm flipH="1">
                <a:off x="8296153" y="2625657"/>
                <a:ext cx="58680" cy="70415"/>
              </a:xfrm>
              <a:custGeom>
                <a:avLst/>
                <a:gdLst>
                  <a:gd name="T0" fmla="*/ 10 w 15"/>
                  <a:gd name="T1" fmla="*/ 0 h 18"/>
                  <a:gd name="T2" fmla="*/ 0 w 15"/>
                  <a:gd name="T3" fmla="*/ 9 h 18"/>
                  <a:gd name="T4" fmla="*/ 1 w 15"/>
                  <a:gd name="T5" fmla="*/ 10 h 18"/>
                  <a:gd name="T6" fmla="*/ 0 w 15"/>
                  <a:gd name="T7" fmla="*/ 11 h 18"/>
                  <a:gd name="T8" fmla="*/ 3 w 15"/>
                  <a:gd name="T9" fmla="*/ 18 h 18"/>
                  <a:gd name="T10" fmla="*/ 3 w 15"/>
                  <a:gd name="T11" fmla="*/ 18 h 18"/>
                  <a:gd name="T12" fmla="*/ 3 w 15"/>
                  <a:gd name="T13" fmla="*/ 18 h 18"/>
                  <a:gd name="T14" fmla="*/ 15 w 15"/>
                  <a:gd name="T15" fmla="*/ 1 h 18"/>
                  <a:gd name="T16" fmla="*/ 10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0" y="0"/>
                    </a:moveTo>
                    <a:cubicBezTo>
                      <a:pt x="5" y="0"/>
                      <a:pt x="0" y="4"/>
                      <a:pt x="0" y="9"/>
                    </a:cubicBezTo>
                    <a:cubicBezTo>
                      <a:pt x="0" y="9"/>
                      <a:pt x="1" y="10"/>
                      <a:pt x="1" y="10"/>
                    </a:cubicBezTo>
                    <a:cubicBezTo>
                      <a:pt x="1" y="11"/>
                      <a:pt x="0" y="11"/>
                      <a:pt x="0" y="11"/>
                    </a:cubicBezTo>
                    <a:cubicBezTo>
                      <a:pt x="0" y="14"/>
                      <a:pt x="1" y="16"/>
                      <a:pt x="3" y="18"/>
                    </a:cubicBezTo>
                    <a:cubicBezTo>
                      <a:pt x="3" y="18"/>
                      <a:pt x="3" y="18"/>
                      <a:pt x="3" y="18"/>
                    </a:cubicBezTo>
                    <a:cubicBezTo>
                      <a:pt x="3" y="18"/>
                      <a:pt x="3" y="18"/>
                      <a:pt x="3" y="18"/>
                    </a:cubicBezTo>
                    <a:cubicBezTo>
                      <a:pt x="15" y="1"/>
                      <a:pt x="15" y="1"/>
                      <a:pt x="15" y="1"/>
                    </a:cubicBezTo>
                    <a:cubicBezTo>
                      <a:pt x="14" y="0"/>
                      <a:pt x="12" y="0"/>
                      <a:pt x="10"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6" name="Freeform 60"/>
              <p:cNvSpPr/>
              <p:nvPr>
                <p:custDataLst>
                  <p:tags r:id="rId57"/>
                </p:custDataLst>
              </p:nvPr>
            </p:nvSpPr>
            <p:spPr bwMode="auto">
              <a:xfrm flipH="1">
                <a:off x="8276035" y="2630688"/>
                <a:ext cx="67062" cy="77122"/>
              </a:xfrm>
              <a:custGeom>
                <a:avLst/>
                <a:gdLst>
                  <a:gd name="T0" fmla="*/ 12 w 17"/>
                  <a:gd name="T1" fmla="*/ 0 h 20"/>
                  <a:gd name="T2" fmla="*/ 12 w 17"/>
                  <a:gd name="T3" fmla="*/ 0 h 20"/>
                  <a:gd name="T4" fmla="*/ 12 w 17"/>
                  <a:gd name="T5" fmla="*/ 0 h 20"/>
                  <a:gd name="T6" fmla="*/ 0 w 17"/>
                  <a:gd name="T7" fmla="*/ 17 h 20"/>
                  <a:gd name="T8" fmla="*/ 6 w 17"/>
                  <a:gd name="T9" fmla="*/ 20 h 20"/>
                  <a:gd name="T10" fmla="*/ 6 w 17"/>
                  <a:gd name="T11" fmla="*/ 20 h 20"/>
                  <a:gd name="T12" fmla="*/ 6 w 17"/>
                  <a:gd name="T13" fmla="*/ 20 h 20"/>
                  <a:gd name="T14" fmla="*/ 17 w 17"/>
                  <a:gd name="T15" fmla="*/ 5 h 20"/>
                  <a:gd name="T16" fmla="*/ 12 w 1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2" y="0"/>
                    </a:moveTo>
                    <a:cubicBezTo>
                      <a:pt x="12" y="0"/>
                      <a:pt x="12" y="0"/>
                      <a:pt x="12" y="0"/>
                    </a:cubicBezTo>
                    <a:cubicBezTo>
                      <a:pt x="12" y="0"/>
                      <a:pt x="12" y="0"/>
                      <a:pt x="12" y="0"/>
                    </a:cubicBezTo>
                    <a:cubicBezTo>
                      <a:pt x="0" y="17"/>
                      <a:pt x="0" y="17"/>
                      <a:pt x="0" y="17"/>
                    </a:cubicBezTo>
                    <a:cubicBezTo>
                      <a:pt x="2" y="19"/>
                      <a:pt x="4" y="19"/>
                      <a:pt x="6" y="20"/>
                    </a:cubicBezTo>
                    <a:cubicBezTo>
                      <a:pt x="6" y="20"/>
                      <a:pt x="6" y="20"/>
                      <a:pt x="6" y="20"/>
                    </a:cubicBezTo>
                    <a:cubicBezTo>
                      <a:pt x="6" y="20"/>
                      <a:pt x="6" y="20"/>
                      <a:pt x="6" y="20"/>
                    </a:cubicBezTo>
                    <a:cubicBezTo>
                      <a:pt x="17" y="5"/>
                      <a:pt x="17" y="5"/>
                      <a:pt x="17" y="5"/>
                    </a:cubicBezTo>
                    <a:cubicBezTo>
                      <a:pt x="16" y="3"/>
                      <a:pt x="14" y="1"/>
                      <a:pt x="12"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7" name="Freeform 61"/>
              <p:cNvSpPr/>
              <p:nvPr>
                <p:custDataLst>
                  <p:tags r:id="rId58"/>
                </p:custDataLst>
              </p:nvPr>
            </p:nvSpPr>
            <p:spPr bwMode="auto">
              <a:xfrm flipH="1">
                <a:off x="8272681" y="2649129"/>
                <a:ext cx="46944" cy="58679"/>
              </a:xfrm>
              <a:custGeom>
                <a:avLst/>
                <a:gdLst>
                  <a:gd name="T0" fmla="*/ 11 w 12"/>
                  <a:gd name="T1" fmla="*/ 0 h 15"/>
                  <a:gd name="T2" fmla="*/ 11 w 12"/>
                  <a:gd name="T3" fmla="*/ 0 h 15"/>
                  <a:gd name="T4" fmla="*/ 11 w 12"/>
                  <a:gd name="T5" fmla="*/ 0 h 15"/>
                  <a:gd name="T6" fmla="*/ 0 w 12"/>
                  <a:gd name="T7" fmla="*/ 15 h 15"/>
                  <a:gd name="T8" fmla="*/ 1 w 12"/>
                  <a:gd name="T9" fmla="*/ 15 h 15"/>
                  <a:gd name="T10" fmla="*/ 12 w 12"/>
                  <a:gd name="T11" fmla="*/ 4 h 15"/>
                  <a:gd name="T12" fmla="*/ 11 w 1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11" y="0"/>
                    </a:moveTo>
                    <a:cubicBezTo>
                      <a:pt x="11" y="0"/>
                      <a:pt x="11" y="0"/>
                      <a:pt x="11" y="0"/>
                    </a:cubicBezTo>
                    <a:cubicBezTo>
                      <a:pt x="11" y="0"/>
                      <a:pt x="11" y="0"/>
                      <a:pt x="11" y="0"/>
                    </a:cubicBezTo>
                    <a:cubicBezTo>
                      <a:pt x="0" y="15"/>
                      <a:pt x="0" y="15"/>
                      <a:pt x="0" y="15"/>
                    </a:cubicBezTo>
                    <a:cubicBezTo>
                      <a:pt x="0" y="15"/>
                      <a:pt x="1" y="15"/>
                      <a:pt x="1" y="15"/>
                    </a:cubicBezTo>
                    <a:cubicBezTo>
                      <a:pt x="7" y="15"/>
                      <a:pt x="12" y="10"/>
                      <a:pt x="12" y="4"/>
                    </a:cubicBezTo>
                    <a:cubicBezTo>
                      <a:pt x="12" y="3"/>
                      <a:pt x="11" y="1"/>
                      <a:pt x="1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8" name="Freeform 62"/>
              <p:cNvSpPr/>
              <p:nvPr>
                <p:custDataLst>
                  <p:tags r:id="rId59"/>
                </p:custDataLst>
              </p:nvPr>
            </p:nvSpPr>
            <p:spPr bwMode="auto">
              <a:xfrm flipH="1">
                <a:off x="8267652"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lnTo>
                      <a:pt x="22" y="11"/>
                    </a:lnTo>
                    <a:close/>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59" name="Freeform 63"/>
              <p:cNvSpPr/>
              <p:nvPr>
                <p:custDataLst>
                  <p:tags r:id="rId60"/>
                </p:custDataLst>
              </p:nvPr>
            </p:nvSpPr>
            <p:spPr bwMode="auto">
              <a:xfrm flipH="1">
                <a:off x="8349803" y="2660866"/>
                <a:ext cx="110653" cy="8382"/>
              </a:xfrm>
              <a:custGeom>
                <a:avLst/>
                <a:gdLst>
                  <a:gd name="T0" fmla="*/ 1 w 28"/>
                  <a:gd name="T1" fmla="*/ 2 h 2"/>
                  <a:gd name="T2" fmla="*/ 27 w 28"/>
                  <a:gd name="T3" fmla="*/ 2 h 2"/>
                  <a:gd name="T4" fmla="*/ 28 w 28"/>
                  <a:gd name="T5" fmla="*/ 1 h 2"/>
                  <a:gd name="T6" fmla="*/ 27 w 28"/>
                  <a:gd name="T7" fmla="*/ 0 h 2"/>
                  <a:gd name="T8" fmla="*/ 1 w 28"/>
                  <a:gd name="T9" fmla="*/ 0 h 2"/>
                  <a:gd name="T10" fmla="*/ 0 w 28"/>
                  <a:gd name="T11" fmla="*/ 1 h 2"/>
                  <a:gd name="T12" fmla="*/ 1 w 2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8" h="2">
                    <a:moveTo>
                      <a:pt x="1" y="2"/>
                    </a:moveTo>
                    <a:cubicBezTo>
                      <a:pt x="27" y="2"/>
                      <a:pt x="27" y="2"/>
                      <a:pt x="27" y="2"/>
                    </a:cubicBezTo>
                    <a:cubicBezTo>
                      <a:pt x="27" y="2"/>
                      <a:pt x="28" y="2"/>
                      <a:pt x="28" y="1"/>
                    </a:cubicBezTo>
                    <a:cubicBezTo>
                      <a:pt x="28" y="1"/>
                      <a:pt x="27" y="0"/>
                      <a:pt x="27" y="0"/>
                    </a:cubicBezTo>
                    <a:cubicBezTo>
                      <a:pt x="1" y="0"/>
                      <a:pt x="1" y="0"/>
                      <a:pt x="1" y="0"/>
                    </a:cubicBezTo>
                    <a:cubicBezTo>
                      <a:pt x="0" y="0"/>
                      <a:pt x="0" y="1"/>
                      <a:pt x="0" y="1"/>
                    </a:cubicBezTo>
                    <a:cubicBezTo>
                      <a:pt x="0" y="2"/>
                      <a:pt x="0" y="2"/>
                      <a:pt x="1" y="2"/>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0" name="Freeform 64"/>
              <p:cNvSpPr/>
              <p:nvPr>
                <p:custDataLst>
                  <p:tags r:id="rId61"/>
                </p:custDataLst>
              </p:nvPr>
            </p:nvSpPr>
            <p:spPr bwMode="auto">
              <a:xfrm flipH="1">
                <a:off x="8490634" y="2778224"/>
                <a:ext cx="70415" cy="110653"/>
              </a:xfrm>
              <a:custGeom>
                <a:avLst/>
                <a:gdLst>
                  <a:gd name="T0" fmla="*/ 0 w 18"/>
                  <a:gd name="T1" fmla="*/ 1 h 28"/>
                  <a:gd name="T2" fmla="*/ 2 w 18"/>
                  <a:gd name="T3" fmla="*/ 11 h 28"/>
                  <a:gd name="T4" fmla="*/ 16 w 18"/>
                  <a:gd name="T5" fmla="*/ 27 h 28"/>
                  <a:gd name="T6" fmla="*/ 17 w 18"/>
                  <a:gd name="T7" fmla="*/ 27 h 28"/>
                  <a:gd name="T8" fmla="*/ 17 w 18"/>
                  <a:gd name="T9" fmla="*/ 26 h 28"/>
                  <a:gd name="T10" fmla="*/ 4 w 18"/>
                  <a:gd name="T11" fmla="*/ 10 h 28"/>
                  <a:gd name="T12" fmla="*/ 2 w 18"/>
                  <a:gd name="T13" fmla="*/ 1 h 28"/>
                  <a:gd name="T14" fmla="*/ 1 w 18"/>
                  <a:gd name="T15" fmla="*/ 0 h 28"/>
                  <a:gd name="T16" fmla="*/ 0 w 18"/>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8">
                    <a:moveTo>
                      <a:pt x="0" y="1"/>
                    </a:moveTo>
                    <a:cubicBezTo>
                      <a:pt x="0" y="1"/>
                      <a:pt x="0" y="5"/>
                      <a:pt x="2" y="11"/>
                    </a:cubicBezTo>
                    <a:cubicBezTo>
                      <a:pt x="4" y="16"/>
                      <a:pt x="8" y="23"/>
                      <a:pt x="16" y="27"/>
                    </a:cubicBezTo>
                    <a:cubicBezTo>
                      <a:pt x="17" y="28"/>
                      <a:pt x="17" y="28"/>
                      <a:pt x="17" y="27"/>
                    </a:cubicBezTo>
                    <a:cubicBezTo>
                      <a:pt x="18" y="27"/>
                      <a:pt x="18" y="26"/>
                      <a:pt x="17" y="26"/>
                    </a:cubicBezTo>
                    <a:cubicBezTo>
                      <a:pt x="10" y="21"/>
                      <a:pt x="6" y="15"/>
                      <a:pt x="4" y="10"/>
                    </a:cubicBezTo>
                    <a:cubicBezTo>
                      <a:pt x="2" y="5"/>
                      <a:pt x="2" y="1"/>
                      <a:pt x="2" y="1"/>
                    </a:cubicBezTo>
                    <a:cubicBezTo>
                      <a:pt x="2" y="0"/>
                      <a:pt x="2" y="0"/>
                      <a:pt x="1" y="0"/>
                    </a:cubicBezTo>
                    <a:cubicBezTo>
                      <a:pt x="1"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1" name="Oval 65"/>
              <p:cNvSpPr>
                <a:spLocks noChangeArrowheads="1"/>
              </p:cNvSpPr>
              <p:nvPr>
                <p:custDataLst>
                  <p:tags r:id="rId62"/>
                </p:custDataLst>
              </p:nvPr>
            </p:nvSpPr>
            <p:spPr bwMode="auto">
              <a:xfrm flipH="1">
                <a:off x="8467162"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2" name="Oval 66"/>
              <p:cNvSpPr>
                <a:spLocks noChangeArrowheads="1"/>
              </p:cNvSpPr>
              <p:nvPr>
                <p:custDataLst>
                  <p:tags r:id="rId63"/>
                </p:custDataLst>
              </p:nvPr>
            </p:nvSpPr>
            <p:spPr bwMode="auto">
              <a:xfrm flipH="1">
                <a:off x="8267651"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3" name="Rectangle 67"/>
              <p:cNvSpPr>
                <a:spLocks noChangeArrowheads="1"/>
              </p:cNvSpPr>
              <p:nvPr>
                <p:custDataLst>
                  <p:tags r:id="rId64"/>
                </p:custDataLst>
              </p:nvPr>
            </p:nvSpPr>
            <p:spPr bwMode="auto">
              <a:xfrm flipH="1">
                <a:off x="8460456" y="2545183"/>
                <a:ext cx="77122"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4" name="Rectangle 68"/>
              <p:cNvSpPr>
                <a:spLocks noChangeArrowheads="1"/>
              </p:cNvSpPr>
              <p:nvPr>
                <p:custDataLst>
                  <p:tags r:id="rId65"/>
                </p:custDataLst>
              </p:nvPr>
            </p:nvSpPr>
            <p:spPr bwMode="auto">
              <a:xfrm flipH="1">
                <a:off x="8460456" y="2545183"/>
                <a:ext cx="77122" cy="1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5" name="Rectangle 69"/>
              <p:cNvSpPr>
                <a:spLocks noChangeArrowheads="1"/>
              </p:cNvSpPr>
              <p:nvPr>
                <p:custDataLst>
                  <p:tags r:id="rId66"/>
                </p:custDataLst>
              </p:nvPr>
            </p:nvSpPr>
            <p:spPr bwMode="auto">
              <a:xfrm flipH="1">
                <a:off x="8252563" y="2545183"/>
                <a:ext cx="73768"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6" name="Freeform 70"/>
              <p:cNvSpPr/>
              <p:nvPr>
                <p:custDataLst>
                  <p:tags r:id="rId67"/>
                </p:custDataLst>
              </p:nvPr>
            </p:nvSpPr>
            <p:spPr bwMode="auto">
              <a:xfrm flipH="1">
                <a:off x="7099092" y="3908223"/>
                <a:ext cx="801394" cy="860073"/>
              </a:xfrm>
              <a:custGeom>
                <a:avLst/>
                <a:gdLst>
                  <a:gd name="T0" fmla="*/ 167 w 205"/>
                  <a:gd name="T1" fmla="*/ 0 h 220"/>
                  <a:gd name="T2" fmla="*/ 198 w 205"/>
                  <a:gd name="T3" fmla="*/ 78 h 220"/>
                  <a:gd name="T4" fmla="*/ 179 w 205"/>
                  <a:gd name="T5" fmla="*/ 127 h 220"/>
                  <a:gd name="T6" fmla="*/ 0 w 205"/>
                  <a:gd name="T7" fmla="*/ 220 h 220"/>
                  <a:gd name="T8" fmla="*/ 7 w 205"/>
                  <a:gd name="T9" fmla="*/ 164 h 220"/>
                  <a:gd name="T10" fmla="*/ 109 w 205"/>
                  <a:gd name="T11" fmla="*/ 73 h 220"/>
                  <a:gd name="T12" fmla="*/ 94 w 205"/>
                  <a:gd name="T13" fmla="*/ 47 h 220"/>
                  <a:gd name="T14" fmla="*/ 167 w 205"/>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20">
                    <a:moveTo>
                      <a:pt x="167" y="0"/>
                    </a:moveTo>
                    <a:cubicBezTo>
                      <a:pt x="198" y="78"/>
                      <a:pt x="198" y="78"/>
                      <a:pt x="198" y="78"/>
                    </a:cubicBezTo>
                    <a:cubicBezTo>
                      <a:pt x="205" y="96"/>
                      <a:pt x="197" y="118"/>
                      <a:pt x="179" y="127"/>
                    </a:cubicBezTo>
                    <a:cubicBezTo>
                      <a:pt x="0" y="220"/>
                      <a:pt x="0" y="220"/>
                      <a:pt x="0" y="220"/>
                    </a:cubicBezTo>
                    <a:cubicBezTo>
                      <a:pt x="7" y="164"/>
                      <a:pt x="7" y="164"/>
                      <a:pt x="7" y="164"/>
                    </a:cubicBezTo>
                    <a:cubicBezTo>
                      <a:pt x="109" y="73"/>
                      <a:pt x="109" y="73"/>
                      <a:pt x="109" y="73"/>
                    </a:cubicBezTo>
                    <a:cubicBezTo>
                      <a:pt x="94" y="47"/>
                      <a:pt x="94" y="47"/>
                      <a:pt x="94" y="47"/>
                    </a:cubicBezTo>
                    <a:lnTo>
                      <a:pt x="167"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7" name="Freeform 71"/>
              <p:cNvSpPr/>
              <p:nvPr>
                <p:custDataLst>
                  <p:tags r:id="rId68"/>
                </p:custDataLst>
              </p:nvPr>
            </p:nvSpPr>
            <p:spPr bwMode="auto">
              <a:xfrm flipH="1">
                <a:off x="8440337" y="4104380"/>
                <a:ext cx="1027729" cy="766186"/>
              </a:xfrm>
              <a:custGeom>
                <a:avLst/>
                <a:gdLst>
                  <a:gd name="T0" fmla="*/ 115 w 263"/>
                  <a:gd name="T1" fmla="*/ 21 h 196"/>
                  <a:gd name="T2" fmla="*/ 110 w 263"/>
                  <a:gd name="T3" fmla="*/ 79 h 196"/>
                  <a:gd name="T4" fmla="*/ 231 w 263"/>
                  <a:gd name="T5" fmla="*/ 87 h 196"/>
                  <a:gd name="T6" fmla="*/ 258 w 263"/>
                  <a:gd name="T7" fmla="*/ 112 h 196"/>
                  <a:gd name="T8" fmla="*/ 263 w 263"/>
                  <a:gd name="T9" fmla="*/ 158 h 196"/>
                  <a:gd name="T10" fmla="*/ 224 w 263"/>
                  <a:gd name="T11" fmla="*/ 139 h 196"/>
                  <a:gd name="T12" fmla="*/ 47 w 263"/>
                  <a:gd name="T13" fmla="*/ 189 h 196"/>
                  <a:gd name="T14" fmla="*/ 5 w 263"/>
                  <a:gd name="T15" fmla="*/ 151 h 196"/>
                  <a:gd name="T16" fmla="*/ 31 w 263"/>
                  <a:gd name="T17" fmla="*/ 0 h 196"/>
                  <a:gd name="T18" fmla="*/ 115 w 263"/>
                  <a:gd name="T19"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196">
                    <a:moveTo>
                      <a:pt x="115" y="21"/>
                    </a:moveTo>
                    <a:cubicBezTo>
                      <a:pt x="110" y="79"/>
                      <a:pt x="110" y="79"/>
                      <a:pt x="110" y="79"/>
                    </a:cubicBezTo>
                    <a:cubicBezTo>
                      <a:pt x="231" y="87"/>
                      <a:pt x="231" y="87"/>
                      <a:pt x="231" y="87"/>
                    </a:cubicBezTo>
                    <a:cubicBezTo>
                      <a:pt x="231" y="87"/>
                      <a:pt x="252" y="91"/>
                      <a:pt x="258" y="112"/>
                    </a:cubicBezTo>
                    <a:cubicBezTo>
                      <a:pt x="263" y="132"/>
                      <a:pt x="263" y="158"/>
                      <a:pt x="263" y="158"/>
                    </a:cubicBezTo>
                    <a:cubicBezTo>
                      <a:pt x="224" y="139"/>
                      <a:pt x="224" y="139"/>
                      <a:pt x="224" y="139"/>
                    </a:cubicBezTo>
                    <a:cubicBezTo>
                      <a:pt x="47" y="189"/>
                      <a:pt x="47" y="189"/>
                      <a:pt x="47" y="189"/>
                    </a:cubicBezTo>
                    <a:cubicBezTo>
                      <a:pt x="23" y="196"/>
                      <a:pt x="0" y="175"/>
                      <a:pt x="5" y="151"/>
                    </a:cubicBezTo>
                    <a:cubicBezTo>
                      <a:pt x="31" y="0"/>
                      <a:pt x="31" y="0"/>
                      <a:pt x="31" y="0"/>
                    </a:cubicBezTo>
                    <a:cubicBezTo>
                      <a:pt x="115" y="21"/>
                      <a:pt x="115" y="21"/>
                      <a:pt x="115" y="21"/>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8" name="Freeform 72"/>
              <p:cNvSpPr/>
              <p:nvPr>
                <p:custDataLst>
                  <p:tags r:id="rId69"/>
                </p:custDataLst>
              </p:nvPr>
            </p:nvSpPr>
            <p:spPr bwMode="auto">
              <a:xfrm flipH="1">
                <a:off x="8733734" y="4404484"/>
                <a:ext cx="575059" cy="31854"/>
              </a:xfrm>
              <a:custGeom>
                <a:avLst/>
                <a:gdLst>
                  <a:gd name="T0" fmla="*/ 1 w 147"/>
                  <a:gd name="T1" fmla="*/ 2 h 8"/>
                  <a:gd name="T2" fmla="*/ 146 w 147"/>
                  <a:gd name="T3" fmla="*/ 8 h 8"/>
                  <a:gd name="T4" fmla="*/ 147 w 147"/>
                  <a:gd name="T5" fmla="*/ 7 h 8"/>
                  <a:gd name="T6" fmla="*/ 146 w 147"/>
                  <a:gd name="T7" fmla="*/ 6 h 8"/>
                  <a:gd name="T8" fmla="*/ 1 w 147"/>
                  <a:gd name="T9" fmla="*/ 0 h 8"/>
                  <a:gd name="T10" fmla="*/ 0 w 147"/>
                  <a:gd name="T11" fmla="*/ 1 h 8"/>
                  <a:gd name="T12" fmla="*/ 1 w 147"/>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47" h="8">
                    <a:moveTo>
                      <a:pt x="1" y="2"/>
                    </a:moveTo>
                    <a:cubicBezTo>
                      <a:pt x="146" y="8"/>
                      <a:pt x="146" y="8"/>
                      <a:pt x="146" y="8"/>
                    </a:cubicBezTo>
                    <a:cubicBezTo>
                      <a:pt x="146" y="8"/>
                      <a:pt x="147" y="8"/>
                      <a:pt x="147" y="7"/>
                    </a:cubicBezTo>
                    <a:cubicBezTo>
                      <a:pt x="147" y="6"/>
                      <a:pt x="146" y="6"/>
                      <a:pt x="146" y="6"/>
                    </a:cubicBezTo>
                    <a:cubicBezTo>
                      <a:pt x="1" y="0"/>
                      <a:pt x="1" y="0"/>
                      <a:pt x="1" y="0"/>
                    </a:cubicBezTo>
                    <a:cubicBezTo>
                      <a:pt x="0" y="0"/>
                      <a:pt x="0" y="1"/>
                      <a:pt x="0" y="1"/>
                    </a:cubicBezTo>
                    <a:cubicBezTo>
                      <a:pt x="0" y="2"/>
                      <a:pt x="0" y="2"/>
                      <a:pt x="1" y="2"/>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69" name="Freeform 73"/>
              <p:cNvSpPr/>
              <p:nvPr>
                <p:custDataLst>
                  <p:tags r:id="rId70"/>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close/>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0" name="Freeform 74"/>
              <p:cNvSpPr/>
              <p:nvPr>
                <p:custDataLst>
                  <p:tags r:id="rId71"/>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1" name="Freeform 75"/>
              <p:cNvSpPr/>
              <p:nvPr>
                <p:custDataLst>
                  <p:tags r:id="rId72"/>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2" name="Freeform 76"/>
              <p:cNvSpPr/>
              <p:nvPr>
                <p:custDataLst>
                  <p:tags r:id="rId73"/>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3" name="Freeform 77"/>
              <p:cNvSpPr/>
              <p:nvPr>
                <p:custDataLst>
                  <p:tags r:id="rId74"/>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close/>
                  </a:path>
                </a:pathLst>
              </a:custGeom>
              <a:solidFill>
                <a:srgbClr val="3F38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4" name="Freeform 78"/>
              <p:cNvSpPr/>
              <p:nvPr>
                <p:custDataLst>
                  <p:tags r:id="rId75"/>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5" name="Freeform 79"/>
              <p:cNvSpPr/>
              <p:nvPr>
                <p:custDataLst>
                  <p:tags r:id="rId76"/>
                </p:custDataLst>
              </p:nvPr>
            </p:nvSpPr>
            <p:spPr bwMode="auto">
              <a:xfrm flipH="1">
                <a:off x="7680858" y="3306339"/>
                <a:ext cx="1267476" cy="953960"/>
              </a:xfrm>
              <a:custGeom>
                <a:avLst/>
                <a:gdLst>
                  <a:gd name="T0" fmla="*/ 33 w 324"/>
                  <a:gd name="T1" fmla="*/ 0 h 244"/>
                  <a:gd name="T2" fmla="*/ 323 w 324"/>
                  <a:gd name="T3" fmla="*/ 204 h 244"/>
                  <a:gd name="T4" fmla="*/ 324 w 324"/>
                  <a:gd name="T5" fmla="*/ 244 h 244"/>
                  <a:gd name="T6" fmla="*/ 0 w 324"/>
                  <a:gd name="T7" fmla="*/ 11 h 244"/>
                  <a:gd name="T8" fmla="*/ 33 w 324"/>
                  <a:gd name="T9" fmla="*/ 0 h 244"/>
                </a:gdLst>
                <a:ahLst/>
                <a:cxnLst>
                  <a:cxn ang="0">
                    <a:pos x="T0" y="T1"/>
                  </a:cxn>
                  <a:cxn ang="0">
                    <a:pos x="T2" y="T3"/>
                  </a:cxn>
                  <a:cxn ang="0">
                    <a:pos x="T4" y="T5"/>
                  </a:cxn>
                  <a:cxn ang="0">
                    <a:pos x="T6" y="T7"/>
                  </a:cxn>
                  <a:cxn ang="0">
                    <a:pos x="T8" y="T9"/>
                  </a:cxn>
                </a:cxnLst>
                <a:rect l="0" t="0" r="r" b="b"/>
                <a:pathLst>
                  <a:path w="324" h="244">
                    <a:moveTo>
                      <a:pt x="33" y="0"/>
                    </a:moveTo>
                    <a:cubicBezTo>
                      <a:pt x="33" y="0"/>
                      <a:pt x="162" y="128"/>
                      <a:pt x="323" y="204"/>
                    </a:cubicBezTo>
                    <a:cubicBezTo>
                      <a:pt x="324" y="244"/>
                      <a:pt x="324" y="244"/>
                      <a:pt x="324" y="244"/>
                    </a:cubicBezTo>
                    <a:cubicBezTo>
                      <a:pt x="324" y="244"/>
                      <a:pt x="107" y="146"/>
                      <a:pt x="0" y="11"/>
                    </a:cubicBezTo>
                    <a:cubicBezTo>
                      <a:pt x="33" y="0"/>
                      <a:pt x="33" y="0"/>
                      <a:pt x="33" y="0"/>
                    </a:cubicBezTo>
                  </a:path>
                </a:pathLst>
              </a:custGeom>
              <a:solidFill>
                <a:srgbClr val="F0C7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6" name="Freeform 80"/>
              <p:cNvSpPr/>
              <p:nvPr>
                <p:custDataLst>
                  <p:tags r:id="rId77"/>
                </p:custDataLst>
              </p:nvPr>
            </p:nvSpPr>
            <p:spPr bwMode="auto">
              <a:xfrm flipH="1">
                <a:off x="7786480" y="5128756"/>
                <a:ext cx="1748648" cy="335311"/>
              </a:xfrm>
              <a:custGeom>
                <a:avLst/>
                <a:gdLst>
                  <a:gd name="T0" fmla="*/ 1 w 447"/>
                  <a:gd name="T1" fmla="*/ 16 h 86"/>
                  <a:gd name="T2" fmla="*/ 2 w 447"/>
                  <a:gd name="T3" fmla="*/ 16 h 86"/>
                  <a:gd name="T4" fmla="*/ 77 w 447"/>
                  <a:gd name="T5" fmla="*/ 4 h 86"/>
                  <a:gd name="T6" fmla="*/ 134 w 447"/>
                  <a:gd name="T7" fmla="*/ 11 h 86"/>
                  <a:gd name="T8" fmla="*/ 446 w 447"/>
                  <a:gd name="T9" fmla="*/ 86 h 86"/>
                  <a:gd name="T10" fmla="*/ 447 w 447"/>
                  <a:gd name="T11" fmla="*/ 82 h 86"/>
                  <a:gd name="T12" fmla="*/ 437 w 447"/>
                  <a:gd name="T13" fmla="*/ 79 h 86"/>
                  <a:gd name="T14" fmla="*/ 135 w 447"/>
                  <a:gd name="T15" fmla="*/ 7 h 86"/>
                  <a:gd name="T16" fmla="*/ 77 w 447"/>
                  <a:gd name="T17" fmla="*/ 0 h 86"/>
                  <a:gd name="T18" fmla="*/ 0 w 447"/>
                  <a:gd name="T19" fmla="*/ 12 h 86"/>
                  <a:gd name="T20" fmla="*/ 1 w 447"/>
                  <a:gd name="T21" fmla="*/ 1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86">
                    <a:moveTo>
                      <a:pt x="1" y="16"/>
                    </a:moveTo>
                    <a:cubicBezTo>
                      <a:pt x="2" y="16"/>
                      <a:pt x="2" y="16"/>
                      <a:pt x="2" y="16"/>
                    </a:cubicBezTo>
                    <a:cubicBezTo>
                      <a:pt x="5" y="15"/>
                      <a:pt x="35" y="4"/>
                      <a:pt x="77" y="4"/>
                    </a:cubicBezTo>
                    <a:cubicBezTo>
                      <a:pt x="94" y="4"/>
                      <a:pt x="114" y="6"/>
                      <a:pt x="134" y="11"/>
                    </a:cubicBezTo>
                    <a:cubicBezTo>
                      <a:pt x="207" y="29"/>
                      <a:pt x="446" y="86"/>
                      <a:pt x="446" y="86"/>
                    </a:cubicBezTo>
                    <a:cubicBezTo>
                      <a:pt x="447" y="82"/>
                      <a:pt x="447" y="82"/>
                      <a:pt x="447" y="82"/>
                    </a:cubicBezTo>
                    <a:cubicBezTo>
                      <a:pt x="447" y="82"/>
                      <a:pt x="443" y="81"/>
                      <a:pt x="437" y="79"/>
                    </a:cubicBezTo>
                    <a:cubicBezTo>
                      <a:pt x="390" y="68"/>
                      <a:pt x="199" y="23"/>
                      <a:pt x="135" y="7"/>
                    </a:cubicBezTo>
                    <a:cubicBezTo>
                      <a:pt x="114" y="2"/>
                      <a:pt x="94" y="0"/>
                      <a:pt x="77" y="0"/>
                    </a:cubicBezTo>
                    <a:cubicBezTo>
                      <a:pt x="32" y="0"/>
                      <a:pt x="0" y="12"/>
                      <a:pt x="0" y="12"/>
                    </a:cubicBezTo>
                    <a:cubicBezTo>
                      <a:pt x="1" y="16"/>
                      <a:pt x="1" y="16"/>
                      <a:pt x="1" y="16"/>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7" name="Freeform 81"/>
              <p:cNvSpPr/>
              <p:nvPr>
                <p:custDataLst>
                  <p:tags r:id="rId78"/>
                </p:custDataLst>
              </p:nvPr>
            </p:nvSpPr>
            <p:spPr bwMode="auto">
              <a:xfrm flipH="1">
                <a:off x="7454522" y="5452331"/>
                <a:ext cx="343695" cy="254837"/>
              </a:xfrm>
              <a:custGeom>
                <a:avLst/>
                <a:gdLst>
                  <a:gd name="T0" fmla="*/ 2 w 88"/>
                  <a:gd name="T1" fmla="*/ 58 h 65"/>
                  <a:gd name="T2" fmla="*/ 86 w 88"/>
                  <a:gd name="T3" fmla="*/ 64 h 65"/>
                  <a:gd name="T4" fmla="*/ 74 w 88"/>
                  <a:gd name="T5" fmla="*/ 14 h 65"/>
                  <a:gd name="T6" fmla="*/ 0 w 88"/>
                  <a:gd name="T7" fmla="*/ 0 h 65"/>
                  <a:gd name="T8" fmla="*/ 2 w 88"/>
                  <a:gd name="T9" fmla="*/ 58 h 65"/>
                </a:gdLst>
                <a:ahLst/>
                <a:cxnLst>
                  <a:cxn ang="0">
                    <a:pos x="T0" y="T1"/>
                  </a:cxn>
                  <a:cxn ang="0">
                    <a:pos x="T2" y="T3"/>
                  </a:cxn>
                  <a:cxn ang="0">
                    <a:pos x="T4" y="T5"/>
                  </a:cxn>
                  <a:cxn ang="0">
                    <a:pos x="T6" y="T7"/>
                  </a:cxn>
                  <a:cxn ang="0">
                    <a:pos x="T8" y="T9"/>
                  </a:cxn>
                </a:cxnLst>
                <a:rect l="0" t="0" r="r" b="b"/>
                <a:pathLst>
                  <a:path w="88" h="65">
                    <a:moveTo>
                      <a:pt x="2" y="58"/>
                    </a:moveTo>
                    <a:cubicBezTo>
                      <a:pt x="2" y="58"/>
                      <a:pt x="85" y="64"/>
                      <a:pt x="86" y="64"/>
                    </a:cubicBezTo>
                    <a:cubicBezTo>
                      <a:pt x="88" y="65"/>
                      <a:pt x="74" y="14"/>
                      <a:pt x="74" y="14"/>
                    </a:cubicBezTo>
                    <a:cubicBezTo>
                      <a:pt x="0" y="0"/>
                      <a:pt x="0" y="0"/>
                      <a:pt x="0" y="0"/>
                    </a:cubicBezTo>
                    <a:cubicBezTo>
                      <a:pt x="2" y="58"/>
                      <a:pt x="2" y="58"/>
                      <a:pt x="2" y="58"/>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8" name="Freeform 82"/>
              <p:cNvSpPr/>
              <p:nvPr>
                <p:custDataLst>
                  <p:tags r:id="rId79"/>
                </p:custDataLst>
              </p:nvPr>
            </p:nvSpPr>
            <p:spPr bwMode="auto">
              <a:xfrm flipH="1">
                <a:off x="7078974" y="5507658"/>
                <a:ext cx="430875" cy="456023"/>
              </a:xfrm>
              <a:custGeom>
                <a:avLst/>
                <a:gdLst>
                  <a:gd name="T0" fmla="*/ 0 w 110"/>
                  <a:gd name="T1" fmla="*/ 0 h 117"/>
                  <a:gd name="T2" fmla="*/ 52 w 110"/>
                  <a:gd name="T3" fmla="*/ 6 h 117"/>
                  <a:gd name="T4" fmla="*/ 110 w 110"/>
                  <a:gd name="T5" fmla="*/ 117 h 117"/>
                  <a:gd name="T6" fmla="*/ 12 w 110"/>
                  <a:gd name="T7" fmla="*/ 50 h 117"/>
                  <a:gd name="T8" fmla="*/ 0 w 110"/>
                  <a:gd name="T9" fmla="*/ 0 h 117"/>
                </a:gdLst>
                <a:ahLst/>
                <a:cxnLst>
                  <a:cxn ang="0">
                    <a:pos x="T0" y="T1"/>
                  </a:cxn>
                  <a:cxn ang="0">
                    <a:pos x="T2" y="T3"/>
                  </a:cxn>
                  <a:cxn ang="0">
                    <a:pos x="T4" y="T5"/>
                  </a:cxn>
                  <a:cxn ang="0">
                    <a:pos x="T6" y="T7"/>
                  </a:cxn>
                  <a:cxn ang="0">
                    <a:pos x="T8" y="T9"/>
                  </a:cxn>
                </a:cxnLst>
                <a:rect l="0" t="0" r="r" b="b"/>
                <a:pathLst>
                  <a:path w="110" h="117">
                    <a:moveTo>
                      <a:pt x="0" y="0"/>
                    </a:moveTo>
                    <a:cubicBezTo>
                      <a:pt x="52" y="6"/>
                      <a:pt x="52" y="6"/>
                      <a:pt x="52" y="6"/>
                    </a:cubicBezTo>
                    <a:cubicBezTo>
                      <a:pt x="110" y="117"/>
                      <a:pt x="110" y="117"/>
                      <a:pt x="110" y="117"/>
                    </a:cubicBezTo>
                    <a:cubicBezTo>
                      <a:pt x="110" y="117"/>
                      <a:pt x="37" y="103"/>
                      <a:pt x="12" y="50"/>
                    </a:cubicBezTo>
                    <a:cubicBezTo>
                      <a:pt x="0" y="0"/>
                      <a:pt x="0"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79" name="Freeform 83"/>
              <p:cNvSpPr/>
              <p:nvPr>
                <p:custDataLst>
                  <p:tags r:id="rId80"/>
                </p:custDataLst>
              </p:nvPr>
            </p:nvSpPr>
            <p:spPr bwMode="auto">
              <a:xfrm flipH="1">
                <a:off x="8862829" y="5725610"/>
                <a:ext cx="598531" cy="290044"/>
              </a:xfrm>
              <a:custGeom>
                <a:avLst/>
                <a:gdLst>
                  <a:gd name="T0" fmla="*/ 50 w 153"/>
                  <a:gd name="T1" fmla="*/ 0 h 74"/>
                  <a:gd name="T2" fmla="*/ 0 w 153"/>
                  <a:gd name="T3" fmla="*/ 45 h 74"/>
                  <a:gd name="T4" fmla="*/ 71 w 153"/>
                  <a:gd name="T5" fmla="*/ 54 h 74"/>
                  <a:gd name="T6" fmla="*/ 153 w 153"/>
                  <a:gd name="T7" fmla="*/ 4 h 74"/>
                  <a:gd name="T8" fmla="*/ 50 w 153"/>
                  <a:gd name="T9" fmla="*/ 0 h 74"/>
                </a:gdLst>
                <a:ahLst/>
                <a:cxnLst>
                  <a:cxn ang="0">
                    <a:pos x="T0" y="T1"/>
                  </a:cxn>
                  <a:cxn ang="0">
                    <a:pos x="T2" y="T3"/>
                  </a:cxn>
                  <a:cxn ang="0">
                    <a:pos x="T4" y="T5"/>
                  </a:cxn>
                  <a:cxn ang="0">
                    <a:pos x="T6" y="T7"/>
                  </a:cxn>
                  <a:cxn ang="0">
                    <a:pos x="T8" y="T9"/>
                  </a:cxn>
                </a:cxnLst>
                <a:rect l="0" t="0" r="r" b="b"/>
                <a:pathLst>
                  <a:path w="153" h="74">
                    <a:moveTo>
                      <a:pt x="50" y="0"/>
                    </a:moveTo>
                    <a:cubicBezTo>
                      <a:pt x="0" y="45"/>
                      <a:pt x="0" y="45"/>
                      <a:pt x="0" y="45"/>
                    </a:cubicBezTo>
                    <a:cubicBezTo>
                      <a:pt x="0" y="45"/>
                      <a:pt x="25" y="74"/>
                      <a:pt x="71" y="54"/>
                    </a:cubicBezTo>
                    <a:cubicBezTo>
                      <a:pt x="117" y="34"/>
                      <a:pt x="153" y="4"/>
                      <a:pt x="153" y="4"/>
                    </a:cubicBezTo>
                    <a:cubicBezTo>
                      <a:pt x="50" y="0"/>
                      <a:pt x="50" y="0"/>
                      <a:pt x="5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0" name="Freeform 84"/>
              <p:cNvSpPr/>
              <p:nvPr>
                <p:custDataLst>
                  <p:tags r:id="rId81"/>
                </p:custDataLst>
              </p:nvPr>
            </p:nvSpPr>
            <p:spPr bwMode="auto">
              <a:xfrm flipH="1">
                <a:off x="8307889" y="2939174"/>
                <a:ext cx="226336" cy="105622"/>
              </a:xfrm>
              <a:custGeom>
                <a:avLst/>
                <a:gdLst>
                  <a:gd name="T0" fmla="*/ 58 w 58"/>
                  <a:gd name="T1" fmla="*/ 5 h 27"/>
                  <a:gd name="T2" fmla="*/ 0 w 58"/>
                  <a:gd name="T3" fmla="*/ 0 h 27"/>
                  <a:gd name="T4" fmla="*/ 2 w 58"/>
                  <a:gd name="T5" fmla="*/ 27 h 27"/>
                  <a:gd name="T6" fmla="*/ 58 w 58"/>
                  <a:gd name="T7" fmla="*/ 5 h 27"/>
                </a:gdLst>
                <a:ahLst/>
                <a:cxnLst>
                  <a:cxn ang="0">
                    <a:pos x="T0" y="T1"/>
                  </a:cxn>
                  <a:cxn ang="0">
                    <a:pos x="T2" y="T3"/>
                  </a:cxn>
                  <a:cxn ang="0">
                    <a:pos x="T4" y="T5"/>
                  </a:cxn>
                  <a:cxn ang="0">
                    <a:pos x="T6" y="T7"/>
                  </a:cxn>
                </a:cxnLst>
                <a:rect l="0" t="0" r="r" b="b"/>
                <a:pathLst>
                  <a:path w="58" h="27">
                    <a:moveTo>
                      <a:pt x="58" y="5"/>
                    </a:moveTo>
                    <a:cubicBezTo>
                      <a:pt x="58" y="5"/>
                      <a:pt x="19" y="16"/>
                      <a:pt x="0" y="0"/>
                    </a:cubicBezTo>
                    <a:cubicBezTo>
                      <a:pt x="2" y="27"/>
                      <a:pt x="2" y="27"/>
                      <a:pt x="2" y="27"/>
                    </a:cubicBezTo>
                    <a:cubicBezTo>
                      <a:pt x="58" y="5"/>
                      <a:pt x="58" y="5"/>
                      <a:pt x="58" y="5"/>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1" name="Freeform 85"/>
              <p:cNvSpPr/>
              <p:nvPr>
                <p:custDataLst>
                  <p:tags r:id="rId82"/>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2" name="Freeform 86"/>
              <p:cNvSpPr/>
              <p:nvPr>
                <p:custDataLst>
                  <p:tags r:id="rId83"/>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3" name="Freeform 87"/>
              <p:cNvSpPr/>
              <p:nvPr>
                <p:custDataLst>
                  <p:tags r:id="rId84"/>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 name="T8" fmla="*/ 7 w 185"/>
                  <a:gd name="T9" fmla="*/ 110 h 110"/>
                </a:gdLst>
                <a:ahLst/>
                <a:cxnLst>
                  <a:cxn ang="0">
                    <a:pos x="T0" y="T1"/>
                  </a:cxn>
                  <a:cxn ang="0">
                    <a:pos x="T2" y="T3"/>
                  </a:cxn>
                  <a:cxn ang="0">
                    <a:pos x="T4" y="T5"/>
                  </a:cxn>
                  <a:cxn ang="0">
                    <a:pos x="T6" y="T7"/>
                  </a:cxn>
                  <a:cxn ang="0">
                    <a:pos x="T8" y="T9"/>
                  </a:cxn>
                </a:cxnLst>
                <a:rect l="0" t="0" r="r" b="b"/>
                <a:pathLst>
                  <a:path w="185" h="110">
                    <a:moveTo>
                      <a:pt x="7" y="110"/>
                    </a:moveTo>
                    <a:lnTo>
                      <a:pt x="185" y="19"/>
                    </a:lnTo>
                    <a:lnTo>
                      <a:pt x="178" y="0"/>
                    </a:lnTo>
                    <a:lnTo>
                      <a:pt x="0" y="110"/>
                    </a:lnTo>
                    <a:lnTo>
                      <a:pt x="7" y="11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4" name="Freeform 88"/>
              <p:cNvSpPr/>
              <p:nvPr>
                <p:custDataLst>
                  <p:tags r:id="rId85"/>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Lst>
                <a:ahLst/>
                <a:cxnLst>
                  <a:cxn ang="0">
                    <a:pos x="T0" y="T1"/>
                  </a:cxn>
                  <a:cxn ang="0">
                    <a:pos x="T2" y="T3"/>
                  </a:cxn>
                  <a:cxn ang="0">
                    <a:pos x="T4" y="T5"/>
                  </a:cxn>
                  <a:cxn ang="0">
                    <a:pos x="T6" y="T7"/>
                  </a:cxn>
                </a:cxnLst>
                <a:rect l="0" t="0" r="r" b="b"/>
                <a:pathLst>
                  <a:path w="185" h="110">
                    <a:moveTo>
                      <a:pt x="7" y="110"/>
                    </a:moveTo>
                    <a:lnTo>
                      <a:pt x="185" y="19"/>
                    </a:lnTo>
                    <a:lnTo>
                      <a:pt x="178" y="0"/>
                    </a:lnTo>
                    <a:lnTo>
                      <a:pt x="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5" name="Freeform 89"/>
              <p:cNvSpPr/>
              <p:nvPr>
                <p:custDataLst>
                  <p:tags r:id="rId86"/>
                </p:custDataLst>
              </p:nvPr>
            </p:nvSpPr>
            <p:spPr bwMode="auto">
              <a:xfrm flipH="1">
                <a:off x="8138557" y="2164605"/>
                <a:ext cx="528116" cy="172685"/>
              </a:xfrm>
              <a:custGeom>
                <a:avLst/>
                <a:gdLst>
                  <a:gd name="T0" fmla="*/ 135 w 135"/>
                  <a:gd name="T1" fmla="*/ 44 h 44"/>
                  <a:gd name="T2" fmla="*/ 0 w 135"/>
                  <a:gd name="T3" fmla="*/ 41 h 44"/>
                  <a:gd name="T4" fmla="*/ 135 w 135"/>
                  <a:gd name="T5" fmla="*/ 44 h 44"/>
                </a:gdLst>
                <a:ahLst/>
                <a:cxnLst>
                  <a:cxn ang="0">
                    <a:pos x="T0" y="T1"/>
                  </a:cxn>
                  <a:cxn ang="0">
                    <a:pos x="T2" y="T3"/>
                  </a:cxn>
                  <a:cxn ang="0">
                    <a:pos x="T4" y="T5"/>
                  </a:cxn>
                </a:cxnLst>
                <a:rect l="0" t="0" r="r" b="b"/>
                <a:pathLst>
                  <a:path w="135" h="44">
                    <a:moveTo>
                      <a:pt x="135" y="44"/>
                    </a:moveTo>
                    <a:cubicBezTo>
                      <a:pt x="64" y="0"/>
                      <a:pt x="0" y="41"/>
                      <a:pt x="0" y="41"/>
                    </a:cubicBezTo>
                    <a:cubicBezTo>
                      <a:pt x="135" y="44"/>
                      <a:pt x="135" y="44"/>
                      <a:pt x="135" y="44"/>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6" name="Freeform 90"/>
              <p:cNvSpPr/>
              <p:nvPr>
                <p:custDataLst>
                  <p:tags r:id="rId87"/>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7" name="Freeform 91"/>
              <p:cNvSpPr/>
              <p:nvPr>
                <p:custDataLst>
                  <p:tags r:id="rId88"/>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8" name="Freeform 92"/>
              <p:cNvSpPr>
                <a:spLocks noEditPoints="1"/>
              </p:cNvSpPr>
              <p:nvPr>
                <p:custDataLst>
                  <p:tags r:id="rId89"/>
                </p:custDataLst>
              </p:nvPr>
            </p:nvSpPr>
            <p:spPr bwMode="auto">
              <a:xfrm flipH="1">
                <a:off x="8663320" y="2317171"/>
                <a:ext cx="3353" cy="8382"/>
              </a:xfrm>
              <a:custGeom>
                <a:avLst/>
                <a:gdLst>
                  <a:gd name="T0" fmla="*/ 0 w 1"/>
                  <a:gd name="T1" fmla="*/ 0 h 2"/>
                  <a:gd name="T2" fmla="*/ 0 w 1"/>
                  <a:gd name="T3" fmla="*/ 1 h 2"/>
                  <a:gd name="T4" fmla="*/ 0 w 1"/>
                  <a:gd name="T5" fmla="*/ 2 h 2"/>
                  <a:gd name="T6" fmla="*/ 1 w 1"/>
                  <a:gd name="T7" fmla="*/ 1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w 1"/>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0"/>
                    </a:moveTo>
                    <a:cubicBezTo>
                      <a:pt x="0" y="1"/>
                      <a:pt x="0" y="1"/>
                      <a:pt x="0" y="1"/>
                    </a:cubicBezTo>
                    <a:cubicBezTo>
                      <a:pt x="0" y="2"/>
                      <a:pt x="0" y="2"/>
                      <a:pt x="0" y="2"/>
                    </a:cubicBezTo>
                    <a:cubicBezTo>
                      <a:pt x="1" y="2"/>
                      <a:pt x="1" y="1"/>
                      <a:pt x="1" y="1"/>
                    </a:cubicBezTo>
                    <a:cubicBezTo>
                      <a:pt x="1" y="1"/>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89" name="Freeform 93"/>
              <p:cNvSpPr>
                <a:spLocks noEditPoints="1"/>
              </p:cNvSpPr>
              <p:nvPr>
                <p:custDataLst>
                  <p:tags r:id="rId90"/>
                </p:custDataLst>
              </p:nvPr>
            </p:nvSpPr>
            <p:spPr bwMode="auto">
              <a:xfrm flipH="1">
                <a:off x="8654936" y="2317171"/>
                <a:ext cx="15090" cy="5029"/>
              </a:xfrm>
              <a:custGeom>
                <a:avLst/>
                <a:gdLst>
                  <a:gd name="T0" fmla="*/ 1 w 4"/>
                  <a:gd name="T1" fmla="*/ 0 h 1"/>
                  <a:gd name="T2" fmla="*/ 2 w 4"/>
                  <a:gd name="T3" fmla="*/ 1 h 1"/>
                  <a:gd name="T4" fmla="*/ 4 w 4"/>
                  <a:gd name="T5" fmla="*/ 0 h 1"/>
                  <a:gd name="T6" fmla="*/ 1 w 4"/>
                  <a:gd name="T7" fmla="*/ 0 h 1"/>
                  <a:gd name="T8" fmla="*/ 1 w 4"/>
                  <a:gd name="T9" fmla="*/ 0 h 1"/>
                  <a:gd name="T10" fmla="*/ 1 w 4"/>
                  <a:gd name="T11" fmla="*/ 0 h 1"/>
                  <a:gd name="T12" fmla="*/ 1 w 4"/>
                  <a:gd name="T13" fmla="*/ 0 h 1"/>
                  <a:gd name="T14" fmla="*/ 0 w 4"/>
                  <a:gd name="T15" fmla="*/ 0 h 1"/>
                  <a:gd name="T16" fmla="*/ 1 w 4"/>
                  <a:gd name="T17" fmla="*/ 0 h 1"/>
                  <a:gd name="T18" fmla="*/ 1 w 4"/>
                  <a:gd name="T19" fmla="*/ 0 h 1"/>
                  <a:gd name="T20" fmla="*/ 1 w 4"/>
                  <a:gd name="T21" fmla="*/ 0 h 1"/>
                  <a:gd name="T22" fmla="*/ 1 w 4"/>
                  <a:gd name="T23" fmla="*/ 0 h 1"/>
                  <a:gd name="T24" fmla="*/ 1 w 4"/>
                  <a:gd name="T25" fmla="*/ 0 h 1"/>
                  <a:gd name="T26" fmla="*/ 1 w 4"/>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
                    <a:moveTo>
                      <a:pt x="1" y="0"/>
                    </a:moveTo>
                    <a:cubicBezTo>
                      <a:pt x="1" y="0"/>
                      <a:pt x="2" y="1"/>
                      <a:pt x="2" y="1"/>
                    </a:cubicBezTo>
                    <a:cubicBezTo>
                      <a:pt x="3" y="1"/>
                      <a:pt x="3" y="1"/>
                      <a:pt x="4" y="0"/>
                    </a:cubicBezTo>
                    <a:cubicBezTo>
                      <a:pt x="1" y="0"/>
                      <a:pt x="1" y="0"/>
                      <a:pt x="1" y="0"/>
                    </a:cubicBezTo>
                    <a:cubicBezTo>
                      <a:pt x="1" y="0"/>
                      <a:pt x="1" y="0"/>
                      <a:pt x="1" y="0"/>
                    </a:cubicBezTo>
                    <a:cubicBezTo>
                      <a:pt x="1" y="0"/>
                      <a:pt x="1" y="0"/>
                      <a:pt x="1" y="0"/>
                    </a:cubicBezTo>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0" name="Freeform 94"/>
              <p:cNvSpPr>
                <a:spLocks noEditPoints="1"/>
              </p:cNvSpPr>
              <p:nvPr>
                <p:custDataLst>
                  <p:tags r:id="rId91"/>
                </p:custDataLst>
              </p:nvPr>
            </p:nvSpPr>
            <p:spPr bwMode="auto">
              <a:xfrm flipH="1">
                <a:off x="8525841" y="2325554"/>
                <a:ext cx="179392" cy="616973"/>
              </a:xfrm>
              <a:custGeom>
                <a:avLst/>
                <a:gdLst>
                  <a:gd name="T0" fmla="*/ 44 w 46"/>
                  <a:gd name="T1" fmla="*/ 157 h 158"/>
                  <a:gd name="T2" fmla="*/ 46 w 46"/>
                  <a:gd name="T3" fmla="*/ 158 h 158"/>
                  <a:gd name="T4" fmla="*/ 46 w 46"/>
                  <a:gd name="T5" fmla="*/ 158 h 158"/>
                  <a:gd name="T6" fmla="*/ 46 w 46"/>
                  <a:gd name="T7" fmla="*/ 158 h 158"/>
                  <a:gd name="T8" fmla="*/ 46 w 46"/>
                  <a:gd name="T9" fmla="*/ 158 h 158"/>
                  <a:gd name="T10" fmla="*/ 44 w 46"/>
                  <a:gd name="T11" fmla="*/ 157 h 158"/>
                  <a:gd name="T12" fmla="*/ 19 w 46"/>
                  <a:gd name="T13" fmla="*/ 101 h 158"/>
                  <a:gd name="T14" fmla="*/ 19 w 46"/>
                  <a:gd name="T15" fmla="*/ 101 h 158"/>
                  <a:gd name="T16" fmla="*/ 19 w 46"/>
                  <a:gd name="T17" fmla="*/ 101 h 158"/>
                  <a:gd name="T18" fmla="*/ 21 w 46"/>
                  <a:gd name="T19" fmla="*/ 132 h 158"/>
                  <a:gd name="T20" fmla="*/ 19 w 46"/>
                  <a:gd name="T21" fmla="*/ 101 h 158"/>
                  <a:gd name="T22" fmla="*/ 16 w 46"/>
                  <a:gd name="T23" fmla="*/ 68 h 158"/>
                  <a:gd name="T24" fmla="*/ 16 w 46"/>
                  <a:gd name="T25" fmla="*/ 69 h 158"/>
                  <a:gd name="T26" fmla="*/ 16 w 46"/>
                  <a:gd name="T27" fmla="*/ 69 h 158"/>
                  <a:gd name="T28" fmla="*/ 16 w 46"/>
                  <a:gd name="T29" fmla="*/ 68 h 158"/>
                  <a:gd name="T30" fmla="*/ 11 w 46"/>
                  <a:gd name="T31" fmla="*/ 62 h 158"/>
                  <a:gd name="T32" fmla="*/ 11 w 46"/>
                  <a:gd name="T33" fmla="*/ 62 h 158"/>
                  <a:gd name="T34" fmla="*/ 11 w 46"/>
                  <a:gd name="T35" fmla="*/ 62 h 158"/>
                  <a:gd name="T36" fmla="*/ 11 w 46"/>
                  <a:gd name="T37" fmla="*/ 62 h 158"/>
                  <a:gd name="T38" fmla="*/ 11 w 46"/>
                  <a:gd name="T39" fmla="*/ 62 h 158"/>
                  <a:gd name="T40" fmla="*/ 11 w 46"/>
                  <a:gd name="T41" fmla="*/ 62 h 158"/>
                  <a:gd name="T42" fmla="*/ 5 w 46"/>
                  <a:gd name="T43" fmla="*/ 60 h 158"/>
                  <a:gd name="T44" fmla="*/ 1 w 46"/>
                  <a:gd name="T45" fmla="*/ 61 h 158"/>
                  <a:gd name="T46" fmla="*/ 0 w 46"/>
                  <a:gd name="T47" fmla="*/ 62 h 158"/>
                  <a:gd name="T48" fmla="*/ 1 w 46"/>
                  <a:gd name="T49" fmla="*/ 61 h 158"/>
                  <a:gd name="T50" fmla="*/ 5 w 46"/>
                  <a:gd name="T51" fmla="*/ 60 h 158"/>
                  <a:gd name="T52" fmla="*/ 11 w 46"/>
                  <a:gd name="T53" fmla="*/ 62 h 158"/>
                  <a:gd name="T54" fmla="*/ 5 w 46"/>
                  <a:gd name="T55" fmla="*/ 60 h 158"/>
                  <a:gd name="T56" fmla="*/ 10 w 46"/>
                  <a:gd name="T57" fmla="*/ 0 h 158"/>
                  <a:gd name="T58" fmla="*/ 11 w 46"/>
                  <a:gd name="T59" fmla="*/ 7 h 158"/>
                  <a:gd name="T60" fmla="*/ 15 w 46"/>
                  <a:gd name="T61" fmla="*/ 61 h 158"/>
                  <a:gd name="T62" fmla="*/ 11 w 46"/>
                  <a:gd name="T63" fmla="*/ 7 h 158"/>
                  <a:gd name="T64" fmla="*/ 10 w 46"/>
                  <a:gd name="T6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58">
                    <a:moveTo>
                      <a:pt x="44" y="157"/>
                    </a:moveTo>
                    <a:cubicBezTo>
                      <a:pt x="45" y="158"/>
                      <a:pt x="45" y="158"/>
                      <a:pt x="46" y="158"/>
                    </a:cubicBezTo>
                    <a:cubicBezTo>
                      <a:pt x="46" y="158"/>
                      <a:pt x="46" y="158"/>
                      <a:pt x="46" y="158"/>
                    </a:cubicBezTo>
                    <a:cubicBezTo>
                      <a:pt x="46" y="158"/>
                      <a:pt x="46" y="158"/>
                      <a:pt x="46" y="158"/>
                    </a:cubicBezTo>
                    <a:cubicBezTo>
                      <a:pt x="46" y="158"/>
                      <a:pt x="46" y="158"/>
                      <a:pt x="46" y="158"/>
                    </a:cubicBezTo>
                    <a:cubicBezTo>
                      <a:pt x="45" y="158"/>
                      <a:pt x="45" y="158"/>
                      <a:pt x="44" y="157"/>
                    </a:cubicBezTo>
                    <a:moveTo>
                      <a:pt x="19" y="101"/>
                    </a:moveTo>
                    <a:cubicBezTo>
                      <a:pt x="19" y="101"/>
                      <a:pt x="19" y="101"/>
                      <a:pt x="19" y="101"/>
                    </a:cubicBezTo>
                    <a:cubicBezTo>
                      <a:pt x="19" y="101"/>
                      <a:pt x="19" y="101"/>
                      <a:pt x="19" y="101"/>
                    </a:cubicBezTo>
                    <a:cubicBezTo>
                      <a:pt x="21" y="132"/>
                      <a:pt x="21" y="132"/>
                      <a:pt x="21" y="132"/>
                    </a:cubicBezTo>
                    <a:cubicBezTo>
                      <a:pt x="19" y="101"/>
                      <a:pt x="19" y="101"/>
                      <a:pt x="19" y="101"/>
                    </a:cubicBezTo>
                    <a:moveTo>
                      <a:pt x="16" y="68"/>
                    </a:moveTo>
                    <a:cubicBezTo>
                      <a:pt x="16" y="69"/>
                      <a:pt x="16" y="69"/>
                      <a:pt x="16" y="69"/>
                    </a:cubicBezTo>
                    <a:cubicBezTo>
                      <a:pt x="16" y="69"/>
                      <a:pt x="16" y="69"/>
                      <a:pt x="16" y="69"/>
                    </a:cubicBezTo>
                    <a:cubicBezTo>
                      <a:pt x="16" y="68"/>
                      <a:pt x="16" y="68"/>
                      <a:pt x="16" y="68"/>
                    </a:cubicBezTo>
                    <a:moveTo>
                      <a:pt x="11" y="62"/>
                    </a:moveTo>
                    <a:cubicBezTo>
                      <a:pt x="11" y="62"/>
                      <a:pt x="11" y="62"/>
                      <a:pt x="11" y="62"/>
                    </a:cubicBezTo>
                    <a:cubicBezTo>
                      <a:pt x="11" y="62"/>
                      <a:pt x="11" y="62"/>
                      <a:pt x="11" y="62"/>
                    </a:cubicBezTo>
                    <a:moveTo>
                      <a:pt x="11" y="62"/>
                    </a:moveTo>
                    <a:cubicBezTo>
                      <a:pt x="11" y="62"/>
                      <a:pt x="11" y="62"/>
                      <a:pt x="11" y="62"/>
                    </a:cubicBezTo>
                    <a:cubicBezTo>
                      <a:pt x="11" y="62"/>
                      <a:pt x="11" y="62"/>
                      <a:pt x="11" y="62"/>
                    </a:cubicBezTo>
                    <a:moveTo>
                      <a:pt x="5" y="60"/>
                    </a:moveTo>
                    <a:cubicBezTo>
                      <a:pt x="4" y="60"/>
                      <a:pt x="2" y="61"/>
                      <a:pt x="1" y="61"/>
                    </a:cubicBezTo>
                    <a:cubicBezTo>
                      <a:pt x="0" y="62"/>
                      <a:pt x="0" y="62"/>
                      <a:pt x="0" y="62"/>
                    </a:cubicBezTo>
                    <a:cubicBezTo>
                      <a:pt x="0" y="62"/>
                      <a:pt x="0" y="62"/>
                      <a:pt x="1" y="61"/>
                    </a:cubicBezTo>
                    <a:cubicBezTo>
                      <a:pt x="2" y="61"/>
                      <a:pt x="4" y="60"/>
                      <a:pt x="5" y="60"/>
                    </a:cubicBezTo>
                    <a:cubicBezTo>
                      <a:pt x="7" y="60"/>
                      <a:pt x="9" y="61"/>
                      <a:pt x="11" y="62"/>
                    </a:cubicBezTo>
                    <a:cubicBezTo>
                      <a:pt x="9" y="61"/>
                      <a:pt x="7" y="60"/>
                      <a:pt x="5" y="60"/>
                    </a:cubicBezTo>
                    <a:moveTo>
                      <a:pt x="10" y="0"/>
                    </a:moveTo>
                    <a:cubicBezTo>
                      <a:pt x="11" y="7"/>
                      <a:pt x="11" y="7"/>
                      <a:pt x="11" y="7"/>
                    </a:cubicBezTo>
                    <a:cubicBezTo>
                      <a:pt x="15" y="61"/>
                      <a:pt x="15" y="61"/>
                      <a:pt x="15" y="61"/>
                    </a:cubicBezTo>
                    <a:cubicBezTo>
                      <a:pt x="11" y="7"/>
                      <a:pt x="11" y="7"/>
                      <a:pt x="11" y="7"/>
                    </a:cubicBezTo>
                    <a:cubicBezTo>
                      <a:pt x="10" y="0"/>
                      <a:pt x="10" y="0"/>
                      <a:pt x="10"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1" name="Freeform 95"/>
              <p:cNvSpPr/>
              <p:nvPr>
                <p:custDataLst>
                  <p:tags r:id="rId92"/>
                </p:custDataLst>
              </p:nvPr>
            </p:nvSpPr>
            <p:spPr bwMode="auto">
              <a:xfrm flipH="1">
                <a:off x="8416865" y="2942527"/>
                <a:ext cx="108977" cy="31854"/>
              </a:xfrm>
              <a:custGeom>
                <a:avLst/>
                <a:gdLst>
                  <a:gd name="T0" fmla="*/ 0 w 28"/>
                  <a:gd name="T1" fmla="*/ 0 h 8"/>
                  <a:gd name="T2" fmla="*/ 0 w 28"/>
                  <a:gd name="T3" fmla="*/ 0 h 8"/>
                  <a:gd name="T4" fmla="*/ 28 w 28"/>
                  <a:gd name="T5" fmla="*/ 8 h 8"/>
                  <a:gd name="T6" fmla="*/ 28 w 28"/>
                  <a:gd name="T7" fmla="*/ 7 h 8"/>
                  <a:gd name="T8" fmla="*/ 18 w 28"/>
                  <a:gd name="T9" fmla="*/ 6 h 8"/>
                  <a:gd name="T10" fmla="*/ 0 w 28"/>
                  <a:gd name="T11" fmla="*/ 0 h 8"/>
                </a:gdLst>
                <a:ahLst/>
                <a:cxnLst>
                  <a:cxn ang="0">
                    <a:pos x="T0" y="T1"/>
                  </a:cxn>
                  <a:cxn ang="0">
                    <a:pos x="T2" y="T3"/>
                  </a:cxn>
                  <a:cxn ang="0">
                    <a:pos x="T4" y="T5"/>
                  </a:cxn>
                  <a:cxn ang="0">
                    <a:pos x="T6" y="T7"/>
                  </a:cxn>
                  <a:cxn ang="0">
                    <a:pos x="T8" y="T9"/>
                  </a:cxn>
                  <a:cxn ang="0">
                    <a:pos x="T10" y="T11"/>
                  </a:cxn>
                </a:cxnLst>
                <a:rect l="0" t="0" r="r" b="b"/>
                <a:pathLst>
                  <a:path w="28" h="8">
                    <a:moveTo>
                      <a:pt x="0" y="0"/>
                    </a:moveTo>
                    <a:cubicBezTo>
                      <a:pt x="0" y="0"/>
                      <a:pt x="0" y="0"/>
                      <a:pt x="0" y="0"/>
                    </a:cubicBezTo>
                    <a:cubicBezTo>
                      <a:pt x="8" y="6"/>
                      <a:pt x="18" y="8"/>
                      <a:pt x="28" y="8"/>
                    </a:cubicBezTo>
                    <a:cubicBezTo>
                      <a:pt x="28" y="8"/>
                      <a:pt x="28" y="7"/>
                      <a:pt x="28" y="7"/>
                    </a:cubicBezTo>
                    <a:cubicBezTo>
                      <a:pt x="25" y="7"/>
                      <a:pt x="22" y="7"/>
                      <a:pt x="18" y="6"/>
                    </a:cubicBezTo>
                    <a:cubicBezTo>
                      <a:pt x="11" y="4"/>
                      <a:pt x="5" y="2"/>
                      <a:pt x="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2" name="Freeform 96"/>
              <p:cNvSpPr>
                <a:spLocks noEditPoints="1"/>
              </p:cNvSpPr>
              <p:nvPr>
                <p:custDataLst>
                  <p:tags r:id="rId93"/>
                </p:custDataLst>
              </p:nvPr>
            </p:nvSpPr>
            <p:spPr bwMode="auto">
              <a:xfrm flipH="1">
                <a:off x="8413512" y="2325554"/>
                <a:ext cx="253160" cy="645474"/>
              </a:xfrm>
              <a:custGeom>
                <a:avLst/>
                <a:gdLst>
                  <a:gd name="T0" fmla="*/ 35 w 65"/>
                  <a:gd name="T1" fmla="*/ 24 h 165"/>
                  <a:gd name="T2" fmla="*/ 36 w 65"/>
                  <a:gd name="T3" fmla="*/ 25 h 165"/>
                  <a:gd name="T4" fmla="*/ 36 w 65"/>
                  <a:gd name="T5" fmla="*/ 25 h 165"/>
                  <a:gd name="T6" fmla="*/ 35 w 65"/>
                  <a:gd name="T7" fmla="*/ 24 h 165"/>
                  <a:gd name="T8" fmla="*/ 44 w 65"/>
                  <a:gd name="T9" fmla="*/ 144 h 165"/>
                  <a:gd name="T10" fmla="*/ 43 w 65"/>
                  <a:gd name="T11" fmla="*/ 143 h 165"/>
                  <a:gd name="T12" fmla="*/ 29 w 65"/>
                  <a:gd name="T13" fmla="*/ 127 h 165"/>
                  <a:gd name="T14" fmla="*/ 27 w 65"/>
                  <a:gd name="T15" fmla="*/ 117 h 165"/>
                  <a:gd name="T16" fmla="*/ 28 w 65"/>
                  <a:gd name="T17" fmla="*/ 116 h 165"/>
                  <a:gd name="T18" fmla="*/ 29 w 65"/>
                  <a:gd name="T19" fmla="*/ 117 h 165"/>
                  <a:gd name="T20" fmla="*/ 31 w 65"/>
                  <a:gd name="T21" fmla="*/ 126 h 165"/>
                  <a:gd name="T22" fmla="*/ 44 w 65"/>
                  <a:gd name="T23" fmla="*/ 142 h 165"/>
                  <a:gd name="T24" fmla="*/ 44 w 65"/>
                  <a:gd name="T25" fmla="*/ 143 h 165"/>
                  <a:gd name="T26" fmla="*/ 44 w 65"/>
                  <a:gd name="T27" fmla="*/ 144 h 165"/>
                  <a:gd name="T28" fmla="*/ 43 w 65"/>
                  <a:gd name="T29" fmla="*/ 110 h 165"/>
                  <a:gd name="T30" fmla="*/ 36 w 65"/>
                  <a:gd name="T31" fmla="*/ 107 h 165"/>
                  <a:gd name="T32" fmla="*/ 43 w 65"/>
                  <a:gd name="T33" fmla="*/ 104 h 165"/>
                  <a:gd name="T34" fmla="*/ 51 w 65"/>
                  <a:gd name="T35" fmla="*/ 107 h 165"/>
                  <a:gd name="T36" fmla="*/ 43 w 65"/>
                  <a:gd name="T37" fmla="*/ 110 h 165"/>
                  <a:gd name="T38" fmla="*/ 14 w 65"/>
                  <a:gd name="T39" fmla="*/ 11 h 165"/>
                  <a:gd name="T40" fmla="*/ 17 w 65"/>
                  <a:gd name="T41" fmla="*/ 25 h 165"/>
                  <a:gd name="T42" fmla="*/ 5 w 65"/>
                  <a:gd name="T43" fmla="*/ 61 h 165"/>
                  <a:gd name="T44" fmla="*/ 6 w 65"/>
                  <a:gd name="T45" fmla="*/ 68 h 165"/>
                  <a:gd name="T46" fmla="*/ 6 w 65"/>
                  <a:gd name="T47" fmla="*/ 69 h 165"/>
                  <a:gd name="T48" fmla="*/ 8 w 65"/>
                  <a:gd name="T49" fmla="*/ 73 h 165"/>
                  <a:gd name="T50" fmla="*/ 9 w 65"/>
                  <a:gd name="T51" fmla="*/ 101 h 165"/>
                  <a:gd name="T52" fmla="*/ 11 w 65"/>
                  <a:gd name="T53" fmla="*/ 132 h 165"/>
                  <a:gd name="T54" fmla="*/ 36 w 65"/>
                  <a:gd name="T55" fmla="*/ 158 h 165"/>
                  <a:gd name="T56" fmla="*/ 36 w 65"/>
                  <a:gd name="T57" fmla="*/ 158 h 165"/>
                  <a:gd name="T58" fmla="*/ 36 w 65"/>
                  <a:gd name="T59" fmla="*/ 158 h 165"/>
                  <a:gd name="T60" fmla="*/ 54 w 65"/>
                  <a:gd name="T61" fmla="*/ 164 h 165"/>
                  <a:gd name="T62" fmla="*/ 64 w 65"/>
                  <a:gd name="T63" fmla="*/ 165 h 165"/>
                  <a:gd name="T64" fmla="*/ 63 w 65"/>
                  <a:gd name="T65" fmla="*/ 139 h 165"/>
                  <a:gd name="T66" fmla="*/ 58 w 65"/>
                  <a:gd name="T67" fmla="*/ 127 h 165"/>
                  <a:gd name="T68" fmla="*/ 57 w 65"/>
                  <a:gd name="T69" fmla="*/ 125 h 165"/>
                  <a:gd name="T70" fmla="*/ 58 w 65"/>
                  <a:gd name="T71" fmla="*/ 124 h 165"/>
                  <a:gd name="T72" fmla="*/ 58 w 65"/>
                  <a:gd name="T73" fmla="*/ 124 h 165"/>
                  <a:gd name="T74" fmla="*/ 59 w 65"/>
                  <a:gd name="T75" fmla="*/ 125 h 165"/>
                  <a:gd name="T76" fmla="*/ 60 w 65"/>
                  <a:gd name="T77" fmla="*/ 126 h 165"/>
                  <a:gd name="T78" fmla="*/ 61 w 65"/>
                  <a:gd name="T79" fmla="*/ 128 h 165"/>
                  <a:gd name="T80" fmla="*/ 53 w 65"/>
                  <a:gd name="T81" fmla="*/ 94 h 165"/>
                  <a:gd name="T82" fmla="*/ 43 w 65"/>
                  <a:gd name="T83" fmla="*/ 99 h 165"/>
                  <a:gd name="T84" fmla="*/ 32 w 65"/>
                  <a:gd name="T85" fmla="*/ 87 h 165"/>
                  <a:gd name="T86" fmla="*/ 43 w 65"/>
                  <a:gd name="T87" fmla="*/ 76 h 165"/>
                  <a:gd name="T88" fmla="*/ 49 w 65"/>
                  <a:gd name="T89" fmla="*/ 77 h 165"/>
                  <a:gd name="T90" fmla="*/ 45 w 65"/>
                  <a:gd name="T91" fmla="*/ 60 h 165"/>
                  <a:gd name="T92" fmla="*/ 33 w 65"/>
                  <a:gd name="T93" fmla="*/ 60 h 165"/>
                  <a:gd name="T94" fmla="*/ 33 w 65"/>
                  <a:gd name="T95" fmla="*/ 56 h 165"/>
                  <a:gd name="T96" fmla="*/ 44 w 65"/>
                  <a:gd name="T97" fmla="*/ 56 h 165"/>
                  <a:gd name="T98" fmla="*/ 38 w 65"/>
                  <a:gd name="T99" fmla="*/ 30 h 165"/>
                  <a:gd name="T100" fmla="*/ 26 w 65"/>
                  <a:gd name="T101" fmla="*/ 21 h 165"/>
                  <a:gd name="T102" fmla="*/ 14 w 65"/>
                  <a:gd name="T103" fmla="*/ 11 h 165"/>
                  <a:gd name="T104" fmla="*/ 0 w 65"/>
                  <a:gd name="T105" fmla="*/ 0 h 165"/>
                  <a:gd name="T106" fmla="*/ 0 w 65"/>
                  <a:gd name="T107" fmla="*/ 0 h 165"/>
                  <a:gd name="T108" fmla="*/ 1 w 65"/>
                  <a:gd name="T109" fmla="*/ 7 h 165"/>
                  <a:gd name="T110" fmla="*/ 0 w 65"/>
                  <a:gd name="T111" fmla="*/ 0 h 165"/>
                  <a:gd name="T112" fmla="*/ 0 w 65"/>
                  <a:gd name="T11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165">
                    <a:moveTo>
                      <a:pt x="35" y="24"/>
                    </a:moveTo>
                    <a:cubicBezTo>
                      <a:pt x="35" y="24"/>
                      <a:pt x="36" y="25"/>
                      <a:pt x="36" y="25"/>
                    </a:cubicBezTo>
                    <a:cubicBezTo>
                      <a:pt x="36" y="25"/>
                      <a:pt x="36" y="25"/>
                      <a:pt x="36" y="25"/>
                    </a:cubicBezTo>
                    <a:cubicBezTo>
                      <a:pt x="36" y="25"/>
                      <a:pt x="35" y="24"/>
                      <a:pt x="35" y="24"/>
                    </a:cubicBezTo>
                    <a:moveTo>
                      <a:pt x="44" y="144"/>
                    </a:moveTo>
                    <a:cubicBezTo>
                      <a:pt x="43" y="144"/>
                      <a:pt x="43" y="144"/>
                      <a:pt x="43" y="143"/>
                    </a:cubicBezTo>
                    <a:cubicBezTo>
                      <a:pt x="35" y="139"/>
                      <a:pt x="31" y="132"/>
                      <a:pt x="29" y="127"/>
                    </a:cubicBezTo>
                    <a:cubicBezTo>
                      <a:pt x="27" y="121"/>
                      <a:pt x="27" y="117"/>
                      <a:pt x="27" y="117"/>
                    </a:cubicBezTo>
                    <a:cubicBezTo>
                      <a:pt x="27" y="116"/>
                      <a:pt x="28" y="116"/>
                      <a:pt x="28" y="116"/>
                    </a:cubicBezTo>
                    <a:cubicBezTo>
                      <a:pt x="29" y="116"/>
                      <a:pt x="29" y="116"/>
                      <a:pt x="29" y="117"/>
                    </a:cubicBezTo>
                    <a:cubicBezTo>
                      <a:pt x="29" y="117"/>
                      <a:pt x="29" y="121"/>
                      <a:pt x="31" y="126"/>
                    </a:cubicBezTo>
                    <a:cubicBezTo>
                      <a:pt x="33" y="131"/>
                      <a:pt x="37" y="137"/>
                      <a:pt x="44" y="142"/>
                    </a:cubicBezTo>
                    <a:cubicBezTo>
                      <a:pt x="45" y="142"/>
                      <a:pt x="45" y="143"/>
                      <a:pt x="44" y="143"/>
                    </a:cubicBezTo>
                    <a:cubicBezTo>
                      <a:pt x="44" y="143"/>
                      <a:pt x="44" y="144"/>
                      <a:pt x="44" y="144"/>
                    </a:cubicBezTo>
                    <a:moveTo>
                      <a:pt x="43" y="110"/>
                    </a:moveTo>
                    <a:cubicBezTo>
                      <a:pt x="39" y="110"/>
                      <a:pt x="36" y="109"/>
                      <a:pt x="36" y="107"/>
                    </a:cubicBezTo>
                    <a:cubicBezTo>
                      <a:pt x="36" y="106"/>
                      <a:pt x="39" y="104"/>
                      <a:pt x="43" y="104"/>
                    </a:cubicBezTo>
                    <a:cubicBezTo>
                      <a:pt x="48" y="104"/>
                      <a:pt x="51" y="106"/>
                      <a:pt x="51" y="107"/>
                    </a:cubicBezTo>
                    <a:cubicBezTo>
                      <a:pt x="51" y="109"/>
                      <a:pt x="48" y="110"/>
                      <a:pt x="43" y="110"/>
                    </a:cubicBezTo>
                    <a:moveTo>
                      <a:pt x="14" y="11"/>
                    </a:moveTo>
                    <a:cubicBezTo>
                      <a:pt x="16" y="15"/>
                      <a:pt x="17" y="19"/>
                      <a:pt x="17" y="25"/>
                    </a:cubicBezTo>
                    <a:cubicBezTo>
                      <a:pt x="18" y="44"/>
                      <a:pt x="8" y="57"/>
                      <a:pt x="5" y="61"/>
                    </a:cubicBezTo>
                    <a:cubicBezTo>
                      <a:pt x="6" y="68"/>
                      <a:pt x="6" y="68"/>
                      <a:pt x="6" y="68"/>
                    </a:cubicBezTo>
                    <a:cubicBezTo>
                      <a:pt x="6" y="69"/>
                      <a:pt x="6" y="69"/>
                      <a:pt x="6" y="69"/>
                    </a:cubicBezTo>
                    <a:cubicBezTo>
                      <a:pt x="7" y="71"/>
                      <a:pt x="8" y="73"/>
                      <a:pt x="8" y="73"/>
                    </a:cubicBezTo>
                    <a:cubicBezTo>
                      <a:pt x="9" y="101"/>
                      <a:pt x="9" y="101"/>
                      <a:pt x="9" y="101"/>
                    </a:cubicBezTo>
                    <a:cubicBezTo>
                      <a:pt x="11" y="132"/>
                      <a:pt x="11" y="132"/>
                      <a:pt x="11" y="132"/>
                    </a:cubicBezTo>
                    <a:cubicBezTo>
                      <a:pt x="11" y="132"/>
                      <a:pt x="15" y="148"/>
                      <a:pt x="36" y="158"/>
                    </a:cubicBezTo>
                    <a:cubicBezTo>
                      <a:pt x="36" y="158"/>
                      <a:pt x="36" y="158"/>
                      <a:pt x="36" y="158"/>
                    </a:cubicBezTo>
                    <a:cubicBezTo>
                      <a:pt x="36" y="158"/>
                      <a:pt x="36" y="158"/>
                      <a:pt x="36" y="158"/>
                    </a:cubicBezTo>
                    <a:cubicBezTo>
                      <a:pt x="41" y="160"/>
                      <a:pt x="47" y="162"/>
                      <a:pt x="54" y="164"/>
                    </a:cubicBezTo>
                    <a:cubicBezTo>
                      <a:pt x="58" y="165"/>
                      <a:pt x="61" y="165"/>
                      <a:pt x="64" y="165"/>
                    </a:cubicBezTo>
                    <a:cubicBezTo>
                      <a:pt x="65" y="157"/>
                      <a:pt x="65" y="148"/>
                      <a:pt x="63" y="139"/>
                    </a:cubicBezTo>
                    <a:cubicBezTo>
                      <a:pt x="61" y="134"/>
                      <a:pt x="59" y="129"/>
                      <a:pt x="58" y="127"/>
                    </a:cubicBezTo>
                    <a:cubicBezTo>
                      <a:pt x="58" y="126"/>
                      <a:pt x="57" y="125"/>
                      <a:pt x="57" y="125"/>
                    </a:cubicBezTo>
                    <a:cubicBezTo>
                      <a:pt x="57" y="125"/>
                      <a:pt x="57" y="124"/>
                      <a:pt x="58" y="124"/>
                    </a:cubicBezTo>
                    <a:cubicBezTo>
                      <a:pt x="58" y="124"/>
                      <a:pt x="58" y="124"/>
                      <a:pt x="58" y="124"/>
                    </a:cubicBezTo>
                    <a:cubicBezTo>
                      <a:pt x="59" y="124"/>
                      <a:pt x="59" y="124"/>
                      <a:pt x="59" y="125"/>
                    </a:cubicBezTo>
                    <a:cubicBezTo>
                      <a:pt x="59" y="125"/>
                      <a:pt x="59" y="125"/>
                      <a:pt x="60" y="126"/>
                    </a:cubicBezTo>
                    <a:cubicBezTo>
                      <a:pt x="60" y="127"/>
                      <a:pt x="60" y="127"/>
                      <a:pt x="61" y="128"/>
                    </a:cubicBezTo>
                    <a:cubicBezTo>
                      <a:pt x="58" y="117"/>
                      <a:pt x="55" y="105"/>
                      <a:pt x="53" y="94"/>
                    </a:cubicBezTo>
                    <a:cubicBezTo>
                      <a:pt x="51" y="97"/>
                      <a:pt x="47" y="99"/>
                      <a:pt x="43" y="99"/>
                    </a:cubicBezTo>
                    <a:cubicBezTo>
                      <a:pt x="37" y="99"/>
                      <a:pt x="32" y="94"/>
                      <a:pt x="32" y="87"/>
                    </a:cubicBezTo>
                    <a:cubicBezTo>
                      <a:pt x="32" y="81"/>
                      <a:pt x="37" y="76"/>
                      <a:pt x="43" y="76"/>
                    </a:cubicBezTo>
                    <a:cubicBezTo>
                      <a:pt x="45" y="76"/>
                      <a:pt x="47" y="76"/>
                      <a:pt x="49" y="77"/>
                    </a:cubicBezTo>
                    <a:cubicBezTo>
                      <a:pt x="48" y="71"/>
                      <a:pt x="46" y="66"/>
                      <a:pt x="45" y="60"/>
                    </a:cubicBezTo>
                    <a:cubicBezTo>
                      <a:pt x="33" y="60"/>
                      <a:pt x="33" y="60"/>
                      <a:pt x="33" y="60"/>
                    </a:cubicBezTo>
                    <a:cubicBezTo>
                      <a:pt x="33" y="56"/>
                      <a:pt x="33" y="56"/>
                      <a:pt x="33" y="56"/>
                    </a:cubicBezTo>
                    <a:cubicBezTo>
                      <a:pt x="44" y="56"/>
                      <a:pt x="44" y="56"/>
                      <a:pt x="44" y="56"/>
                    </a:cubicBezTo>
                    <a:cubicBezTo>
                      <a:pt x="42" y="47"/>
                      <a:pt x="40" y="39"/>
                      <a:pt x="38" y="30"/>
                    </a:cubicBezTo>
                    <a:cubicBezTo>
                      <a:pt x="34" y="27"/>
                      <a:pt x="30" y="24"/>
                      <a:pt x="26" y="21"/>
                    </a:cubicBezTo>
                    <a:cubicBezTo>
                      <a:pt x="21" y="18"/>
                      <a:pt x="17" y="14"/>
                      <a:pt x="14" y="11"/>
                    </a:cubicBezTo>
                    <a:moveTo>
                      <a:pt x="0" y="0"/>
                    </a:moveTo>
                    <a:cubicBezTo>
                      <a:pt x="0" y="0"/>
                      <a:pt x="0" y="0"/>
                      <a:pt x="0" y="0"/>
                    </a:cubicBezTo>
                    <a:cubicBezTo>
                      <a:pt x="1" y="7"/>
                      <a:pt x="1" y="7"/>
                      <a:pt x="1" y="7"/>
                    </a:cubicBezTo>
                    <a:cubicBezTo>
                      <a:pt x="0" y="0"/>
                      <a:pt x="0" y="0"/>
                      <a:pt x="0" y="0"/>
                    </a:cubicBezTo>
                    <a:cubicBezTo>
                      <a:pt x="0" y="0"/>
                      <a:pt x="0" y="0"/>
                      <a:pt x="0" y="0"/>
                    </a:cubicBezTo>
                  </a:path>
                </a:pathLst>
              </a:custGeom>
              <a:solidFill>
                <a:srgbClr val="BD7D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3" name="Freeform 97"/>
              <p:cNvSpPr/>
              <p:nvPr>
                <p:custDataLst>
                  <p:tags r:id="rId94"/>
                </p:custDataLst>
              </p:nvPr>
            </p:nvSpPr>
            <p:spPr bwMode="auto">
              <a:xfrm flipH="1">
                <a:off x="8631464" y="2560272"/>
                <a:ext cx="117359" cy="159272"/>
              </a:xfrm>
              <a:custGeom>
                <a:avLst/>
                <a:gdLst>
                  <a:gd name="T0" fmla="*/ 16 w 30"/>
                  <a:gd name="T1" fmla="*/ 0 h 41"/>
                  <a:gd name="T2" fmla="*/ 12 w 30"/>
                  <a:gd name="T3" fmla="*/ 1 h 41"/>
                  <a:gd name="T4" fmla="*/ 11 w 30"/>
                  <a:gd name="T5" fmla="*/ 2 h 41"/>
                  <a:gd name="T6" fmla="*/ 30 w 30"/>
                  <a:gd name="T7" fmla="*/ 41 h 41"/>
                  <a:gd name="T8" fmla="*/ 30 w 30"/>
                  <a:gd name="T9" fmla="*/ 41 h 41"/>
                  <a:gd name="T10" fmla="*/ 29 w 30"/>
                  <a:gd name="T11" fmla="*/ 13 h 41"/>
                  <a:gd name="T12" fmla="*/ 27 w 30"/>
                  <a:gd name="T13" fmla="*/ 9 h 41"/>
                  <a:gd name="T14" fmla="*/ 27 w 30"/>
                  <a:gd name="T15" fmla="*/ 9 h 41"/>
                  <a:gd name="T16" fmla="*/ 27 w 30"/>
                  <a:gd name="T17" fmla="*/ 9 h 41"/>
                  <a:gd name="T18" fmla="*/ 22 w 30"/>
                  <a:gd name="T19" fmla="*/ 2 h 41"/>
                  <a:gd name="T20" fmla="*/ 22 w 30"/>
                  <a:gd name="T21" fmla="*/ 2 h 41"/>
                  <a:gd name="T22" fmla="*/ 22 w 30"/>
                  <a:gd name="T23" fmla="*/ 2 h 41"/>
                  <a:gd name="T24" fmla="*/ 22 w 30"/>
                  <a:gd name="T25" fmla="*/ 2 h 41"/>
                  <a:gd name="T26" fmla="*/ 22 w 30"/>
                  <a:gd name="T27" fmla="*/ 2 h 41"/>
                  <a:gd name="T28" fmla="*/ 16 w 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1">
                    <a:moveTo>
                      <a:pt x="16" y="0"/>
                    </a:moveTo>
                    <a:cubicBezTo>
                      <a:pt x="15" y="0"/>
                      <a:pt x="13" y="1"/>
                      <a:pt x="12" y="1"/>
                    </a:cubicBezTo>
                    <a:cubicBezTo>
                      <a:pt x="11" y="2"/>
                      <a:pt x="11" y="2"/>
                      <a:pt x="11" y="2"/>
                    </a:cubicBezTo>
                    <a:cubicBezTo>
                      <a:pt x="0" y="8"/>
                      <a:pt x="3" y="40"/>
                      <a:pt x="30" y="41"/>
                    </a:cubicBezTo>
                    <a:cubicBezTo>
                      <a:pt x="30" y="41"/>
                      <a:pt x="30" y="41"/>
                      <a:pt x="30" y="41"/>
                    </a:cubicBezTo>
                    <a:cubicBezTo>
                      <a:pt x="29" y="13"/>
                      <a:pt x="29" y="13"/>
                      <a:pt x="29" y="13"/>
                    </a:cubicBezTo>
                    <a:cubicBezTo>
                      <a:pt x="29" y="13"/>
                      <a:pt x="28" y="11"/>
                      <a:pt x="27" y="9"/>
                    </a:cubicBezTo>
                    <a:cubicBezTo>
                      <a:pt x="27" y="9"/>
                      <a:pt x="27" y="9"/>
                      <a:pt x="27" y="9"/>
                    </a:cubicBezTo>
                    <a:cubicBezTo>
                      <a:pt x="27" y="9"/>
                      <a:pt x="27" y="9"/>
                      <a:pt x="27" y="9"/>
                    </a:cubicBezTo>
                    <a:cubicBezTo>
                      <a:pt x="26" y="7"/>
                      <a:pt x="24" y="4"/>
                      <a:pt x="22" y="2"/>
                    </a:cubicBezTo>
                    <a:cubicBezTo>
                      <a:pt x="22" y="2"/>
                      <a:pt x="22" y="2"/>
                      <a:pt x="22" y="2"/>
                    </a:cubicBezTo>
                    <a:cubicBezTo>
                      <a:pt x="22" y="2"/>
                      <a:pt x="22" y="2"/>
                      <a:pt x="22" y="2"/>
                    </a:cubicBezTo>
                    <a:cubicBezTo>
                      <a:pt x="22" y="2"/>
                      <a:pt x="22" y="2"/>
                      <a:pt x="22" y="2"/>
                    </a:cubicBezTo>
                    <a:cubicBezTo>
                      <a:pt x="22" y="2"/>
                      <a:pt x="22" y="2"/>
                      <a:pt x="22" y="2"/>
                    </a:cubicBezTo>
                    <a:cubicBezTo>
                      <a:pt x="20" y="1"/>
                      <a:pt x="18" y="0"/>
                      <a:pt x="16"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4" name="Freeform 98"/>
              <p:cNvSpPr/>
              <p:nvPr>
                <p:custDataLst>
                  <p:tags r:id="rId95"/>
                </p:custDataLst>
              </p:nvPr>
            </p:nvSpPr>
            <p:spPr bwMode="auto">
              <a:xfrm flipH="1">
                <a:off x="8596257" y="2325554"/>
                <a:ext cx="70415" cy="238071"/>
              </a:xfrm>
              <a:custGeom>
                <a:avLst/>
                <a:gdLst>
                  <a:gd name="T0" fmla="*/ 0 w 18"/>
                  <a:gd name="T1" fmla="*/ 0 h 61"/>
                  <a:gd name="T2" fmla="*/ 0 w 18"/>
                  <a:gd name="T3" fmla="*/ 0 h 61"/>
                  <a:gd name="T4" fmla="*/ 0 w 18"/>
                  <a:gd name="T5" fmla="*/ 0 h 61"/>
                  <a:gd name="T6" fmla="*/ 1 w 18"/>
                  <a:gd name="T7" fmla="*/ 7 h 61"/>
                  <a:gd name="T8" fmla="*/ 5 w 18"/>
                  <a:gd name="T9" fmla="*/ 61 h 61"/>
                  <a:gd name="T10" fmla="*/ 5 w 18"/>
                  <a:gd name="T11" fmla="*/ 61 h 61"/>
                  <a:gd name="T12" fmla="*/ 5 w 18"/>
                  <a:gd name="T13" fmla="*/ 61 h 61"/>
                  <a:gd name="T14" fmla="*/ 17 w 18"/>
                  <a:gd name="T15" fmla="*/ 25 h 61"/>
                  <a:gd name="T16" fmla="*/ 14 w 18"/>
                  <a:gd name="T17" fmla="*/ 11 h 61"/>
                  <a:gd name="T18" fmla="*/ 11 w 18"/>
                  <a:gd name="T19" fmla="*/ 9 h 61"/>
                  <a:gd name="T20" fmla="*/ 2 w 18"/>
                  <a:gd name="T21" fmla="*/ 0 h 61"/>
                  <a:gd name="T22" fmla="*/ 0 w 18"/>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1">
                    <a:moveTo>
                      <a:pt x="0" y="0"/>
                    </a:moveTo>
                    <a:cubicBezTo>
                      <a:pt x="0" y="0"/>
                      <a:pt x="0" y="0"/>
                      <a:pt x="0" y="0"/>
                    </a:cubicBezTo>
                    <a:cubicBezTo>
                      <a:pt x="0" y="0"/>
                      <a:pt x="0" y="0"/>
                      <a:pt x="0" y="0"/>
                    </a:cubicBezTo>
                    <a:cubicBezTo>
                      <a:pt x="1" y="7"/>
                      <a:pt x="1" y="7"/>
                      <a:pt x="1" y="7"/>
                    </a:cubicBezTo>
                    <a:cubicBezTo>
                      <a:pt x="5" y="61"/>
                      <a:pt x="5" y="61"/>
                      <a:pt x="5" y="61"/>
                    </a:cubicBezTo>
                    <a:cubicBezTo>
                      <a:pt x="5" y="61"/>
                      <a:pt x="5" y="61"/>
                      <a:pt x="5" y="61"/>
                    </a:cubicBezTo>
                    <a:cubicBezTo>
                      <a:pt x="5" y="61"/>
                      <a:pt x="5" y="61"/>
                      <a:pt x="5" y="61"/>
                    </a:cubicBezTo>
                    <a:cubicBezTo>
                      <a:pt x="8" y="57"/>
                      <a:pt x="18" y="44"/>
                      <a:pt x="17" y="25"/>
                    </a:cubicBezTo>
                    <a:cubicBezTo>
                      <a:pt x="17" y="19"/>
                      <a:pt x="16" y="15"/>
                      <a:pt x="14" y="11"/>
                    </a:cubicBezTo>
                    <a:cubicBezTo>
                      <a:pt x="13" y="10"/>
                      <a:pt x="12" y="10"/>
                      <a:pt x="11" y="9"/>
                    </a:cubicBezTo>
                    <a:cubicBezTo>
                      <a:pt x="7" y="5"/>
                      <a:pt x="3" y="2"/>
                      <a:pt x="2"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5" name="Freeform 99"/>
              <p:cNvSpPr>
                <a:spLocks noEditPoints="1"/>
              </p:cNvSpPr>
              <p:nvPr>
                <p:custDataLst>
                  <p:tags r:id="rId96"/>
                </p:custDataLst>
              </p:nvPr>
            </p:nvSpPr>
            <p:spPr bwMode="auto">
              <a:xfrm flipH="1">
                <a:off x="8525841" y="2325554"/>
                <a:ext cx="132448" cy="97240"/>
              </a:xfrm>
              <a:custGeom>
                <a:avLst/>
                <a:gdLst>
                  <a:gd name="T0" fmla="*/ 0 w 34"/>
                  <a:gd name="T1" fmla="*/ 0 h 25"/>
                  <a:gd name="T2" fmla="*/ 33 w 34"/>
                  <a:gd name="T3" fmla="*/ 24 h 25"/>
                  <a:gd name="T4" fmla="*/ 34 w 34"/>
                  <a:gd name="T5" fmla="*/ 25 h 25"/>
                  <a:gd name="T6" fmla="*/ 27 w 34"/>
                  <a:gd name="T7" fmla="*/ 1 h 25"/>
                  <a:gd name="T8" fmla="*/ 0 w 34"/>
                  <a:gd name="T9" fmla="*/ 0 h 25"/>
                  <a:gd name="T10" fmla="*/ 0 w 34"/>
                  <a:gd name="T11" fmla="*/ 0 h 25"/>
                  <a:gd name="T12" fmla="*/ 9 w 34"/>
                  <a:gd name="T13" fmla="*/ 9 h 25"/>
                  <a:gd name="T14" fmla="*/ 0 w 34"/>
                  <a:gd name="T15" fmla="*/ 0 h 25"/>
                  <a:gd name="T16" fmla="*/ 0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0" y="0"/>
                    </a:moveTo>
                    <a:cubicBezTo>
                      <a:pt x="9" y="9"/>
                      <a:pt x="21" y="17"/>
                      <a:pt x="33" y="24"/>
                    </a:cubicBezTo>
                    <a:cubicBezTo>
                      <a:pt x="33" y="24"/>
                      <a:pt x="34" y="25"/>
                      <a:pt x="34" y="25"/>
                    </a:cubicBezTo>
                    <a:cubicBezTo>
                      <a:pt x="32" y="17"/>
                      <a:pt x="30" y="9"/>
                      <a:pt x="27" y="1"/>
                    </a:cubicBezTo>
                    <a:cubicBezTo>
                      <a:pt x="0" y="0"/>
                      <a:pt x="0" y="0"/>
                      <a:pt x="0" y="0"/>
                    </a:cubicBezTo>
                    <a:moveTo>
                      <a:pt x="0" y="0"/>
                    </a:moveTo>
                    <a:cubicBezTo>
                      <a:pt x="1" y="2"/>
                      <a:pt x="5" y="5"/>
                      <a:pt x="9" y="9"/>
                    </a:cubicBezTo>
                    <a:cubicBezTo>
                      <a:pt x="4" y="4"/>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6" name="Freeform 100"/>
              <p:cNvSpPr/>
              <p:nvPr>
                <p:custDataLst>
                  <p:tags r:id="rId97"/>
                </p:custDataLst>
              </p:nvPr>
            </p:nvSpPr>
            <p:spPr bwMode="auto">
              <a:xfrm flipH="1">
                <a:off x="8519135" y="2325554"/>
                <a:ext cx="139155" cy="117359"/>
              </a:xfrm>
              <a:custGeom>
                <a:avLst/>
                <a:gdLst>
                  <a:gd name="T0" fmla="*/ 0 w 36"/>
                  <a:gd name="T1" fmla="*/ 0 h 30"/>
                  <a:gd name="T2" fmla="*/ 9 w 36"/>
                  <a:gd name="T3" fmla="*/ 9 h 30"/>
                  <a:gd name="T4" fmla="*/ 12 w 36"/>
                  <a:gd name="T5" fmla="*/ 11 h 30"/>
                  <a:gd name="T6" fmla="*/ 24 w 36"/>
                  <a:gd name="T7" fmla="*/ 21 h 30"/>
                  <a:gd name="T8" fmla="*/ 36 w 36"/>
                  <a:gd name="T9" fmla="*/ 30 h 30"/>
                  <a:gd name="T10" fmla="*/ 34 w 36"/>
                  <a:gd name="T11" fmla="*/ 25 h 30"/>
                  <a:gd name="T12" fmla="*/ 33 w 36"/>
                  <a:gd name="T13" fmla="*/ 24 h 30"/>
                  <a:gd name="T14" fmla="*/ 0 w 36"/>
                  <a:gd name="T15" fmla="*/ 0 h 30"/>
                  <a:gd name="T16" fmla="*/ 0 w 3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0">
                    <a:moveTo>
                      <a:pt x="0" y="0"/>
                    </a:moveTo>
                    <a:cubicBezTo>
                      <a:pt x="0" y="0"/>
                      <a:pt x="4" y="4"/>
                      <a:pt x="9" y="9"/>
                    </a:cubicBezTo>
                    <a:cubicBezTo>
                      <a:pt x="10" y="10"/>
                      <a:pt x="11" y="10"/>
                      <a:pt x="12" y="11"/>
                    </a:cubicBezTo>
                    <a:cubicBezTo>
                      <a:pt x="15" y="14"/>
                      <a:pt x="19" y="18"/>
                      <a:pt x="24" y="21"/>
                    </a:cubicBezTo>
                    <a:cubicBezTo>
                      <a:pt x="28" y="24"/>
                      <a:pt x="32" y="27"/>
                      <a:pt x="36" y="30"/>
                    </a:cubicBezTo>
                    <a:cubicBezTo>
                      <a:pt x="35" y="28"/>
                      <a:pt x="35" y="27"/>
                      <a:pt x="34" y="25"/>
                    </a:cubicBezTo>
                    <a:cubicBezTo>
                      <a:pt x="34" y="25"/>
                      <a:pt x="33" y="24"/>
                      <a:pt x="33" y="24"/>
                    </a:cubicBezTo>
                    <a:cubicBezTo>
                      <a:pt x="21" y="17"/>
                      <a:pt x="9" y="9"/>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7" name="Freeform 101"/>
              <p:cNvSpPr/>
              <p:nvPr>
                <p:custDataLst>
                  <p:tags r:id="rId98"/>
                </p:custDataLst>
              </p:nvPr>
            </p:nvSpPr>
            <p:spPr bwMode="auto">
              <a:xfrm flipH="1">
                <a:off x="8420218" y="2810079"/>
                <a:ext cx="23472" cy="58679"/>
              </a:xfrm>
              <a:custGeom>
                <a:avLst/>
                <a:gdLst>
                  <a:gd name="T0" fmla="*/ 1 w 6"/>
                  <a:gd name="T1" fmla="*/ 0 h 15"/>
                  <a:gd name="T2" fmla="*/ 1 w 6"/>
                  <a:gd name="T3" fmla="*/ 0 h 15"/>
                  <a:gd name="T4" fmla="*/ 0 w 6"/>
                  <a:gd name="T5" fmla="*/ 1 h 15"/>
                  <a:gd name="T6" fmla="*/ 1 w 6"/>
                  <a:gd name="T7" fmla="*/ 3 h 15"/>
                  <a:gd name="T8" fmla="*/ 6 w 6"/>
                  <a:gd name="T9" fmla="*/ 15 h 15"/>
                  <a:gd name="T10" fmla="*/ 5 w 6"/>
                  <a:gd name="T11" fmla="*/ 10 h 15"/>
                  <a:gd name="T12" fmla="*/ 4 w 6"/>
                  <a:gd name="T13" fmla="*/ 4 h 15"/>
                  <a:gd name="T14" fmla="*/ 3 w 6"/>
                  <a:gd name="T15" fmla="*/ 2 h 15"/>
                  <a:gd name="T16" fmla="*/ 2 w 6"/>
                  <a:gd name="T17" fmla="*/ 1 h 15"/>
                  <a:gd name="T18" fmla="*/ 1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1" y="0"/>
                    </a:moveTo>
                    <a:cubicBezTo>
                      <a:pt x="1" y="0"/>
                      <a:pt x="1" y="0"/>
                      <a:pt x="1" y="0"/>
                    </a:cubicBezTo>
                    <a:cubicBezTo>
                      <a:pt x="0" y="0"/>
                      <a:pt x="0" y="1"/>
                      <a:pt x="0" y="1"/>
                    </a:cubicBezTo>
                    <a:cubicBezTo>
                      <a:pt x="0" y="1"/>
                      <a:pt x="1" y="2"/>
                      <a:pt x="1" y="3"/>
                    </a:cubicBezTo>
                    <a:cubicBezTo>
                      <a:pt x="2" y="5"/>
                      <a:pt x="4" y="10"/>
                      <a:pt x="6" y="15"/>
                    </a:cubicBezTo>
                    <a:cubicBezTo>
                      <a:pt x="6" y="14"/>
                      <a:pt x="5" y="12"/>
                      <a:pt x="5" y="10"/>
                    </a:cubicBezTo>
                    <a:cubicBezTo>
                      <a:pt x="5" y="8"/>
                      <a:pt x="4" y="6"/>
                      <a:pt x="4" y="4"/>
                    </a:cubicBezTo>
                    <a:cubicBezTo>
                      <a:pt x="3" y="3"/>
                      <a:pt x="3" y="3"/>
                      <a:pt x="3" y="2"/>
                    </a:cubicBezTo>
                    <a:cubicBezTo>
                      <a:pt x="2" y="1"/>
                      <a:pt x="2" y="1"/>
                      <a:pt x="2" y="1"/>
                    </a:cubicBezTo>
                    <a:cubicBezTo>
                      <a:pt x="2" y="0"/>
                      <a:pt x="2"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8" name="Freeform 102"/>
              <p:cNvSpPr/>
              <p:nvPr>
                <p:custDataLst>
                  <p:tags r:id="rId99"/>
                </p:custDataLst>
              </p:nvPr>
            </p:nvSpPr>
            <p:spPr bwMode="auto">
              <a:xfrm flipH="1">
                <a:off x="8460456" y="2622304"/>
                <a:ext cx="82152" cy="90534"/>
              </a:xfrm>
              <a:custGeom>
                <a:avLst/>
                <a:gdLst>
                  <a:gd name="T0" fmla="*/ 11 w 21"/>
                  <a:gd name="T1" fmla="*/ 0 h 23"/>
                  <a:gd name="T2" fmla="*/ 0 w 21"/>
                  <a:gd name="T3" fmla="*/ 11 h 23"/>
                  <a:gd name="T4" fmla="*/ 11 w 21"/>
                  <a:gd name="T5" fmla="*/ 23 h 23"/>
                  <a:gd name="T6" fmla="*/ 21 w 21"/>
                  <a:gd name="T7" fmla="*/ 18 h 23"/>
                  <a:gd name="T8" fmla="*/ 20 w 21"/>
                  <a:gd name="T9" fmla="*/ 17 h 23"/>
                  <a:gd name="T10" fmla="*/ 11 w 21"/>
                  <a:gd name="T11" fmla="*/ 22 h 23"/>
                  <a:gd name="T12" fmla="*/ 9 w 21"/>
                  <a:gd name="T13" fmla="*/ 21 h 23"/>
                  <a:gd name="T14" fmla="*/ 9 w 21"/>
                  <a:gd name="T15" fmla="*/ 21 h 23"/>
                  <a:gd name="T16" fmla="*/ 2 w 21"/>
                  <a:gd name="T17" fmla="*/ 17 h 23"/>
                  <a:gd name="T18" fmla="*/ 2 w 21"/>
                  <a:gd name="T19" fmla="*/ 17 h 23"/>
                  <a:gd name="T20" fmla="*/ 1 w 21"/>
                  <a:gd name="T21" fmla="*/ 11 h 23"/>
                  <a:gd name="T22" fmla="*/ 11 w 21"/>
                  <a:gd name="T23" fmla="*/ 1 h 23"/>
                  <a:gd name="T24" fmla="*/ 14 w 21"/>
                  <a:gd name="T25" fmla="*/ 1 h 23"/>
                  <a:gd name="T26" fmla="*/ 14 w 21"/>
                  <a:gd name="T27" fmla="*/ 1 h 23"/>
                  <a:gd name="T28" fmla="*/ 17 w 21"/>
                  <a:gd name="T29" fmla="*/ 2 h 23"/>
                  <a:gd name="T30" fmla="*/ 17 w 21"/>
                  <a:gd name="T31" fmla="*/ 1 h 23"/>
                  <a:gd name="T32" fmla="*/ 11 w 2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3">
                    <a:moveTo>
                      <a:pt x="11" y="0"/>
                    </a:moveTo>
                    <a:cubicBezTo>
                      <a:pt x="5" y="0"/>
                      <a:pt x="0" y="5"/>
                      <a:pt x="0" y="11"/>
                    </a:cubicBezTo>
                    <a:cubicBezTo>
                      <a:pt x="0" y="18"/>
                      <a:pt x="5" y="23"/>
                      <a:pt x="11" y="23"/>
                    </a:cubicBezTo>
                    <a:cubicBezTo>
                      <a:pt x="15" y="23"/>
                      <a:pt x="19" y="21"/>
                      <a:pt x="21" y="18"/>
                    </a:cubicBezTo>
                    <a:cubicBezTo>
                      <a:pt x="21" y="18"/>
                      <a:pt x="20" y="17"/>
                      <a:pt x="20" y="17"/>
                    </a:cubicBezTo>
                    <a:cubicBezTo>
                      <a:pt x="19" y="20"/>
                      <a:pt x="15" y="22"/>
                      <a:pt x="11" y="22"/>
                    </a:cubicBezTo>
                    <a:cubicBezTo>
                      <a:pt x="11" y="22"/>
                      <a:pt x="10" y="22"/>
                      <a:pt x="9" y="21"/>
                    </a:cubicBezTo>
                    <a:cubicBezTo>
                      <a:pt x="9" y="21"/>
                      <a:pt x="9" y="21"/>
                      <a:pt x="9" y="21"/>
                    </a:cubicBezTo>
                    <a:cubicBezTo>
                      <a:pt x="6" y="21"/>
                      <a:pt x="4" y="19"/>
                      <a:pt x="2" y="17"/>
                    </a:cubicBezTo>
                    <a:cubicBezTo>
                      <a:pt x="2" y="17"/>
                      <a:pt x="2" y="17"/>
                      <a:pt x="2" y="17"/>
                    </a:cubicBezTo>
                    <a:cubicBezTo>
                      <a:pt x="1" y="15"/>
                      <a:pt x="1" y="13"/>
                      <a:pt x="1" y="11"/>
                    </a:cubicBezTo>
                    <a:cubicBezTo>
                      <a:pt x="1" y="5"/>
                      <a:pt x="6" y="1"/>
                      <a:pt x="11" y="1"/>
                    </a:cubicBezTo>
                    <a:cubicBezTo>
                      <a:pt x="12" y="1"/>
                      <a:pt x="13" y="1"/>
                      <a:pt x="14" y="1"/>
                    </a:cubicBezTo>
                    <a:cubicBezTo>
                      <a:pt x="14" y="1"/>
                      <a:pt x="14" y="1"/>
                      <a:pt x="14" y="1"/>
                    </a:cubicBezTo>
                    <a:cubicBezTo>
                      <a:pt x="15" y="1"/>
                      <a:pt x="16" y="2"/>
                      <a:pt x="17" y="2"/>
                    </a:cubicBezTo>
                    <a:cubicBezTo>
                      <a:pt x="17" y="2"/>
                      <a:pt x="17" y="1"/>
                      <a:pt x="17" y="1"/>
                    </a:cubicBezTo>
                    <a:cubicBezTo>
                      <a:pt x="15" y="0"/>
                      <a:pt x="13" y="0"/>
                      <a:pt x="11" y="0"/>
                    </a:cubicBezTo>
                  </a:path>
                </a:pathLst>
              </a:custGeom>
              <a:solidFill>
                <a:srgbClr val="3B22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99" name="Freeform 103"/>
              <p:cNvSpPr/>
              <p:nvPr>
                <p:custDataLst>
                  <p:tags r:id="rId100"/>
                </p:custDataLst>
              </p:nvPr>
            </p:nvSpPr>
            <p:spPr bwMode="auto">
              <a:xfrm flipH="1">
                <a:off x="8487281" y="2630688"/>
                <a:ext cx="46944" cy="53650"/>
              </a:xfrm>
              <a:custGeom>
                <a:avLst/>
                <a:gdLst>
                  <a:gd name="T0" fmla="*/ 9 w 12"/>
                  <a:gd name="T1" fmla="*/ 0 h 14"/>
                  <a:gd name="T2" fmla="*/ 0 w 12"/>
                  <a:gd name="T3" fmla="*/ 9 h 14"/>
                  <a:gd name="T4" fmla="*/ 1 w 12"/>
                  <a:gd name="T5" fmla="*/ 14 h 14"/>
                  <a:gd name="T6" fmla="*/ 12 w 12"/>
                  <a:gd name="T7" fmla="*/ 0 h 14"/>
                  <a:gd name="T8" fmla="*/ 9 w 12"/>
                  <a:gd name="T9" fmla="*/ 0 h 14"/>
                </a:gdLst>
                <a:ahLst/>
                <a:cxnLst>
                  <a:cxn ang="0">
                    <a:pos x="T0" y="T1"/>
                  </a:cxn>
                  <a:cxn ang="0">
                    <a:pos x="T2" y="T3"/>
                  </a:cxn>
                  <a:cxn ang="0">
                    <a:pos x="T4" y="T5"/>
                  </a:cxn>
                  <a:cxn ang="0">
                    <a:pos x="T6" y="T7"/>
                  </a:cxn>
                  <a:cxn ang="0">
                    <a:pos x="T8" y="T9"/>
                  </a:cxn>
                </a:cxnLst>
                <a:rect l="0" t="0" r="r" b="b"/>
                <a:pathLst>
                  <a:path w="12" h="14">
                    <a:moveTo>
                      <a:pt x="9" y="0"/>
                    </a:moveTo>
                    <a:cubicBezTo>
                      <a:pt x="4" y="0"/>
                      <a:pt x="0" y="4"/>
                      <a:pt x="0" y="9"/>
                    </a:cubicBezTo>
                    <a:cubicBezTo>
                      <a:pt x="0" y="11"/>
                      <a:pt x="0" y="12"/>
                      <a:pt x="1" y="14"/>
                    </a:cubicBezTo>
                    <a:cubicBezTo>
                      <a:pt x="12" y="0"/>
                      <a:pt x="12" y="0"/>
                      <a:pt x="12" y="0"/>
                    </a:cubicBezTo>
                    <a:cubicBezTo>
                      <a:pt x="11" y="0"/>
                      <a:pt x="10" y="0"/>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0" name="Freeform 104"/>
              <p:cNvSpPr/>
              <p:nvPr>
                <p:custDataLst>
                  <p:tags r:id="rId101"/>
                </p:custDataLst>
              </p:nvPr>
            </p:nvSpPr>
            <p:spPr bwMode="auto">
              <a:xfrm flipH="1">
                <a:off x="8487281" y="2625657"/>
                <a:ext cx="50297" cy="63709"/>
              </a:xfrm>
              <a:custGeom>
                <a:avLst/>
                <a:gdLst>
                  <a:gd name="T0" fmla="*/ 10 w 13"/>
                  <a:gd name="T1" fmla="*/ 0 h 16"/>
                  <a:gd name="T2" fmla="*/ 0 w 13"/>
                  <a:gd name="T3" fmla="*/ 10 h 16"/>
                  <a:gd name="T4" fmla="*/ 1 w 13"/>
                  <a:gd name="T5" fmla="*/ 16 h 16"/>
                  <a:gd name="T6" fmla="*/ 1 w 13"/>
                  <a:gd name="T7" fmla="*/ 16 h 16"/>
                  <a:gd name="T8" fmla="*/ 1 w 13"/>
                  <a:gd name="T9" fmla="*/ 16 h 16"/>
                  <a:gd name="T10" fmla="*/ 2 w 13"/>
                  <a:gd name="T11" fmla="*/ 15 h 16"/>
                  <a:gd name="T12" fmla="*/ 1 w 13"/>
                  <a:gd name="T13" fmla="*/ 10 h 16"/>
                  <a:gd name="T14" fmla="*/ 10 w 13"/>
                  <a:gd name="T15" fmla="*/ 1 h 16"/>
                  <a:gd name="T16" fmla="*/ 13 w 13"/>
                  <a:gd name="T17" fmla="*/ 1 h 16"/>
                  <a:gd name="T18" fmla="*/ 13 w 13"/>
                  <a:gd name="T19" fmla="*/ 0 h 16"/>
                  <a:gd name="T20" fmla="*/ 10 w 13"/>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0" y="0"/>
                    </a:moveTo>
                    <a:cubicBezTo>
                      <a:pt x="5" y="0"/>
                      <a:pt x="0" y="4"/>
                      <a:pt x="0" y="10"/>
                    </a:cubicBezTo>
                    <a:cubicBezTo>
                      <a:pt x="0" y="12"/>
                      <a:pt x="0" y="14"/>
                      <a:pt x="1" y="16"/>
                    </a:cubicBezTo>
                    <a:cubicBezTo>
                      <a:pt x="1" y="16"/>
                      <a:pt x="1" y="16"/>
                      <a:pt x="1" y="16"/>
                    </a:cubicBezTo>
                    <a:cubicBezTo>
                      <a:pt x="1" y="16"/>
                      <a:pt x="1" y="16"/>
                      <a:pt x="1" y="16"/>
                    </a:cubicBezTo>
                    <a:cubicBezTo>
                      <a:pt x="2" y="15"/>
                      <a:pt x="2" y="15"/>
                      <a:pt x="2" y="15"/>
                    </a:cubicBezTo>
                    <a:cubicBezTo>
                      <a:pt x="1" y="13"/>
                      <a:pt x="1" y="12"/>
                      <a:pt x="1" y="10"/>
                    </a:cubicBezTo>
                    <a:cubicBezTo>
                      <a:pt x="1" y="5"/>
                      <a:pt x="5" y="1"/>
                      <a:pt x="10" y="1"/>
                    </a:cubicBezTo>
                    <a:cubicBezTo>
                      <a:pt x="11" y="1"/>
                      <a:pt x="12" y="1"/>
                      <a:pt x="13" y="1"/>
                    </a:cubicBezTo>
                    <a:cubicBezTo>
                      <a:pt x="13" y="0"/>
                      <a:pt x="13" y="0"/>
                      <a:pt x="13" y="0"/>
                    </a:cubicBezTo>
                    <a:cubicBezTo>
                      <a:pt x="12" y="0"/>
                      <a:pt x="11" y="0"/>
                      <a:pt x="10"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1" name="Freeform 105"/>
              <p:cNvSpPr/>
              <p:nvPr>
                <p:custDataLst>
                  <p:tags r:id="rId102"/>
                </p:custDataLst>
              </p:nvPr>
            </p:nvSpPr>
            <p:spPr bwMode="auto">
              <a:xfrm flipH="1">
                <a:off x="8467162" y="2630688"/>
                <a:ext cx="63709" cy="73768"/>
              </a:xfrm>
              <a:custGeom>
                <a:avLst/>
                <a:gdLst>
                  <a:gd name="T0" fmla="*/ 11 w 16"/>
                  <a:gd name="T1" fmla="*/ 0 h 19"/>
                  <a:gd name="T2" fmla="*/ 0 w 16"/>
                  <a:gd name="T3" fmla="*/ 14 h 19"/>
                  <a:gd name="T4" fmla="*/ 7 w 16"/>
                  <a:gd name="T5" fmla="*/ 19 h 19"/>
                  <a:gd name="T6" fmla="*/ 16 w 16"/>
                  <a:gd name="T7" fmla="*/ 7 h 19"/>
                  <a:gd name="T8" fmla="*/ 14 w 16"/>
                  <a:gd name="T9" fmla="*/ 2 h 19"/>
                  <a:gd name="T10" fmla="*/ 11 w 16"/>
                  <a:gd name="T11" fmla="*/ 0 h 19"/>
                </a:gdLst>
                <a:ahLst/>
                <a:cxnLst>
                  <a:cxn ang="0">
                    <a:pos x="T0" y="T1"/>
                  </a:cxn>
                  <a:cxn ang="0">
                    <a:pos x="T2" y="T3"/>
                  </a:cxn>
                  <a:cxn ang="0">
                    <a:pos x="T4" y="T5"/>
                  </a:cxn>
                  <a:cxn ang="0">
                    <a:pos x="T6" y="T7"/>
                  </a:cxn>
                  <a:cxn ang="0">
                    <a:pos x="T8" y="T9"/>
                  </a:cxn>
                  <a:cxn ang="0">
                    <a:pos x="T10" y="T11"/>
                  </a:cxn>
                </a:cxnLst>
                <a:rect l="0" t="0" r="r" b="b"/>
                <a:pathLst>
                  <a:path w="16" h="19">
                    <a:moveTo>
                      <a:pt x="11" y="0"/>
                    </a:moveTo>
                    <a:cubicBezTo>
                      <a:pt x="0" y="14"/>
                      <a:pt x="0" y="14"/>
                      <a:pt x="0" y="14"/>
                    </a:cubicBezTo>
                    <a:cubicBezTo>
                      <a:pt x="1" y="16"/>
                      <a:pt x="4" y="18"/>
                      <a:pt x="7" y="19"/>
                    </a:cubicBezTo>
                    <a:cubicBezTo>
                      <a:pt x="16" y="7"/>
                      <a:pt x="16" y="7"/>
                      <a:pt x="16" y="7"/>
                    </a:cubicBezTo>
                    <a:cubicBezTo>
                      <a:pt x="15" y="5"/>
                      <a:pt x="15" y="4"/>
                      <a:pt x="14" y="2"/>
                    </a:cubicBezTo>
                    <a:cubicBezTo>
                      <a:pt x="13" y="1"/>
                      <a:pt x="12" y="0"/>
                      <a:pt x="11" y="0"/>
                    </a:cubicBezTo>
                  </a:path>
                </a:pathLst>
              </a:custGeom>
              <a:solidFill>
                <a:srgbClr val="BDA3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2" name="Freeform 106"/>
              <p:cNvSpPr>
                <a:spLocks noEditPoints="1"/>
              </p:cNvSpPr>
              <p:nvPr>
                <p:custDataLst>
                  <p:tags r:id="rId103"/>
                </p:custDataLst>
              </p:nvPr>
            </p:nvSpPr>
            <p:spPr bwMode="auto">
              <a:xfrm flipH="1">
                <a:off x="8475544" y="2625657"/>
                <a:ext cx="58680" cy="78798"/>
              </a:xfrm>
              <a:custGeom>
                <a:avLst/>
                <a:gdLst>
                  <a:gd name="T0" fmla="*/ 1 w 15"/>
                  <a:gd name="T1" fmla="*/ 15 h 20"/>
                  <a:gd name="T2" fmla="*/ 0 w 15"/>
                  <a:gd name="T3" fmla="*/ 16 h 20"/>
                  <a:gd name="T4" fmla="*/ 7 w 15"/>
                  <a:gd name="T5" fmla="*/ 20 h 20"/>
                  <a:gd name="T6" fmla="*/ 7 w 15"/>
                  <a:gd name="T7" fmla="*/ 20 h 20"/>
                  <a:gd name="T8" fmla="*/ 7 w 15"/>
                  <a:gd name="T9" fmla="*/ 20 h 20"/>
                  <a:gd name="T10" fmla="*/ 8 w 15"/>
                  <a:gd name="T11" fmla="*/ 20 h 20"/>
                  <a:gd name="T12" fmla="*/ 1 w 15"/>
                  <a:gd name="T13" fmla="*/ 15 h 20"/>
                  <a:gd name="T14" fmla="*/ 12 w 15"/>
                  <a:gd name="T15" fmla="*/ 0 h 20"/>
                  <a:gd name="T16" fmla="*/ 12 w 15"/>
                  <a:gd name="T17" fmla="*/ 0 h 20"/>
                  <a:gd name="T18" fmla="*/ 12 w 15"/>
                  <a:gd name="T19" fmla="*/ 0 h 20"/>
                  <a:gd name="T20" fmla="*/ 12 w 15"/>
                  <a:gd name="T21" fmla="*/ 1 h 20"/>
                  <a:gd name="T22" fmla="*/ 15 w 15"/>
                  <a:gd name="T23" fmla="*/ 3 h 20"/>
                  <a:gd name="T24" fmla="*/ 15 w 15"/>
                  <a:gd name="T25" fmla="*/ 1 h 20"/>
                  <a:gd name="T26" fmla="*/ 12 w 15"/>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0">
                    <a:moveTo>
                      <a:pt x="1" y="15"/>
                    </a:moveTo>
                    <a:cubicBezTo>
                      <a:pt x="0" y="16"/>
                      <a:pt x="0" y="16"/>
                      <a:pt x="0" y="16"/>
                    </a:cubicBezTo>
                    <a:cubicBezTo>
                      <a:pt x="2" y="18"/>
                      <a:pt x="4" y="20"/>
                      <a:pt x="7" y="20"/>
                    </a:cubicBezTo>
                    <a:cubicBezTo>
                      <a:pt x="7" y="20"/>
                      <a:pt x="7" y="20"/>
                      <a:pt x="7" y="20"/>
                    </a:cubicBezTo>
                    <a:cubicBezTo>
                      <a:pt x="7" y="20"/>
                      <a:pt x="7" y="20"/>
                      <a:pt x="7" y="20"/>
                    </a:cubicBezTo>
                    <a:cubicBezTo>
                      <a:pt x="8" y="20"/>
                      <a:pt x="8" y="20"/>
                      <a:pt x="8" y="20"/>
                    </a:cubicBezTo>
                    <a:cubicBezTo>
                      <a:pt x="5" y="19"/>
                      <a:pt x="2" y="17"/>
                      <a:pt x="1" y="15"/>
                    </a:cubicBezTo>
                    <a:moveTo>
                      <a:pt x="12" y="0"/>
                    </a:moveTo>
                    <a:cubicBezTo>
                      <a:pt x="12" y="0"/>
                      <a:pt x="12" y="0"/>
                      <a:pt x="12" y="0"/>
                    </a:cubicBezTo>
                    <a:cubicBezTo>
                      <a:pt x="12" y="0"/>
                      <a:pt x="12" y="0"/>
                      <a:pt x="12" y="0"/>
                    </a:cubicBezTo>
                    <a:cubicBezTo>
                      <a:pt x="12" y="1"/>
                      <a:pt x="12" y="1"/>
                      <a:pt x="12" y="1"/>
                    </a:cubicBezTo>
                    <a:cubicBezTo>
                      <a:pt x="13" y="1"/>
                      <a:pt x="14" y="2"/>
                      <a:pt x="15" y="3"/>
                    </a:cubicBezTo>
                    <a:cubicBezTo>
                      <a:pt x="15" y="2"/>
                      <a:pt x="15" y="2"/>
                      <a:pt x="15" y="1"/>
                    </a:cubicBezTo>
                    <a:cubicBezTo>
                      <a:pt x="14" y="1"/>
                      <a:pt x="13" y="0"/>
                      <a:pt x="12" y="0"/>
                    </a:cubicBezTo>
                  </a:path>
                </a:pathLst>
              </a:custGeom>
              <a:solidFill>
                <a:srgbClr val="897F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3" name="Freeform 107"/>
              <p:cNvSpPr/>
              <p:nvPr>
                <p:custDataLst>
                  <p:tags r:id="rId104"/>
                </p:custDataLst>
              </p:nvPr>
            </p:nvSpPr>
            <p:spPr bwMode="auto">
              <a:xfrm flipH="1">
                <a:off x="8463809" y="2657512"/>
                <a:ext cx="38561" cy="46944"/>
              </a:xfrm>
              <a:custGeom>
                <a:avLst/>
                <a:gdLst>
                  <a:gd name="T0" fmla="*/ 9 w 10"/>
                  <a:gd name="T1" fmla="*/ 0 h 12"/>
                  <a:gd name="T2" fmla="*/ 0 w 10"/>
                  <a:gd name="T3" fmla="*/ 12 h 12"/>
                  <a:gd name="T4" fmla="*/ 1 w 10"/>
                  <a:gd name="T5" fmla="*/ 12 h 12"/>
                  <a:gd name="T6" fmla="*/ 10 w 10"/>
                  <a:gd name="T7" fmla="*/ 6 h 12"/>
                  <a:gd name="T8" fmla="*/ 9 w 10"/>
                  <a:gd name="T9" fmla="*/ 0 h 12"/>
                </a:gdLst>
                <a:ahLst/>
                <a:cxnLst>
                  <a:cxn ang="0">
                    <a:pos x="T0" y="T1"/>
                  </a:cxn>
                  <a:cxn ang="0">
                    <a:pos x="T2" y="T3"/>
                  </a:cxn>
                  <a:cxn ang="0">
                    <a:pos x="T4" y="T5"/>
                  </a:cxn>
                  <a:cxn ang="0">
                    <a:pos x="T6" y="T7"/>
                  </a:cxn>
                  <a:cxn ang="0">
                    <a:pos x="T8" y="T9"/>
                  </a:cxn>
                </a:cxnLst>
                <a:rect l="0" t="0" r="r" b="b"/>
                <a:pathLst>
                  <a:path w="10" h="12">
                    <a:moveTo>
                      <a:pt x="9" y="0"/>
                    </a:moveTo>
                    <a:cubicBezTo>
                      <a:pt x="0" y="12"/>
                      <a:pt x="0" y="12"/>
                      <a:pt x="0" y="12"/>
                    </a:cubicBezTo>
                    <a:cubicBezTo>
                      <a:pt x="0" y="12"/>
                      <a:pt x="1" y="12"/>
                      <a:pt x="1" y="12"/>
                    </a:cubicBezTo>
                    <a:cubicBezTo>
                      <a:pt x="5" y="12"/>
                      <a:pt x="9" y="10"/>
                      <a:pt x="10" y="6"/>
                    </a:cubicBezTo>
                    <a:cubicBezTo>
                      <a:pt x="10" y="4"/>
                      <a:pt x="9" y="2"/>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4" name="Freeform 108"/>
              <p:cNvSpPr/>
              <p:nvPr>
                <p:custDataLst>
                  <p:tags r:id="rId105"/>
                </p:custDataLst>
              </p:nvPr>
            </p:nvSpPr>
            <p:spPr bwMode="auto">
              <a:xfrm flipH="1">
                <a:off x="8463809" y="2680984"/>
                <a:ext cx="43590" cy="26825"/>
              </a:xfrm>
              <a:custGeom>
                <a:avLst/>
                <a:gdLst>
                  <a:gd name="T0" fmla="*/ 11 w 11"/>
                  <a:gd name="T1" fmla="*/ 0 h 7"/>
                  <a:gd name="T2" fmla="*/ 2 w 11"/>
                  <a:gd name="T3" fmla="*/ 6 h 7"/>
                  <a:gd name="T4" fmla="*/ 1 w 11"/>
                  <a:gd name="T5" fmla="*/ 6 h 7"/>
                  <a:gd name="T6" fmla="*/ 0 w 11"/>
                  <a:gd name="T7" fmla="*/ 6 h 7"/>
                  <a:gd name="T8" fmla="*/ 2 w 11"/>
                  <a:gd name="T9" fmla="*/ 7 h 7"/>
                  <a:gd name="T10" fmla="*/ 11 w 11"/>
                  <a:gd name="T11" fmla="*/ 2 h 7"/>
                  <a:gd name="T12" fmla="*/ 11 w 1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0" y="4"/>
                      <a:pt x="6" y="6"/>
                      <a:pt x="2" y="6"/>
                    </a:cubicBezTo>
                    <a:cubicBezTo>
                      <a:pt x="2" y="6"/>
                      <a:pt x="1" y="6"/>
                      <a:pt x="1" y="6"/>
                    </a:cubicBezTo>
                    <a:cubicBezTo>
                      <a:pt x="0" y="6"/>
                      <a:pt x="0" y="6"/>
                      <a:pt x="0" y="6"/>
                    </a:cubicBezTo>
                    <a:cubicBezTo>
                      <a:pt x="1" y="7"/>
                      <a:pt x="2" y="7"/>
                      <a:pt x="2" y="7"/>
                    </a:cubicBezTo>
                    <a:cubicBezTo>
                      <a:pt x="6" y="7"/>
                      <a:pt x="10" y="5"/>
                      <a:pt x="11" y="2"/>
                    </a:cubicBezTo>
                    <a:cubicBezTo>
                      <a:pt x="11" y="1"/>
                      <a:pt x="11" y="1"/>
                      <a:pt x="11"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5" name="Freeform 109"/>
              <p:cNvSpPr/>
              <p:nvPr>
                <p:custDataLst>
                  <p:tags r:id="rId106"/>
                </p:custDataLst>
              </p:nvPr>
            </p:nvSpPr>
            <p:spPr bwMode="auto">
              <a:xfrm flipH="1">
                <a:off x="8490634" y="2778224"/>
                <a:ext cx="70415" cy="110653"/>
              </a:xfrm>
              <a:custGeom>
                <a:avLst/>
                <a:gdLst>
                  <a:gd name="T0" fmla="*/ 1 w 18"/>
                  <a:gd name="T1" fmla="*/ 0 h 28"/>
                  <a:gd name="T2" fmla="*/ 0 w 18"/>
                  <a:gd name="T3" fmla="*/ 1 h 28"/>
                  <a:gd name="T4" fmla="*/ 2 w 18"/>
                  <a:gd name="T5" fmla="*/ 11 h 28"/>
                  <a:gd name="T6" fmla="*/ 16 w 18"/>
                  <a:gd name="T7" fmla="*/ 27 h 28"/>
                  <a:gd name="T8" fmla="*/ 17 w 18"/>
                  <a:gd name="T9" fmla="*/ 28 h 28"/>
                  <a:gd name="T10" fmla="*/ 17 w 18"/>
                  <a:gd name="T11" fmla="*/ 27 h 28"/>
                  <a:gd name="T12" fmla="*/ 17 w 18"/>
                  <a:gd name="T13" fmla="*/ 26 h 28"/>
                  <a:gd name="T14" fmla="*/ 4 w 18"/>
                  <a:gd name="T15" fmla="*/ 10 h 28"/>
                  <a:gd name="T16" fmla="*/ 2 w 18"/>
                  <a:gd name="T17" fmla="*/ 1 h 28"/>
                  <a:gd name="T18" fmla="*/ 1 w 1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8">
                    <a:moveTo>
                      <a:pt x="1" y="0"/>
                    </a:moveTo>
                    <a:cubicBezTo>
                      <a:pt x="1" y="0"/>
                      <a:pt x="0" y="0"/>
                      <a:pt x="0" y="1"/>
                    </a:cubicBezTo>
                    <a:cubicBezTo>
                      <a:pt x="0" y="1"/>
                      <a:pt x="0" y="5"/>
                      <a:pt x="2" y="11"/>
                    </a:cubicBezTo>
                    <a:cubicBezTo>
                      <a:pt x="4" y="16"/>
                      <a:pt x="8" y="23"/>
                      <a:pt x="16" y="27"/>
                    </a:cubicBezTo>
                    <a:cubicBezTo>
                      <a:pt x="16" y="28"/>
                      <a:pt x="16" y="28"/>
                      <a:pt x="17" y="28"/>
                    </a:cubicBezTo>
                    <a:cubicBezTo>
                      <a:pt x="17" y="28"/>
                      <a:pt x="17" y="27"/>
                      <a:pt x="17" y="27"/>
                    </a:cubicBezTo>
                    <a:cubicBezTo>
                      <a:pt x="18" y="27"/>
                      <a:pt x="18" y="26"/>
                      <a:pt x="17" y="26"/>
                    </a:cubicBezTo>
                    <a:cubicBezTo>
                      <a:pt x="10" y="21"/>
                      <a:pt x="6" y="15"/>
                      <a:pt x="4" y="10"/>
                    </a:cubicBezTo>
                    <a:cubicBezTo>
                      <a:pt x="2" y="5"/>
                      <a:pt x="2" y="1"/>
                      <a:pt x="2" y="1"/>
                    </a:cubicBezTo>
                    <a:cubicBezTo>
                      <a:pt x="2" y="0"/>
                      <a:pt x="2"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6" name="Oval 110"/>
              <p:cNvSpPr>
                <a:spLocks noChangeArrowheads="1"/>
              </p:cNvSpPr>
              <p:nvPr>
                <p:custDataLst>
                  <p:tags r:id="rId107"/>
                </p:custDataLst>
              </p:nvPr>
            </p:nvSpPr>
            <p:spPr bwMode="auto">
              <a:xfrm flipH="1">
                <a:off x="8467162" y="2731281"/>
                <a:ext cx="58680" cy="23472"/>
              </a:xfrm>
              <a:prstGeom prst="ellipse">
                <a:avLst/>
              </a:pr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7" name="Freeform 111"/>
              <p:cNvSpPr/>
              <p:nvPr>
                <p:custDataLst>
                  <p:tags r:id="rId108"/>
                </p:custDataLst>
              </p:nvPr>
            </p:nvSpPr>
            <p:spPr bwMode="auto">
              <a:xfrm flipH="1">
                <a:off x="8490634" y="2545183"/>
                <a:ext cx="46944" cy="15088"/>
              </a:xfrm>
              <a:custGeom>
                <a:avLst/>
                <a:gdLst>
                  <a:gd name="T0" fmla="*/ 11 w 12"/>
                  <a:gd name="T1" fmla="*/ 0 h 4"/>
                  <a:gd name="T2" fmla="*/ 0 w 12"/>
                  <a:gd name="T3" fmla="*/ 0 h 4"/>
                  <a:gd name="T4" fmla="*/ 0 w 12"/>
                  <a:gd name="T5" fmla="*/ 4 h 4"/>
                  <a:gd name="T6" fmla="*/ 12 w 12"/>
                  <a:gd name="T7" fmla="*/ 4 h 4"/>
                  <a:gd name="T8" fmla="*/ 11 w 12"/>
                  <a:gd name="T9" fmla="*/ 0 h 4"/>
                </a:gdLst>
                <a:ahLst/>
                <a:cxnLst>
                  <a:cxn ang="0">
                    <a:pos x="T0" y="T1"/>
                  </a:cxn>
                  <a:cxn ang="0">
                    <a:pos x="T2" y="T3"/>
                  </a:cxn>
                  <a:cxn ang="0">
                    <a:pos x="T4" y="T5"/>
                  </a:cxn>
                  <a:cxn ang="0">
                    <a:pos x="T6" y="T7"/>
                  </a:cxn>
                  <a:cxn ang="0">
                    <a:pos x="T8" y="T9"/>
                  </a:cxn>
                </a:cxnLst>
                <a:rect l="0" t="0" r="r" b="b"/>
                <a:pathLst>
                  <a:path w="12" h="4">
                    <a:moveTo>
                      <a:pt x="11" y="0"/>
                    </a:moveTo>
                    <a:cubicBezTo>
                      <a:pt x="0" y="0"/>
                      <a:pt x="0" y="0"/>
                      <a:pt x="0" y="0"/>
                    </a:cubicBezTo>
                    <a:cubicBezTo>
                      <a:pt x="0" y="4"/>
                      <a:pt x="0" y="4"/>
                      <a:pt x="0" y="4"/>
                    </a:cubicBezTo>
                    <a:cubicBezTo>
                      <a:pt x="12" y="4"/>
                      <a:pt x="12" y="4"/>
                      <a:pt x="12" y="4"/>
                    </a:cubicBezTo>
                    <a:cubicBezTo>
                      <a:pt x="12" y="3"/>
                      <a:pt x="11" y="2"/>
                      <a:pt x="1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8" name="Freeform 112"/>
              <p:cNvSpPr/>
              <p:nvPr>
                <p:custDataLst>
                  <p:tags r:id="rId109"/>
                </p:custDataLst>
              </p:nvPr>
            </p:nvSpPr>
            <p:spPr bwMode="auto">
              <a:xfrm flipH="1">
                <a:off x="8525842" y="2939174"/>
                <a:ext cx="211246" cy="343693"/>
              </a:xfrm>
              <a:custGeom>
                <a:avLst/>
                <a:gdLst>
                  <a:gd name="T0" fmla="*/ 52 w 54"/>
                  <a:gd name="T1" fmla="*/ 0 h 88"/>
                  <a:gd name="T2" fmla="*/ 54 w 54"/>
                  <a:gd name="T3" fmla="*/ 27 h 88"/>
                  <a:gd name="T4" fmla="*/ 54 w 54"/>
                  <a:gd name="T5" fmla="*/ 36 h 88"/>
                  <a:gd name="T6" fmla="*/ 31 w 54"/>
                  <a:gd name="T7" fmla="*/ 73 h 88"/>
                  <a:gd name="T8" fmla="*/ 0 w 54"/>
                  <a:gd name="T9" fmla="*/ 88 h 88"/>
                  <a:gd name="T10" fmla="*/ 0 w 54"/>
                  <a:gd name="T11" fmla="*/ 88 h 88"/>
                  <a:gd name="T12" fmla="*/ 0 w 54"/>
                  <a:gd name="T13" fmla="*/ 88 h 88"/>
                  <a:gd name="T14" fmla="*/ 0 w 54"/>
                  <a:gd name="T15" fmla="*/ 88 h 88"/>
                  <a:gd name="T16" fmla="*/ 31 w 54"/>
                  <a:gd name="T17" fmla="*/ 73 h 88"/>
                  <a:gd name="T18" fmla="*/ 54 w 54"/>
                  <a:gd name="T19" fmla="*/ 36 h 88"/>
                  <a:gd name="T20" fmla="*/ 54 w 54"/>
                  <a:gd name="T21" fmla="*/ 27 h 88"/>
                  <a:gd name="T22" fmla="*/ 52 w 54"/>
                  <a:gd name="T23" fmla="*/ 0 h 88"/>
                  <a:gd name="T24" fmla="*/ 52 w 54"/>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8">
                    <a:moveTo>
                      <a:pt x="52" y="0"/>
                    </a:moveTo>
                    <a:cubicBezTo>
                      <a:pt x="54" y="27"/>
                      <a:pt x="54" y="27"/>
                      <a:pt x="54" y="27"/>
                    </a:cubicBezTo>
                    <a:cubicBezTo>
                      <a:pt x="54" y="36"/>
                      <a:pt x="54" y="36"/>
                      <a:pt x="54" y="36"/>
                    </a:cubicBezTo>
                    <a:cubicBezTo>
                      <a:pt x="54" y="52"/>
                      <a:pt x="45" y="66"/>
                      <a:pt x="31" y="73"/>
                    </a:cubicBezTo>
                    <a:cubicBezTo>
                      <a:pt x="0" y="88"/>
                      <a:pt x="0" y="88"/>
                      <a:pt x="0" y="88"/>
                    </a:cubicBezTo>
                    <a:cubicBezTo>
                      <a:pt x="0" y="88"/>
                      <a:pt x="0" y="88"/>
                      <a:pt x="0" y="88"/>
                    </a:cubicBezTo>
                    <a:cubicBezTo>
                      <a:pt x="0" y="88"/>
                      <a:pt x="0" y="88"/>
                      <a:pt x="0" y="88"/>
                    </a:cubicBezTo>
                    <a:cubicBezTo>
                      <a:pt x="0" y="88"/>
                      <a:pt x="0" y="88"/>
                      <a:pt x="0" y="88"/>
                    </a:cubicBezTo>
                    <a:cubicBezTo>
                      <a:pt x="31" y="73"/>
                      <a:pt x="31" y="73"/>
                      <a:pt x="31" y="73"/>
                    </a:cubicBezTo>
                    <a:cubicBezTo>
                      <a:pt x="45" y="66"/>
                      <a:pt x="54" y="52"/>
                      <a:pt x="54" y="36"/>
                    </a:cubicBezTo>
                    <a:cubicBezTo>
                      <a:pt x="54" y="27"/>
                      <a:pt x="54" y="27"/>
                      <a:pt x="54" y="27"/>
                    </a:cubicBezTo>
                    <a:cubicBezTo>
                      <a:pt x="52" y="0"/>
                      <a:pt x="52" y="0"/>
                      <a:pt x="52" y="0"/>
                    </a:cubicBezTo>
                    <a:cubicBezTo>
                      <a:pt x="52" y="0"/>
                      <a:pt x="52" y="0"/>
                      <a:pt x="52"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09" name="Freeform 113"/>
              <p:cNvSpPr/>
              <p:nvPr>
                <p:custDataLst>
                  <p:tags r:id="rId110"/>
                </p:custDataLst>
              </p:nvPr>
            </p:nvSpPr>
            <p:spPr bwMode="auto">
              <a:xfrm flipH="1">
                <a:off x="8589550" y="3282867"/>
                <a:ext cx="229689" cy="179391"/>
              </a:xfrm>
              <a:custGeom>
                <a:avLst/>
                <a:gdLst>
                  <a:gd name="T0" fmla="*/ 21 w 59"/>
                  <a:gd name="T1" fmla="*/ 0 h 46"/>
                  <a:gd name="T2" fmla="*/ 21 w 59"/>
                  <a:gd name="T3" fmla="*/ 0 h 46"/>
                  <a:gd name="T4" fmla="*/ 21 w 59"/>
                  <a:gd name="T5" fmla="*/ 0 h 46"/>
                  <a:gd name="T6" fmla="*/ 0 w 59"/>
                  <a:gd name="T7" fmla="*/ 6 h 46"/>
                  <a:gd name="T8" fmla="*/ 45 w 59"/>
                  <a:gd name="T9" fmla="*/ 46 h 46"/>
                  <a:gd name="T10" fmla="*/ 59 w 59"/>
                  <a:gd name="T11" fmla="*/ 18 h 46"/>
                  <a:gd name="T12" fmla="*/ 21 w 5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9" h="46">
                    <a:moveTo>
                      <a:pt x="21" y="0"/>
                    </a:moveTo>
                    <a:cubicBezTo>
                      <a:pt x="21" y="0"/>
                      <a:pt x="21" y="0"/>
                      <a:pt x="21" y="0"/>
                    </a:cubicBezTo>
                    <a:cubicBezTo>
                      <a:pt x="21" y="0"/>
                      <a:pt x="21" y="0"/>
                      <a:pt x="21" y="0"/>
                    </a:cubicBezTo>
                    <a:cubicBezTo>
                      <a:pt x="21" y="0"/>
                      <a:pt x="14" y="2"/>
                      <a:pt x="0" y="6"/>
                    </a:cubicBezTo>
                    <a:cubicBezTo>
                      <a:pt x="0" y="6"/>
                      <a:pt x="17" y="22"/>
                      <a:pt x="45" y="46"/>
                    </a:cubicBezTo>
                    <a:cubicBezTo>
                      <a:pt x="49" y="37"/>
                      <a:pt x="54" y="27"/>
                      <a:pt x="59" y="18"/>
                    </a:cubicBezTo>
                    <a:cubicBezTo>
                      <a:pt x="47" y="14"/>
                      <a:pt x="34" y="8"/>
                      <a:pt x="21"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0" name="Freeform 114"/>
              <p:cNvSpPr/>
              <p:nvPr>
                <p:custDataLst>
                  <p:tags r:id="rId111"/>
                </p:custDataLst>
              </p:nvPr>
            </p:nvSpPr>
            <p:spPr bwMode="auto">
              <a:xfrm flipH="1">
                <a:off x="8420218" y="3001206"/>
                <a:ext cx="316870" cy="352077"/>
              </a:xfrm>
              <a:custGeom>
                <a:avLst/>
                <a:gdLst>
                  <a:gd name="T0" fmla="*/ 81 w 81"/>
                  <a:gd name="T1" fmla="*/ 0 h 90"/>
                  <a:gd name="T2" fmla="*/ 54 w 81"/>
                  <a:gd name="T3" fmla="*/ 11 h 90"/>
                  <a:gd name="T4" fmla="*/ 54 w 81"/>
                  <a:gd name="T5" fmla="*/ 20 h 90"/>
                  <a:gd name="T6" fmla="*/ 31 w 81"/>
                  <a:gd name="T7" fmla="*/ 57 h 90"/>
                  <a:gd name="T8" fmla="*/ 0 w 81"/>
                  <a:gd name="T9" fmla="*/ 72 h 90"/>
                  <a:gd name="T10" fmla="*/ 0 w 81"/>
                  <a:gd name="T11" fmla="*/ 72 h 90"/>
                  <a:gd name="T12" fmla="*/ 38 w 81"/>
                  <a:gd name="T13" fmla="*/ 90 h 90"/>
                  <a:gd name="T14" fmla="*/ 81 w 81"/>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0">
                    <a:moveTo>
                      <a:pt x="81" y="0"/>
                    </a:moveTo>
                    <a:cubicBezTo>
                      <a:pt x="54" y="11"/>
                      <a:pt x="54" y="11"/>
                      <a:pt x="54" y="11"/>
                    </a:cubicBezTo>
                    <a:cubicBezTo>
                      <a:pt x="54" y="20"/>
                      <a:pt x="54" y="20"/>
                      <a:pt x="54" y="20"/>
                    </a:cubicBezTo>
                    <a:cubicBezTo>
                      <a:pt x="54" y="36"/>
                      <a:pt x="45" y="50"/>
                      <a:pt x="31" y="57"/>
                    </a:cubicBezTo>
                    <a:cubicBezTo>
                      <a:pt x="0" y="72"/>
                      <a:pt x="0" y="72"/>
                      <a:pt x="0" y="72"/>
                    </a:cubicBezTo>
                    <a:cubicBezTo>
                      <a:pt x="0" y="72"/>
                      <a:pt x="0" y="72"/>
                      <a:pt x="0" y="72"/>
                    </a:cubicBezTo>
                    <a:cubicBezTo>
                      <a:pt x="13" y="80"/>
                      <a:pt x="26" y="86"/>
                      <a:pt x="38" y="90"/>
                    </a:cubicBezTo>
                    <a:cubicBezTo>
                      <a:pt x="55" y="61"/>
                      <a:pt x="76" y="33"/>
                      <a:pt x="81"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1" name="Freeform 115"/>
              <p:cNvSpPr/>
              <p:nvPr>
                <p:custDataLst>
                  <p:tags r:id="rId112"/>
                </p:custDataLst>
              </p:nvPr>
            </p:nvSpPr>
            <p:spPr bwMode="auto">
              <a:xfrm flipH="1">
                <a:off x="8819239" y="3306339"/>
                <a:ext cx="125742" cy="38560"/>
              </a:xfrm>
              <a:custGeom>
                <a:avLst/>
                <a:gdLst>
                  <a:gd name="T0" fmla="*/ 32 w 32"/>
                  <a:gd name="T1" fmla="*/ 0 h 10"/>
                  <a:gd name="T2" fmla="*/ 32 w 32"/>
                  <a:gd name="T3" fmla="*/ 0 h 10"/>
                  <a:gd name="T4" fmla="*/ 0 w 32"/>
                  <a:gd name="T5" fmla="*/ 10 h 10"/>
                  <a:gd name="T6" fmla="*/ 32 w 32"/>
                  <a:gd name="T7" fmla="*/ 0 h 10"/>
                  <a:gd name="T8" fmla="*/ 32 w 32"/>
                  <a:gd name="T9" fmla="*/ 0 h 10"/>
                  <a:gd name="T10" fmla="*/ 32 w 32"/>
                  <a:gd name="T11" fmla="*/ 0 h 10"/>
                </a:gdLst>
                <a:ahLst/>
                <a:cxnLst>
                  <a:cxn ang="0">
                    <a:pos x="T0" y="T1"/>
                  </a:cxn>
                  <a:cxn ang="0">
                    <a:pos x="T2" y="T3"/>
                  </a:cxn>
                  <a:cxn ang="0">
                    <a:pos x="T4" y="T5"/>
                  </a:cxn>
                  <a:cxn ang="0">
                    <a:pos x="T6" y="T7"/>
                  </a:cxn>
                  <a:cxn ang="0">
                    <a:pos x="T8" y="T9"/>
                  </a:cxn>
                  <a:cxn ang="0">
                    <a:pos x="T10" y="T11"/>
                  </a:cxn>
                </a:cxnLst>
                <a:rect l="0" t="0" r="r" b="b"/>
                <a:pathLst>
                  <a:path w="32" h="10">
                    <a:moveTo>
                      <a:pt x="32" y="0"/>
                    </a:moveTo>
                    <a:cubicBezTo>
                      <a:pt x="32" y="0"/>
                      <a:pt x="32" y="0"/>
                      <a:pt x="32" y="0"/>
                    </a:cubicBezTo>
                    <a:cubicBezTo>
                      <a:pt x="24" y="2"/>
                      <a:pt x="13" y="6"/>
                      <a:pt x="0" y="10"/>
                    </a:cubicBezTo>
                    <a:cubicBezTo>
                      <a:pt x="32" y="0"/>
                      <a:pt x="32" y="0"/>
                      <a:pt x="32" y="0"/>
                    </a:cubicBezTo>
                    <a:cubicBezTo>
                      <a:pt x="32" y="0"/>
                      <a:pt x="32" y="0"/>
                      <a:pt x="32" y="0"/>
                    </a:cubicBezTo>
                    <a:cubicBezTo>
                      <a:pt x="32" y="0"/>
                      <a:pt x="32" y="0"/>
                      <a:pt x="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2" name="Freeform 116"/>
              <p:cNvSpPr>
                <a:spLocks noEditPoints="1"/>
              </p:cNvSpPr>
              <p:nvPr>
                <p:custDataLst>
                  <p:tags r:id="rId113"/>
                </p:custDataLst>
              </p:nvPr>
            </p:nvSpPr>
            <p:spPr bwMode="auto">
              <a:xfrm flipH="1">
                <a:off x="9053957" y="3388491"/>
                <a:ext cx="11736" cy="3353"/>
              </a:xfrm>
              <a:custGeom>
                <a:avLst/>
                <a:gdLst>
                  <a:gd name="T0" fmla="*/ 2 w 3"/>
                  <a:gd name="T1" fmla="*/ 0 h 1"/>
                  <a:gd name="T2" fmla="*/ 0 w 3"/>
                  <a:gd name="T3" fmla="*/ 1 h 1"/>
                  <a:gd name="T4" fmla="*/ 2 w 3"/>
                  <a:gd name="T5" fmla="*/ 0 h 1"/>
                  <a:gd name="T6" fmla="*/ 3 w 3"/>
                  <a:gd name="T7" fmla="*/ 0 h 1"/>
                  <a:gd name="T8" fmla="*/ 3 w 3"/>
                  <a:gd name="T9" fmla="*/ 0 h 1"/>
                  <a:gd name="T10" fmla="*/ 3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2" y="0"/>
                      <a:pt x="1" y="0"/>
                      <a:pt x="0" y="1"/>
                    </a:cubicBezTo>
                    <a:cubicBezTo>
                      <a:pt x="1" y="0"/>
                      <a:pt x="2" y="0"/>
                      <a:pt x="2" y="0"/>
                    </a:cubicBezTo>
                    <a:moveTo>
                      <a:pt x="3" y="0"/>
                    </a:moveTo>
                    <a:cubicBezTo>
                      <a:pt x="3" y="0"/>
                      <a:pt x="3" y="0"/>
                      <a:pt x="3" y="0"/>
                    </a:cubicBezTo>
                    <a:cubicBezTo>
                      <a:pt x="3" y="0"/>
                      <a:pt x="3" y="0"/>
                      <a:pt x="3"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3" name="Freeform 117"/>
              <p:cNvSpPr/>
              <p:nvPr>
                <p:custDataLst>
                  <p:tags r:id="rId114"/>
                </p:custDataLst>
              </p:nvPr>
            </p:nvSpPr>
            <p:spPr bwMode="auto">
              <a:xfrm flipH="1">
                <a:off x="8334715" y="4283772"/>
                <a:ext cx="519732" cy="26825"/>
              </a:xfrm>
              <a:custGeom>
                <a:avLst/>
                <a:gdLst>
                  <a:gd name="T0" fmla="*/ 128 w 133"/>
                  <a:gd name="T1" fmla="*/ 0 h 7"/>
                  <a:gd name="T2" fmla="*/ 0 w 133"/>
                  <a:gd name="T3" fmla="*/ 1 h 7"/>
                  <a:gd name="T4" fmla="*/ 1 w 133"/>
                  <a:gd name="T5" fmla="*/ 7 h 7"/>
                  <a:gd name="T6" fmla="*/ 133 w 133"/>
                  <a:gd name="T7" fmla="*/ 7 h 7"/>
                  <a:gd name="T8" fmla="*/ 128 w 133"/>
                  <a:gd name="T9" fmla="*/ 0 h 7"/>
                </a:gdLst>
                <a:ahLst/>
                <a:cxnLst>
                  <a:cxn ang="0">
                    <a:pos x="T0" y="T1"/>
                  </a:cxn>
                  <a:cxn ang="0">
                    <a:pos x="T2" y="T3"/>
                  </a:cxn>
                  <a:cxn ang="0">
                    <a:pos x="T4" y="T5"/>
                  </a:cxn>
                  <a:cxn ang="0">
                    <a:pos x="T6" y="T7"/>
                  </a:cxn>
                  <a:cxn ang="0">
                    <a:pos x="T8" y="T9"/>
                  </a:cxn>
                </a:cxnLst>
                <a:rect l="0" t="0" r="r" b="b"/>
                <a:pathLst>
                  <a:path w="133" h="7">
                    <a:moveTo>
                      <a:pt x="128" y="0"/>
                    </a:moveTo>
                    <a:cubicBezTo>
                      <a:pt x="0" y="1"/>
                      <a:pt x="0" y="1"/>
                      <a:pt x="0" y="1"/>
                    </a:cubicBezTo>
                    <a:cubicBezTo>
                      <a:pt x="1" y="7"/>
                      <a:pt x="1" y="7"/>
                      <a:pt x="1" y="7"/>
                    </a:cubicBezTo>
                    <a:cubicBezTo>
                      <a:pt x="133" y="7"/>
                      <a:pt x="133" y="7"/>
                      <a:pt x="133" y="7"/>
                    </a:cubicBezTo>
                    <a:cubicBezTo>
                      <a:pt x="131" y="5"/>
                      <a:pt x="129" y="2"/>
                      <a:pt x="128"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4" name="Freeform 118"/>
              <p:cNvSpPr/>
              <p:nvPr>
                <p:custDataLst>
                  <p:tags r:id="rId115"/>
                </p:custDataLst>
              </p:nvPr>
            </p:nvSpPr>
            <p:spPr bwMode="auto">
              <a:xfrm flipH="1">
                <a:off x="8279388" y="4310597"/>
                <a:ext cx="571706" cy="140831"/>
              </a:xfrm>
              <a:custGeom>
                <a:avLst/>
                <a:gdLst>
                  <a:gd name="T0" fmla="*/ 132 w 146"/>
                  <a:gd name="T1" fmla="*/ 0 h 36"/>
                  <a:gd name="T2" fmla="*/ 0 w 146"/>
                  <a:gd name="T3" fmla="*/ 0 h 36"/>
                  <a:gd name="T4" fmla="*/ 3 w 146"/>
                  <a:gd name="T5" fmla="*/ 29 h 36"/>
                  <a:gd name="T6" fmla="*/ 29 w 146"/>
                  <a:gd name="T7" fmla="*/ 30 h 36"/>
                  <a:gd name="T8" fmla="*/ 30 w 146"/>
                  <a:gd name="T9" fmla="*/ 31 h 36"/>
                  <a:gd name="T10" fmla="*/ 30 w 146"/>
                  <a:gd name="T11" fmla="*/ 31 h 36"/>
                  <a:gd name="T12" fmla="*/ 73 w 146"/>
                  <a:gd name="T13" fmla="*/ 34 h 36"/>
                  <a:gd name="T14" fmla="*/ 80 w 146"/>
                  <a:gd name="T15" fmla="*/ 36 h 36"/>
                  <a:gd name="T16" fmla="*/ 81 w 146"/>
                  <a:gd name="T17" fmla="*/ 31 h 36"/>
                  <a:gd name="T18" fmla="*/ 89 w 146"/>
                  <a:gd name="T19" fmla="*/ 31 h 36"/>
                  <a:gd name="T20" fmla="*/ 146 w 146"/>
                  <a:gd name="T21" fmla="*/ 31 h 36"/>
                  <a:gd name="T22" fmla="*/ 133 w 146"/>
                  <a:gd name="T23" fmla="*/ 2 h 36"/>
                  <a:gd name="T24" fmla="*/ 132 w 14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36">
                    <a:moveTo>
                      <a:pt x="132" y="0"/>
                    </a:moveTo>
                    <a:cubicBezTo>
                      <a:pt x="0" y="0"/>
                      <a:pt x="0" y="0"/>
                      <a:pt x="0" y="0"/>
                    </a:cubicBezTo>
                    <a:cubicBezTo>
                      <a:pt x="3" y="29"/>
                      <a:pt x="3" y="29"/>
                      <a:pt x="3" y="29"/>
                    </a:cubicBezTo>
                    <a:cubicBezTo>
                      <a:pt x="29" y="30"/>
                      <a:pt x="29" y="30"/>
                      <a:pt x="29" y="30"/>
                    </a:cubicBezTo>
                    <a:cubicBezTo>
                      <a:pt x="29" y="30"/>
                      <a:pt x="30" y="30"/>
                      <a:pt x="30" y="31"/>
                    </a:cubicBezTo>
                    <a:cubicBezTo>
                      <a:pt x="30" y="31"/>
                      <a:pt x="30" y="31"/>
                      <a:pt x="30" y="31"/>
                    </a:cubicBezTo>
                    <a:cubicBezTo>
                      <a:pt x="73" y="34"/>
                      <a:pt x="73" y="34"/>
                      <a:pt x="73" y="34"/>
                    </a:cubicBezTo>
                    <a:cubicBezTo>
                      <a:pt x="73" y="34"/>
                      <a:pt x="76" y="35"/>
                      <a:pt x="80" y="36"/>
                    </a:cubicBezTo>
                    <a:cubicBezTo>
                      <a:pt x="81" y="31"/>
                      <a:pt x="81" y="31"/>
                      <a:pt x="81" y="31"/>
                    </a:cubicBezTo>
                    <a:cubicBezTo>
                      <a:pt x="89" y="31"/>
                      <a:pt x="89" y="31"/>
                      <a:pt x="89" y="31"/>
                    </a:cubicBezTo>
                    <a:cubicBezTo>
                      <a:pt x="146" y="31"/>
                      <a:pt x="146" y="31"/>
                      <a:pt x="146" y="31"/>
                    </a:cubicBezTo>
                    <a:cubicBezTo>
                      <a:pt x="143" y="20"/>
                      <a:pt x="139" y="10"/>
                      <a:pt x="133" y="2"/>
                    </a:cubicBezTo>
                    <a:cubicBezTo>
                      <a:pt x="133" y="1"/>
                      <a:pt x="132" y="1"/>
                      <a:pt x="1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5" name="Freeform 119"/>
              <p:cNvSpPr/>
              <p:nvPr>
                <p:custDataLst>
                  <p:tags r:id="rId116"/>
                </p:custDataLst>
              </p:nvPr>
            </p:nvSpPr>
            <p:spPr bwMode="auto">
              <a:xfrm flipH="1">
                <a:off x="8452073" y="4116116"/>
                <a:ext cx="422492" cy="41913"/>
              </a:xfrm>
              <a:custGeom>
                <a:avLst/>
                <a:gdLst>
                  <a:gd name="T0" fmla="*/ 99 w 108"/>
                  <a:gd name="T1" fmla="*/ 0 h 11"/>
                  <a:gd name="T2" fmla="*/ 0 w 108"/>
                  <a:gd name="T3" fmla="*/ 0 h 11"/>
                  <a:gd name="T4" fmla="*/ 1 w 108"/>
                  <a:gd name="T5" fmla="*/ 11 h 11"/>
                  <a:gd name="T6" fmla="*/ 108 w 108"/>
                  <a:gd name="T7" fmla="*/ 10 h 11"/>
                  <a:gd name="T8" fmla="*/ 99 w 108"/>
                  <a:gd name="T9" fmla="*/ 0 h 11"/>
                </a:gdLst>
                <a:ahLst/>
                <a:cxnLst>
                  <a:cxn ang="0">
                    <a:pos x="T0" y="T1"/>
                  </a:cxn>
                  <a:cxn ang="0">
                    <a:pos x="T2" y="T3"/>
                  </a:cxn>
                  <a:cxn ang="0">
                    <a:pos x="T4" y="T5"/>
                  </a:cxn>
                  <a:cxn ang="0">
                    <a:pos x="T6" y="T7"/>
                  </a:cxn>
                  <a:cxn ang="0">
                    <a:pos x="T8" y="T9"/>
                  </a:cxn>
                </a:cxnLst>
                <a:rect l="0" t="0" r="r" b="b"/>
                <a:pathLst>
                  <a:path w="108" h="11">
                    <a:moveTo>
                      <a:pt x="99" y="0"/>
                    </a:moveTo>
                    <a:cubicBezTo>
                      <a:pt x="0" y="0"/>
                      <a:pt x="0" y="0"/>
                      <a:pt x="0" y="0"/>
                    </a:cubicBezTo>
                    <a:cubicBezTo>
                      <a:pt x="1" y="11"/>
                      <a:pt x="1" y="11"/>
                      <a:pt x="1" y="11"/>
                    </a:cubicBezTo>
                    <a:cubicBezTo>
                      <a:pt x="108" y="10"/>
                      <a:pt x="108" y="10"/>
                      <a:pt x="108" y="10"/>
                    </a:cubicBezTo>
                    <a:cubicBezTo>
                      <a:pt x="105" y="7"/>
                      <a:pt x="102" y="3"/>
                      <a:pt x="99"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6" name="Freeform 120"/>
              <p:cNvSpPr/>
              <p:nvPr>
                <p:custDataLst>
                  <p:tags r:id="rId117"/>
                </p:custDataLst>
              </p:nvPr>
            </p:nvSpPr>
            <p:spPr bwMode="auto">
              <a:xfrm flipH="1">
                <a:off x="8354832" y="4154676"/>
                <a:ext cx="514703" cy="132447"/>
              </a:xfrm>
              <a:custGeom>
                <a:avLst/>
                <a:gdLst>
                  <a:gd name="T0" fmla="*/ 107 w 132"/>
                  <a:gd name="T1" fmla="*/ 0 h 34"/>
                  <a:gd name="T2" fmla="*/ 0 w 132"/>
                  <a:gd name="T3" fmla="*/ 1 h 34"/>
                  <a:gd name="T4" fmla="*/ 4 w 132"/>
                  <a:gd name="T5" fmla="*/ 34 h 34"/>
                  <a:gd name="T6" fmla="*/ 132 w 132"/>
                  <a:gd name="T7" fmla="*/ 33 h 34"/>
                  <a:gd name="T8" fmla="*/ 107 w 132"/>
                  <a:gd name="T9" fmla="*/ 0 h 34"/>
                </a:gdLst>
                <a:ahLst/>
                <a:cxnLst>
                  <a:cxn ang="0">
                    <a:pos x="T0" y="T1"/>
                  </a:cxn>
                  <a:cxn ang="0">
                    <a:pos x="T2" y="T3"/>
                  </a:cxn>
                  <a:cxn ang="0">
                    <a:pos x="T4" y="T5"/>
                  </a:cxn>
                  <a:cxn ang="0">
                    <a:pos x="T6" y="T7"/>
                  </a:cxn>
                  <a:cxn ang="0">
                    <a:pos x="T8" y="T9"/>
                  </a:cxn>
                </a:cxnLst>
                <a:rect l="0" t="0" r="r" b="b"/>
                <a:pathLst>
                  <a:path w="132" h="34">
                    <a:moveTo>
                      <a:pt x="107" y="0"/>
                    </a:moveTo>
                    <a:cubicBezTo>
                      <a:pt x="0" y="1"/>
                      <a:pt x="0" y="1"/>
                      <a:pt x="0" y="1"/>
                    </a:cubicBezTo>
                    <a:cubicBezTo>
                      <a:pt x="4" y="34"/>
                      <a:pt x="4" y="34"/>
                      <a:pt x="4" y="34"/>
                    </a:cubicBezTo>
                    <a:cubicBezTo>
                      <a:pt x="132" y="33"/>
                      <a:pt x="132" y="33"/>
                      <a:pt x="132" y="33"/>
                    </a:cubicBezTo>
                    <a:cubicBezTo>
                      <a:pt x="124" y="22"/>
                      <a:pt x="115" y="11"/>
                      <a:pt x="107"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7" name="Freeform 121"/>
              <p:cNvSpPr/>
              <p:nvPr>
                <p:custDataLst>
                  <p:tags r:id="rId118"/>
                </p:custDataLst>
              </p:nvPr>
            </p:nvSpPr>
            <p:spPr bwMode="auto">
              <a:xfrm flipH="1">
                <a:off x="8487281" y="3349930"/>
                <a:ext cx="886899" cy="855044"/>
              </a:xfrm>
              <a:custGeom>
                <a:avLst/>
                <a:gdLst>
                  <a:gd name="T0" fmla="*/ 109 w 227"/>
                  <a:gd name="T1" fmla="*/ 0 h 219"/>
                  <a:gd name="T2" fmla="*/ 82 w 227"/>
                  <a:gd name="T3" fmla="*/ 10 h 219"/>
                  <a:gd name="T4" fmla="*/ 82 w 227"/>
                  <a:gd name="T5" fmla="*/ 10 h 219"/>
                  <a:gd name="T6" fmla="*/ 81 w 227"/>
                  <a:gd name="T7" fmla="*/ 10 h 219"/>
                  <a:gd name="T8" fmla="*/ 79 w 227"/>
                  <a:gd name="T9" fmla="*/ 11 h 219"/>
                  <a:gd name="T10" fmla="*/ 79 w 227"/>
                  <a:gd name="T11" fmla="*/ 11 h 219"/>
                  <a:gd name="T12" fmla="*/ 79 w 227"/>
                  <a:gd name="T13" fmla="*/ 11 h 219"/>
                  <a:gd name="T14" fmla="*/ 18 w 227"/>
                  <a:gd name="T15" fmla="*/ 73 h 219"/>
                  <a:gd name="T16" fmla="*/ 0 w 227"/>
                  <a:gd name="T17" fmla="*/ 191 h 219"/>
                  <a:gd name="T18" fmla="*/ 7 w 227"/>
                  <a:gd name="T19" fmla="*/ 193 h 219"/>
                  <a:gd name="T20" fmla="*/ 7 w 227"/>
                  <a:gd name="T21" fmla="*/ 193 h 219"/>
                  <a:gd name="T22" fmla="*/ 7 w 227"/>
                  <a:gd name="T23" fmla="*/ 193 h 219"/>
                  <a:gd name="T24" fmla="*/ 7 w 227"/>
                  <a:gd name="T25" fmla="*/ 193 h 219"/>
                  <a:gd name="T26" fmla="*/ 91 w 227"/>
                  <a:gd name="T27" fmla="*/ 214 h 219"/>
                  <a:gd name="T28" fmla="*/ 110 w 227"/>
                  <a:gd name="T29" fmla="*/ 219 h 219"/>
                  <a:gd name="T30" fmla="*/ 120 w 227"/>
                  <a:gd name="T31" fmla="*/ 125 h 219"/>
                  <a:gd name="T32" fmla="*/ 128 w 227"/>
                  <a:gd name="T33" fmla="*/ 196 h 219"/>
                  <a:gd name="T34" fmla="*/ 227 w 227"/>
                  <a:gd name="T35" fmla="*/ 196 h 219"/>
                  <a:gd name="T36" fmla="*/ 175 w 227"/>
                  <a:gd name="T37" fmla="*/ 68 h 219"/>
                  <a:gd name="T38" fmla="*/ 109 w 227"/>
                  <a:gd name="T3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19">
                    <a:moveTo>
                      <a:pt x="109" y="0"/>
                    </a:moveTo>
                    <a:cubicBezTo>
                      <a:pt x="101" y="2"/>
                      <a:pt x="92" y="6"/>
                      <a:pt x="82" y="10"/>
                    </a:cubicBezTo>
                    <a:cubicBezTo>
                      <a:pt x="82" y="10"/>
                      <a:pt x="82" y="10"/>
                      <a:pt x="82" y="10"/>
                    </a:cubicBezTo>
                    <a:cubicBezTo>
                      <a:pt x="82" y="10"/>
                      <a:pt x="82" y="10"/>
                      <a:pt x="81" y="10"/>
                    </a:cubicBezTo>
                    <a:cubicBezTo>
                      <a:pt x="81" y="10"/>
                      <a:pt x="80" y="10"/>
                      <a:pt x="79" y="11"/>
                    </a:cubicBezTo>
                    <a:cubicBezTo>
                      <a:pt x="79" y="11"/>
                      <a:pt x="79" y="11"/>
                      <a:pt x="79" y="11"/>
                    </a:cubicBezTo>
                    <a:cubicBezTo>
                      <a:pt x="79" y="11"/>
                      <a:pt x="79" y="11"/>
                      <a:pt x="79" y="11"/>
                    </a:cubicBezTo>
                    <a:cubicBezTo>
                      <a:pt x="25" y="31"/>
                      <a:pt x="18" y="73"/>
                      <a:pt x="18" y="73"/>
                    </a:cubicBezTo>
                    <a:cubicBezTo>
                      <a:pt x="0" y="191"/>
                      <a:pt x="0" y="191"/>
                      <a:pt x="0" y="191"/>
                    </a:cubicBezTo>
                    <a:cubicBezTo>
                      <a:pt x="7" y="193"/>
                      <a:pt x="7" y="193"/>
                      <a:pt x="7" y="193"/>
                    </a:cubicBezTo>
                    <a:cubicBezTo>
                      <a:pt x="7" y="193"/>
                      <a:pt x="7" y="193"/>
                      <a:pt x="7" y="193"/>
                    </a:cubicBezTo>
                    <a:cubicBezTo>
                      <a:pt x="7" y="193"/>
                      <a:pt x="7" y="193"/>
                      <a:pt x="7" y="193"/>
                    </a:cubicBezTo>
                    <a:cubicBezTo>
                      <a:pt x="7" y="193"/>
                      <a:pt x="7" y="193"/>
                      <a:pt x="7" y="193"/>
                    </a:cubicBezTo>
                    <a:cubicBezTo>
                      <a:pt x="91" y="214"/>
                      <a:pt x="91" y="214"/>
                      <a:pt x="91" y="214"/>
                    </a:cubicBezTo>
                    <a:cubicBezTo>
                      <a:pt x="110" y="219"/>
                      <a:pt x="110" y="219"/>
                      <a:pt x="110" y="219"/>
                    </a:cubicBezTo>
                    <a:cubicBezTo>
                      <a:pt x="120" y="125"/>
                      <a:pt x="120" y="125"/>
                      <a:pt x="120" y="125"/>
                    </a:cubicBezTo>
                    <a:cubicBezTo>
                      <a:pt x="128" y="196"/>
                      <a:pt x="128" y="196"/>
                      <a:pt x="128" y="196"/>
                    </a:cubicBezTo>
                    <a:cubicBezTo>
                      <a:pt x="227" y="196"/>
                      <a:pt x="227" y="196"/>
                      <a:pt x="227" y="196"/>
                    </a:cubicBezTo>
                    <a:cubicBezTo>
                      <a:pt x="196" y="156"/>
                      <a:pt x="168" y="116"/>
                      <a:pt x="175" y="68"/>
                    </a:cubicBezTo>
                    <a:cubicBezTo>
                      <a:pt x="151" y="47"/>
                      <a:pt x="128" y="24"/>
                      <a:pt x="109"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8" name="Freeform 122"/>
              <p:cNvSpPr>
                <a:spLocks noEditPoints="1"/>
              </p:cNvSpPr>
              <p:nvPr>
                <p:custDataLst>
                  <p:tags r:id="rId119"/>
                </p:custDataLst>
              </p:nvPr>
            </p:nvSpPr>
            <p:spPr bwMode="auto">
              <a:xfrm flipH="1">
                <a:off x="6520681" y="4706264"/>
                <a:ext cx="3487237" cy="1212149"/>
              </a:xfrm>
              <a:custGeom>
                <a:avLst/>
                <a:gdLst>
                  <a:gd name="T0" fmla="*/ 440 w 892"/>
                  <a:gd name="T1" fmla="*/ 310 h 310"/>
                  <a:gd name="T2" fmla="*/ 441 w 892"/>
                  <a:gd name="T3" fmla="*/ 310 h 310"/>
                  <a:gd name="T4" fmla="*/ 441 w 892"/>
                  <a:gd name="T5" fmla="*/ 310 h 310"/>
                  <a:gd name="T6" fmla="*/ 437 w 892"/>
                  <a:gd name="T7" fmla="*/ 310 h 310"/>
                  <a:gd name="T8" fmla="*/ 437 w 892"/>
                  <a:gd name="T9" fmla="*/ 310 h 310"/>
                  <a:gd name="T10" fmla="*/ 436 w 892"/>
                  <a:gd name="T11" fmla="*/ 310 h 310"/>
                  <a:gd name="T12" fmla="*/ 436 w 892"/>
                  <a:gd name="T13" fmla="*/ 310 h 310"/>
                  <a:gd name="T14" fmla="*/ 436 w 892"/>
                  <a:gd name="T15" fmla="*/ 310 h 310"/>
                  <a:gd name="T16" fmla="*/ 444 w 892"/>
                  <a:gd name="T17" fmla="*/ 310 h 310"/>
                  <a:gd name="T18" fmla="*/ 444 w 892"/>
                  <a:gd name="T19" fmla="*/ 310 h 310"/>
                  <a:gd name="T20" fmla="*/ 445 w 892"/>
                  <a:gd name="T21" fmla="*/ 310 h 310"/>
                  <a:gd name="T22" fmla="*/ 445 w 892"/>
                  <a:gd name="T23" fmla="*/ 310 h 310"/>
                  <a:gd name="T24" fmla="*/ 446 w 892"/>
                  <a:gd name="T25" fmla="*/ 310 h 310"/>
                  <a:gd name="T26" fmla="*/ 432 w 892"/>
                  <a:gd name="T27" fmla="*/ 310 h 310"/>
                  <a:gd name="T28" fmla="*/ 447 w 892"/>
                  <a:gd name="T29" fmla="*/ 310 h 310"/>
                  <a:gd name="T30" fmla="*/ 448 w 892"/>
                  <a:gd name="T31" fmla="*/ 310 h 310"/>
                  <a:gd name="T32" fmla="*/ 448 w 892"/>
                  <a:gd name="T33" fmla="*/ 310 h 310"/>
                  <a:gd name="T34" fmla="*/ 449 w 892"/>
                  <a:gd name="T35" fmla="*/ 310 h 310"/>
                  <a:gd name="T36" fmla="*/ 450 w 892"/>
                  <a:gd name="T37" fmla="*/ 310 h 310"/>
                  <a:gd name="T38" fmla="*/ 140 w 892"/>
                  <a:gd name="T39" fmla="*/ 306 h 310"/>
                  <a:gd name="T40" fmla="*/ 0 w 892"/>
                  <a:gd name="T41" fmla="*/ 225 h 310"/>
                  <a:gd name="T42" fmla="*/ 0 w 892"/>
                  <a:gd name="T43" fmla="*/ 225 h 310"/>
                  <a:gd name="T44" fmla="*/ 879 w 892"/>
                  <a:gd name="T45" fmla="*/ 225 h 310"/>
                  <a:gd name="T46" fmla="*/ 0 w 892"/>
                  <a:gd name="T47" fmla="*/ 225 h 310"/>
                  <a:gd name="T48" fmla="*/ 0 w 892"/>
                  <a:gd name="T49" fmla="*/ 224 h 310"/>
                  <a:gd name="T50" fmla="*/ 0 w 892"/>
                  <a:gd name="T51" fmla="*/ 224 h 310"/>
                  <a:gd name="T52" fmla="*/ 0 w 892"/>
                  <a:gd name="T53" fmla="*/ 224 h 310"/>
                  <a:gd name="T54" fmla="*/ 0 w 892"/>
                  <a:gd name="T55" fmla="*/ 224 h 310"/>
                  <a:gd name="T56" fmla="*/ 0 w 892"/>
                  <a:gd name="T57" fmla="*/ 224 h 310"/>
                  <a:gd name="T58" fmla="*/ 0 w 892"/>
                  <a:gd name="T59" fmla="*/ 224 h 310"/>
                  <a:gd name="T60" fmla="*/ 0 w 892"/>
                  <a:gd name="T61" fmla="*/ 224 h 310"/>
                  <a:gd name="T62" fmla="*/ 0 w 892"/>
                  <a:gd name="T63" fmla="*/ 224 h 310"/>
                  <a:gd name="T64" fmla="*/ 0 w 892"/>
                  <a:gd name="T65" fmla="*/ 224 h 310"/>
                  <a:gd name="T66" fmla="*/ 0 w 892"/>
                  <a:gd name="T67" fmla="*/ 224 h 310"/>
                  <a:gd name="T68" fmla="*/ 0 w 892"/>
                  <a:gd name="T69" fmla="*/ 223 h 310"/>
                  <a:gd name="T70" fmla="*/ 0 w 892"/>
                  <a:gd name="T71" fmla="*/ 223 h 310"/>
                  <a:gd name="T72" fmla="*/ 0 w 892"/>
                  <a:gd name="T73" fmla="*/ 223 h 310"/>
                  <a:gd name="T74" fmla="*/ 0 w 892"/>
                  <a:gd name="T75" fmla="*/ 223 h 310"/>
                  <a:gd name="T76" fmla="*/ 879 w 892"/>
                  <a:gd name="T77" fmla="*/ 223 h 310"/>
                  <a:gd name="T78" fmla="*/ 879 w 892"/>
                  <a:gd name="T79" fmla="*/ 223 h 310"/>
                  <a:gd name="T80" fmla="*/ 0 w 892"/>
                  <a:gd name="T81" fmla="*/ 223 h 310"/>
                  <a:gd name="T82" fmla="*/ 0 w 892"/>
                  <a:gd name="T83" fmla="*/ 223 h 310"/>
                  <a:gd name="T84" fmla="*/ 0 w 892"/>
                  <a:gd name="T85" fmla="*/ 223 h 310"/>
                  <a:gd name="T86" fmla="*/ 879 w 892"/>
                  <a:gd name="T87" fmla="*/ 223 h 310"/>
                  <a:gd name="T88" fmla="*/ 879 w 892"/>
                  <a:gd name="T89" fmla="*/ 223 h 310"/>
                  <a:gd name="T90" fmla="*/ 879 w 892"/>
                  <a:gd name="T91" fmla="*/ 222 h 310"/>
                  <a:gd name="T92" fmla="*/ 879 w 892"/>
                  <a:gd name="T93" fmla="*/ 222 h 310"/>
                  <a:gd name="T94" fmla="*/ 25 w 892"/>
                  <a:gd name="T95" fmla="*/ 162 h 310"/>
                  <a:gd name="T96" fmla="*/ 892 w 892"/>
                  <a:gd name="T97" fmla="*/ 113 h 310"/>
                  <a:gd name="T98" fmla="*/ 892 w 892"/>
                  <a:gd name="T99" fmla="*/ 112 h 310"/>
                  <a:gd name="T100" fmla="*/ 892 w 892"/>
                  <a:gd name="T101" fmla="*/ 112 h 310"/>
                  <a:gd name="T102" fmla="*/ 892 w 892"/>
                  <a:gd name="T103" fmla="*/ 112 h 310"/>
                  <a:gd name="T104" fmla="*/ 892 w 892"/>
                  <a:gd name="T105" fmla="*/ 111 h 310"/>
                  <a:gd name="T106" fmla="*/ 892 w 892"/>
                  <a:gd name="T107" fmla="*/ 111 h 310"/>
                  <a:gd name="T108" fmla="*/ 892 w 892"/>
                  <a:gd name="T109" fmla="*/ 111 h 310"/>
                  <a:gd name="T110" fmla="*/ 892 w 892"/>
                  <a:gd name="T111" fmla="*/ 111 h 310"/>
                  <a:gd name="T112" fmla="*/ 892 w 892"/>
                  <a:gd name="T113" fmla="*/ 111 h 310"/>
                  <a:gd name="T114" fmla="*/ 892 w 892"/>
                  <a:gd name="T115" fmla="*/ 110 h 310"/>
                  <a:gd name="T116" fmla="*/ 892 w 892"/>
                  <a:gd name="T117" fmla="*/ 110 h 310"/>
                  <a:gd name="T118" fmla="*/ 307 w 892"/>
                  <a:gd name="T1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2" h="310">
                    <a:moveTo>
                      <a:pt x="439" y="310"/>
                    </a:moveTo>
                    <a:cubicBezTo>
                      <a:pt x="439" y="310"/>
                      <a:pt x="439" y="310"/>
                      <a:pt x="439" y="310"/>
                    </a:cubicBezTo>
                    <a:cubicBezTo>
                      <a:pt x="439" y="310"/>
                      <a:pt x="439" y="310"/>
                      <a:pt x="439" y="310"/>
                    </a:cubicBezTo>
                    <a:moveTo>
                      <a:pt x="440" y="310"/>
                    </a:moveTo>
                    <a:cubicBezTo>
                      <a:pt x="440" y="310"/>
                      <a:pt x="440" y="310"/>
                      <a:pt x="440" y="310"/>
                    </a:cubicBezTo>
                    <a:cubicBezTo>
                      <a:pt x="440" y="310"/>
                      <a:pt x="440" y="310"/>
                      <a:pt x="440" y="310"/>
                    </a:cubicBezTo>
                    <a:moveTo>
                      <a:pt x="439" y="310"/>
                    </a:moveTo>
                    <a:cubicBezTo>
                      <a:pt x="439" y="310"/>
                      <a:pt x="439" y="310"/>
                      <a:pt x="439" y="310"/>
                    </a:cubicBezTo>
                    <a:cubicBezTo>
                      <a:pt x="439" y="310"/>
                      <a:pt x="439" y="310"/>
                      <a:pt x="439"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37" y="310"/>
                    </a:moveTo>
                    <a:cubicBezTo>
                      <a:pt x="437" y="310"/>
                      <a:pt x="438" y="310"/>
                      <a:pt x="438" y="310"/>
                    </a:cubicBezTo>
                    <a:cubicBezTo>
                      <a:pt x="438" y="310"/>
                      <a:pt x="437" y="310"/>
                      <a:pt x="437" y="310"/>
                    </a:cubicBezTo>
                    <a:moveTo>
                      <a:pt x="442" y="310"/>
                    </a:moveTo>
                    <a:cubicBezTo>
                      <a:pt x="442" y="310"/>
                      <a:pt x="442" y="310"/>
                      <a:pt x="442" y="310"/>
                    </a:cubicBezTo>
                    <a:cubicBezTo>
                      <a:pt x="442" y="310"/>
                      <a:pt x="442" y="310"/>
                      <a:pt x="442" y="310"/>
                    </a:cubicBezTo>
                    <a:moveTo>
                      <a:pt x="437" y="310"/>
                    </a:moveTo>
                    <a:cubicBezTo>
                      <a:pt x="437" y="310"/>
                      <a:pt x="437" y="310"/>
                      <a:pt x="437" y="310"/>
                    </a:cubicBezTo>
                    <a:cubicBezTo>
                      <a:pt x="437" y="310"/>
                      <a:pt x="437" y="310"/>
                      <a:pt x="437" y="310"/>
                    </a:cubicBezTo>
                    <a:moveTo>
                      <a:pt x="442" y="310"/>
                    </a:moveTo>
                    <a:cubicBezTo>
                      <a:pt x="442" y="310"/>
                      <a:pt x="442" y="310"/>
                      <a:pt x="442" y="310"/>
                    </a:cubicBezTo>
                    <a:cubicBezTo>
                      <a:pt x="442" y="310"/>
                      <a:pt x="442" y="310"/>
                      <a:pt x="442" y="310"/>
                    </a:cubicBezTo>
                    <a:moveTo>
                      <a:pt x="436" y="310"/>
                    </a:moveTo>
                    <a:cubicBezTo>
                      <a:pt x="436" y="310"/>
                      <a:pt x="437" y="310"/>
                      <a:pt x="437" y="310"/>
                    </a:cubicBezTo>
                    <a:cubicBezTo>
                      <a:pt x="437" y="310"/>
                      <a:pt x="437"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4" y="310"/>
                    </a:moveTo>
                    <a:cubicBezTo>
                      <a:pt x="434" y="310"/>
                      <a:pt x="434" y="310"/>
                      <a:pt x="435" y="310"/>
                    </a:cubicBezTo>
                    <a:cubicBezTo>
                      <a:pt x="434" y="310"/>
                      <a:pt x="434" y="310"/>
                      <a:pt x="434" y="310"/>
                    </a:cubicBezTo>
                    <a:moveTo>
                      <a:pt x="445" y="310"/>
                    </a:moveTo>
                    <a:cubicBezTo>
                      <a:pt x="445" y="310"/>
                      <a:pt x="445" y="310"/>
                      <a:pt x="445" y="310"/>
                    </a:cubicBezTo>
                    <a:cubicBezTo>
                      <a:pt x="445" y="310"/>
                      <a:pt x="445" y="310"/>
                      <a:pt x="445" y="310"/>
                    </a:cubicBezTo>
                    <a:moveTo>
                      <a:pt x="434" y="310"/>
                    </a:moveTo>
                    <a:cubicBezTo>
                      <a:pt x="434" y="310"/>
                      <a:pt x="434" y="310"/>
                      <a:pt x="434" y="310"/>
                    </a:cubicBezTo>
                    <a:cubicBezTo>
                      <a:pt x="434" y="310"/>
                      <a:pt x="434" y="310"/>
                      <a:pt x="434" y="310"/>
                    </a:cubicBezTo>
                    <a:moveTo>
                      <a:pt x="445" y="310"/>
                    </a:moveTo>
                    <a:cubicBezTo>
                      <a:pt x="445" y="310"/>
                      <a:pt x="445" y="310"/>
                      <a:pt x="445" y="310"/>
                    </a:cubicBezTo>
                    <a:cubicBezTo>
                      <a:pt x="445" y="310"/>
                      <a:pt x="445" y="310"/>
                      <a:pt x="445" y="310"/>
                    </a:cubicBezTo>
                    <a:moveTo>
                      <a:pt x="433" y="310"/>
                    </a:moveTo>
                    <a:cubicBezTo>
                      <a:pt x="434" y="310"/>
                      <a:pt x="434" y="310"/>
                      <a:pt x="434" y="310"/>
                    </a:cubicBezTo>
                    <a:cubicBezTo>
                      <a:pt x="434" y="310"/>
                      <a:pt x="434" y="310"/>
                      <a:pt x="433" y="310"/>
                    </a:cubicBezTo>
                    <a:moveTo>
                      <a:pt x="446" y="310"/>
                    </a:moveTo>
                    <a:cubicBezTo>
                      <a:pt x="446" y="310"/>
                      <a:pt x="446" y="310"/>
                      <a:pt x="446" y="310"/>
                    </a:cubicBezTo>
                    <a:cubicBezTo>
                      <a:pt x="446" y="310"/>
                      <a:pt x="446" y="310"/>
                      <a:pt x="446" y="310"/>
                    </a:cubicBezTo>
                    <a:moveTo>
                      <a:pt x="447" y="310"/>
                    </a:moveTo>
                    <a:cubicBezTo>
                      <a:pt x="447" y="310"/>
                      <a:pt x="446" y="310"/>
                      <a:pt x="446" y="310"/>
                    </a:cubicBezTo>
                    <a:cubicBezTo>
                      <a:pt x="446" y="310"/>
                      <a:pt x="447" y="310"/>
                      <a:pt x="447" y="310"/>
                    </a:cubicBezTo>
                    <a:moveTo>
                      <a:pt x="432" y="310"/>
                    </a:moveTo>
                    <a:cubicBezTo>
                      <a:pt x="433" y="310"/>
                      <a:pt x="433" y="310"/>
                      <a:pt x="433" y="310"/>
                    </a:cubicBezTo>
                    <a:cubicBezTo>
                      <a:pt x="433" y="310"/>
                      <a:pt x="433" y="310"/>
                      <a:pt x="432" y="310"/>
                    </a:cubicBezTo>
                    <a:moveTo>
                      <a:pt x="432" y="310"/>
                    </a:moveTo>
                    <a:cubicBezTo>
                      <a:pt x="432" y="310"/>
                      <a:pt x="432" y="310"/>
                      <a:pt x="432" y="310"/>
                    </a:cubicBezTo>
                    <a:cubicBezTo>
                      <a:pt x="432" y="310"/>
                      <a:pt x="432" y="310"/>
                      <a:pt x="432" y="310"/>
                    </a:cubicBezTo>
                    <a:moveTo>
                      <a:pt x="447" y="310"/>
                    </a:moveTo>
                    <a:cubicBezTo>
                      <a:pt x="447" y="310"/>
                      <a:pt x="447" y="310"/>
                      <a:pt x="447" y="310"/>
                    </a:cubicBezTo>
                    <a:cubicBezTo>
                      <a:pt x="447" y="310"/>
                      <a:pt x="447" y="310"/>
                      <a:pt x="447" y="310"/>
                    </a:cubicBezTo>
                    <a:moveTo>
                      <a:pt x="432" y="310"/>
                    </a:moveTo>
                    <a:cubicBezTo>
                      <a:pt x="432" y="310"/>
                      <a:pt x="432" y="310"/>
                      <a:pt x="432" y="310"/>
                    </a:cubicBezTo>
                    <a:cubicBezTo>
                      <a:pt x="432" y="310"/>
                      <a:pt x="432" y="310"/>
                      <a:pt x="432" y="310"/>
                    </a:cubicBezTo>
                    <a:moveTo>
                      <a:pt x="448" y="310"/>
                    </a:moveTo>
                    <a:cubicBezTo>
                      <a:pt x="448" y="310"/>
                      <a:pt x="448" y="310"/>
                      <a:pt x="447" y="310"/>
                    </a:cubicBezTo>
                    <a:cubicBezTo>
                      <a:pt x="448" y="310"/>
                      <a:pt x="448" y="310"/>
                      <a:pt x="448" y="310"/>
                    </a:cubicBezTo>
                    <a:moveTo>
                      <a:pt x="431" y="310"/>
                    </a:moveTo>
                    <a:cubicBezTo>
                      <a:pt x="431" y="310"/>
                      <a:pt x="432" y="310"/>
                      <a:pt x="432" y="310"/>
                    </a:cubicBezTo>
                    <a:cubicBezTo>
                      <a:pt x="432" y="310"/>
                      <a:pt x="431" y="310"/>
                      <a:pt x="431" y="310"/>
                    </a:cubicBezTo>
                    <a:moveTo>
                      <a:pt x="448" y="310"/>
                    </a:moveTo>
                    <a:cubicBezTo>
                      <a:pt x="448" y="310"/>
                      <a:pt x="448" y="310"/>
                      <a:pt x="448" y="310"/>
                    </a:cubicBezTo>
                    <a:cubicBezTo>
                      <a:pt x="448" y="310"/>
                      <a:pt x="448" y="310"/>
                      <a:pt x="448" y="310"/>
                    </a:cubicBezTo>
                    <a:moveTo>
                      <a:pt x="449" y="310"/>
                    </a:moveTo>
                    <a:cubicBezTo>
                      <a:pt x="449" y="310"/>
                      <a:pt x="449" y="310"/>
                      <a:pt x="449" y="310"/>
                    </a:cubicBezTo>
                    <a:cubicBezTo>
                      <a:pt x="449" y="310"/>
                      <a:pt x="449" y="310"/>
                      <a:pt x="449" y="310"/>
                    </a:cubicBezTo>
                    <a:moveTo>
                      <a:pt x="449" y="310"/>
                    </a:moveTo>
                    <a:cubicBezTo>
                      <a:pt x="449" y="310"/>
                      <a:pt x="449" y="310"/>
                      <a:pt x="449" y="310"/>
                    </a:cubicBezTo>
                    <a:cubicBezTo>
                      <a:pt x="449" y="310"/>
                      <a:pt x="449" y="310"/>
                      <a:pt x="449" y="310"/>
                    </a:cubicBezTo>
                    <a:moveTo>
                      <a:pt x="450" y="310"/>
                    </a:moveTo>
                    <a:cubicBezTo>
                      <a:pt x="450" y="310"/>
                      <a:pt x="450" y="310"/>
                      <a:pt x="450" y="310"/>
                    </a:cubicBezTo>
                    <a:cubicBezTo>
                      <a:pt x="450" y="310"/>
                      <a:pt x="450" y="310"/>
                      <a:pt x="450" y="310"/>
                    </a:cubicBezTo>
                    <a:moveTo>
                      <a:pt x="450" y="310"/>
                    </a:moveTo>
                    <a:cubicBezTo>
                      <a:pt x="450" y="310"/>
                      <a:pt x="450" y="310"/>
                      <a:pt x="450" y="310"/>
                    </a:cubicBezTo>
                    <a:cubicBezTo>
                      <a:pt x="450" y="310"/>
                      <a:pt x="450" y="310"/>
                      <a:pt x="450" y="310"/>
                    </a:cubicBezTo>
                    <a:moveTo>
                      <a:pt x="285" y="305"/>
                    </a:moveTo>
                    <a:cubicBezTo>
                      <a:pt x="330" y="308"/>
                      <a:pt x="380" y="310"/>
                      <a:pt x="431" y="310"/>
                    </a:cubicBezTo>
                    <a:cubicBezTo>
                      <a:pt x="380" y="310"/>
                      <a:pt x="330" y="308"/>
                      <a:pt x="285" y="305"/>
                    </a:cubicBezTo>
                    <a:moveTo>
                      <a:pt x="157" y="290"/>
                    </a:moveTo>
                    <a:cubicBezTo>
                      <a:pt x="140" y="306"/>
                      <a:pt x="140" y="306"/>
                      <a:pt x="140" y="306"/>
                    </a:cubicBezTo>
                    <a:cubicBezTo>
                      <a:pt x="140" y="306"/>
                      <a:pt x="140" y="306"/>
                      <a:pt x="140" y="306"/>
                    </a:cubicBezTo>
                    <a:cubicBezTo>
                      <a:pt x="157" y="290"/>
                      <a:pt x="157" y="290"/>
                      <a:pt x="157" y="290"/>
                    </a:cubicBezTo>
                    <a:cubicBezTo>
                      <a:pt x="157" y="290"/>
                      <a:pt x="157" y="290"/>
                      <a:pt x="157" y="290"/>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879" y="225"/>
                    </a:moveTo>
                    <a:cubicBezTo>
                      <a:pt x="879" y="225"/>
                      <a:pt x="879" y="225"/>
                      <a:pt x="879" y="225"/>
                    </a:cubicBezTo>
                    <a:cubicBezTo>
                      <a:pt x="879" y="225"/>
                      <a:pt x="879" y="225"/>
                      <a:pt x="879" y="225"/>
                    </a:cubicBezTo>
                    <a:moveTo>
                      <a:pt x="879" y="225"/>
                    </a:moveTo>
                    <a:cubicBezTo>
                      <a:pt x="879" y="225"/>
                      <a:pt x="879" y="225"/>
                      <a:pt x="879" y="225"/>
                    </a:cubicBezTo>
                    <a:cubicBezTo>
                      <a:pt x="879" y="225"/>
                      <a:pt x="879" y="225"/>
                      <a:pt x="879" y="225"/>
                    </a:cubicBezTo>
                    <a:moveTo>
                      <a:pt x="0" y="225"/>
                    </a:moveTo>
                    <a:cubicBezTo>
                      <a:pt x="0" y="225"/>
                      <a:pt x="0" y="225"/>
                      <a:pt x="0" y="225"/>
                    </a:cubicBezTo>
                    <a:cubicBezTo>
                      <a:pt x="0" y="225"/>
                      <a:pt x="0" y="225"/>
                      <a:pt x="0" y="225"/>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3"/>
                    </a:moveTo>
                    <a:cubicBezTo>
                      <a:pt x="0" y="223"/>
                      <a:pt x="0" y="224"/>
                      <a:pt x="0" y="224"/>
                    </a:cubicBezTo>
                    <a:cubicBezTo>
                      <a:pt x="0" y="224"/>
                      <a:pt x="0" y="223"/>
                      <a:pt x="0" y="223"/>
                    </a:cubicBezTo>
                    <a:moveTo>
                      <a:pt x="879" y="223"/>
                    </a:moveTo>
                    <a:cubicBezTo>
                      <a:pt x="879" y="223"/>
                      <a:pt x="879" y="224"/>
                      <a:pt x="879" y="224"/>
                    </a:cubicBezTo>
                    <a:cubicBezTo>
                      <a:pt x="879" y="224"/>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25" y="162"/>
                    </a:moveTo>
                    <a:cubicBezTo>
                      <a:pt x="25" y="162"/>
                      <a:pt x="25" y="162"/>
                      <a:pt x="25" y="162"/>
                    </a:cubicBezTo>
                    <a:cubicBezTo>
                      <a:pt x="25" y="162"/>
                      <a:pt x="25" y="162"/>
                      <a:pt x="25" y="162"/>
                    </a:cubicBezTo>
                    <a:moveTo>
                      <a:pt x="25" y="162"/>
                    </a:moveTo>
                    <a:cubicBezTo>
                      <a:pt x="25" y="162"/>
                      <a:pt x="25" y="162"/>
                      <a:pt x="25" y="162"/>
                    </a:cubicBezTo>
                    <a:cubicBezTo>
                      <a:pt x="25" y="162"/>
                      <a:pt x="25" y="162"/>
                      <a:pt x="25" y="162"/>
                    </a:cubicBezTo>
                    <a:moveTo>
                      <a:pt x="892" y="113"/>
                    </a:moveTo>
                    <a:cubicBezTo>
                      <a:pt x="892" y="113"/>
                      <a:pt x="892" y="113"/>
                      <a:pt x="892" y="113"/>
                    </a:cubicBezTo>
                    <a:cubicBezTo>
                      <a:pt x="892" y="113"/>
                      <a:pt x="892" y="113"/>
                      <a:pt x="892" y="113"/>
                    </a:cubicBezTo>
                    <a:moveTo>
                      <a:pt x="892" y="113"/>
                    </a:moveTo>
                    <a:cubicBezTo>
                      <a:pt x="892" y="113"/>
                      <a:pt x="892" y="113"/>
                      <a:pt x="892" y="113"/>
                    </a:cubicBezTo>
                    <a:cubicBezTo>
                      <a:pt x="892" y="113"/>
                      <a:pt x="892" y="113"/>
                      <a:pt x="892" y="113"/>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307" y="0"/>
                    </a:moveTo>
                    <a:cubicBezTo>
                      <a:pt x="185" y="35"/>
                      <a:pt x="185" y="35"/>
                      <a:pt x="185" y="35"/>
                    </a:cubicBezTo>
                    <a:cubicBezTo>
                      <a:pt x="307" y="0"/>
                      <a:pt x="307" y="0"/>
                      <a:pt x="307" y="0"/>
                    </a:cubicBezTo>
                    <a:cubicBezTo>
                      <a:pt x="308" y="9"/>
                      <a:pt x="308" y="9"/>
                      <a:pt x="308" y="9"/>
                    </a:cubicBezTo>
                    <a:cubicBezTo>
                      <a:pt x="156" y="55"/>
                      <a:pt x="156" y="55"/>
                      <a:pt x="156" y="55"/>
                    </a:cubicBezTo>
                    <a:cubicBezTo>
                      <a:pt x="156" y="55"/>
                      <a:pt x="156" y="55"/>
                      <a:pt x="156" y="55"/>
                    </a:cubicBezTo>
                    <a:cubicBezTo>
                      <a:pt x="308" y="9"/>
                      <a:pt x="308" y="9"/>
                      <a:pt x="308" y="9"/>
                    </a:cubicBezTo>
                    <a:cubicBezTo>
                      <a:pt x="307" y="0"/>
                      <a:pt x="307" y="0"/>
                      <a:pt x="307"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19" name="Freeform 123"/>
              <p:cNvSpPr>
                <a:spLocks noEditPoints="1"/>
              </p:cNvSpPr>
              <p:nvPr>
                <p:custDataLst>
                  <p:tags r:id="rId120"/>
                </p:custDataLst>
              </p:nvPr>
            </p:nvSpPr>
            <p:spPr bwMode="auto">
              <a:xfrm flipH="1">
                <a:off x="6570978" y="5402034"/>
                <a:ext cx="3436940" cy="516379"/>
              </a:xfrm>
              <a:custGeom>
                <a:avLst/>
                <a:gdLst>
                  <a:gd name="T0" fmla="*/ 287 w 879"/>
                  <a:gd name="T1" fmla="*/ 86 h 132"/>
                  <a:gd name="T2" fmla="*/ 431 w 879"/>
                  <a:gd name="T3" fmla="*/ 132 h 132"/>
                  <a:gd name="T4" fmla="*/ 432 w 879"/>
                  <a:gd name="T5" fmla="*/ 132 h 132"/>
                  <a:gd name="T6" fmla="*/ 433 w 879"/>
                  <a:gd name="T7" fmla="*/ 132 h 132"/>
                  <a:gd name="T8" fmla="*/ 434 w 879"/>
                  <a:gd name="T9" fmla="*/ 132 h 132"/>
                  <a:gd name="T10" fmla="*/ 435 w 879"/>
                  <a:gd name="T11" fmla="*/ 132 h 132"/>
                  <a:gd name="T12" fmla="*/ 436 w 879"/>
                  <a:gd name="T13" fmla="*/ 132 h 132"/>
                  <a:gd name="T14" fmla="*/ 437 w 879"/>
                  <a:gd name="T15" fmla="*/ 132 h 132"/>
                  <a:gd name="T16" fmla="*/ 438 w 879"/>
                  <a:gd name="T17" fmla="*/ 132 h 132"/>
                  <a:gd name="T18" fmla="*/ 438 w 879"/>
                  <a:gd name="T19" fmla="*/ 132 h 132"/>
                  <a:gd name="T20" fmla="*/ 439 w 879"/>
                  <a:gd name="T21" fmla="*/ 132 h 132"/>
                  <a:gd name="T22" fmla="*/ 441 w 879"/>
                  <a:gd name="T23" fmla="*/ 132 h 132"/>
                  <a:gd name="T24" fmla="*/ 442 w 879"/>
                  <a:gd name="T25" fmla="*/ 132 h 132"/>
                  <a:gd name="T26" fmla="*/ 443 w 879"/>
                  <a:gd name="T27" fmla="*/ 132 h 132"/>
                  <a:gd name="T28" fmla="*/ 444 w 879"/>
                  <a:gd name="T29" fmla="*/ 132 h 132"/>
                  <a:gd name="T30" fmla="*/ 445 w 879"/>
                  <a:gd name="T31" fmla="*/ 132 h 132"/>
                  <a:gd name="T32" fmla="*/ 446 w 879"/>
                  <a:gd name="T33" fmla="*/ 132 h 132"/>
                  <a:gd name="T34" fmla="*/ 447 w 879"/>
                  <a:gd name="T35" fmla="*/ 132 h 132"/>
                  <a:gd name="T36" fmla="*/ 448 w 879"/>
                  <a:gd name="T37" fmla="*/ 132 h 132"/>
                  <a:gd name="T38" fmla="*/ 449 w 879"/>
                  <a:gd name="T39" fmla="*/ 132 h 132"/>
                  <a:gd name="T40" fmla="*/ 450 w 879"/>
                  <a:gd name="T41" fmla="*/ 132 h 132"/>
                  <a:gd name="T42" fmla="*/ 651 w 879"/>
                  <a:gd name="T43" fmla="*/ 77 h 132"/>
                  <a:gd name="T44" fmla="*/ 0 w 879"/>
                  <a:gd name="T45" fmla="*/ 45 h 132"/>
                  <a:gd name="T46" fmla="*/ 0 w 879"/>
                  <a:gd name="T47" fmla="*/ 45 h 132"/>
                  <a:gd name="T48" fmla="*/ 0 w 879"/>
                  <a:gd name="T49" fmla="*/ 45 h 132"/>
                  <a:gd name="T50" fmla="*/ 0 w 879"/>
                  <a:gd name="T51" fmla="*/ 45 h 132"/>
                  <a:gd name="T52" fmla="*/ 0 w 879"/>
                  <a:gd name="T53" fmla="*/ 45 h 132"/>
                  <a:gd name="T54" fmla="*/ 0 w 879"/>
                  <a:gd name="T55" fmla="*/ 46 h 132"/>
                  <a:gd name="T56" fmla="*/ 0 w 879"/>
                  <a:gd name="T57" fmla="*/ 46 h 132"/>
                  <a:gd name="T58" fmla="*/ 0 w 879"/>
                  <a:gd name="T59" fmla="*/ 46 h 132"/>
                  <a:gd name="T60" fmla="*/ 0 w 879"/>
                  <a:gd name="T61" fmla="*/ 46 h 132"/>
                  <a:gd name="T62" fmla="*/ 0 w 879"/>
                  <a:gd name="T63" fmla="*/ 46 h 132"/>
                  <a:gd name="T64" fmla="*/ 0 w 879"/>
                  <a:gd name="T65" fmla="*/ 46 h 132"/>
                  <a:gd name="T66" fmla="*/ 0 w 879"/>
                  <a:gd name="T67" fmla="*/ 47 h 132"/>
                  <a:gd name="T68" fmla="*/ 0 w 879"/>
                  <a:gd name="T69" fmla="*/ 47 h 132"/>
                  <a:gd name="T70" fmla="*/ 0 w 879"/>
                  <a:gd name="T71" fmla="*/ 47 h 132"/>
                  <a:gd name="T72" fmla="*/ 157 w 879"/>
                  <a:gd name="T73" fmla="*/ 112 h 132"/>
                  <a:gd name="T74" fmla="*/ 815 w 879"/>
                  <a:gd name="T75" fmla="*/ 0 h 132"/>
                  <a:gd name="T76" fmla="*/ 732 w 879"/>
                  <a:gd name="T77" fmla="*/ 110 h 132"/>
                  <a:gd name="T78" fmla="*/ 879 w 879"/>
                  <a:gd name="T79" fmla="*/ 47 h 132"/>
                  <a:gd name="T80" fmla="*/ 879 w 879"/>
                  <a:gd name="T81" fmla="*/ 46 h 132"/>
                  <a:gd name="T82" fmla="*/ 879 w 879"/>
                  <a:gd name="T83" fmla="*/ 46 h 132"/>
                  <a:gd name="T84" fmla="*/ 879 w 879"/>
                  <a:gd name="T85" fmla="*/ 46 h 132"/>
                  <a:gd name="T86" fmla="*/ 879 w 879"/>
                  <a:gd name="T87" fmla="*/ 46 h 132"/>
                  <a:gd name="T88" fmla="*/ 879 w 879"/>
                  <a:gd name="T89" fmla="*/ 45 h 132"/>
                  <a:gd name="T90" fmla="*/ 879 w 879"/>
                  <a:gd name="T91" fmla="*/ 45 h 132"/>
                  <a:gd name="T92" fmla="*/ 879 w 879"/>
                  <a:gd name="T93" fmla="*/ 45 h 132"/>
                  <a:gd name="T94" fmla="*/ 879 w 879"/>
                  <a:gd name="T95" fmla="*/ 45 h 132"/>
                  <a:gd name="T96" fmla="*/ 879 w 879"/>
                  <a:gd name="T97" fmla="*/ 45 h 132"/>
                  <a:gd name="T98" fmla="*/ 879 w 879"/>
                  <a:gd name="T99" fmla="*/ 45 h 132"/>
                  <a:gd name="T100" fmla="*/ 879 w 879"/>
                  <a:gd name="T101" fmla="*/ 44 h 132"/>
                  <a:gd name="T102" fmla="*/ 879 w 879"/>
                  <a:gd name="T103"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9" h="132">
                    <a:moveTo>
                      <a:pt x="567" y="71"/>
                    </a:moveTo>
                    <a:cubicBezTo>
                      <a:pt x="568" y="83"/>
                      <a:pt x="568" y="83"/>
                      <a:pt x="568" y="83"/>
                    </a:cubicBezTo>
                    <a:cubicBezTo>
                      <a:pt x="568" y="83"/>
                      <a:pt x="443" y="87"/>
                      <a:pt x="331" y="87"/>
                    </a:cubicBezTo>
                    <a:cubicBezTo>
                      <a:pt x="316" y="87"/>
                      <a:pt x="301" y="87"/>
                      <a:pt x="287" y="86"/>
                    </a:cubicBezTo>
                    <a:cubicBezTo>
                      <a:pt x="293" y="87"/>
                      <a:pt x="293" y="87"/>
                      <a:pt x="293" y="87"/>
                    </a:cubicBezTo>
                    <a:cubicBezTo>
                      <a:pt x="293" y="87"/>
                      <a:pt x="271" y="105"/>
                      <a:pt x="239" y="123"/>
                    </a:cubicBezTo>
                    <a:cubicBezTo>
                      <a:pt x="254" y="124"/>
                      <a:pt x="269" y="126"/>
                      <a:pt x="285" y="127"/>
                    </a:cubicBezTo>
                    <a:cubicBezTo>
                      <a:pt x="330" y="130"/>
                      <a:pt x="380" y="132"/>
                      <a:pt x="431" y="132"/>
                    </a:cubicBezTo>
                    <a:cubicBezTo>
                      <a:pt x="431" y="132"/>
                      <a:pt x="431" y="132"/>
                      <a:pt x="431" y="132"/>
                    </a:cubicBezTo>
                    <a:cubicBezTo>
                      <a:pt x="431"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3" y="132"/>
                      <a:pt x="433" y="132"/>
                      <a:pt x="433" y="132"/>
                    </a:cubicBezTo>
                    <a:cubicBezTo>
                      <a:pt x="433" y="132"/>
                      <a:pt x="433" y="132"/>
                      <a:pt x="433" y="132"/>
                    </a:cubicBezTo>
                    <a:cubicBezTo>
                      <a:pt x="434" y="132"/>
                      <a:pt x="434" y="132"/>
                      <a:pt x="434" y="132"/>
                    </a:cubicBezTo>
                    <a:cubicBezTo>
                      <a:pt x="434" y="132"/>
                      <a:pt x="434" y="132"/>
                      <a:pt x="434" y="132"/>
                    </a:cubicBezTo>
                    <a:cubicBezTo>
                      <a:pt x="434" y="132"/>
                      <a:pt x="434" y="132"/>
                      <a:pt x="434" y="132"/>
                    </a:cubicBezTo>
                    <a:cubicBezTo>
                      <a:pt x="434" y="132"/>
                      <a:pt x="434" y="132"/>
                      <a:pt x="434" y="132"/>
                    </a:cubicBezTo>
                    <a:cubicBezTo>
                      <a:pt x="434" y="132"/>
                      <a:pt x="434" y="132"/>
                      <a:pt x="435" y="132"/>
                    </a:cubicBezTo>
                    <a:cubicBezTo>
                      <a:pt x="435" y="132"/>
                      <a:pt x="435" y="132"/>
                      <a:pt x="435" y="132"/>
                    </a:cubicBezTo>
                    <a:cubicBezTo>
                      <a:pt x="435" y="132"/>
                      <a:pt x="435" y="132"/>
                      <a:pt x="435" y="132"/>
                    </a:cubicBezTo>
                    <a:cubicBezTo>
                      <a:pt x="435" y="132"/>
                      <a:pt x="435" y="132"/>
                      <a:pt x="435" y="132"/>
                    </a:cubicBezTo>
                    <a:cubicBezTo>
                      <a:pt x="435" y="132"/>
                      <a:pt x="435" y="132"/>
                      <a:pt x="435"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7" y="132"/>
                      <a:pt x="437" y="132"/>
                      <a:pt x="437" y="132"/>
                    </a:cubicBezTo>
                    <a:cubicBezTo>
                      <a:pt x="437" y="132"/>
                      <a:pt x="437" y="132"/>
                      <a:pt x="437" y="132"/>
                    </a:cubicBezTo>
                    <a:cubicBezTo>
                      <a:pt x="437" y="132"/>
                      <a:pt x="437" y="132"/>
                      <a:pt x="437" y="132"/>
                    </a:cubicBezTo>
                    <a:cubicBezTo>
                      <a:pt x="437" y="132"/>
                      <a:pt x="437" y="132"/>
                      <a:pt x="437" y="132"/>
                    </a:cubicBezTo>
                    <a:cubicBezTo>
                      <a:pt x="437"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9" y="132"/>
                    </a:cubicBezTo>
                    <a:cubicBezTo>
                      <a:pt x="439" y="132"/>
                      <a:pt x="439" y="132"/>
                      <a:pt x="439" y="132"/>
                    </a:cubicBezTo>
                    <a:cubicBezTo>
                      <a:pt x="439" y="132"/>
                      <a:pt x="439" y="132"/>
                      <a:pt x="439" y="132"/>
                    </a:cubicBezTo>
                    <a:cubicBezTo>
                      <a:pt x="439" y="132"/>
                      <a:pt x="439" y="132"/>
                      <a:pt x="439" y="132"/>
                    </a:cubicBezTo>
                    <a:cubicBezTo>
                      <a:pt x="439" y="132"/>
                      <a:pt x="439" y="132"/>
                      <a:pt x="440" y="132"/>
                    </a:cubicBezTo>
                    <a:cubicBezTo>
                      <a:pt x="440" y="132"/>
                      <a:pt x="440" y="132"/>
                      <a:pt x="440" y="132"/>
                    </a:cubicBezTo>
                    <a:cubicBezTo>
                      <a:pt x="440" y="132"/>
                      <a:pt x="440" y="132"/>
                      <a:pt x="440" y="132"/>
                    </a:cubicBezTo>
                    <a:cubicBezTo>
                      <a:pt x="440" y="132"/>
                      <a:pt x="440" y="132"/>
                      <a:pt x="441" y="132"/>
                    </a:cubicBezTo>
                    <a:cubicBezTo>
                      <a:pt x="441" y="132"/>
                      <a:pt x="441" y="132"/>
                      <a:pt x="441" y="132"/>
                    </a:cubicBezTo>
                    <a:cubicBezTo>
                      <a:pt x="441" y="132"/>
                      <a:pt x="441" y="132"/>
                      <a:pt x="441" y="132"/>
                    </a:cubicBezTo>
                    <a:cubicBezTo>
                      <a:pt x="441" y="132"/>
                      <a:pt x="441" y="132"/>
                      <a:pt x="441" y="132"/>
                    </a:cubicBezTo>
                    <a:cubicBezTo>
                      <a:pt x="441" y="132"/>
                      <a:pt x="442" y="132"/>
                      <a:pt x="442" y="132"/>
                    </a:cubicBezTo>
                    <a:cubicBezTo>
                      <a:pt x="442" y="132"/>
                      <a:pt x="442" y="132"/>
                      <a:pt x="442" y="132"/>
                    </a:cubicBezTo>
                    <a:cubicBezTo>
                      <a:pt x="442" y="132"/>
                      <a:pt x="442" y="132"/>
                      <a:pt x="442" y="132"/>
                    </a:cubicBezTo>
                    <a:cubicBezTo>
                      <a:pt x="442" y="132"/>
                      <a:pt x="442" y="132"/>
                      <a:pt x="442" y="132"/>
                    </a:cubicBezTo>
                    <a:cubicBezTo>
                      <a:pt x="442" y="132"/>
                      <a:pt x="443" y="132"/>
                      <a:pt x="443" y="132"/>
                    </a:cubicBezTo>
                    <a:cubicBezTo>
                      <a:pt x="443" y="132"/>
                      <a:pt x="443" y="132"/>
                      <a:pt x="443" y="132"/>
                    </a:cubicBezTo>
                    <a:cubicBezTo>
                      <a:pt x="443" y="132"/>
                      <a:pt x="443" y="132"/>
                      <a:pt x="443" y="132"/>
                    </a:cubicBezTo>
                    <a:cubicBezTo>
                      <a:pt x="443" y="132"/>
                      <a:pt x="443" y="132"/>
                      <a:pt x="443" y="132"/>
                    </a:cubicBezTo>
                    <a:cubicBezTo>
                      <a:pt x="443" y="132"/>
                      <a:pt x="444" y="132"/>
                      <a:pt x="444" y="132"/>
                    </a:cubicBezTo>
                    <a:cubicBezTo>
                      <a:pt x="444" y="132"/>
                      <a:pt x="444" y="132"/>
                      <a:pt x="444" y="132"/>
                    </a:cubicBezTo>
                    <a:cubicBezTo>
                      <a:pt x="444" y="132"/>
                      <a:pt x="444" y="132"/>
                      <a:pt x="444" y="132"/>
                    </a:cubicBezTo>
                    <a:cubicBezTo>
                      <a:pt x="444" y="132"/>
                      <a:pt x="444" y="132"/>
                      <a:pt x="444" y="132"/>
                    </a:cubicBezTo>
                    <a:cubicBezTo>
                      <a:pt x="445" y="132"/>
                      <a:pt x="445" y="132"/>
                      <a:pt x="445" y="132"/>
                    </a:cubicBezTo>
                    <a:cubicBezTo>
                      <a:pt x="445" y="132"/>
                      <a:pt x="445" y="132"/>
                      <a:pt x="445" y="132"/>
                    </a:cubicBezTo>
                    <a:cubicBezTo>
                      <a:pt x="445" y="132"/>
                      <a:pt x="445" y="132"/>
                      <a:pt x="445" y="132"/>
                    </a:cubicBezTo>
                    <a:cubicBezTo>
                      <a:pt x="445" y="132"/>
                      <a:pt x="445" y="132"/>
                      <a:pt x="445" y="132"/>
                    </a:cubicBezTo>
                    <a:cubicBezTo>
                      <a:pt x="446" y="132"/>
                      <a:pt x="446" y="132"/>
                      <a:pt x="446" y="132"/>
                    </a:cubicBezTo>
                    <a:cubicBezTo>
                      <a:pt x="446" y="132"/>
                      <a:pt x="446" y="132"/>
                      <a:pt x="446" y="132"/>
                    </a:cubicBezTo>
                    <a:cubicBezTo>
                      <a:pt x="446" y="132"/>
                      <a:pt x="446" y="132"/>
                      <a:pt x="446" y="132"/>
                    </a:cubicBezTo>
                    <a:cubicBezTo>
                      <a:pt x="446" y="132"/>
                      <a:pt x="447" y="132"/>
                      <a:pt x="447" y="132"/>
                    </a:cubicBezTo>
                    <a:cubicBezTo>
                      <a:pt x="447" y="132"/>
                      <a:pt x="447" y="132"/>
                      <a:pt x="447" y="132"/>
                    </a:cubicBezTo>
                    <a:cubicBezTo>
                      <a:pt x="447" y="132"/>
                      <a:pt x="447" y="132"/>
                      <a:pt x="447" y="132"/>
                    </a:cubicBezTo>
                    <a:cubicBezTo>
                      <a:pt x="447" y="132"/>
                      <a:pt x="447" y="132"/>
                      <a:pt x="447" y="132"/>
                    </a:cubicBezTo>
                    <a:cubicBezTo>
                      <a:pt x="448" y="132"/>
                      <a:pt x="448" y="132"/>
                      <a:pt x="448" y="132"/>
                    </a:cubicBezTo>
                    <a:cubicBezTo>
                      <a:pt x="448" y="132"/>
                      <a:pt x="448" y="132"/>
                      <a:pt x="448" y="132"/>
                    </a:cubicBezTo>
                    <a:cubicBezTo>
                      <a:pt x="448" y="132"/>
                      <a:pt x="448" y="132"/>
                      <a:pt x="448" y="132"/>
                    </a:cubicBezTo>
                    <a:cubicBezTo>
                      <a:pt x="448" y="132"/>
                      <a:pt x="448" y="132"/>
                      <a:pt x="449" y="132"/>
                    </a:cubicBezTo>
                    <a:cubicBezTo>
                      <a:pt x="449" y="132"/>
                      <a:pt x="449" y="132"/>
                      <a:pt x="449" y="132"/>
                    </a:cubicBezTo>
                    <a:cubicBezTo>
                      <a:pt x="449" y="132"/>
                      <a:pt x="449" y="132"/>
                      <a:pt x="449" y="132"/>
                    </a:cubicBezTo>
                    <a:cubicBezTo>
                      <a:pt x="449" y="132"/>
                      <a:pt x="449" y="132"/>
                      <a:pt x="449" y="132"/>
                    </a:cubicBezTo>
                    <a:cubicBezTo>
                      <a:pt x="449" y="132"/>
                      <a:pt x="450" y="132"/>
                      <a:pt x="450" y="132"/>
                    </a:cubicBezTo>
                    <a:cubicBezTo>
                      <a:pt x="450" y="132"/>
                      <a:pt x="450" y="132"/>
                      <a:pt x="450" y="132"/>
                    </a:cubicBezTo>
                    <a:cubicBezTo>
                      <a:pt x="450" y="132"/>
                      <a:pt x="450" y="132"/>
                      <a:pt x="450" y="132"/>
                    </a:cubicBezTo>
                    <a:cubicBezTo>
                      <a:pt x="450" y="132"/>
                      <a:pt x="450" y="132"/>
                      <a:pt x="450" y="132"/>
                    </a:cubicBezTo>
                    <a:cubicBezTo>
                      <a:pt x="538" y="132"/>
                      <a:pt x="619" y="127"/>
                      <a:pt x="687" y="117"/>
                    </a:cubicBezTo>
                    <a:cubicBezTo>
                      <a:pt x="673" y="108"/>
                      <a:pt x="659" y="95"/>
                      <a:pt x="651" y="77"/>
                    </a:cubicBezTo>
                    <a:cubicBezTo>
                      <a:pt x="651" y="77"/>
                      <a:pt x="651" y="77"/>
                      <a:pt x="651" y="77"/>
                    </a:cubicBezTo>
                    <a:cubicBezTo>
                      <a:pt x="650" y="77"/>
                      <a:pt x="568" y="71"/>
                      <a:pt x="567" y="71"/>
                    </a:cubicBezTo>
                    <a:moveTo>
                      <a:pt x="34" y="12"/>
                    </a:moveTo>
                    <a:cubicBezTo>
                      <a:pt x="12" y="22"/>
                      <a:pt x="0" y="33"/>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3" y="73"/>
                      <a:pt x="63" y="96"/>
                      <a:pt x="157" y="112"/>
                    </a:cubicBezTo>
                    <a:cubicBezTo>
                      <a:pt x="157" y="112"/>
                      <a:pt x="157" y="112"/>
                      <a:pt x="157" y="112"/>
                    </a:cubicBezTo>
                    <a:cubicBezTo>
                      <a:pt x="157" y="112"/>
                      <a:pt x="157" y="112"/>
                      <a:pt x="157" y="112"/>
                    </a:cubicBezTo>
                    <a:cubicBezTo>
                      <a:pt x="190" y="83"/>
                      <a:pt x="190" y="83"/>
                      <a:pt x="190" y="83"/>
                    </a:cubicBezTo>
                    <a:cubicBezTo>
                      <a:pt x="110" y="78"/>
                      <a:pt x="55" y="51"/>
                      <a:pt x="34" y="12"/>
                    </a:cubicBezTo>
                    <a:moveTo>
                      <a:pt x="815" y="0"/>
                    </a:moveTo>
                    <a:cubicBezTo>
                      <a:pt x="788" y="11"/>
                      <a:pt x="760" y="18"/>
                      <a:pt x="746" y="22"/>
                    </a:cubicBezTo>
                    <a:cubicBezTo>
                      <a:pt x="737" y="24"/>
                      <a:pt x="717" y="28"/>
                      <a:pt x="691" y="33"/>
                    </a:cubicBezTo>
                    <a:cubicBezTo>
                      <a:pt x="691" y="33"/>
                      <a:pt x="691" y="33"/>
                      <a:pt x="691" y="33"/>
                    </a:cubicBezTo>
                    <a:cubicBezTo>
                      <a:pt x="732" y="110"/>
                      <a:pt x="732" y="110"/>
                      <a:pt x="732" y="110"/>
                    </a:cubicBezTo>
                    <a:cubicBezTo>
                      <a:pt x="820" y="95"/>
                      <a:pt x="877" y="72"/>
                      <a:pt x="879" y="47"/>
                    </a:cubicBezTo>
                    <a:cubicBezTo>
                      <a:pt x="879" y="47"/>
                      <a:pt x="879" y="47"/>
                      <a:pt x="879" y="47"/>
                    </a:cubicBezTo>
                    <a:cubicBezTo>
                      <a:pt x="879" y="47"/>
                      <a:pt x="879" y="47"/>
                      <a:pt x="879" y="47"/>
                    </a:cubicBezTo>
                    <a:cubicBezTo>
                      <a:pt x="879" y="47"/>
                      <a:pt x="879" y="47"/>
                      <a:pt x="879" y="47"/>
                    </a:cubicBezTo>
                    <a:cubicBezTo>
                      <a:pt x="879" y="47"/>
                      <a:pt x="879" y="47"/>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8" y="28"/>
                      <a:pt x="854" y="13"/>
                      <a:pt x="815" y="0"/>
                    </a:cubicBezTo>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20" name="Freeform 124"/>
              <p:cNvSpPr>
                <a:spLocks noEditPoints="1"/>
              </p:cNvSpPr>
              <p:nvPr>
                <p:custDataLst>
                  <p:tags r:id="rId121"/>
                </p:custDataLst>
              </p:nvPr>
            </p:nvSpPr>
            <p:spPr bwMode="auto">
              <a:xfrm flipH="1">
                <a:off x="6520681" y="4826976"/>
                <a:ext cx="1810680" cy="704154"/>
              </a:xfrm>
              <a:custGeom>
                <a:avLst/>
                <a:gdLst>
                  <a:gd name="T0" fmla="*/ 0 w 463"/>
                  <a:gd name="T1" fmla="*/ 133 h 180"/>
                  <a:gd name="T2" fmla="*/ 2 w 463"/>
                  <a:gd name="T3" fmla="*/ 130 h 180"/>
                  <a:gd name="T4" fmla="*/ 188 w 463"/>
                  <a:gd name="T5" fmla="*/ 62 h 180"/>
                  <a:gd name="T6" fmla="*/ 58 w 463"/>
                  <a:gd name="T7" fmla="*/ 64 h 180"/>
                  <a:gd name="T8" fmla="*/ 129 w 463"/>
                  <a:gd name="T9" fmla="*/ 156 h 180"/>
                  <a:gd name="T10" fmla="*/ 139 w 463"/>
                  <a:gd name="T11" fmla="*/ 161 h 180"/>
                  <a:gd name="T12" fmla="*/ 210 w 463"/>
                  <a:gd name="T13" fmla="*/ 174 h 180"/>
                  <a:gd name="T14" fmla="*/ 317 w 463"/>
                  <a:gd name="T15" fmla="*/ 169 h 180"/>
                  <a:gd name="T16" fmla="*/ 386 w 463"/>
                  <a:gd name="T17" fmla="*/ 147 h 180"/>
                  <a:gd name="T18" fmla="*/ 463 w 463"/>
                  <a:gd name="T19" fmla="*/ 82 h 180"/>
                  <a:gd name="T20" fmla="*/ 463 w 463"/>
                  <a:gd name="T21" fmla="*/ 82 h 180"/>
                  <a:gd name="T22" fmla="*/ 463 w 463"/>
                  <a:gd name="T23" fmla="*/ 81 h 180"/>
                  <a:gd name="T24" fmla="*/ 463 w 463"/>
                  <a:gd name="T25" fmla="*/ 81 h 180"/>
                  <a:gd name="T26" fmla="*/ 463 w 463"/>
                  <a:gd name="T27" fmla="*/ 81 h 180"/>
                  <a:gd name="T28" fmla="*/ 463 w 463"/>
                  <a:gd name="T29" fmla="*/ 81 h 180"/>
                  <a:gd name="T30" fmla="*/ 463 w 463"/>
                  <a:gd name="T31" fmla="*/ 81 h 180"/>
                  <a:gd name="T32" fmla="*/ 463 w 463"/>
                  <a:gd name="T33" fmla="*/ 81 h 180"/>
                  <a:gd name="T34" fmla="*/ 463 w 463"/>
                  <a:gd name="T35" fmla="*/ 81 h 180"/>
                  <a:gd name="T36" fmla="*/ 463 w 463"/>
                  <a:gd name="T37" fmla="*/ 80 h 180"/>
                  <a:gd name="T38" fmla="*/ 463 w 463"/>
                  <a:gd name="T39" fmla="*/ 80 h 180"/>
                  <a:gd name="T40" fmla="*/ 463 w 463"/>
                  <a:gd name="T41" fmla="*/ 80 h 180"/>
                  <a:gd name="T42" fmla="*/ 463 w 463"/>
                  <a:gd name="T43" fmla="*/ 80 h 180"/>
                  <a:gd name="T44" fmla="*/ 463 w 463"/>
                  <a:gd name="T45" fmla="*/ 80 h 180"/>
                  <a:gd name="T46" fmla="*/ 463 w 463"/>
                  <a:gd name="T47" fmla="*/ 80 h 180"/>
                  <a:gd name="T48" fmla="*/ 463 w 463"/>
                  <a:gd name="T49" fmla="*/ 80 h 180"/>
                  <a:gd name="T50" fmla="*/ 463 w 463"/>
                  <a:gd name="T51" fmla="*/ 80 h 180"/>
                  <a:gd name="T52" fmla="*/ 463 w 463"/>
                  <a:gd name="T53" fmla="*/ 80 h 180"/>
                  <a:gd name="T54" fmla="*/ 463 w 463"/>
                  <a:gd name="T55" fmla="*/ 80 h 180"/>
                  <a:gd name="T56" fmla="*/ 463 w 463"/>
                  <a:gd name="T57" fmla="*/ 79 h 180"/>
                  <a:gd name="T58" fmla="*/ 463 w 463"/>
                  <a:gd name="T59" fmla="*/ 79 h 180"/>
                  <a:gd name="T60" fmla="*/ 463 w 463"/>
                  <a:gd name="T61" fmla="*/ 79 h 180"/>
                  <a:gd name="T62" fmla="*/ 463 w 463"/>
                  <a:gd name="T63" fmla="*/ 79 h 180"/>
                  <a:gd name="T64" fmla="*/ 463 w 463"/>
                  <a:gd name="T65" fmla="*/ 79 h 180"/>
                  <a:gd name="T66" fmla="*/ 425 w 463"/>
                  <a:gd name="T67" fmla="*/ 2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3" h="180">
                    <a:moveTo>
                      <a:pt x="2" y="130"/>
                    </a:moveTo>
                    <a:cubicBezTo>
                      <a:pt x="0" y="133"/>
                      <a:pt x="0" y="133"/>
                      <a:pt x="0" y="133"/>
                    </a:cubicBezTo>
                    <a:cubicBezTo>
                      <a:pt x="84" y="150"/>
                      <a:pt x="84" y="150"/>
                      <a:pt x="84" y="150"/>
                    </a:cubicBezTo>
                    <a:cubicBezTo>
                      <a:pt x="60" y="144"/>
                      <a:pt x="32" y="137"/>
                      <a:pt x="2" y="130"/>
                    </a:cubicBezTo>
                    <a:moveTo>
                      <a:pt x="356" y="0"/>
                    </a:moveTo>
                    <a:cubicBezTo>
                      <a:pt x="298" y="11"/>
                      <a:pt x="241" y="39"/>
                      <a:pt x="188" y="62"/>
                    </a:cubicBezTo>
                    <a:cubicBezTo>
                      <a:pt x="167" y="72"/>
                      <a:pt x="143" y="77"/>
                      <a:pt x="118" y="77"/>
                    </a:cubicBezTo>
                    <a:cubicBezTo>
                      <a:pt x="97" y="77"/>
                      <a:pt x="77" y="73"/>
                      <a:pt x="58" y="64"/>
                    </a:cubicBezTo>
                    <a:cubicBezTo>
                      <a:pt x="5" y="127"/>
                      <a:pt x="5" y="127"/>
                      <a:pt x="5" y="127"/>
                    </a:cubicBezTo>
                    <a:cubicBezTo>
                      <a:pt x="59" y="140"/>
                      <a:pt x="108" y="151"/>
                      <a:pt x="129" y="156"/>
                    </a:cubicBezTo>
                    <a:cubicBezTo>
                      <a:pt x="135" y="158"/>
                      <a:pt x="139" y="159"/>
                      <a:pt x="139" y="159"/>
                    </a:cubicBezTo>
                    <a:cubicBezTo>
                      <a:pt x="139" y="161"/>
                      <a:pt x="139" y="161"/>
                      <a:pt x="139" y="161"/>
                    </a:cubicBezTo>
                    <a:cubicBezTo>
                      <a:pt x="210" y="174"/>
                      <a:pt x="210" y="174"/>
                      <a:pt x="210" y="174"/>
                    </a:cubicBezTo>
                    <a:cubicBezTo>
                      <a:pt x="210" y="174"/>
                      <a:pt x="210" y="174"/>
                      <a:pt x="210" y="174"/>
                    </a:cubicBezTo>
                    <a:cubicBezTo>
                      <a:pt x="262" y="180"/>
                      <a:pt x="262" y="180"/>
                      <a:pt x="262" y="180"/>
                    </a:cubicBezTo>
                    <a:cubicBezTo>
                      <a:pt x="288" y="175"/>
                      <a:pt x="308" y="171"/>
                      <a:pt x="317" y="169"/>
                    </a:cubicBezTo>
                    <a:cubicBezTo>
                      <a:pt x="331" y="165"/>
                      <a:pt x="359" y="158"/>
                      <a:pt x="386" y="147"/>
                    </a:cubicBezTo>
                    <a:cubicBezTo>
                      <a:pt x="386" y="147"/>
                      <a:pt x="386" y="147"/>
                      <a:pt x="386" y="147"/>
                    </a:cubicBezTo>
                    <a:cubicBezTo>
                      <a:pt x="424" y="131"/>
                      <a:pt x="462" y="109"/>
                      <a:pt x="463" y="82"/>
                    </a:cubicBezTo>
                    <a:cubicBezTo>
                      <a:pt x="463" y="82"/>
                      <a:pt x="463" y="82"/>
                      <a:pt x="463" y="82"/>
                    </a:cubicBezTo>
                    <a:cubicBezTo>
                      <a:pt x="463" y="82"/>
                      <a:pt x="463" y="82"/>
                      <a:pt x="463" y="82"/>
                    </a:cubicBezTo>
                    <a:cubicBezTo>
                      <a:pt x="463" y="82"/>
                      <a:pt x="463" y="82"/>
                      <a:pt x="463" y="82"/>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1" y="31"/>
                      <a:pt x="425" y="24"/>
                      <a:pt x="425" y="24"/>
                    </a:cubicBezTo>
                    <a:cubicBezTo>
                      <a:pt x="425" y="24"/>
                      <a:pt x="425" y="24"/>
                      <a:pt x="425" y="24"/>
                    </a:cubicBezTo>
                    <a:cubicBezTo>
                      <a:pt x="356" y="0"/>
                      <a:pt x="356" y="0"/>
                      <a:pt x="356"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1" name="Freeform 125"/>
              <p:cNvSpPr/>
              <p:nvPr>
                <p:custDataLst>
                  <p:tags r:id="rId122"/>
                </p:custDataLst>
              </p:nvPr>
            </p:nvSpPr>
            <p:spPr bwMode="auto">
              <a:xfrm flipH="1">
                <a:off x="7786480" y="4741471"/>
                <a:ext cx="2127550" cy="1000903"/>
              </a:xfrm>
              <a:custGeom>
                <a:avLst/>
                <a:gdLst>
                  <a:gd name="T0" fmla="*/ 284 w 544"/>
                  <a:gd name="T1" fmla="*/ 0 h 256"/>
                  <a:gd name="T2" fmla="*/ 132 w 544"/>
                  <a:gd name="T3" fmla="*/ 46 h 256"/>
                  <a:gd name="T4" fmla="*/ 132 w 544"/>
                  <a:gd name="T5" fmla="*/ 46 h 256"/>
                  <a:gd name="T6" fmla="*/ 71 w 544"/>
                  <a:gd name="T7" fmla="*/ 65 h 256"/>
                  <a:gd name="T8" fmla="*/ 68 w 544"/>
                  <a:gd name="T9" fmla="*/ 66 h 256"/>
                  <a:gd name="T10" fmla="*/ 12 w 544"/>
                  <a:gd name="T11" fmla="*/ 110 h 256"/>
                  <a:gd name="T12" fmla="*/ 0 w 544"/>
                  <a:gd name="T13" fmla="*/ 146 h 256"/>
                  <a:gd name="T14" fmla="*/ 1 w 544"/>
                  <a:gd name="T15" fmla="*/ 153 h 256"/>
                  <a:gd name="T16" fmla="*/ 1 w 544"/>
                  <a:gd name="T17" fmla="*/ 153 h 256"/>
                  <a:gd name="T18" fmla="*/ 1 w 544"/>
                  <a:gd name="T19" fmla="*/ 153 h 256"/>
                  <a:gd name="T20" fmla="*/ 1 w 544"/>
                  <a:gd name="T21" fmla="*/ 153 h 256"/>
                  <a:gd name="T22" fmla="*/ 1 w 544"/>
                  <a:gd name="T23" fmla="*/ 153 h 256"/>
                  <a:gd name="T24" fmla="*/ 10 w 544"/>
                  <a:gd name="T25" fmla="*/ 181 h 256"/>
                  <a:gd name="T26" fmla="*/ 10 w 544"/>
                  <a:gd name="T27" fmla="*/ 181 h 256"/>
                  <a:gd name="T28" fmla="*/ 166 w 544"/>
                  <a:gd name="T29" fmla="*/ 252 h 256"/>
                  <a:gd name="T30" fmla="*/ 166 w 544"/>
                  <a:gd name="T31" fmla="*/ 252 h 256"/>
                  <a:gd name="T32" fmla="*/ 263 w 544"/>
                  <a:gd name="T33" fmla="*/ 255 h 256"/>
                  <a:gd name="T34" fmla="*/ 307 w 544"/>
                  <a:gd name="T35" fmla="*/ 256 h 256"/>
                  <a:gd name="T36" fmla="*/ 544 w 544"/>
                  <a:gd name="T37" fmla="*/ 252 h 256"/>
                  <a:gd name="T38" fmla="*/ 543 w 544"/>
                  <a:gd name="T39" fmla="*/ 240 h 256"/>
                  <a:gd name="T40" fmla="*/ 543 w 544"/>
                  <a:gd name="T41" fmla="*/ 240 h 256"/>
                  <a:gd name="T42" fmla="*/ 541 w 544"/>
                  <a:gd name="T43" fmla="*/ 184 h 256"/>
                  <a:gd name="T44" fmla="*/ 489 w 544"/>
                  <a:gd name="T45" fmla="*/ 172 h 256"/>
                  <a:gd name="T46" fmla="*/ 405 w 544"/>
                  <a:gd name="T47" fmla="*/ 155 h 256"/>
                  <a:gd name="T48" fmla="*/ 407 w 544"/>
                  <a:gd name="T49" fmla="*/ 152 h 256"/>
                  <a:gd name="T50" fmla="*/ 231 w 544"/>
                  <a:gd name="T51" fmla="*/ 110 h 256"/>
                  <a:gd name="T52" fmla="*/ 174 w 544"/>
                  <a:gd name="T53" fmla="*/ 103 h 256"/>
                  <a:gd name="T54" fmla="*/ 99 w 544"/>
                  <a:gd name="T55" fmla="*/ 115 h 256"/>
                  <a:gd name="T56" fmla="*/ 98 w 544"/>
                  <a:gd name="T57" fmla="*/ 115 h 256"/>
                  <a:gd name="T58" fmla="*/ 97 w 544"/>
                  <a:gd name="T59" fmla="*/ 111 h 256"/>
                  <a:gd name="T60" fmla="*/ 174 w 544"/>
                  <a:gd name="T61" fmla="*/ 99 h 256"/>
                  <a:gd name="T62" fmla="*/ 232 w 544"/>
                  <a:gd name="T63" fmla="*/ 106 h 256"/>
                  <a:gd name="T64" fmla="*/ 410 w 544"/>
                  <a:gd name="T65" fmla="*/ 149 h 256"/>
                  <a:gd name="T66" fmla="*/ 463 w 544"/>
                  <a:gd name="T67" fmla="*/ 86 h 256"/>
                  <a:gd name="T68" fmla="*/ 440 w 544"/>
                  <a:gd name="T69" fmla="*/ 72 h 256"/>
                  <a:gd name="T70" fmla="*/ 301 w 544"/>
                  <a:gd name="T71" fmla="*/ 72 h 256"/>
                  <a:gd name="T72" fmla="*/ 298 w 544"/>
                  <a:gd name="T73" fmla="*/ 72 h 256"/>
                  <a:gd name="T74" fmla="*/ 220 w 544"/>
                  <a:gd name="T75" fmla="*/ 38 h 256"/>
                  <a:gd name="T76" fmla="*/ 217 w 544"/>
                  <a:gd name="T77" fmla="*/ 33 h 256"/>
                  <a:gd name="T78" fmla="*/ 314 w 544"/>
                  <a:gd name="T79" fmla="*/ 29 h 256"/>
                  <a:gd name="T80" fmla="*/ 318 w 544"/>
                  <a:gd name="T81" fmla="*/ 19 h 256"/>
                  <a:gd name="T82" fmla="*/ 286 w 544"/>
                  <a:gd name="T83" fmla="*/ 20 h 256"/>
                  <a:gd name="T84" fmla="*/ 284 w 544"/>
                  <a:gd name="T85" fmla="*/ 0 h 256"/>
                  <a:gd name="T86" fmla="*/ 284 w 544"/>
                  <a:gd name="T8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4" h="256">
                    <a:moveTo>
                      <a:pt x="284" y="0"/>
                    </a:moveTo>
                    <a:cubicBezTo>
                      <a:pt x="132" y="46"/>
                      <a:pt x="132" y="46"/>
                      <a:pt x="132" y="46"/>
                    </a:cubicBezTo>
                    <a:cubicBezTo>
                      <a:pt x="132" y="46"/>
                      <a:pt x="132" y="46"/>
                      <a:pt x="132" y="46"/>
                    </a:cubicBezTo>
                    <a:cubicBezTo>
                      <a:pt x="71" y="65"/>
                      <a:pt x="71" y="65"/>
                      <a:pt x="71" y="65"/>
                    </a:cubicBezTo>
                    <a:cubicBezTo>
                      <a:pt x="68" y="66"/>
                      <a:pt x="68" y="66"/>
                      <a:pt x="68" y="66"/>
                    </a:cubicBezTo>
                    <a:cubicBezTo>
                      <a:pt x="68" y="66"/>
                      <a:pt x="32" y="82"/>
                      <a:pt x="12" y="110"/>
                    </a:cubicBezTo>
                    <a:cubicBezTo>
                      <a:pt x="5" y="120"/>
                      <a:pt x="0" y="132"/>
                      <a:pt x="0" y="146"/>
                    </a:cubicBezTo>
                    <a:cubicBezTo>
                      <a:pt x="0" y="148"/>
                      <a:pt x="1" y="150"/>
                      <a:pt x="1" y="153"/>
                    </a:cubicBezTo>
                    <a:cubicBezTo>
                      <a:pt x="1" y="153"/>
                      <a:pt x="1" y="153"/>
                      <a:pt x="1" y="153"/>
                    </a:cubicBezTo>
                    <a:cubicBezTo>
                      <a:pt x="1" y="153"/>
                      <a:pt x="1" y="153"/>
                      <a:pt x="1" y="153"/>
                    </a:cubicBezTo>
                    <a:cubicBezTo>
                      <a:pt x="1" y="153"/>
                      <a:pt x="1" y="153"/>
                      <a:pt x="1" y="153"/>
                    </a:cubicBezTo>
                    <a:cubicBezTo>
                      <a:pt x="1" y="153"/>
                      <a:pt x="1" y="153"/>
                      <a:pt x="1" y="153"/>
                    </a:cubicBezTo>
                    <a:cubicBezTo>
                      <a:pt x="2" y="163"/>
                      <a:pt x="5" y="172"/>
                      <a:pt x="10" y="181"/>
                    </a:cubicBezTo>
                    <a:cubicBezTo>
                      <a:pt x="10" y="181"/>
                      <a:pt x="10" y="181"/>
                      <a:pt x="10" y="181"/>
                    </a:cubicBezTo>
                    <a:cubicBezTo>
                      <a:pt x="31" y="220"/>
                      <a:pt x="86" y="247"/>
                      <a:pt x="166" y="252"/>
                    </a:cubicBezTo>
                    <a:cubicBezTo>
                      <a:pt x="166" y="252"/>
                      <a:pt x="166" y="252"/>
                      <a:pt x="166" y="252"/>
                    </a:cubicBezTo>
                    <a:cubicBezTo>
                      <a:pt x="263" y="255"/>
                      <a:pt x="263" y="255"/>
                      <a:pt x="263" y="255"/>
                    </a:cubicBezTo>
                    <a:cubicBezTo>
                      <a:pt x="277" y="256"/>
                      <a:pt x="292" y="256"/>
                      <a:pt x="307" y="256"/>
                    </a:cubicBezTo>
                    <a:cubicBezTo>
                      <a:pt x="419" y="256"/>
                      <a:pt x="544" y="252"/>
                      <a:pt x="544" y="252"/>
                    </a:cubicBezTo>
                    <a:cubicBezTo>
                      <a:pt x="543" y="240"/>
                      <a:pt x="543" y="240"/>
                      <a:pt x="543" y="240"/>
                    </a:cubicBezTo>
                    <a:cubicBezTo>
                      <a:pt x="543" y="240"/>
                      <a:pt x="543" y="240"/>
                      <a:pt x="543" y="240"/>
                    </a:cubicBezTo>
                    <a:cubicBezTo>
                      <a:pt x="541" y="184"/>
                      <a:pt x="541" y="184"/>
                      <a:pt x="541" y="184"/>
                    </a:cubicBezTo>
                    <a:cubicBezTo>
                      <a:pt x="534" y="182"/>
                      <a:pt x="515" y="178"/>
                      <a:pt x="489" y="172"/>
                    </a:cubicBezTo>
                    <a:cubicBezTo>
                      <a:pt x="405" y="155"/>
                      <a:pt x="405" y="155"/>
                      <a:pt x="405" y="155"/>
                    </a:cubicBezTo>
                    <a:cubicBezTo>
                      <a:pt x="407" y="152"/>
                      <a:pt x="407" y="152"/>
                      <a:pt x="407" y="152"/>
                    </a:cubicBezTo>
                    <a:cubicBezTo>
                      <a:pt x="340" y="136"/>
                      <a:pt x="266" y="119"/>
                      <a:pt x="231" y="110"/>
                    </a:cubicBezTo>
                    <a:cubicBezTo>
                      <a:pt x="211" y="105"/>
                      <a:pt x="191" y="103"/>
                      <a:pt x="174" y="103"/>
                    </a:cubicBezTo>
                    <a:cubicBezTo>
                      <a:pt x="132" y="103"/>
                      <a:pt x="102" y="114"/>
                      <a:pt x="99" y="115"/>
                    </a:cubicBezTo>
                    <a:cubicBezTo>
                      <a:pt x="98" y="115"/>
                      <a:pt x="98" y="115"/>
                      <a:pt x="98" y="115"/>
                    </a:cubicBezTo>
                    <a:cubicBezTo>
                      <a:pt x="97" y="111"/>
                      <a:pt x="97" y="111"/>
                      <a:pt x="97" y="111"/>
                    </a:cubicBezTo>
                    <a:cubicBezTo>
                      <a:pt x="97" y="111"/>
                      <a:pt x="129" y="99"/>
                      <a:pt x="174" y="99"/>
                    </a:cubicBezTo>
                    <a:cubicBezTo>
                      <a:pt x="191" y="99"/>
                      <a:pt x="211" y="101"/>
                      <a:pt x="232" y="106"/>
                    </a:cubicBezTo>
                    <a:cubicBezTo>
                      <a:pt x="267" y="115"/>
                      <a:pt x="342" y="133"/>
                      <a:pt x="410" y="149"/>
                    </a:cubicBezTo>
                    <a:cubicBezTo>
                      <a:pt x="463" y="86"/>
                      <a:pt x="463" y="86"/>
                      <a:pt x="463" y="86"/>
                    </a:cubicBezTo>
                    <a:cubicBezTo>
                      <a:pt x="455" y="83"/>
                      <a:pt x="447" y="78"/>
                      <a:pt x="440" y="72"/>
                    </a:cubicBezTo>
                    <a:cubicBezTo>
                      <a:pt x="301" y="72"/>
                      <a:pt x="301" y="72"/>
                      <a:pt x="301" y="72"/>
                    </a:cubicBezTo>
                    <a:cubicBezTo>
                      <a:pt x="298" y="72"/>
                      <a:pt x="298" y="72"/>
                      <a:pt x="298" y="72"/>
                    </a:cubicBezTo>
                    <a:cubicBezTo>
                      <a:pt x="220" y="38"/>
                      <a:pt x="220" y="38"/>
                      <a:pt x="220" y="38"/>
                    </a:cubicBezTo>
                    <a:cubicBezTo>
                      <a:pt x="217" y="33"/>
                      <a:pt x="217" y="33"/>
                      <a:pt x="217" y="33"/>
                    </a:cubicBezTo>
                    <a:cubicBezTo>
                      <a:pt x="314" y="29"/>
                      <a:pt x="314" y="29"/>
                      <a:pt x="314" y="29"/>
                    </a:cubicBezTo>
                    <a:cubicBezTo>
                      <a:pt x="318" y="19"/>
                      <a:pt x="318" y="19"/>
                      <a:pt x="318" y="19"/>
                    </a:cubicBezTo>
                    <a:cubicBezTo>
                      <a:pt x="286" y="20"/>
                      <a:pt x="286" y="20"/>
                      <a:pt x="286" y="20"/>
                    </a:cubicBezTo>
                    <a:cubicBezTo>
                      <a:pt x="284" y="0"/>
                      <a:pt x="284" y="0"/>
                      <a:pt x="284" y="0"/>
                    </a:cubicBezTo>
                    <a:cubicBezTo>
                      <a:pt x="284" y="0"/>
                      <a:pt x="284" y="0"/>
                      <a:pt x="284" y="0"/>
                    </a:cubicBezTo>
                  </a:path>
                </a:pathLst>
              </a:custGeom>
              <a:solidFill>
                <a:srgbClr val="1B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2" name="Freeform 126"/>
              <p:cNvSpPr/>
              <p:nvPr>
                <p:custDataLst>
                  <p:tags r:id="rId123"/>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3" name="Freeform 127"/>
              <p:cNvSpPr/>
              <p:nvPr>
                <p:custDataLst>
                  <p:tags r:id="rId124"/>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4" name="Freeform 128"/>
              <p:cNvSpPr/>
              <p:nvPr>
                <p:custDataLst>
                  <p:tags r:id="rId125"/>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close/>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5" name="Freeform 129"/>
              <p:cNvSpPr/>
              <p:nvPr>
                <p:custDataLst>
                  <p:tags r:id="rId126"/>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6" name="Freeform 130"/>
              <p:cNvSpPr>
                <a:spLocks noEditPoints="1"/>
              </p:cNvSpPr>
              <p:nvPr>
                <p:custDataLst>
                  <p:tags r:id="rId127"/>
                </p:custDataLst>
              </p:nvPr>
            </p:nvSpPr>
            <p:spPr bwMode="auto">
              <a:xfrm flipH="1">
                <a:off x="9285321" y="4842064"/>
                <a:ext cx="35208" cy="5029"/>
              </a:xfrm>
              <a:custGeom>
                <a:avLst/>
                <a:gdLst>
                  <a:gd name="T0" fmla="*/ 0 w 9"/>
                  <a:gd name="T1" fmla="*/ 1 h 1"/>
                  <a:gd name="T2" fmla="*/ 0 w 9"/>
                  <a:gd name="T3" fmla="*/ 1 h 1"/>
                  <a:gd name="T4" fmla="*/ 0 w 9"/>
                  <a:gd name="T5" fmla="*/ 1 h 1"/>
                  <a:gd name="T6" fmla="*/ 0 w 9"/>
                  <a:gd name="T7" fmla="*/ 1 h 1"/>
                  <a:gd name="T8" fmla="*/ 9 w 9"/>
                  <a:gd name="T9" fmla="*/ 0 h 1"/>
                  <a:gd name="T10" fmla="*/ 0 w 9"/>
                  <a:gd name="T11" fmla="*/ 1 h 1"/>
                  <a:gd name="T12" fmla="*/ 9 w 9"/>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0" y="1"/>
                    </a:moveTo>
                    <a:cubicBezTo>
                      <a:pt x="0" y="1"/>
                      <a:pt x="0" y="1"/>
                      <a:pt x="0" y="1"/>
                    </a:cubicBezTo>
                    <a:cubicBezTo>
                      <a:pt x="0" y="1"/>
                      <a:pt x="0" y="1"/>
                      <a:pt x="0" y="1"/>
                    </a:cubicBezTo>
                    <a:cubicBezTo>
                      <a:pt x="0" y="1"/>
                      <a:pt x="0" y="1"/>
                      <a:pt x="0" y="1"/>
                    </a:cubicBezTo>
                    <a:moveTo>
                      <a:pt x="9" y="0"/>
                    </a:moveTo>
                    <a:cubicBezTo>
                      <a:pt x="6" y="1"/>
                      <a:pt x="3" y="1"/>
                      <a:pt x="0" y="1"/>
                    </a:cubicBezTo>
                    <a:cubicBezTo>
                      <a:pt x="3" y="1"/>
                      <a:pt x="6" y="1"/>
                      <a:pt x="9"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7" name="Freeform 131"/>
              <p:cNvSpPr/>
              <p:nvPr>
                <p:custDataLst>
                  <p:tags r:id="rId128"/>
                </p:custDataLst>
              </p:nvPr>
            </p:nvSpPr>
            <p:spPr bwMode="auto">
              <a:xfrm flipH="1">
                <a:off x="8537577" y="4104380"/>
                <a:ext cx="927136" cy="742714"/>
              </a:xfrm>
              <a:custGeom>
                <a:avLst/>
                <a:gdLst>
                  <a:gd name="T0" fmla="*/ 30 w 237"/>
                  <a:gd name="T1" fmla="*/ 0 h 190"/>
                  <a:gd name="T2" fmla="*/ 30 w 237"/>
                  <a:gd name="T3" fmla="*/ 0 h 190"/>
                  <a:gd name="T4" fmla="*/ 25 w 237"/>
                  <a:gd name="T5" fmla="*/ 31 h 190"/>
                  <a:gd name="T6" fmla="*/ 23 w 237"/>
                  <a:gd name="T7" fmla="*/ 39 h 190"/>
                  <a:gd name="T8" fmla="*/ 4 w 237"/>
                  <a:gd name="T9" fmla="*/ 151 h 190"/>
                  <a:gd name="T10" fmla="*/ 4 w 237"/>
                  <a:gd name="T11" fmla="*/ 151 h 190"/>
                  <a:gd name="T12" fmla="*/ 37 w 237"/>
                  <a:gd name="T13" fmla="*/ 190 h 190"/>
                  <a:gd name="T14" fmla="*/ 37 w 237"/>
                  <a:gd name="T15" fmla="*/ 190 h 190"/>
                  <a:gd name="T16" fmla="*/ 37 w 237"/>
                  <a:gd name="T17" fmla="*/ 190 h 190"/>
                  <a:gd name="T18" fmla="*/ 46 w 237"/>
                  <a:gd name="T19" fmla="*/ 189 h 190"/>
                  <a:gd name="T20" fmla="*/ 46 w 237"/>
                  <a:gd name="T21" fmla="*/ 189 h 190"/>
                  <a:gd name="T22" fmla="*/ 46 w 237"/>
                  <a:gd name="T23" fmla="*/ 189 h 190"/>
                  <a:gd name="T24" fmla="*/ 168 w 237"/>
                  <a:gd name="T25" fmla="*/ 154 h 190"/>
                  <a:gd name="T26" fmla="*/ 218 w 237"/>
                  <a:gd name="T27" fmla="*/ 140 h 190"/>
                  <a:gd name="T28" fmla="*/ 237 w 237"/>
                  <a:gd name="T29" fmla="*/ 89 h 190"/>
                  <a:gd name="T30" fmla="*/ 230 w 237"/>
                  <a:gd name="T31" fmla="*/ 87 h 190"/>
                  <a:gd name="T32" fmla="*/ 187 w 237"/>
                  <a:gd name="T33" fmla="*/ 84 h 190"/>
                  <a:gd name="T34" fmla="*/ 186 w 237"/>
                  <a:gd name="T35" fmla="*/ 85 h 190"/>
                  <a:gd name="T36" fmla="*/ 186 w 237"/>
                  <a:gd name="T37" fmla="*/ 85 h 190"/>
                  <a:gd name="T38" fmla="*/ 41 w 237"/>
                  <a:gd name="T39" fmla="*/ 79 h 190"/>
                  <a:gd name="T40" fmla="*/ 40 w 237"/>
                  <a:gd name="T41" fmla="*/ 78 h 190"/>
                  <a:gd name="T42" fmla="*/ 41 w 237"/>
                  <a:gd name="T43" fmla="*/ 77 h 190"/>
                  <a:gd name="T44" fmla="*/ 41 w 237"/>
                  <a:gd name="T45" fmla="*/ 77 h 190"/>
                  <a:gd name="T46" fmla="*/ 152 w 237"/>
                  <a:gd name="T47" fmla="*/ 82 h 190"/>
                  <a:gd name="T48" fmla="*/ 109 w 237"/>
                  <a:gd name="T49" fmla="*/ 79 h 190"/>
                  <a:gd name="T50" fmla="*/ 114 w 237"/>
                  <a:gd name="T51" fmla="*/ 21 h 190"/>
                  <a:gd name="T52" fmla="*/ 114 w 237"/>
                  <a:gd name="T53" fmla="*/ 21 h 190"/>
                  <a:gd name="T54" fmla="*/ 114 w 237"/>
                  <a:gd name="T55" fmla="*/ 21 h 190"/>
                  <a:gd name="T56" fmla="*/ 28 w 237"/>
                  <a:gd name="T57" fmla="*/ 14 h 190"/>
                  <a:gd name="T58" fmla="*/ 30 w 237"/>
                  <a:gd name="T5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90">
                    <a:moveTo>
                      <a:pt x="30" y="0"/>
                    </a:moveTo>
                    <a:cubicBezTo>
                      <a:pt x="30" y="0"/>
                      <a:pt x="30" y="0"/>
                      <a:pt x="30" y="0"/>
                    </a:cubicBezTo>
                    <a:cubicBezTo>
                      <a:pt x="25" y="31"/>
                      <a:pt x="25" y="31"/>
                      <a:pt x="25" y="31"/>
                    </a:cubicBezTo>
                    <a:cubicBezTo>
                      <a:pt x="23" y="39"/>
                      <a:pt x="23" y="39"/>
                      <a:pt x="23" y="39"/>
                    </a:cubicBezTo>
                    <a:cubicBezTo>
                      <a:pt x="4" y="151"/>
                      <a:pt x="4" y="151"/>
                      <a:pt x="4" y="151"/>
                    </a:cubicBezTo>
                    <a:cubicBezTo>
                      <a:pt x="4" y="151"/>
                      <a:pt x="4" y="151"/>
                      <a:pt x="4" y="151"/>
                    </a:cubicBezTo>
                    <a:cubicBezTo>
                      <a:pt x="0" y="172"/>
                      <a:pt x="17" y="190"/>
                      <a:pt x="37" y="190"/>
                    </a:cubicBezTo>
                    <a:cubicBezTo>
                      <a:pt x="37" y="190"/>
                      <a:pt x="37" y="190"/>
                      <a:pt x="37" y="190"/>
                    </a:cubicBezTo>
                    <a:cubicBezTo>
                      <a:pt x="37" y="190"/>
                      <a:pt x="37" y="190"/>
                      <a:pt x="37" y="190"/>
                    </a:cubicBezTo>
                    <a:cubicBezTo>
                      <a:pt x="40" y="190"/>
                      <a:pt x="43" y="190"/>
                      <a:pt x="46" y="189"/>
                    </a:cubicBezTo>
                    <a:cubicBezTo>
                      <a:pt x="46" y="189"/>
                      <a:pt x="46" y="189"/>
                      <a:pt x="46" y="189"/>
                    </a:cubicBezTo>
                    <a:cubicBezTo>
                      <a:pt x="46" y="189"/>
                      <a:pt x="46" y="189"/>
                      <a:pt x="46" y="189"/>
                    </a:cubicBezTo>
                    <a:cubicBezTo>
                      <a:pt x="168" y="154"/>
                      <a:pt x="168" y="154"/>
                      <a:pt x="168" y="154"/>
                    </a:cubicBezTo>
                    <a:cubicBezTo>
                      <a:pt x="218" y="140"/>
                      <a:pt x="218" y="140"/>
                      <a:pt x="218" y="140"/>
                    </a:cubicBezTo>
                    <a:cubicBezTo>
                      <a:pt x="237" y="89"/>
                      <a:pt x="237" y="89"/>
                      <a:pt x="237" y="89"/>
                    </a:cubicBezTo>
                    <a:cubicBezTo>
                      <a:pt x="233" y="88"/>
                      <a:pt x="230" y="87"/>
                      <a:pt x="230" y="87"/>
                    </a:cubicBezTo>
                    <a:cubicBezTo>
                      <a:pt x="187" y="84"/>
                      <a:pt x="187" y="84"/>
                      <a:pt x="187" y="84"/>
                    </a:cubicBezTo>
                    <a:cubicBezTo>
                      <a:pt x="187" y="85"/>
                      <a:pt x="186" y="85"/>
                      <a:pt x="186" y="85"/>
                    </a:cubicBezTo>
                    <a:cubicBezTo>
                      <a:pt x="186" y="85"/>
                      <a:pt x="186" y="85"/>
                      <a:pt x="186" y="85"/>
                    </a:cubicBezTo>
                    <a:cubicBezTo>
                      <a:pt x="41" y="79"/>
                      <a:pt x="41" y="79"/>
                      <a:pt x="41" y="79"/>
                    </a:cubicBezTo>
                    <a:cubicBezTo>
                      <a:pt x="40" y="79"/>
                      <a:pt x="40" y="79"/>
                      <a:pt x="40" y="78"/>
                    </a:cubicBezTo>
                    <a:cubicBezTo>
                      <a:pt x="40" y="78"/>
                      <a:pt x="40" y="77"/>
                      <a:pt x="41" y="77"/>
                    </a:cubicBezTo>
                    <a:cubicBezTo>
                      <a:pt x="41" y="77"/>
                      <a:pt x="41" y="77"/>
                      <a:pt x="41" y="77"/>
                    </a:cubicBezTo>
                    <a:cubicBezTo>
                      <a:pt x="152" y="82"/>
                      <a:pt x="152" y="82"/>
                      <a:pt x="152" y="82"/>
                    </a:cubicBezTo>
                    <a:cubicBezTo>
                      <a:pt x="109" y="79"/>
                      <a:pt x="109" y="79"/>
                      <a:pt x="109" y="79"/>
                    </a:cubicBezTo>
                    <a:cubicBezTo>
                      <a:pt x="114" y="21"/>
                      <a:pt x="114" y="21"/>
                      <a:pt x="114" y="21"/>
                    </a:cubicBezTo>
                    <a:cubicBezTo>
                      <a:pt x="114" y="21"/>
                      <a:pt x="114" y="21"/>
                      <a:pt x="114" y="21"/>
                    </a:cubicBezTo>
                    <a:cubicBezTo>
                      <a:pt x="114" y="21"/>
                      <a:pt x="114" y="21"/>
                      <a:pt x="114" y="21"/>
                    </a:cubicBezTo>
                    <a:cubicBezTo>
                      <a:pt x="28" y="14"/>
                      <a:pt x="28" y="14"/>
                      <a:pt x="28" y="14"/>
                    </a:cubicBezTo>
                    <a:cubicBezTo>
                      <a:pt x="30" y="0"/>
                      <a:pt x="30" y="0"/>
                      <a:pt x="3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8" name="Freeform 132"/>
              <p:cNvSpPr/>
              <p:nvPr>
                <p:custDataLst>
                  <p:tags r:id="rId129"/>
                </p:custDataLst>
              </p:nvPr>
            </p:nvSpPr>
            <p:spPr bwMode="auto">
              <a:xfrm flipH="1">
                <a:off x="8733734" y="4404484"/>
                <a:ext cx="575059" cy="31854"/>
              </a:xfrm>
              <a:custGeom>
                <a:avLst/>
                <a:gdLst>
                  <a:gd name="T0" fmla="*/ 1 w 147"/>
                  <a:gd name="T1" fmla="*/ 0 h 8"/>
                  <a:gd name="T2" fmla="*/ 0 w 147"/>
                  <a:gd name="T3" fmla="*/ 1 h 8"/>
                  <a:gd name="T4" fmla="*/ 1 w 147"/>
                  <a:gd name="T5" fmla="*/ 2 h 8"/>
                  <a:gd name="T6" fmla="*/ 146 w 147"/>
                  <a:gd name="T7" fmla="*/ 8 h 8"/>
                  <a:gd name="T8" fmla="*/ 146 w 147"/>
                  <a:gd name="T9" fmla="*/ 8 h 8"/>
                  <a:gd name="T10" fmla="*/ 147 w 147"/>
                  <a:gd name="T11" fmla="*/ 7 h 8"/>
                  <a:gd name="T12" fmla="*/ 147 w 147"/>
                  <a:gd name="T13" fmla="*/ 7 h 8"/>
                  <a:gd name="T14" fmla="*/ 146 w 147"/>
                  <a:gd name="T15" fmla="*/ 6 h 8"/>
                  <a:gd name="T16" fmla="*/ 120 w 147"/>
                  <a:gd name="T17" fmla="*/ 5 h 8"/>
                  <a:gd name="T18" fmla="*/ 120 w 147"/>
                  <a:gd name="T19" fmla="*/ 5 h 8"/>
                  <a:gd name="T20" fmla="*/ 112 w 147"/>
                  <a:gd name="T21" fmla="*/ 5 h 8"/>
                  <a:gd name="T22" fmla="*/ 1 w 147"/>
                  <a:gd name="T23" fmla="*/ 0 h 8"/>
                  <a:gd name="T24" fmla="*/ 1 w 147"/>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8">
                    <a:moveTo>
                      <a:pt x="1" y="0"/>
                    </a:moveTo>
                    <a:cubicBezTo>
                      <a:pt x="0" y="0"/>
                      <a:pt x="0" y="1"/>
                      <a:pt x="0" y="1"/>
                    </a:cubicBezTo>
                    <a:cubicBezTo>
                      <a:pt x="0" y="2"/>
                      <a:pt x="0" y="2"/>
                      <a:pt x="1" y="2"/>
                    </a:cubicBezTo>
                    <a:cubicBezTo>
                      <a:pt x="146" y="8"/>
                      <a:pt x="146" y="8"/>
                      <a:pt x="146" y="8"/>
                    </a:cubicBezTo>
                    <a:cubicBezTo>
                      <a:pt x="146" y="8"/>
                      <a:pt x="146" y="8"/>
                      <a:pt x="146" y="8"/>
                    </a:cubicBezTo>
                    <a:cubicBezTo>
                      <a:pt x="146" y="8"/>
                      <a:pt x="147" y="8"/>
                      <a:pt x="147" y="7"/>
                    </a:cubicBezTo>
                    <a:cubicBezTo>
                      <a:pt x="147" y="7"/>
                      <a:pt x="147" y="7"/>
                      <a:pt x="147" y="7"/>
                    </a:cubicBezTo>
                    <a:cubicBezTo>
                      <a:pt x="147" y="6"/>
                      <a:pt x="146" y="6"/>
                      <a:pt x="146" y="6"/>
                    </a:cubicBezTo>
                    <a:cubicBezTo>
                      <a:pt x="120" y="5"/>
                      <a:pt x="120" y="5"/>
                      <a:pt x="120" y="5"/>
                    </a:cubicBezTo>
                    <a:cubicBezTo>
                      <a:pt x="120" y="5"/>
                      <a:pt x="120" y="5"/>
                      <a:pt x="120" y="5"/>
                    </a:cubicBezTo>
                    <a:cubicBezTo>
                      <a:pt x="112" y="5"/>
                      <a:pt x="112" y="5"/>
                      <a:pt x="112" y="5"/>
                    </a:cubicBezTo>
                    <a:cubicBezTo>
                      <a:pt x="1" y="0"/>
                      <a:pt x="1" y="0"/>
                      <a:pt x="1" y="0"/>
                    </a:cubicBezTo>
                    <a:cubicBezTo>
                      <a:pt x="1" y="0"/>
                      <a:pt x="1"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29" name="Freeform 133"/>
              <p:cNvSpPr/>
              <p:nvPr>
                <p:custDataLst>
                  <p:tags r:id="rId130"/>
                </p:custDataLst>
              </p:nvPr>
            </p:nvSpPr>
            <p:spPr bwMode="auto">
              <a:xfrm flipH="1">
                <a:off x="8193884" y="4432985"/>
                <a:ext cx="543204" cy="590148"/>
              </a:xfrm>
              <a:custGeom>
                <a:avLst/>
                <a:gdLst>
                  <a:gd name="T0" fmla="*/ 117 w 139"/>
                  <a:gd name="T1" fmla="*/ 0 h 151"/>
                  <a:gd name="T2" fmla="*/ 60 w 139"/>
                  <a:gd name="T3" fmla="*/ 0 h 151"/>
                  <a:gd name="T4" fmla="*/ 4 w 139"/>
                  <a:gd name="T5" fmla="*/ 151 h 151"/>
                  <a:gd name="T6" fmla="*/ 0 w 139"/>
                  <a:gd name="T7" fmla="*/ 151 h 151"/>
                  <a:gd name="T8" fmla="*/ 139 w 139"/>
                  <a:gd name="T9" fmla="*/ 151 h 151"/>
                  <a:gd name="T10" fmla="*/ 112 w 139"/>
                  <a:gd name="T11" fmla="*/ 119 h 151"/>
                  <a:gd name="T12" fmla="*/ 112 w 139"/>
                  <a:gd name="T13" fmla="*/ 39 h 151"/>
                  <a:gd name="T14" fmla="*/ 117 w 139"/>
                  <a:gd name="T15" fmla="*/ 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51">
                    <a:moveTo>
                      <a:pt x="117" y="0"/>
                    </a:moveTo>
                    <a:cubicBezTo>
                      <a:pt x="60" y="0"/>
                      <a:pt x="60" y="0"/>
                      <a:pt x="60" y="0"/>
                    </a:cubicBezTo>
                    <a:cubicBezTo>
                      <a:pt x="4" y="151"/>
                      <a:pt x="4" y="151"/>
                      <a:pt x="4" y="151"/>
                    </a:cubicBezTo>
                    <a:cubicBezTo>
                      <a:pt x="0" y="151"/>
                      <a:pt x="0" y="151"/>
                      <a:pt x="0" y="151"/>
                    </a:cubicBezTo>
                    <a:cubicBezTo>
                      <a:pt x="139" y="151"/>
                      <a:pt x="139" y="151"/>
                      <a:pt x="139" y="151"/>
                    </a:cubicBezTo>
                    <a:cubicBezTo>
                      <a:pt x="129" y="143"/>
                      <a:pt x="119" y="132"/>
                      <a:pt x="112" y="119"/>
                    </a:cubicBezTo>
                    <a:cubicBezTo>
                      <a:pt x="100" y="95"/>
                      <a:pt x="100" y="67"/>
                      <a:pt x="112" y="39"/>
                    </a:cubicBezTo>
                    <a:cubicBezTo>
                      <a:pt x="118" y="26"/>
                      <a:pt x="119" y="13"/>
                      <a:pt x="11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0" name="Freeform 134"/>
              <p:cNvSpPr/>
              <p:nvPr>
                <p:custDataLst>
                  <p:tags r:id="rId131"/>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1" name="Freeform 135"/>
              <p:cNvSpPr/>
              <p:nvPr>
                <p:custDataLst>
                  <p:tags r:id="rId132"/>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2" name="Freeform 136"/>
              <p:cNvSpPr/>
              <p:nvPr>
                <p:custDataLst>
                  <p:tags r:id="rId133"/>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close/>
                  </a:path>
                </a:pathLst>
              </a:custGeom>
              <a:solidFill>
                <a:srgbClr val="2F2A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3" name="Freeform 137"/>
              <p:cNvSpPr/>
              <p:nvPr>
                <p:custDataLst>
                  <p:tags r:id="rId134"/>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4" name="Freeform 138"/>
              <p:cNvSpPr/>
              <p:nvPr>
                <p:custDataLst>
                  <p:tags r:id="rId135"/>
                </p:custDataLst>
              </p:nvPr>
            </p:nvSpPr>
            <p:spPr bwMode="auto">
              <a:xfrm flipH="1">
                <a:off x="8643201" y="3306339"/>
                <a:ext cx="305133" cy="308486"/>
              </a:xfrm>
              <a:custGeom>
                <a:avLst/>
                <a:gdLst>
                  <a:gd name="T0" fmla="*/ 33 w 78"/>
                  <a:gd name="T1" fmla="*/ 0 h 79"/>
                  <a:gd name="T2" fmla="*/ 1 w 78"/>
                  <a:gd name="T3" fmla="*/ 10 h 79"/>
                  <a:gd name="T4" fmla="*/ 1 w 78"/>
                  <a:gd name="T5" fmla="*/ 10 h 79"/>
                  <a:gd name="T6" fmla="*/ 0 w 78"/>
                  <a:gd name="T7" fmla="*/ 11 h 79"/>
                  <a:gd name="T8" fmla="*/ 0 w 78"/>
                  <a:gd name="T9" fmla="*/ 11 h 79"/>
                  <a:gd name="T10" fmla="*/ 0 w 78"/>
                  <a:gd name="T11" fmla="*/ 11 h 79"/>
                  <a:gd name="T12" fmla="*/ 66 w 78"/>
                  <a:gd name="T13" fmla="*/ 79 h 79"/>
                  <a:gd name="T14" fmla="*/ 70 w 78"/>
                  <a:gd name="T15" fmla="*/ 63 h 79"/>
                  <a:gd name="T16" fmla="*/ 78 w 78"/>
                  <a:gd name="T17" fmla="*/ 40 h 79"/>
                  <a:gd name="T18" fmla="*/ 33 w 78"/>
                  <a:gd name="T19" fmla="*/ 0 h 79"/>
                  <a:gd name="T20" fmla="*/ 33 w 78"/>
                  <a:gd name="T21" fmla="*/ 0 h 79"/>
                  <a:gd name="T22" fmla="*/ 33 w 78"/>
                  <a:gd name="T23" fmla="*/ 0 h 79"/>
                  <a:gd name="T24" fmla="*/ 33 w 78"/>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79">
                    <a:moveTo>
                      <a:pt x="33" y="0"/>
                    </a:move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19" y="35"/>
                      <a:pt x="42" y="58"/>
                      <a:pt x="66" y="79"/>
                    </a:cubicBezTo>
                    <a:cubicBezTo>
                      <a:pt x="67" y="74"/>
                      <a:pt x="68" y="69"/>
                      <a:pt x="70" y="63"/>
                    </a:cubicBezTo>
                    <a:cubicBezTo>
                      <a:pt x="72" y="55"/>
                      <a:pt x="75" y="48"/>
                      <a:pt x="78" y="40"/>
                    </a:cubicBezTo>
                    <a:cubicBezTo>
                      <a:pt x="50" y="16"/>
                      <a:pt x="33" y="0"/>
                      <a:pt x="33" y="0"/>
                    </a:cubicBezTo>
                    <a:cubicBezTo>
                      <a:pt x="33" y="0"/>
                      <a:pt x="33" y="0"/>
                      <a:pt x="33" y="0"/>
                    </a:cubicBezTo>
                    <a:cubicBezTo>
                      <a:pt x="33" y="0"/>
                      <a:pt x="33" y="0"/>
                      <a:pt x="33" y="0"/>
                    </a:cubicBezTo>
                    <a:cubicBezTo>
                      <a:pt x="33" y="0"/>
                      <a:pt x="33" y="0"/>
                      <a:pt x="33" y="0"/>
                    </a:cubicBezTo>
                  </a:path>
                </a:pathLst>
              </a:custGeom>
              <a:solidFill>
                <a:srgbClr val="B294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5" name="Freeform 139"/>
              <p:cNvSpPr/>
              <p:nvPr>
                <p:custDataLst>
                  <p:tags r:id="rId136"/>
                </p:custDataLst>
              </p:nvPr>
            </p:nvSpPr>
            <p:spPr bwMode="auto">
              <a:xfrm flipH="1">
                <a:off x="7786480" y="5128756"/>
                <a:ext cx="1748648" cy="331958"/>
              </a:xfrm>
              <a:custGeom>
                <a:avLst/>
                <a:gdLst>
                  <a:gd name="T0" fmla="*/ 77 w 447"/>
                  <a:gd name="T1" fmla="*/ 0 h 85"/>
                  <a:gd name="T2" fmla="*/ 0 w 447"/>
                  <a:gd name="T3" fmla="*/ 12 h 85"/>
                  <a:gd name="T4" fmla="*/ 1 w 447"/>
                  <a:gd name="T5" fmla="*/ 16 h 85"/>
                  <a:gd name="T6" fmla="*/ 2 w 447"/>
                  <a:gd name="T7" fmla="*/ 16 h 85"/>
                  <a:gd name="T8" fmla="*/ 77 w 447"/>
                  <a:gd name="T9" fmla="*/ 4 h 85"/>
                  <a:gd name="T10" fmla="*/ 134 w 447"/>
                  <a:gd name="T11" fmla="*/ 11 h 85"/>
                  <a:gd name="T12" fmla="*/ 310 w 447"/>
                  <a:gd name="T13" fmla="*/ 53 h 85"/>
                  <a:gd name="T14" fmla="*/ 392 w 447"/>
                  <a:gd name="T15" fmla="*/ 73 h 85"/>
                  <a:gd name="T16" fmla="*/ 444 w 447"/>
                  <a:gd name="T17" fmla="*/ 85 h 85"/>
                  <a:gd name="T18" fmla="*/ 444 w 447"/>
                  <a:gd name="T19" fmla="*/ 83 h 85"/>
                  <a:gd name="T20" fmla="*/ 447 w 447"/>
                  <a:gd name="T21" fmla="*/ 84 h 85"/>
                  <a:gd name="T22" fmla="*/ 447 w 447"/>
                  <a:gd name="T23" fmla="*/ 82 h 85"/>
                  <a:gd name="T24" fmla="*/ 437 w 447"/>
                  <a:gd name="T25" fmla="*/ 79 h 85"/>
                  <a:gd name="T26" fmla="*/ 313 w 447"/>
                  <a:gd name="T27" fmla="*/ 50 h 85"/>
                  <a:gd name="T28" fmla="*/ 135 w 447"/>
                  <a:gd name="T29" fmla="*/ 7 h 85"/>
                  <a:gd name="T30" fmla="*/ 77 w 447"/>
                  <a:gd name="T3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7" h="85">
                    <a:moveTo>
                      <a:pt x="77" y="0"/>
                    </a:moveTo>
                    <a:cubicBezTo>
                      <a:pt x="32" y="0"/>
                      <a:pt x="0" y="12"/>
                      <a:pt x="0" y="12"/>
                    </a:cubicBezTo>
                    <a:cubicBezTo>
                      <a:pt x="1" y="16"/>
                      <a:pt x="1" y="16"/>
                      <a:pt x="1" y="16"/>
                    </a:cubicBezTo>
                    <a:cubicBezTo>
                      <a:pt x="2" y="16"/>
                      <a:pt x="2" y="16"/>
                      <a:pt x="2" y="16"/>
                    </a:cubicBezTo>
                    <a:cubicBezTo>
                      <a:pt x="5" y="15"/>
                      <a:pt x="35" y="4"/>
                      <a:pt x="77" y="4"/>
                    </a:cubicBezTo>
                    <a:cubicBezTo>
                      <a:pt x="94" y="4"/>
                      <a:pt x="114" y="6"/>
                      <a:pt x="134" y="11"/>
                    </a:cubicBezTo>
                    <a:cubicBezTo>
                      <a:pt x="169" y="20"/>
                      <a:pt x="243" y="37"/>
                      <a:pt x="310" y="53"/>
                    </a:cubicBezTo>
                    <a:cubicBezTo>
                      <a:pt x="340" y="60"/>
                      <a:pt x="368" y="67"/>
                      <a:pt x="392" y="73"/>
                    </a:cubicBezTo>
                    <a:cubicBezTo>
                      <a:pt x="418" y="79"/>
                      <a:pt x="437" y="83"/>
                      <a:pt x="444" y="85"/>
                    </a:cubicBezTo>
                    <a:cubicBezTo>
                      <a:pt x="444" y="83"/>
                      <a:pt x="444" y="83"/>
                      <a:pt x="444" y="83"/>
                    </a:cubicBezTo>
                    <a:cubicBezTo>
                      <a:pt x="447" y="84"/>
                      <a:pt x="447" y="84"/>
                      <a:pt x="447" y="84"/>
                    </a:cubicBezTo>
                    <a:cubicBezTo>
                      <a:pt x="447" y="82"/>
                      <a:pt x="447" y="82"/>
                      <a:pt x="447" y="82"/>
                    </a:cubicBezTo>
                    <a:cubicBezTo>
                      <a:pt x="447" y="82"/>
                      <a:pt x="443" y="81"/>
                      <a:pt x="437" y="79"/>
                    </a:cubicBezTo>
                    <a:cubicBezTo>
                      <a:pt x="416" y="74"/>
                      <a:pt x="367" y="63"/>
                      <a:pt x="313" y="50"/>
                    </a:cubicBezTo>
                    <a:cubicBezTo>
                      <a:pt x="245" y="34"/>
                      <a:pt x="170" y="16"/>
                      <a:pt x="135" y="7"/>
                    </a:cubicBezTo>
                    <a:cubicBezTo>
                      <a:pt x="114" y="2"/>
                      <a:pt x="94" y="0"/>
                      <a:pt x="7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6" name="Freeform 140"/>
              <p:cNvSpPr/>
              <p:nvPr>
                <p:custDataLst>
                  <p:tags r:id="rId137"/>
                </p:custDataLst>
              </p:nvPr>
            </p:nvSpPr>
            <p:spPr bwMode="auto">
              <a:xfrm flipH="1">
                <a:off x="7462905" y="5452331"/>
                <a:ext cx="335311" cy="249806"/>
              </a:xfrm>
              <a:custGeom>
                <a:avLst/>
                <a:gdLst>
                  <a:gd name="T0" fmla="*/ 0 w 86"/>
                  <a:gd name="T1" fmla="*/ 0 h 64"/>
                  <a:gd name="T2" fmla="*/ 0 w 86"/>
                  <a:gd name="T3" fmla="*/ 2 h 64"/>
                  <a:gd name="T4" fmla="*/ 2 w 86"/>
                  <a:gd name="T5" fmla="*/ 58 h 64"/>
                  <a:gd name="T6" fmla="*/ 2 w 86"/>
                  <a:gd name="T7" fmla="*/ 58 h 64"/>
                  <a:gd name="T8" fmla="*/ 86 w 86"/>
                  <a:gd name="T9" fmla="*/ 64 h 64"/>
                  <a:gd name="T10" fmla="*/ 86 w 86"/>
                  <a:gd name="T11" fmla="*/ 64 h 64"/>
                  <a:gd name="T12" fmla="*/ 86 w 86"/>
                  <a:gd name="T13" fmla="*/ 64 h 64"/>
                  <a:gd name="T14" fmla="*/ 74 w 86"/>
                  <a:gd name="T15" fmla="*/ 14 h 64"/>
                  <a:gd name="T16" fmla="*/ 74 w 86"/>
                  <a:gd name="T17" fmla="*/ 14 h 64"/>
                  <a:gd name="T18" fmla="*/ 3 w 86"/>
                  <a:gd name="T19" fmla="*/ 1 h 64"/>
                  <a:gd name="T20" fmla="*/ 0 w 86"/>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64">
                    <a:moveTo>
                      <a:pt x="0" y="0"/>
                    </a:moveTo>
                    <a:cubicBezTo>
                      <a:pt x="0" y="2"/>
                      <a:pt x="0" y="2"/>
                      <a:pt x="0" y="2"/>
                    </a:cubicBezTo>
                    <a:cubicBezTo>
                      <a:pt x="2" y="58"/>
                      <a:pt x="2" y="58"/>
                      <a:pt x="2" y="58"/>
                    </a:cubicBezTo>
                    <a:cubicBezTo>
                      <a:pt x="2" y="58"/>
                      <a:pt x="2" y="58"/>
                      <a:pt x="2" y="58"/>
                    </a:cubicBezTo>
                    <a:cubicBezTo>
                      <a:pt x="3" y="58"/>
                      <a:pt x="85" y="64"/>
                      <a:pt x="86" y="64"/>
                    </a:cubicBezTo>
                    <a:cubicBezTo>
                      <a:pt x="86" y="64"/>
                      <a:pt x="86" y="64"/>
                      <a:pt x="86" y="64"/>
                    </a:cubicBezTo>
                    <a:cubicBezTo>
                      <a:pt x="86" y="64"/>
                      <a:pt x="86" y="64"/>
                      <a:pt x="86" y="64"/>
                    </a:cubicBezTo>
                    <a:cubicBezTo>
                      <a:pt x="74" y="14"/>
                      <a:pt x="74" y="14"/>
                      <a:pt x="74" y="14"/>
                    </a:cubicBezTo>
                    <a:cubicBezTo>
                      <a:pt x="74" y="14"/>
                      <a:pt x="74" y="14"/>
                      <a:pt x="74" y="14"/>
                    </a:cubicBezTo>
                    <a:cubicBezTo>
                      <a:pt x="3" y="1"/>
                      <a:pt x="3" y="1"/>
                      <a:pt x="3" y="1"/>
                    </a:cubicBezTo>
                    <a:cubicBezTo>
                      <a:pt x="0" y="0"/>
                      <a:pt x="0" y="0"/>
                      <a:pt x="0"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7" name="Freeform 141"/>
              <p:cNvSpPr/>
              <p:nvPr>
                <p:custDataLst>
                  <p:tags r:id="rId138"/>
                </p:custDataLst>
              </p:nvPr>
            </p:nvSpPr>
            <p:spPr bwMode="auto">
              <a:xfrm flipH="1">
                <a:off x="7078974" y="5507658"/>
                <a:ext cx="430875" cy="456023"/>
              </a:xfrm>
              <a:custGeom>
                <a:avLst/>
                <a:gdLst>
                  <a:gd name="T0" fmla="*/ 0 w 110"/>
                  <a:gd name="T1" fmla="*/ 0 h 117"/>
                  <a:gd name="T2" fmla="*/ 0 w 110"/>
                  <a:gd name="T3" fmla="*/ 0 h 117"/>
                  <a:gd name="T4" fmla="*/ 12 w 110"/>
                  <a:gd name="T5" fmla="*/ 50 h 117"/>
                  <a:gd name="T6" fmla="*/ 12 w 110"/>
                  <a:gd name="T7" fmla="*/ 50 h 117"/>
                  <a:gd name="T8" fmla="*/ 48 w 110"/>
                  <a:gd name="T9" fmla="*/ 90 h 117"/>
                  <a:gd name="T10" fmla="*/ 48 w 110"/>
                  <a:gd name="T11" fmla="*/ 90 h 117"/>
                  <a:gd name="T12" fmla="*/ 110 w 110"/>
                  <a:gd name="T13" fmla="*/ 117 h 117"/>
                  <a:gd name="T14" fmla="*/ 110 w 110"/>
                  <a:gd name="T15" fmla="*/ 117 h 117"/>
                  <a:gd name="T16" fmla="*/ 110 w 110"/>
                  <a:gd name="T17" fmla="*/ 117 h 117"/>
                  <a:gd name="T18" fmla="*/ 93 w 110"/>
                  <a:gd name="T19" fmla="*/ 83 h 117"/>
                  <a:gd name="T20" fmla="*/ 93 w 110"/>
                  <a:gd name="T21" fmla="*/ 83 h 117"/>
                  <a:gd name="T22" fmla="*/ 52 w 110"/>
                  <a:gd name="T23" fmla="*/ 6 h 117"/>
                  <a:gd name="T24" fmla="*/ 52 w 110"/>
                  <a:gd name="T25" fmla="*/ 6 h 117"/>
                  <a:gd name="T26" fmla="*/ 0 w 110"/>
                  <a:gd name="T2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17">
                    <a:moveTo>
                      <a:pt x="0" y="0"/>
                    </a:moveTo>
                    <a:cubicBezTo>
                      <a:pt x="0" y="0"/>
                      <a:pt x="0" y="0"/>
                      <a:pt x="0" y="0"/>
                    </a:cubicBezTo>
                    <a:cubicBezTo>
                      <a:pt x="12" y="50"/>
                      <a:pt x="12" y="50"/>
                      <a:pt x="12" y="50"/>
                    </a:cubicBezTo>
                    <a:cubicBezTo>
                      <a:pt x="12" y="50"/>
                      <a:pt x="12" y="50"/>
                      <a:pt x="12" y="50"/>
                    </a:cubicBezTo>
                    <a:cubicBezTo>
                      <a:pt x="20" y="68"/>
                      <a:pt x="34" y="81"/>
                      <a:pt x="48" y="90"/>
                    </a:cubicBezTo>
                    <a:cubicBezTo>
                      <a:pt x="48" y="90"/>
                      <a:pt x="48" y="90"/>
                      <a:pt x="48" y="90"/>
                    </a:cubicBezTo>
                    <a:cubicBezTo>
                      <a:pt x="77" y="110"/>
                      <a:pt x="110" y="117"/>
                      <a:pt x="110" y="117"/>
                    </a:cubicBezTo>
                    <a:cubicBezTo>
                      <a:pt x="110" y="117"/>
                      <a:pt x="110" y="117"/>
                      <a:pt x="110" y="117"/>
                    </a:cubicBezTo>
                    <a:cubicBezTo>
                      <a:pt x="110" y="117"/>
                      <a:pt x="110" y="117"/>
                      <a:pt x="110" y="117"/>
                    </a:cubicBezTo>
                    <a:cubicBezTo>
                      <a:pt x="93" y="83"/>
                      <a:pt x="93" y="83"/>
                      <a:pt x="93" y="83"/>
                    </a:cubicBezTo>
                    <a:cubicBezTo>
                      <a:pt x="93" y="83"/>
                      <a:pt x="93" y="83"/>
                      <a:pt x="93" y="83"/>
                    </a:cubicBezTo>
                    <a:cubicBezTo>
                      <a:pt x="52" y="6"/>
                      <a:pt x="52" y="6"/>
                      <a:pt x="52" y="6"/>
                    </a:cubicBezTo>
                    <a:cubicBezTo>
                      <a:pt x="52" y="6"/>
                      <a:pt x="52" y="6"/>
                      <a:pt x="52" y="6"/>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8" name="Freeform 142"/>
              <p:cNvSpPr>
                <a:spLocks noEditPoints="1"/>
              </p:cNvSpPr>
              <p:nvPr>
                <p:custDataLst>
                  <p:tags r:id="rId139"/>
                </p:custDataLst>
              </p:nvPr>
            </p:nvSpPr>
            <p:spPr bwMode="auto">
              <a:xfrm flipH="1">
                <a:off x="9179699" y="5933503"/>
                <a:ext cx="3353" cy="3353"/>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1"/>
                      <a:pt x="0" y="1"/>
                    </a:cubicBezTo>
                    <a:cubicBezTo>
                      <a:pt x="1" y="1"/>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39" name="Freeform 143"/>
              <p:cNvSpPr/>
              <p:nvPr>
                <p:custDataLst>
                  <p:tags r:id="rId140"/>
                </p:custDataLst>
              </p:nvPr>
            </p:nvSpPr>
            <p:spPr bwMode="auto">
              <a:xfrm flipH="1">
                <a:off x="8862829" y="5725610"/>
                <a:ext cx="598531" cy="238071"/>
              </a:xfrm>
              <a:custGeom>
                <a:avLst/>
                <a:gdLst>
                  <a:gd name="T0" fmla="*/ 50 w 153"/>
                  <a:gd name="T1" fmla="*/ 0 h 61"/>
                  <a:gd name="T2" fmla="*/ 50 w 153"/>
                  <a:gd name="T3" fmla="*/ 0 h 61"/>
                  <a:gd name="T4" fmla="*/ 17 w 153"/>
                  <a:gd name="T5" fmla="*/ 29 h 61"/>
                  <a:gd name="T6" fmla="*/ 0 w 153"/>
                  <a:gd name="T7" fmla="*/ 45 h 61"/>
                  <a:gd name="T8" fmla="*/ 40 w 153"/>
                  <a:gd name="T9" fmla="*/ 61 h 61"/>
                  <a:gd name="T10" fmla="*/ 71 w 153"/>
                  <a:gd name="T11" fmla="*/ 54 h 61"/>
                  <a:gd name="T12" fmla="*/ 71 w 153"/>
                  <a:gd name="T13" fmla="*/ 54 h 61"/>
                  <a:gd name="T14" fmla="*/ 72 w 153"/>
                  <a:gd name="T15" fmla="*/ 53 h 61"/>
                  <a:gd name="T16" fmla="*/ 72 w 153"/>
                  <a:gd name="T17" fmla="*/ 53 h 61"/>
                  <a:gd name="T18" fmla="*/ 72 w 153"/>
                  <a:gd name="T19" fmla="*/ 53 h 61"/>
                  <a:gd name="T20" fmla="*/ 72 w 153"/>
                  <a:gd name="T21" fmla="*/ 53 h 61"/>
                  <a:gd name="T22" fmla="*/ 72 w 153"/>
                  <a:gd name="T23" fmla="*/ 53 h 61"/>
                  <a:gd name="T24" fmla="*/ 72 w 153"/>
                  <a:gd name="T25" fmla="*/ 53 h 61"/>
                  <a:gd name="T26" fmla="*/ 72 w 153"/>
                  <a:gd name="T27" fmla="*/ 53 h 61"/>
                  <a:gd name="T28" fmla="*/ 99 w 153"/>
                  <a:gd name="T29" fmla="*/ 40 h 61"/>
                  <a:gd name="T30" fmla="*/ 99 w 153"/>
                  <a:gd name="T31" fmla="*/ 40 h 61"/>
                  <a:gd name="T32" fmla="*/ 153 w 153"/>
                  <a:gd name="T33" fmla="*/ 4 h 61"/>
                  <a:gd name="T34" fmla="*/ 147 w 153"/>
                  <a:gd name="T35" fmla="*/ 3 h 61"/>
                  <a:gd name="T36" fmla="*/ 50 w 153"/>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61">
                    <a:moveTo>
                      <a:pt x="50" y="0"/>
                    </a:moveTo>
                    <a:cubicBezTo>
                      <a:pt x="50" y="0"/>
                      <a:pt x="50" y="0"/>
                      <a:pt x="50" y="0"/>
                    </a:cubicBezTo>
                    <a:cubicBezTo>
                      <a:pt x="17" y="29"/>
                      <a:pt x="17" y="29"/>
                      <a:pt x="17" y="29"/>
                    </a:cubicBezTo>
                    <a:cubicBezTo>
                      <a:pt x="0" y="45"/>
                      <a:pt x="0" y="45"/>
                      <a:pt x="0" y="45"/>
                    </a:cubicBezTo>
                    <a:cubicBezTo>
                      <a:pt x="0" y="45"/>
                      <a:pt x="14" y="61"/>
                      <a:pt x="40" y="61"/>
                    </a:cubicBezTo>
                    <a:cubicBezTo>
                      <a:pt x="49" y="61"/>
                      <a:pt x="60" y="59"/>
                      <a:pt x="71" y="54"/>
                    </a:cubicBezTo>
                    <a:cubicBezTo>
                      <a:pt x="71" y="54"/>
                      <a:pt x="71" y="54"/>
                      <a:pt x="71" y="54"/>
                    </a:cubicBezTo>
                    <a:cubicBezTo>
                      <a:pt x="72" y="54"/>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82" y="49"/>
                      <a:pt x="91" y="44"/>
                      <a:pt x="99" y="40"/>
                    </a:cubicBezTo>
                    <a:cubicBezTo>
                      <a:pt x="99" y="40"/>
                      <a:pt x="99" y="40"/>
                      <a:pt x="99" y="40"/>
                    </a:cubicBezTo>
                    <a:cubicBezTo>
                      <a:pt x="131" y="22"/>
                      <a:pt x="153" y="4"/>
                      <a:pt x="153" y="4"/>
                    </a:cubicBezTo>
                    <a:cubicBezTo>
                      <a:pt x="147" y="3"/>
                      <a:pt x="147" y="3"/>
                      <a:pt x="147" y="3"/>
                    </a:cubicBezTo>
                    <a:cubicBezTo>
                      <a:pt x="50" y="0"/>
                      <a:pt x="50" y="0"/>
                      <a:pt x="5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0" name="Freeform 144"/>
              <p:cNvSpPr/>
              <p:nvPr>
                <p:custDataLst>
                  <p:tags r:id="rId141"/>
                </p:custDataLst>
              </p:nvPr>
            </p:nvSpPr>
            <p:spPr bwMode="auto">
              <a:xfrm flipH="1">
                <a:off x="8416865" y="2939174"/>
                <a:ext cx="117359" cy="105622"/>
              </a:xfrm>
              <a:custGeom>
                <a:avLst/>
                <a:gdLst>
                  <a:gd name="T0" fmla="*/ 0 w 30"/>
                  <a:gd name="T1" fmla="*/ 0 h 27"/>
                  <a:gd name="T2" fmla="*/ 0 w 30"/>
                  <a:gd name="T3" fmla="*/ 0 h 27"/>
                  <a:gd name="T4" fmla="*/ 0 w 30"/>
                  <a:gd name="T5" fmla="*/ 0 h 27"/>
                  <a:gd name="T6" fmla="*/ 2 w 30"/>
                  <a:gd name="T7" fmla="*/ 27 h 27"/>
                  <a:gd name="T8" fmla="*/ 29 w 30"/>
                  <a:gd name="T9" fmla="*/ 16 h 27"/>
                  <a:gd name="T10" fmla="*/ 30 w 30"/>
                  <a:gd name="T11" fmla="*/ 9 h 27"/>
                  <a:gd name="T12" fmla="*/ 2 w 30"/>
                  <a:gd name="T13" fmla="*/ 1 h 27"/>
                  <a:gd name="T14" fmla="*/ 0 w 30"/>
                  <a:gd name="T15" fmla="*/ 0 h 27"/>
                  <a:gd name="T16" fmla="*/ 0 w 30"/>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0" y="0"/>
                    </a:moveTo>
                    <a:cubicBezTo>
                      <a:pt x="0" y="0"/>
                      <a:pt x="0" y="0"/>
                      <a:pt x="0" y="0"/>
                    </a:cubicBezTo>
                    <a:cubicBezTo>
                      <a:pt x="0" y="0"/>
                      <a:pt x="0" y="0"/>
                      <a:pt x="0" y="0"/>
                    </a:cubicBezTo>
                    <a:cubicBezTo>
                      <a:pt x="2" y="27"/>
                      <a:pt x="2" y="27"/>
                      <a:pt x="2" y="27"/>
                    </a:cubicBezTo>
                    <a:cubicBezTo>
                      <a:pt x="29" y="16"/>
                      <a:pt x="29" y="16"/>
                      <a:pt x="29" y="16"/>
                    </a:cubicBezTo>
                    <a:cubicBezTo>
                      <a:pt x="30" y="14"/>
                      <a:pt x="30" y="11"/>
                      <a:pt x="30" y="9"/>
                    </a:cubicBezTo>
                    <a:cubicBezTo>
                      <a:pt x="20" y="9"/>
                      <a:pt x="10" y="7"/>
                      <a:pt x="2" y="1"/>
                    </a:cubicBezTo>
                    <a:cubicBezTo>
                      <a:pt x="1" y="1"/>
                      <a:pt x="1" y="1"/>
                      <a:pt x="0" y="0"/>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1" name="Freeform 145"/>
              <p:cNvSpPr/>
              <p:nvPr>
                <p:custDataLst>
                  <p:tags r:id="rId142"/>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close/>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2" name="Freeform 146"/>
              <p:cNvSpPr/>
              <p:nvPr>
                <p:custDataLst>
                  <p:tags r:id="rId143"/>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443" name="Freeform 147"/>
              <p:cNvSpPr/>
              <p:nvPr>
                <p:custDataLst>
                  <p:tags r:id="rId144"/>
                </p:custDataLst>
              </p:nvPr>
            </p:nvSpPr>
            <p:spPr bwMode="auto">
              <a:xfrm flipH="1">
                <a:off x="8554343" y="2317171"/>
                <a:ext cx="112330" cy="11735"/>
              </a:xfrm>
              <a:custGeom>
                <a:avLst/>
                <a:gdLst>
                  <a:gd name="T0" fmla="*/ 3 w 29"/>
                  <a:gd name="T1" fmla="*/ 0 h 3"/>
                  <a:gd name="T2" fmla="*/ 1 w 29"/>
                  <a:gd name="T3" fmla="*/ 1 h 3"/>
                  <a:gd name="T4" fmla="*/ 0 w 29"/>
                  <a:gd name="T5" fmla="*/ 2 h 3"/>
                  <a:gd name="T6" fmla="*/ 0 w 29"/>
                  <a:gd name="T7" fmla="*/ 2 h 3"/>
                  <a:gd name="T8" fmla="*/ 2 w 29"/>
                  <a:gd name="T9" fmla="*/ 2 h 3"/>
                  <a:gd name="T10" fmla="*/ 2 w 29"/>
                  <a:gd name="T11" fmla="*/ 2 h 3"/>
                  <a:gd name="T12" fmla="*/ 2 w 29"/>
                  <a:gd name="T13" fmla="*/ 2 h 3"/>
                  <a:gd name="T14" fmla="*/ 29 w 29"/>
                  <a:gd name="T15" fmla="*/ 3 h 3"/>
                  <a:gd name="T16" fmla="*/ 29 w 29"/>
                  <a:gd name="T17" fmla="*/ 1 h 3"/>
                  <a:gd name="T18" fmla="*/ 3 w 29"/>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
                    <a:moveTo>
                      <a:pt x="3" y="0"/>
                    </a:moveTo>
                    <a:cubicBezTo>
                      <a:pt x="2" y="1"/>
                      <a:pt x="2" y="1"/>
                      <a:pt x="1" y="1"/>
                    </a:cubicBezTo>
                    <a:cubicBezTo>
                      <a:pt x="1" y="1"/>
                      <a:pt x="1" y="2"/>
                      <a:pt x="0" y="2"/>
                    </a:cubicBezTo>
                    <a:cubicBezTo>
                      <a:pt x="0" y="2"/>
                      <a:pt x="0" y="2"/>
                      <a:pt x="0" y="2"/>
                    </a:cubicBezTo>
                    <a:cubicBezTo>
                      <a:pt x="2" y="2"/>
                      <a:pt x="2" y="2"/>
                      <a:pt x="2" y="2"/>
                    </a:cubicBezTo>
                    <a:cubicBezTo>
                      <a:pt x="2" y="2"/>
                      <a:pt x="2" y="2"/>
                      <a:pt x="2" y="2"/>
                    </a:cubicBezTo>
                    <a:cubicBezTo>
                      <a:pt x="2" y="2"/>
                      <a:pt x="2" y="2"/>
                      <a:pt x="2" y="2"/>
                    </a:cubicBezTo>
                    <a:cubicBezTo>
                      <a:pt x="29" y="3"/>
                      <a:pt x="29" y="3"/>
                      <a:pt x="29" y="3"/>
                    </a:cubicBezTo>
                    <a:cubicBezTo>
                      <a:pt x="29" y="2"/>
                      <a:pt x="29" y="2"/>
                      <a:pt x="29" y="1"/>
                    </a:cubicBezTo>
                    <a:cubicBezTo>
                      <a:pt x="3" y="0"/>
                      <a:pt x="3" y="0"/>
                      <a:pt x="3"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309" name="任意多边形: 形状 308"/>
            <p:cNvSpPr/>
            <p:nvPr userDrawn="1">
              <p:custDataLst>
                <p:tags r:id="rId10"/>
              </p:custDataLst>
            </p:nvPr>
          </p:nvSpPr>
          <p:spPr>
            <a:xfrm flipH="1">
              <a:off x="0" y="-2685"/>
              <a:ext cx="722247" cy="730007"/>
            </a:xfrm>
            <a:custGeom>
              <a:avLst/>
              <a:gdLst>
                <a:gd name="connsiteX0" fmla="*/ 722247 w 722247"/>
                <a:gd name="connsiteY0" fmla="*/ 0 h 730007"/>
                <a:gd name="connsiteX1" fmla="*/ 49357 w 722247"/>
                <a:gd name="connsiteY1" fmla="*/ 0 h 730007"/>
                <a:gd name="connsiteX2" fmla="*/ 73116 w 722247"/>
                <a:gd name="connsiteY2" fmla="*/ 166901 h 730007"/>
                <a:gd name="connsiteX3" fmla="*/ 3763 w 722247"/>
                <a:gd name="connsiteY3" fmla="*/ 313724 h 730007"/>
                <a:gd name="connsiteX4" fmla="*/ 27857 w 722247"/>
                <a:gd name="connsiteY4" fmla="*/ 320835 h 730007"/>
                <a:gd name="connsiteX5" fmla="*/ 128750 w 722247"/>
                <a:gd name="connsiteY5" fmla="*/ 395878 h 730007"/>
                <a:gd name="connsiteX6" fmla="*/ 547215 w 722247"/>
                <a:gd name="connsiteY6" fmla="*/ 714705 h 730007"/>
                <a:gd name="connsiteX7" fmla="*/ 696463 w 722247"/>
                <a:gd name="connsiteY7" fmla="*/ 725570 h 730007"/>
                <a:gd name="connsiteX8" fmla="*/ 722247 w 722247"/>
                <a:gd name="connsiteY8" fmla="*/ 730007 h 73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247" h="730007">
                  <a:moveTo>
                    <a:pt x="722247" y="0"/>
                  </a:moveTo>
                  <a:lnTo>
                    <a:pt x="49357" y="0"/>
                  </a:lnTo>
                  <a:cubicBezTo>
                    <a:pt x="46011" y="41077"/>
                    <a:pt x="47600" y="102483"/>
                    <a:pt x="73116" y="166901"/>
                  </a:cubicBezTo>
                  <a:cubicBezTo>
                    <a:pt x="120300" y="286200"/>
                    <a:pt x="39067" y="295904"/>
                    <a:pt x="3763" y="313724"/>
                  </a:cubicBezTo>
                  <a:cubicBezTo>
                    <a:pt x="-1257" y="316317"/>
                    <a:pt x="-6946" y="319162"/>
                    <a:pt x="27857" y="320835"/>
                  </a:cubicBezTo>
                  <a:cubicBezTo>
                    <a:pt x="64918" y="322592"/>
                    <a:pt x="108839" y="319078"/>
                    <a:pt x="128750" y="395878"/>
                  </a:cubicBezTo>
                  <a:cubicBezTo>
                    <a:pt x="145398" y="460212"/>
                    <a:pt x="220525" y="708932"/>
                    <a:pt x="547215" y="714705"/>
                  </a:cubicBezTo>
                  <a:cubicBezTo>
                    <a:pt x="603414" y="715709"/>
                    <a:pt x="652896" y="719574"/>
                    <a:pt x="696463" y="725570"/>
                  </a:cubicBezTo>
                  <a:lnTo>
                    <a:pt x="722247" y="730007"/>
                  </a:lnTo>
                  <a:close/>
                </a:path>
              </a:pathLst>
            </a:custGeom>
            <a:solidFill>
              <a:schemeClr val="accent1"/>
            </a:solidFill>
            <a:ln w="6272" cap="flat">
              <a:noFill/>
              <a:prstDash val="solid"/>
              <a:miter/>
            </a:ln>
          </p:spPr>
          <p:txBody>
            <a:bodyPr wrap="square" rtlCol="0" anchor="ctr">
              <a:noAutofit/>
            </a:bodyPr>
            <a:lstStyle/>
            <a:p>
              <a:endParaRPr lang="zh-CN" altLang="en-US"/>
            </a:p>
          </p:txBody>
        </p:sp>
      </p:grpSp>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9EFD9D74-47D9-4702-A33C-335B63B48DBF}" type="datetimeFigureOut">
              <a:rPr lang="zh-CN" altLang="en-US" smtClean="0"/>
              <a:t>2019/10/19</a:t>
            </a:fld>
            <a:endParaRPr lang="zh-CN" altLang="en-US" dirty="0"/>
          </a:p>
        </p:txBody>
      </p:sp>
      <p:sp>
        <p:nvSpPr>
          <p:cNvPr id="6" name="页脚占位符 5"/>
          <p:cNvSpPr>
            <a:spLocks noGrp="1"/>
          </p:cNvSpPr>
          <p:nvPr>
            <p:ph type="ftr" sz="quarter" idx="11"/>
            <p:custDataLst>
              <p:tags r:id="rId6"/>
            </p:custDataLst>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FABC47A4-756D-490B-A52F-7D9E2C9FC05F}" type="slidenum">
              <a:rPr lang="zh-CN" altLang="en-US" smtClean="0"/>
              <a:t>‹#›</a:t>
            </a:fld>
            <a:endParaRPr lang="zh-CN" altLang="en-US"/>
          </a:p>
        </p:txBody>
      </p:sp>
      <p:sp>
        <p:nvSpPr>
          <p:cNvPr id="8"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71" name="组合 170"/>
          <p:cNvGrpSpPr/>
          <p:nvPr userDrawn="1">
            <p:custDataLst>
              <p:tags r:id="rId1"/>
            </p:custDataLst>
          </p:nvPr>
        </p:nvGrpSpPr>
        <p:grpSpPr>
          <a:xfrm>
            <a:off x="3862" y="1568"/>
            <a:ext cx="11914584" cy="6856433"/>
            <a:chOff x="3862" y="1568"/>
            <a:chExt cx="11914584" cy="6856433"/>
          </a:xfrm>
        </p:grpSpPr>
        <p:sp>
          <p:nvSpPr>
            <p:cNvPr id="172" name="任意多边形: 形状 171"/>
            <p:cNvSpPr/>
            <p:nvPr userDrawn="1">
              <p:custDataLst>
                <p:tags r:id="rId8"/>
              </p:custDataLst>
            </p:nvPr>
          </p:nvSpPr>
          <p:spPr>
            <a:xfrm flipH="1">
              <a:off x="3862" y="1568"/>
              <a:ext cx="11914584" cy="6856433"/>
            </a:xfrm>
            <a:custGeom>
              <a:avLst/>
              <a:gdLst>
                <a:gd name="connsiteX0" fmla="*/ 11478623 w 11478623"/>
                <a:gd name="connsiteY0" fmla="*/ 0 h 6856433"/>
                <a:gd name="connsiteX1" fmla="*/ 557329 w 11478623"/>
                <a:gd name="connsiteY1" fmla="*/ 0 h 6856433"/>
                <a:gd name="connsiteX2" fmla="*/ 825614 w 11478623"/>
                <a:gd name="connsiteY2" fmla="*/ 1884610 h 6856433"/>
                <a:gd name="connsiteX3" fmla="*/ 42485 w 11478623"/>
                <a:gd name="connsiteY3" fmla="*/ 3542500 h 6856433"/>
                <a:gd name="connsiteX4" fmla="*/ 314549 w 11478623"/>
                <a:gd name="connsiteY4" fmla="*/ 3622797 h 6856433"/>
                <a:gd name="connsiteX5" fmla="*/ 1453817 w 11478623"/>
                <a:gd name="connsiteY5" fmla="*/ 4470165 h 6856433"/>
                <a:gd name="connsiteX6" fmla="*/ 2785883 w 11478623"/>
                <a:gd name="connsiteY6" fmla="*/ 6813554 h 6856433"/>
                <a:gd name="connsiteX7" fmla="*/ 2833267 w 11478623"/>
                <a:gd name="connsiteY7" fmla="*/ 6856433 h 6856433"/>
                <a:gd name="connsiteX8" fmla="*/ 11478623 w 11478623"/>
                <a:gd name="connsiteY8" fmla="*/ 6856433 h 685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8623" h="6856433">
                  <a:moveTo>
                    <a:pt x="11478623" y="0"/>
                  </a:moveTo>
                  <a:lnTo>
                    <a:pt x="557329" y="0"/>
                  </a:lnTo>
                  <a:cubicBezTo>
                    <a:pt x="519542" y="463830"/>
                    <a:pt x="537490" y="1157217"/>
                    <a:pt x="825614" y="1884610"/>
                  </a:cubicBezTo>
                  <a:cubicBezTo>
                    <a:pt x="1358406" y="3231705"/>
                    <a:pt x="441135" y="3341287"/>
                    <a:pt x="42485" y="3542500"/>
                  </a:cubicBezTo>
                  <a:cubicBezTo>
                    <a:pt x="-14195" y="3571785"/>
                    <a:pt x="-78432" y="3603903"/>
                    <a:pt x="314549" y="3622797"/>
                  </a:cubicBezTo>
                  <a:cubicBezTo>
                    <a:pt x="733037" y="3642636"/>
                    <a:pt x="1228987" y="3602959"/>
                    <a:pt x="1453817" y="4470165"/>
                  </a:cubicBezTo>
                  <a:cubicBezTo>
                    <a:pt x="1559560" y="4878792"/>
                    <a:pt x="1874234" y="5946192"/>
                    <a:pt x="2785883" y="6813554"/>
                  </a:cubicBezTo>
                  <a:lnTo>
                    <a:pt x="2833267" y="6856433"/>
                  </a:lnTo>
                  <a:lnTo>
                    <a:pt x="11478623" y="6856433"/>
                  </a:lnTo>
                  <a:close/>
                </a:path>
              </a:pathLst>
            </a:custGeom>
            <a:solidFill>
              <a:schemeClr val="accent1"/>
            </a:solidFill>
            <a:ln w="6272" cap="flat">
              <a:noFill/>
              <a:prstDash val="solid"/>
              <a:miter/>
            </a:ln>
          </p:spPr>
          <p:txBody>
            <a:bodyPr wrap="square" rtlCol="0" anchor="ctr">
              <a:noAutofit/>
            </a:bodyPr>
            <a:lstStyle/>
            <a:p>
              <a:endParaRPr lang="zh-CN" altLang="en-US" dirty="0">
                <a:solidFill>
                  <a:schemeClr val="bg1"/>
                </a:solidFill>
              </a:endParaRPr>
            </a:p>
          </p:txBody>
        </p:sp>
        <p:sp>
          <p:nvSpPr>
            <p:cNvPr id="173" name="矩形 172"/>
            <p:cNvSpPr/>
            <p:nvPr userDrawn="1">
              <p:custDataLst>
                <p:tags r:id="rId9"/>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74" name="组合 173"/>
            <p:cNvGrpSpPr/>
            <p:nvPr userDrawn="1">
              <p:custDataLst>
                <p:tags r:id="rId10"/>
              </p:custDataLst>
            </p:nvPr>
          </p:nvGrpSpPr>
          <p:grpSpPr>
            <a:xfrm>
              <a:off x="10799701" y="5443519"/>
              <a:ext cx="1045499" cy="1057003"/>
              <a:chOff x="6512298" y="2164605"/>
              <a:chExt cx="3809135" cy="3851049"/>
            </a:xfrm>
          </p:grpSpPr>
          <p:sp>
            <p:nvSpPr>
              <p:cNvPr id="175" name="Freeform 7"/>
              <p:cNvSpPr/>
              <p:nvPr>
                <p:custDataLst>
                  <p:tags r:id="rId11"/>
                </p:custDataLst>
              </p:nvPr>
            </p:nvSpPr>
            <p:spPr bwMode="auto">
              <a:xfrm flipH="1">
                <a:off x="9417769" y="4240181"/>
                <a:ext cx="903664" cy="938871"/>
              </a:xfrm>
              <a:custGeom>
                <a:avLst/>
                <a:gdLst>
                  <a:gd name="T0" fmla="*/ 220 w 231"/>
                  <a:gd name="T1" fmla="*/ 11 h 240"/>
                  <a:gd name="T2" fmla="*/ 40 w 231"/>
                  <a:gd name="T3" fmla="*/ 83 h 240"/>
                  <a:gd name="T4" fmla="*/ 3 w 231"/>
                  <a:gd name="T5" fmla="*/ 193 h 240"/>
                  <a:gd name="T6" fmla="*/ 29 w 231"/>
                  <a:gd name="T7" fmla="*/ 228 h 240"/>
                  <a:gd name="T8" fmla="*/ 151 w 231"/>
                  <a:gd name="T9" fmla="*/ 240 h 240"/>
                  <a:gd name="T10" fmla="*/ 158 w 231"/>
                  <a:gd name="T11" fmla="*/ 240 h 240"/>
                  <a:gd name="T12" fmla="*/ 231 w 231"/>
                  <a:gd name="T13" fmla="*/ 0 h 240"/>
                  <a:gd name="T14" fmla="*/ 220 w 231"/>
                  <a:gd name="T15" fmla="*/ 11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240">
                    <a:moveTo>
                      <a:pt x="220" y="11"/>
                    </a:moveTo>
                    <a:cubicBezTo>
                      <a:pt x="193" y="43"/>
                      <a:pt x="40" y="83"/>
                      <a:pt x="40" y="83"/>
                    </a:cubicBezTo>
                    <a:cubicBezTo>
                      <a:pt x="40" y="83"/>
                      <a:pt x="6" y="180"/>
                      <a:pt x="3" y="193"/>
                    </a:cubicBezTo>
                    <a:cubicBezTo>
                      <a:pt x="0" y="206"/>
                      <a:pt x="1" y="222"/>
                      <a:pt x="29" y="228"/>
                    </a:cubicBezTo>
                    <a:cubicBezTo>
                      <a:pt x="58" y="233"/>
                      <a:pt x="127" y="239"/>
                      <a:pt x="151" y="240"/>
                    </a:cubicBezTo>
                    <a:cubicBezTo>
                      <a:pt x="153" y="240"/>
                      <a:pt x="156" y="240"/>
                      <a:pt x="158" y="240"/>
                    </a:cubicBezTo>
                    <a:cubicBezTo>
                      <a:pt x="187" y="162"/>
                      <a:pt x="214" y="82"/>
                      <a:pt x="231" y="0"/>
                    </a:cubicBezTo>
                    <a:cubicBezTo>
                      <a:pt x="228" y="2"/>
                      <a:pt x="224" y="6"/>
                      <a:pt x="220" y="11"/>
                    </a:cubicBezTo>
                  </a:path>
                </a:pathLst>
              </a:cu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6" name="Freeform 8"/>
              <p:cNvSpPr/>
              <p:nvPr>
                <p:custDataLst>
                  <p:tags r:id="rId12"/>
                </p:custDataLst>
              </p:nvPr>
            </p:nvSpPr>
            <p:spPr bwMode="auto">
              <a:xfrm flipH="1">
                <a:off x="9813436" y="4753207"/>
                <a:ext cx="296751" cy="261543"/>
              </a:xfrm>
              <a:custGeom>
                <a:avLst/>
                <a:gdLst>
                  <a:gd name="T0" fmla="*/ 76 w 76"/>
                  <a:gd name="T1" fmla="*/ 7 h 67"/>
                  <a:gd name="T2" fmla="*/ 56 w 76"/>
                  <a:gd name="T3" fmla="*/ 64 h 67"/>
                  <a:gd name="T4" fmla="*/ 4 w 76"/>
                  <a:gd name="T5" fmla="*/ 56 h 67"/>
                  <a:gd name="T6" fmla="*/ 20 w 76"/>
                  <a:gd name="T7" fmla="*/ 8 h 67"/>
                  <a:gd name="T8" fmla="*/ 76 w 76"/>
                  <a:gd name="T9" fmla="*/ 7 h 67"/>
                </a:gdLst>
                <a:ahLst/>
                <a:cxnLst>
                  <a:cxn ang="0">
                    <a:pos x="T0" y="T1"/>
                  </a:cxn>
                  <a:cxn ang="0">
                    <a:pos x="T2" y="T3"/>
                  </a:cxn>
                  <a:cxn ang="0">
                    <a:pos x="T4" y="T5"/>
                  </a:cxn>
                  <a:cxn ang="0">
                    <a:pos x="T6" y="T7"/>
                  </a:cxn>
                  <a:cxn ang="0">
                    <a:pos x="T8" y="T9"/>
                  </a:cxn>
                </a:cxnLst>
                <a:rect l="0" t="0" r="r" b="b"/>
                <a:pathLst>
                  <a:path w="76" h="67">
                    <a:moveTo>
                      <a:pt x="76" y="7"/>
                    </a:moveTo>
                    <a:cubicBezTo>
                      <a:pt x="76" y="7"/>
                      <a:pt x="62" y="60"/>
                      <a:pt x="56" y="64"/>
                    </a:cubicBezTo>
                    <a:cubicBezTo>
                      <a:pt x="50" y="67"/>
                      <a:pt x="8" y="65"/>
                      <a:pt x="4" y="56"/>
                    </a:cubicBezTo>
                    <a:cubicBezTo>
                      <a:pt x="0" y="47"/>
                      <a:pt x="11" y="12"/>
                      <a:pt x="20" y="8"/>
                    </a:cubicBezTo>
                    <a:cubicBezTo>
                      <a:pt x="28" y="5"/>
                      <a:pt x="72" y="0"/>
                      <a:pt x="76" y="7"/>
                    </a:cubicBezTo>
                    <a:close/>
                  </a:path>
                </a:pathLst>
              </a:custGeom>
              <a:solidFill>
                <a:srgbClr val="FFD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7" name="Freeform 9"/>
              <p:cNvSpPr/>
              <p:nvPr>
                <p:custDataLst>
                  <p:tags r:id="rId13"/>
                </p:custDataLst>
              </p:nvPr>
            </p:nvSpPr>
            <p:spPr bwMode="auto">
              <a:xfrm flipH="1">
                <a:off x="9320528" y="4186531"/>
                <a:ext cx="950608" cy="496261"/>
              </a:xfrm>
              <a:custGeom>
                <a:avLst/>
                <a:gdLst>
                  <a:gd name="T0" fmla="*/ 216 w 243"/>
                  <a:gd name="T1" fmla="*/ 5 h 127"/>
                  <a:gd name="T2" fmla="*/ 116 w 243"/>
                  <a:gd name="T3" fmla="*/ 5 h 127"/>
                  <a:gd name="T4" fmla="*/ 39 w 243"/>
                  <a:gd name="T5" fmla="*/ 17 h 127"/>
                  <a:gd name="T6" fmla="*/ 30 w 243"/>
                  <a:gd name="T7" fmla="*/ 101 h 127"/>
                  <a:gd name="T8" fmla="*/ 147 w 243"/>
                  <a:gd name="T9" fmla="*/ 97 h 127"/>
                  <a:gd name="T10" fmla="*/ 218 w 243"/>
                  <a:gd name="T11" fmla="*/ 16 h 127"/>
                  <a:gd name="T12" fmla="*/ 238 w 243"/>
                  <a:gd name="T13" fmla="*/ 24 h 127"/>
                  <a:gd name="T14" fmla="*/ 243 w 243"/>
                  <a:gd name="T15" fmla="*/ 19 h 127"/>
                  <a:gd name="T16" fmla="*/ 216 w 243"/>
                  <a:gd name="T17" fmla="*/ 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27">
                    <a:moveTo>
                      <a:pt x="216" y="5"/>
                    </a:moveTo>
                    <a:cubicBezTo>
                      <a:pt x="216" y="5"/>
                      <a:pt x="142" y="10"/>
                      <a:pt x="116" y="5"/>
                    </a:cubicBezTo>
                    <a:cubicBezTo>
                      <a:pt x="89" y="0"/>
                      <a:pt x="58" y="0"/>
                      <a:pt x="39" y="17"/>
                    </a:cubicBezTo>
                    <a:cubicBezTo>
                      <a:pt x="21" y="35"/>
                      <a:pt x="0" y="83"/>
                      <a:pt x="30" y="101"/>
                    </a:cubicBezTo>
                    <a:cubicBezTo>
                      <a:pt x="60" y="119"/>
                      <a:pt x="114" y="127"/>
                      <a:pt x="147" y="97"/>
                    </a:cubicBezTo>
                    <a:cubicBezTo>
                      <a:pt x="179" y="68"/>
                      <a:pt x="202" y="16"/>
                      <a:pt x="218" y="16"/>
                    </a:cubicBezTo>
                    <a:cubicBezTo>
                      <a:pt x="235" y="16"/>
                      <a:pt x="238" y="24"/>
                      <a:pt x="238" y="24"/>
                    </a:cubicBezTo>
                    <a:cubicBezTo>
                      <a:pt x="243" y="19"/>
                      <a:pt x="243" y="19"/>
                      <a:pt x="243" y="19"/>
                    </a:cubicBezTo>
                    <a:cubicBezTo>
                      <a:pt x="243" y="19"/>
                      <a:pt x="232" y="4"/>
                      <a:pt x="216" y="5"/>
                    </a:cubicBezTo>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8" name="Freeform 10"/>
              <p:cNvSpPr/>
              <p:nvPr>
                <p:custDataLst>
                  <p:tags r:id="rId14"/>
                </p:custDataLst>
              </p:nvPr>
            </p:nvSpPr>
            <p:spPr bwMode="auto">
              <a:xfrm flipH="1">
                <a:off x="9320529" y="4204973"/>
                <a:ext cx="801394" cy="504643"/>
              </a:xfrm>
              <a:custGeom>
                <a:avLst/>
                <a:gdLst>
                  <a:gd name="T0" fmla="*/ 0 w 205"/>
                  <a:gd name="T1" fmla="*/ 100 h 129"/>
                  <a:gd name="T2" fmla="*/ 70 w 205"/>
                  <a:gd name="T3" fmla="*/ 103 h 129"/>
                  <a:gd name="T4" fmla="*/ 132 w 205"/>
                  <a:gd name="T5" fmla="*/ 55 h 129"/>
                  <a:gd name="T6" fmla="*/ 178 w 205"/>
                  <a:gd name="T7" fmla="*/ 3 h 129"/>
                  <a:gd name="T8" fmla="*/ 205 w 205"/>
                  <a:gd name="T9" fmla="*/ 14 h 129"/>
                  <a:gd name="T10" fmla="*/ 200 w 205"/>
                  <a:gd name="T11" fmla="*/ 19 h 129"/>
                  <a:gd name="T12" fmla="*/ 178 w 205"/>
                  <a:gd name="T13" fmla="*/ 12 h 129"/>
                  <a:gd name="T14" fmla="*/ 122 w 205"/>
                  <a:gd name="T15" fmla="*/ 78 h 129"/>
                  <a:gd name="T16" fmla="*/ 0 w 205"/>
                  <a:gd name="T17" fmla="*/ 10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29">
                    <a:moveTo>
                      <a:pt x="0" y="100"/>
                    </a:moveTo>
                    <a:cubicBezTo>
                      <a:pt x="0" y="100"/>
                      <a:pt x="35" y="116"/>
                      <a:pt x="70" y="103"/>
                    </a:cubicBezTo>
                    <a:cubicBezTo>
                      <a:pt x="105" y="89"/>
                      <a:pt x="124" y="66"/>
                      <a:pt x="132" y="55"/>
                    </a:cubicBezTo>
                    <a:cubicBezTo>
                      <a:pt x="140" y="45"/>
                      <a:pt x="161" y="6"/>
                      <a:pt x="178" y="3"/>
                    </a:cubicBezTo>
                    <a:cubicBezTo>
                      <a:pt x="194" y="0"/>
                      <a:pt x="205" y="14"/>
                      <a:pt x="205" y="14"/>
                    </a:cubicBezTo>
                    <a:cubicBezTo>
                      <a:pt x="200" y="19"/>
                      <a:pt x="200" y="19"/>
                      <a:pt x="200" y="19"/>
                    </a:cubicBezTo>
                    <a:cubicBezTo>
                      <a:pt x="200" y="19"/>
                      <a:pt x="188" y="7"/>
                      <a:pt x="178" y="12"/>
                    </a:cubicBezTo>
                    <a:cubicBezTo>
                      <a:pt x="168" y="17"/>
                      <a:pt x="141" y="59"/>
                      <a:pt x="122" y="78"/>
                    </a:cubicBezTo>
                    <a:cubicBezTo>
                      <a:pt x="103" y="97"/>
                      <a:pt x="84" y="129"/>
                      <a:pt x="0" y="100"/>
                    </a:cubicBezTo>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9" name="Freeform 13"/>
              <p:cNvSpPr/>
              <p:nvPr>
                <p:custDataLst>
                  <p:tags r:id="rId15"/>
                </p:custDataLst>
              </p:nvPr>
            </p:nvSpPr>
            <p:spPr bwMode="auto">
              <a:xfrm flipH="1">
                <a:off x="9813436" y="4756561"/>
                <a:ext cx="293398" cy="155919"/>
              </a:xfrm>
              <a:custGeom>
                <a:avLst/>
                <a:gdLst>
                  <a:gd name="T0" fmla="*/ 67 w 75"/>
                  <a:gd name="T1" fmla="*/ 2 h 40"/>
                  <a:gd name="T2" fmla="*/ 36 w 75"/>
                  <a:gd name="T3" fmla="*/ 2 h 40"/>
                  <a:gd name="T4" fmla="*/ 12 w 75"/>
                  <a:gd name="T5" fmla="*/ 6 h 40"/>
                  <a:gd name="T6" fmla="*/ 9 w 75"/>
                  <a:gd name="T7" fmla="*/ 32 h 40"/>
                  <a:gd name="T8" fmla="*/ 45 w 75"/>
                  <a:gd name="T9" fmla="*/ 31 h 40"/>
                  <a:gd name="T10" fmla="*/ 68 w 75"/>
                  <a:gd name="T11" fmla="*/ 5 h 40"/>
                  <a:gd name="T12" fmla="*/ 74 w 75"/>
                  <a:gd name="T13" fmla="*/ 8 h 40"/>
                  <a:gd name="T14" fmla="*/ 75 w 75"/>
                  <a:gd name="T15" fmla="*/ 6 h 40"/>
                  <a:gd name="T16" fmla="*/ 67 w 75"/>
                  <a:gd name="T17"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0">
                    <a:moveTo>
                      <a:pt x="67" y="2"/>
                    </a:moveTo>
                    <a:cubicBezTo>
                      <a:pt x="67" y="2"/>
                      <a:pt x="44" y="3"/>
                      <a:pt x="36" y="2"/>
                    </a:cubicBezTo>
                    <a:cubicBezTo>
                      <a:pt x="28" y="0"/>
                      <a:pt x="18" y="0"/>
                      <a:pt x="12" y="6"/>
                    </a:cubicBezTo>
                    <a:cubicBezTo>
                      <a:pt x="6" y="11"/>
                      <a:pt x="0" y="26"/>
                      <a:pt x="9" y="32"/>
                    </a:cubicBezTo>
                    <a:cubicBezTo>
                      <a:pt x="19" y="37"/>
                      <a:pt x="35" y="40"/>
                      <a:pt x="45" y="31"/>
                    </a:cubicBezTo>
                    <a:cubicBezTo>
                      <a:pt x="56" y="21"/>
                      <a:pt x="62" y="5"/>
                      <a:pt x="68" y="5"/>
                    </a:cubicBezTo>
                    <a:cubicBezTo>
                      <a:pt x="73" y="5"/>
                      <a:pt x="74" y="8"/>
                      <a:pt x="74" y="8"/>
                    </a:cubicBezTo>
                    <a:cubicBezTo>
                      <a:pt x="75" y="6"/>
                      <a:pt x="75" y="6"/>
                      <a:pt x="75" y="6"/>
                    </a:cubicBezTo>
                    <a:cubicBezTo>
                      <a:pt x="75" y="6"/>
                      <a:pt x="72" y="2"/>
                      <a:pt x="67" y="2"/>
                    </a:cubicBezTo>
                    <a:close/>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0" name="Freeform 6"/>
              <p:cNvSpPr/>
              <p:nvPr>
                <p:custDataLst>
                  <p:tags r:id="rId16"/>
                </p:custDataLst>
              </p:nvPr>
            </p:nvSpPr>
            <p:spPr bwMode="auto">
              <a:xfrm flipH="1">
                <a:off x="9335618" y="4204973"/>
                <a:ext cx="367166" cy="989168"/>
              </a:xfrm>
              <a:custGeom>
                <a:avLst/>
                <a:gdLst>
                  <a:gd name="T0" fmla="*/ 73 w 94"/>
                  <a:gd name="T1" fmla="*/ 9 h 253"/>
                  <a:gd name="T2" fmla="*/ 0 w 94"/>
                  <a:gd name="T3" fmla="*/ 249 h 253"/>
                  <a:gd name="T4" fmla="*/ 71 w 94"/>
                  <a:gd name="T5" fmla="*/ 238 h 253"/>
                  <a:gd name="T6" fmla="*/ 94 w 94"/>
                  <a:gd name="T7" fmla="*/ 25 h 253"/>
                  <a:gd name="T8" fmla="*/ 73 w 94"/>
                  <a:gd name="T9" fmla="*/ 9 h 253"/>
                </a:gdLst>
                <a:ahLst/>
                <a:cxnLst>
                  <a:cxn ang="0">
                    <a:pos x="T0" y="T1"/>
                  </a:cxn>
                  <a:cxn ang="0">
                    <a:pos x="T2" y="T3"/>
                  </a:cxn>
                  <a:cxn ang="0">
                    <a:pos x="T4" y="T5"/>
                  </a:cxn>
                  <a:cxn ang="0">
                    <a:pos x="T6" y="T7"/>
                  </a:cxn>
                  <a:cxn ang="0">
                    <a:pos x="T8" y="T9"/>
                  </a:cxn>
                </a:cxnLst>
                <a:rect l="0" t="0" r="r" b="b"/>
                <a:pathLst>
                  <a:path w="94" h="253">
                    <a:moveTo>
                      <a:pt x="73" y="9"/>
                    </a:moveTo>
                    <a:cubicBezTo>
                      <a:pt x="56" y="91"/>
                      <a:pt x="29" y="171"/>
                      <a:pt x="0" y="249"/>
                    </a:cubicBezTo>
                    <a:cubicBezTo>
                      <a:pt x="25" y="250"/>
                      <a:pt x="65" y="253"/>
                      <a:pt x="71" y="238"/>
                    </a:cubicBezTo>
                    <a:cubicBezTo>
                      <a:pt x="77" y="221"/>
                      <a:pt x="94" y="25"/>
                      <a:pt x="94" y="25"/>
                    </a:cubicBezTo>
                    <a:cubicBezTo>
                      <a:pt x="94" y="25"/>
                      <a:pt x="90" y="0"/>
                      <a:pt x="73" y="9"/>
                    </a:cubicBezTo>
                  </a:path>
                </a:pathLst>
              </a:custGeom>
              <a:solidFill>
                <a:srgbClr val="ED9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1" name="Oval 11"/>
              <p:cNvSpPr>
                <a:spLocks noChangeArrowheads="1"/>
              </p:cNvSpPr>
              <p:nvPr>
                <p:custDataLst>
                  <p:tags r:id="rId17"/>
                </p:custDataLst>
              </p:nvPr>
            </p:nvSpPr>
            <p:spPr bwMode="auto">
              <a:xfrm flipH="1">
                <a:off x="9898941" y="4468193"/>
                <a:ext cx="67062" cy="6203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2" name="Oval 12"/>
              <p:cNvSpPr>
                <a:spLocks noChangeArrowheads="1"/>
              </p:cNvSpPr>
              <p:nvPr>
                <p:custDataLst>
                  <p:tags r:id="rId18"/>
                </p:custDataLst>
              </p:nvPr>
            </p:nvSpPr>
            <p:spPr bwMode="auto">
              <a:xfrm flipH="1">
                <a:off x="9907323" y="4468193"/>
                <a:ext cx="65386" cy="6203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3" name="Freeform 14"/>
              <p:cNvSpPr/>
              <p:nvPr>
                <p:custDataLst>
                  <p:tags r:id="rId19"/>
                </p:custDataLst>
              </p:nvPr>
            </p:nvSpPr>
            <p:spPr bwMode="auto">
              <a:xfrm flipH="1">
                <a:off x="9813436" y="4764943"/>
                <a:ext cx="246454" cy="155919"/>
              </a:xfrm>
              <a:custGeom>
                <a:avLst/>
                <a:gdLst>
                  <a:gd name="T0" fmla="*/ 0 w 63"/>
                  <a:gd name="T1" fmla="*/ 31 h 40"/>
                  <a:gd name="T2" fmla="*/ 22 w 63"/>
                  <a:gd name="T3" fmla="*/ 32 h 40"/>
                  <a:gd name="T4" fmla="*/ 41 w 63"/>
                  <a:gd name="T5" fmla="*/ 17 h 40"/>
                  <a:gd name="T6" fmla="*/ 55 w 63"/>
                  <a:gd name="T7" fmla="*/ 1 h 40"/>
                  <a:gd name="T8" fmla="*/ 63 w 63"/>
                  <a:gd name="T9" fmla="*/ 4 h 40"/>
                  <a:gd name="T10" fmla="*/ 62 w 63"/>
                  <a:gd name="T11" fmla="*/ 6 h 40"/>
                  <a:gd name="T12" fmla="*/ 55 w 63"/>
                  <a:gd name="T13" fmla="*/ 4 h 40"/>
                  <a:gd name="T14" fmla="*/ 38 w 63"/>
                  <a:gd name="T15" fmla="*/ 24 h 40"/>
                  <a:gd name="T16" fmla="*/ 0 w 63"/>
                  <a:gd name="T17"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0">
                    <a:moveTo>
                      <a:pt x="0" y="31"/>
                    </a:moveTo>
                    <a:cubicBezTo>
                      <a:pt x="0" y="31"/>
                      <a:pt x="11" y="36"/>
                      <a:pt x="22" y="32"/>
                    </a:cubicBezTo>
                    <a:cubicBezTo>
                      <a:pt x="32" y="28"/>
                      <a:pt x="38" y="20"/>
                      <a:pt x="41" y="17"/>
                    </a:cubicBezTo>
                    <a:cubicBezTo>
                      <a:pt x="43" y="14"/>
                      <a:pt x="50" y="2"/>
                      <a:pt x="55" y="1"/>
                    </a:cubicBezTo>
                    <a:cubicBezTo>
                      <a:pt x="60" y="0"/>
                      <a:pt x="63" y="4"/>
                      <a:pt x="63" y="4"/>
                    </a:cubicBezTo>
                    <a:cubicBezTo>
                      <a:pt x="62" y="6"/>
                      <a:pt x="62" y="6"/>
                      <a:pt x="62" y="6"/>
                    </a:cubicBezTo>
                    <a:cubicBezTo>
                      <a:pt x="62" y="6"/>
                      <a:pt x="58" y="2"/>
                      <a:pt x="55" y="4"/>
                    </a:cubicBezTo>
                    <a:cubicBezTo>
                      <a:pt x="52" y="5"/>
                      <a:pt x="44" y="18"/>
                      <a:pt x="38" y="24"/>
                    </a:cubicBezTo>
                    <a:cubicBezTo>
                      <a:pt x="32" y="30"/>
                      <a:pt x="26" y="40"/>
                      <a:pt x="0" y="31"/>
                    </a:cubicBezTo>
                    <a:close/>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4" name="Oval 15"/>
              <p:cNvSpPr>
                <a:spLocks noChangeArrowheads="1"/>
              </p:cNvSpPr>
              <p:nvPr>
                <p:custDataLst>
                  <p:tags r:id="rId20"/>
                </p:custDataLst>
              </p:nvPr>
            </p:nvSpPr>
            <p:spPr bwMode="auto">
              <a:xfrm flipH="1">
                <a:off x="9992828" y="4847095"/>
                <a:ext cx="20119" cy="1844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5" name="Oval 16"/>
              <p:cNvSpPr>
                <a:spLocks noChangeArrowheads="1"/>
              </p:cNvSpPr>
              <p:nvPr>
                <p:custDataLst>
                  <p:tags r:id="rId21"/>
                </p:custDataLst>
              </p:nvPr>
            </p:nvSpPr>
            <p:spPr bwMode="auto">
              <a:xfrm flipH="1">
                <a:off x="9992828" y="4847095"/>
                <a:ext cx="20119" cy="1844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6" name="Freeform 17"/>
              <p:cNvSpPr>
                <a:spLocks noEditPoints="1"/>
              </p:cNvSpPr>
              <p:nvPr>
                <p:custDataLst>
                  <p:tags r:id="rId22"/>
                </p:custDataLst>
              </p:nvPr>
            </p:nvSpPr>
            <p:spPr bwMode="auto">
              <a:xfrm flipH="1">
                <a:off x="9367472" y="4204973"/>
                <a:ext cx="226336" cy="16766"/>
              </a:xfrm>
              <a:custGeom>
                <a:avLst/>
                <a:gdLst>
                  <a:gd name="T0" fmla="*/ 42 w 58"/>
                  <a:gd name="T1" fmla="*/ 0 h 4"/>
                  <a:gd name="T2" fmla="*/ 0 w 58"/>
                  <a:gd name="T3" fmla="*/ 2 h 4"/>
                  <a:gd name="T4" fmla="*/ 0 w 58"/>
                  <a:gd name="T5" fmla="*/ 2 h 4"/>
                  <a:gd name="T6" fmla="*/ 42 w 58"/>
                  <a:gd name="T7" fmla="*/ 0 h 4"/>
                  <a:gd name="T8" fmla="*/ 43 w 58"/>
                  <a:gd name="T9" fmla="*/ 0 h 4"/>
                  <a:gd name="T10" fmla="*/ 42 w 58"/>
                  <a:gd name="T11" fmla="*/ 0 h 4"/>
                  <a:gd name="T12" fmla="*/ 43 w 58"/>
                  <a:gd name="T13" fmla="*/ 0 h 4"/>
                  <a:gd name="T14" fmla="*/ 43 w 58"/>
                  <a:gd name="T15" fmla="*/ 0 h 4"/>
                  <a:gd name="T16" fmla="*/ 43 w 58"/>
                  <a:gd name="T17" fmla="*/ 0 h 4"/>
                  <a:gd name="T18" fmla="*/ 43 w 58"/>
                  <a:gd name="T19" fmla="*/ 0 h 4"/>
                  <a:gd name="T20" fmla="*/ 44 w 58"/>
                  <a:gd name="T21" fmla="*/ 0 h 4"/>
                  <a:gd name="T22" fmla="*/ 44 w 58"/>
                  <a:gd name="T23" fmla="*/ 0 h 4"/>
                  <a:gd name="T24" fmla="*/ 58 w 58"/>
                  <a:gd name="T25" fmla="*/ 4 h 4"/>
                  <a:gd name="T26" fmla="*/ 58 w 58"/>
                  <a:gd name="T27" fmla="*/ 4 h 4"/>
                  <a:gd name="T28" fmla="*/ 44 w 58"/>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
                    <a:moveTo>
                      <a:pt x="42" y="0"/>
                    </a:moveTo>
                    <a:cubicBezTo>
                      <a:pt x="42" y="0"/>
                      <a:pt x="22" y="1"/>
                      <a:pt x="0" y="2"/>
                    </a:cubicBezTo>
                    <a:cubicBezTo>
                      <a:pt x="0" y="2"/>
                      <a:pt x="0" y="2"/>
                      <a:pt x="0" y="2"/>
                    </a:cubicBezTo>
                    <a:cubicBezTo>
                      <a:pt x="22" y="1"/>
                      <a:pt x="42" y="0"/>
                      <a:pt x="42" y="0"/>
                    </a:cubicBezTo>
                    <a:moveTo>
                      <a:pt x="43" y="0"/>
                    </a:moveTo>
                    <a:cubicBezTo>
                      <a:pt x="43" y="0"/>
                      <a:pt x="42" y="0"/>
                      <a:pt x="42" y="0"/>
                    </a:cubicBezTo>
                    <a:cubicBezTo>
                      <a:pt x="42" y="0"/>
                      <a:pt x="43" y="0"/>
                      <a:pt x="43" y="0"/>
                    </a:cubicBezTo>
                    <a:moveTo>
                      <a:pt x="43" y="0"/>
                    </a:moveTo>
                    <a:cubicBezTo>
                      <a:pt x="43" y="0"/>
                      <a:pt x="43" y="0"/>
                      <a:pt x="43" y="0"/>
                    </a:cubicBezTo>
                    <a:cubicBezTo>
                      <a:pt x="43" y="0"/>
                      <a:pt x="43" y="0"/>
                      <a:pt x="43" y="0"/>
                    </a:cubicBezTo>
                    <a:moveTo>
                      <a:pt x="44" y="0"/>
                    </a:moveTo>
                    <a:cubicBezTo>
                      <a:pt x="44" y="0"/>
                      <a:pt x="44" y="0"/>
                      <a:pt x="44" y="0"/>
                    </a:cubicBezTo>
                    <a:cubicBezTo>
                      <a:pt x="49" y="0"/>
                      <a:pt x="54" y="1"/>
                      <a:pt x="58" y="4"/>
                    </a:cubicBezTo>
                    <a:cubicBezTo>
                      <a:pt x="58" y="4"/>
                      <a:pt x="58" y="4"/>
                      <a:pt x="58" y="4"/>
                    </a:cubicBezTo>
                    <a:cubicBezTo>
                      <a:pt x="54" y="1"/>
                      <a:pt x="49" y="0"/>
                      <a:pt x="44"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7" name="Freeform 19"/>
              <p:cNvSpPr/>
              <p:nvPr>
                <p:custDataLst>
                  <p:tags r:id="rId23"/>
                </p:custDataLst>
              </p:nvPr>
            </p:nvSpPr>
            <p:spPr bwMode="auto">
              <a:xfrm flipH="1">
                <a:off x="9374178" y="4248564"/>
                <a:ext cx="263220" cy="746067"/>
              </a:xfrm>
              <a:custGeom>
                <a:avLst/>
                <a:gdLst>
                  <a:gd name="T0" fmla="*/ 57 w 67"/>
                  <a:gd name="T1" fmla="*/ 0 h 191"/>
                  <a:gd name="T2" fmla="*/ 56 w 67"/>
                  <a:gd name="T3" fmla="*/ 0 h 191"/>
                  <a:gd name="T4" fmla="*/ 0 w 67"/>
                  <a:gd name="T5" fmla="*/ 191 h 191"/>
                  <a:gd name="T6" fmla="*/ 61 w 67"/>
                  <a:gd name="T7" fmla="*/ 172 h 191"/>
                  <a:gd name="T8" fmla="*/ 64 w 67"/>
                  <a:gd name="T9" fmla="*/ 149 h 191"/>
                  <a:gd name="T10" fmla="*/ 48 w 67"/>
                  <a:gd name="T11" fmla="*/ 114 h 191"/>
                  <a:gd name="T12" fmla="*/ 48 w 67"/>
                  <a:gd name="T13" fmla="*/ 114 h 191"/>
                  <a:gd name="T14" fmla="*/ 67 w 67"/>
                  <a:gd name="T15" fmla="*/ 2 h 191"/>
                  <a:gd name="T16" fmla="*/ 66 w 67"/>
                  <a:gd name="T17" fmla="*/ 1 h 191"/>
                  <a:gd name="T18" fmla="*/ 57 w 67"/>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91">
                    <a:moveTo>
                      <a:pt x="57" y="0"/>
                    </a:moveTo>
                    <a:cubicBezTo>
                      <a:pt x="57" y="0"/>
                      <a:pt x="56" y="0"/>
                      <a:pt x="56" y="0"/>
                    </a:cubicBezTo>
                    <a:cubicBezTo>
                      <a:pt x="42" y="65"/>
                      <a:pt x="22" y="129"/>
                      <a:pt x="0" y="191"/>
                    </a:cubicBezTo>
                    <a:cubicBezTo>
                      <a:pt x="61" y="172"/>
                      <a:pt x="61" y="172"/>
                      <a:pt x="61" y="172"/>
                    </a:cubicBezTo>
                    <a:cubicBezTo>
                      <a:pt x="62" y="165"/>
                      <a:pt x="63" y="157"/>
                      <a:pt x="64" y="149"/>
                    </a:cubicBezTo>
                    <a:cubicBezTo>
                      <a:pt x="52" y="142"/>
                      <a:pt x="45" y="128"/>
                      <a:pt x="48" y="114"/>
                    </a:cubicBezTo>
                    <a:cubicBezTo>
                      <a:pt x="48" y="114"/>
                      <a:pt x="48" y="114"/>
                      <a:pt x="48" y="114"/>
                    </a:cubicBezTo>
                    <a:cubicBezTo>
                      <a:pt x="67" y="2"/>
                      <a:pt x="67" y="2"/>
                      <a:pt x="67" y="2"/>
                    </a:cubicBezTo>
                    <a:cubicBezTo>
                      <a:pt x="67" y="2"/>
                      <a:pt x="66" y="1"/>
                      <a:pt x="66" y="1"/>
                    </a:cubicBezTo>
                    <a:cubicBezTo>
                      <a:pt x="63" y="1"/>
                      <a:pt x="61" y="0"/>
                      <a:pt x="57" y="0"/>
                    </a:cubicBezTo>
                  </a:path>
                </a:pathLst>
              </a:custGeom>
              <a:solidFill>
                <a:srgbClr val="B06E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8" name="Freeform 20"/>
              <p:cNvSpPr/>
              <p:nvPr>
                <p:custDataLst>
                  <p:tags r:id="rId24"/>
                </p:custDataLst>
              </p:nvPr>
            </p:nvSpPr>
            <p:spPr bwMode="auto">
              <a:xfrm flipH="1">
                <a:off x="9417769" y="4248564"/>
                <a:ext cx="554941" cy="922106"/>
              </a:xfrm>
              <a:custGeom>
                <a:avLst/>
                <a:gdLst>
                  <a:gd name="T0" fmla="*/ 142 w 142"/>
                  <a:gd name="T1" fmla="*/ 0 h 236"/>
                  <a:gd name="T2" fmla="*/ 140 w 142"/>
                  <a:gd name="T3" fmla="*/ 1 h 236"/>
                  <a:gd name="T4" fmla="*/ 84 w 142"/>
                  <a:gd name="T5" fmla="*/ 67 h 236"/>
                  <a:gd name="T6" fmla="*/ 73 w 142"/>
                  <a:gd name="T7" fmla="*/ 80 h 236"/>
                  <a:gd name="T8" fmla="*/ 72 w 142"/>
                  <a:gd name="T9" fmla="*/ 182 h 236"/>
                  <a:gd name="T10" fmla="*/ 44 w 142"/>
                  <a:gd name="T11" fmla="*/ 214 h 236"/>
                  <a:gd name="T12" fmla="*/ 0 w 142"/>
                  <a:gd name="T13" fmla="*/ 233 h 236"/>
                  <a:gd name="T14" fmla="*/ 27 w 142"/>
                  <a:gd name="T15" fmla="*/ 236 h 236"/>
                  <a:gd name="T16" fmla="*/ 83 w 142"/>
                  <a:gd name="T17" fmla="*/ 192 h 236"/>
                  <a:gd name="T18" fmla="*/ 86 w 142"/>
                  <a:gd name="T19" fmla="*/ 191 h 236"/>
                  <a:gd name="T20" fmla="*/ 142 w 142"/>
                  <a:gd name="T2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6">
                    <a:moveTo>
                      <a:pt x="142" y="0"/>
                    </a:moveTo>
                    <a:cubicBezTo>
                      <a:pt x="141" y="1"/>
                      <a:pt x="141" y="1"/>
                      <a:pt x="140" y="1"/>
                    </a:cubicBezTo>
                    <a:cubicBezTo>
                      <a:pt x="130" y="6"/>
                      <a:pt x="103" y="48"/>
                      <a:pt x="84" y="67"/>
                    </a:cubicBezTo>
                    <a:cubicBezTo>
                      <a:pt x="81" y="72"/>
                      <a:pt x="77" y="76"/>
                      <a:pt x="73" y="80"/>
                    </a:cubicBezTo>
                    <a:cubicBezTo>
                      <a:pt x="69" y="114"/>
                      <a:pt x="72" y="147"/>
                      <a:pt x="72" y="182"/>
                    </a:cubicBezTo>
                    <a:cubicBezTo>
                      <a:pt x="72" y="194"/>
                      <a:pt x="56" y="206"/>
                      <a:pt x="44" y="214"/>
                    </a:cubicBezTo>
                    <a:cubicBezTo>
                      <a:pt x="30" y="219"/>
                      <a:pt x="15" y="226"/>
                      <a:pt x="0" y="233"/>
                    </a:cubicBezTo>
                    <a:cubicBezTo>
                      <a:pt x="9" y="234"/>
                      <a:pt x="19" y="235"/>
                      <a:pt x="27" y="236"/>
                    </a:cubicBezTo>
                    <a:cubicBezTo>
                      <a:pt x="47" y="208"/>
                      <a:pt x="83" y="192"/>
                      <a:pt x="83" y="192"/>
                    </a:cubicBezTo>
                    <a:cubicBezTo>
                      <a:pt x="86" y="191"/>
                      <a:pt x="86" y="191"/>
                      <a:pt x="86" y="191"/>
                    </a:cubicBezTo>
                    <a:cubicBezTo>
                      <a:pt x="108" y="129"/>
                      <a:pt x="128" y="65"/>
                      <a:pt x="142" y="0"/>
                    </a:cubicBezTo>
                  </a:path>
                </a:pathLst>
              </a:custGeom>
              <a:solidFill>
                <a:srgbClr val="BD7E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9" name="Freeform 21"/>
              <p:cNvSpPr>
                <a:spLocks noEditPoints="1"/>
              </p:cNvSpPr>
              <p:nvPr>
                <p:custDataLst>
                  <p:tags r:id="rId25"/>
                </p:custDataLst>
              </p:nvPr>
            </p:nvSpPr>
            <p:spPr bwMode="auto">
              <a:xfrm flipH="1">
                <a:off x="9367472" y="4204973"/>
                <a:ext cx="320223" cy="357106"/>
              </a:xfrm>
              <a:custGeom>
                <a:avLst/>
                <a:gdLst>
                  <a:gd name="T0" fmla="*/ 11 w 82"/>
                  <a:gd name="T1" fmla="*/ 78 h 91"/>
                  <a:gd name="T2" fmla="*/ 11 w 82"/>
                  <a:gd name="T3" fmla="*/ 78 h 91"/>
                  <a:gd name="T4" fmla="*/ 0 w 82"/>
                  <a:gd name="T5" fmla="*/ 90 h 91"/>
                  <a:gd name="T6" fmla="*/ 0 w 82"/>
                  <a:gd name="T7" fmla="*/ 91 h 91"/>
                  <a:gd name="T8" fmla="*/ 11 w 82"/>
                  <a:gd name="T9" fmla="*/ 78 h 91"/>
                  <a:gd name="T10" fmla="*/ 72 w 82"/>
                  <a:gd name="T11" fmla="*/ 11 h 91"/>
                  <a:gd name="T12" fmla="*/ 70 w 82"/>
                  <a:gd name="T13" fmla="*/ 11 h 91"/>
                  <a:gd name="T14" fmla="*/ 79 w 82"/>
                  <a:gd name="T15" fmla="*/ 12 h 91"/>
                  <a:gd name="T16" fmla="*/ 72 w 82"/>
                  <a:gd name="T17" fmla="*/ 11 h 91"/>
                  <a:gd name="T18" fmla="*/ 68 w 82"/>
                  <a:gd name="T19" fmla="*/ 0 h 91"/>
                  <a:gd name="T20" fmla="*/ 67 w 82"/>
                  <a:gd name="T21" fmla="*/ 0 h 91"/>
                  <a:gd name="T22" fmla="*/ 67 w 82"/>
                  <a:gd name="T23" fmla="*/ 0 h 91"/>
                  <a:gd name="T24" fmla="*/ 67 w 82"/>
                  <a:gd name="T25" fmla="*/ 0 h 91"/>
                  <a:gd name="T26" fmla="*/ 67 w 82"/>
                  <a:gd name="T27" fmla="*/ 0 h 91"/>
                  <a:gd name="T28" fmla="*/ 67 w 82"/>
                  <a:gd name="T29" fmla="*/ 0 h 91"/>
                  <a:gd name="T30" fmla="*/ 67 w 82"/>
                  <a:gd name="T31" fmla="*/ 0 h 91"/>
                  <a:gd name="T32" fmla="*/ 66 w 82"/>
                  <a:gd name="T33" fmla="*/ 0 h 91"/>
                  <a:gd name="T34" fmla="*/ 66 w 82"/>
                  <a:gd name="T35" fmla="*/ 0 h 91"/>
                  <a:gd name="T36" fmla="*/ 24 w 82"/>
                  <a:gd name="T37" fmla="*/ 2 h 91"/>
                  <a:gd name="T38" fmla="*/ 19 w 82"/>
                  <a:gd name="T39" fmla="*/ 17 h 91"/>
                  <a:gd name="T40" fmla="*/ 1 w 82"/>
                  <a:gd name="T41" fmla="*/ 77 h 91"/>
                  <a:gd name="T42" fmla="*/ 21 w 82"/>
                  <a:gd name="T43" fmla="*/ 55 h 91"/>
                  <a:gd name="T44" fmla="*/ 67 w 82"/>
                  <a:gd name="T45" fmla="*/ 3 h 91"/>
                  <a:gd name="T46" fmla="*/ 71 w 82"/>
                  <a:gd name="T47" fmla="*/ 2 h 91"/>
                  <a:gd name="T48" fmla="*/ 82 w 82"/>
                  <a:gd name="T49" fmla="*/ 5 h 91"/>
                  <a:gd name="T50" fmla="*/ 82 w 82"/>
                  <a:gd name="T51" fmla="*/ 4 h 91"/>
                  <a:gd name="T52" fmla="*/ 68 w 82"/>
                  <a:gd name="T5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91">
                    <a:moveTo>
                      <a:pt x="11" y="78"/>
                    </a:moveTo>
                    <a:cubicBezTo>
                      <a:pt x="11" y="78"/>
                      <a:pt x="11" y="78"/>
                      <a:pt x="11" y="78"/>
                    </a:cubicBezTo>
                    <a:cubicBezTo>
                      <a:pt x="8" y="82"/>
                      <a:pt x="4" y="86"/>
                      <a:pt x="0" y="90"/>
                    </a:cubicBezTo>
                    <a:cubicBezTo>
                      <a:pt x="0" y="90"/>
                      <a:pt x="0" y="91"/>
                      <a:pt x="0" y="91"/>
                    </a:cubicBezTo>
                    <a:cubicBezTo>
                      <a:pt x="4" y="87"/>
                      <a:pt x="8" y="83"/>
                      <a:pt x="11" y="78"/>
                    </a:cubicBezTo>
                    <a:moveTo>
                      <a:pt x="72" y="11"/>
                    </a:moveTo>
                    <a:cubicBezTo>
                      <a:pt x="72" y="11"/>
                      <a:pt x="71" y="11"/>
                      <a:pt x="70" y="11"/>
                    </a:cubicBezTo>
                    <a:cubicBezTo>
                      <a:pt x="74" y="11"/>
                      <a:pt x="76" y="12"/>
                      <a:pt x="79" y="12"/>
                    </a:cubicBezTo>
                    <a:cubicBezTo>
                      <a:pt x="77" y="11"/>
                      <a:pt x="75" y="11"/>
                      <a:pt x="72" y="11"/>
                    </a:cubicBezTo>
                    <a:moveTo>
                      <a:pt x="68" y="0"/>
                    </a:moveTo>
                    <a:cubicBezTo>
                      <a:pt x="68"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6" y="0"/>
                      <a:pt x="66" y="0"/>
                    </a:cubicBezTo>
                    <a:cubicBezTo>
                      <a:pt x="66" y="0"/>
                      <a:pt x="66" y="0"/>
                      <a:pt x="66" y="0"/>
                    </a:cubicBezTo>
                    <a:cubicBezTo>
                      <a:pt x="66" y="0"/>
                      <a:pt x="46" y="1"/>
                      <a:pt x="24" y="2"/>
                    </a:cubicBezTo>
                    <a:cubicBezTo>
                      <a:pt x="23" y="7"/>
                      <a:pt x="22" y="12"/>
                      <a:pt x="19" y="17"/>
                    </a:cubicBezTo>
                    <a:cubicBezTo>
                      <a:pt x="9" y="37"/>
                      <a:pt x="4" y="57"/>
                      <a:pt x="1" y="77"/>
                    </a:cubicBezTo>
                    <a:cubicBezTo>
                      <a:pt x="11" y="68"/>
                      <a:pt x="17" y="60"/>
                      <a:pt x="21" y="55"/>
                    </a:cubicBezTo>
                    <a:cubicBezTo>
                      <a:pt x="29" y="45"/>
                      <a:pt x="50" y="6"/>
                      <a:pt x="67" y="3"/>
                    </a:cubicBezTo>
                    <a:cubicBezTo>
                      <a:pt x="68" y="2"/>
                      <a:pt x="70" y="2"/>
                      <a:pt x="71" y="2"/>
                    </a:cubicBezTo>
                    <a:cubicBezTo>
                      <a:pt x="75" y="2"/>
                      <a:pt x="79" y="3"/>
                      <a:pt x="82" y="5"/>
                    </a:cubicBezTo>
                    <a:cubicBezTo>
                      <a:pt x="82" y="4"/>
                      <a:pt x="82" y="4"/>
                      <a:pt x="82" y="4"/>
                    </a:cubicBezTo>
                    <a:cubicBezTo>
                      <a:pt x="78" y="1"/>
                      <a:pt x="73" y="0"/>
                      <a:pt x="68" y="0"/>
                    </a:cubicBezTo>
                  </a:path>
                </a:pathLst>
              </a:custGeom>
              <a:solidFill>
                <a:srgbClr val="BD61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0" name="Freeform 22"/>
              <p:cNvSpPr/>
              <p:nvPr>
                <p:custDataLst>
                  <p:tags r:id="rId26"/>
                </p:custDataLst>
              </p:nvPr>
            </p:nvSpPr>
            <p:spPr bwMode="auto">
              <a:xfrm flipH="1">
                <a:off x="9367472" y="4213356"/>
                <a:ext cx="320223" cy="343693"/>
              </a:xfrm>
              <a:custGeom>
                <a:avLst/>
                <a:gdLst>
                  <a:gd name="T0" fmla="*/ 71 w 82"/>
                  <a:gd name="T1" fmla="*/ 0 h 88"/>
                  <a:gd name="T2" fmla="*/ 67 w 82"/>
                  <a:gd name="T3" fmla="*/ 1 h 88"/>
                  <a:gd name="T4" fmla="*/ 21 w 82"/>
                  <a:gd name="T5" fmla="*/ 53 h 88"/>
                  <a:gd name="T6" fmla="*/ 1 w 82"/>
                  <a:gd name="T7" fmla="*/ 75 h 88"/>
                  <a:gd name="T8" fmla="*/ 0 w 82"/>
                  <a:gd name="T9" fmla="*/ 88 h 88"/>
                  <a:gd name="T10" fmla="*/ 11 w 82"/>
                  <a:gd name="T11" fmla="*/ 76 h 88"/>
                  <a:gd name="T12" fmla="*/ 11 w 82"/>
                  <a:gd name="T13" fmla="*/ 76 h 88"/>
                  <a:gd name="T14" fmla="*/ 67 w 82"/>
                  <a:gd name="T15" fmla="*/ 10 h 88"/>
                  <a:gd name="T16" fmla="*/ 69 w 82"/>
                  <a:gd name="T17" fmla="*/ 9 h 88"/>
                  <a:gd name="T18" fmla="*/ 69 w 82"/>
                  <a:gd name="T19" fmla="*/ 9 h 88"/>
                  <a:gd name="T20" fmla="*/ 70 w 82"/>
                  <a:gd name="T21" fmla="*/ 9 h 88"/>
                  <a:gd name="T22" fmla="*/ 72 w 82"/>
                  <a:gd name="T23" fmla="*/ 9 h 88"/>
                  <a:gd name="T24" fmla="*/ 79 w 82"/>
                  <a:gd name="T25" fmla="*/ 10 h 88"/>
                  <a:gd name="T26" fmla="*/ 80 w 82"/>
                  <a:gd name="T27" fmla="*/ 11 h 88"/>
                  <a:gd name="T28" fmla="*/ 82 w 82"/>
                  <a:gd name="T29" fmla="*/ 3 h 88"/>
                  <a:gd name="T30" fmla="*/ 71 w 82"/>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8">
                    <a:moveTo>
                      <a:pt x="71" y="0"/>
                    </a:moveTo>
                    <a:cubicBezTo>
                      <a:pt x="70" y="0"/>
                      <a:pt x="68" y="0"/>
                      <a:pt x="67" y="1"/>
                    </a:cubicBezTo>
                    <a:cubicBezTo>
                      <a:pt x="50" y="4"/>
                      <a:pt x="29" y="43"/>
                      <a:pt x="21" y="53"/>
                    </a:cubicBezTo>
                    <a:cubicBezTo>
                      <a:pt x="17" y="58"/>
                      <a:pt x="11" y="66"/>
                      <a:pt x="1" y="75"/>
                    </a:cubicBezTo>
                    <a:cubicBezTo>
                      <a:pt x="1" y="79"/>
                      <a:pt x="0" y="84"/>
                      <a:pt x="0" y="88"/>
                    </a:cubicBezTo>
                    <a:cubicBezTo>
                      <a:pt x="4" y="84"/>
                      <a:pt x="8" y="80"/>
                      <a:pt x="11" y="76"/>
                    </a:cubicBezTo>
                    <a:cubicBezTo>
                      <a:pt x="11" y="76"/>
                      <a:pt x="11" y="76"/>
                      <a:pt x="11" y="76"/>
                    </a:cubicBezTo>
                    <a:cubicBezTo>
                      <a:pt x="30" y="57"/>
                      <a:pt x="57" y="15"/>
                      <a:pt x="67" y="10"/>
                    </a:cubicBezTo>
                    <a:cubicBezTo>
                      <a:pt x="68" y="10"/>
                      <a:pt x="68" y="10"/>
                      <a:pt x="69" y="9"/>
                    </a:cubicBezTo>
                    <a:cubicBezTo>
                      <a:pt x="69" y="9"/>
                      <a:pt x="69" y="9"/>
                      <a:pt x="69" y="9"/>
                    </a:cubicBezTo>
                    <a:cubicBezTo>
                      <a:pt x="69" y="9"/>
                      <a:pt x="70" y="9"/>
                      <a:pt x="70" y="9"/>
                    </a:cubicBezTo>
                    <a:cubicBezTo>
                      <a:pt x="71" y="9"/>
                      <a:pt x="72" y="9"/>
                      <a:pt x="72" y="9"/>
                    </a:cubicBezTo>
                    <a:cubicBezTo>
                      <a:pt x="75" y="9"/>
                      <a:pt x="77" y="9"/>
                      <a:pt x="79" y="10"/>
                    </a:cubicBezTo>
                    <a:cubicBezTo>
                      <a:pt x="79" y="10"/>
                      <a:pt x="80" y="11"/>
                      <a:pt x="80" y="11"/>
                    </a:cubicBezTo>
                    <a:cubicBezTo>
                      <a:pt x="82" y="3"/>
                      <a:pt x="82" y="3"/>
                      <a:pt x="82" y="3"/>
                    </a:cubicBezTo>
                    <a:cubicBezTo>
                      <a:pt x="79" y="1"/>
                      <a:pt x="75" y="0"/>
                      <a:pt x="71" y="0"/>
                    </a:cubicBezTo>
                  </a:path>
                </a:pathLst>
              </a:custGeom>
              <a:solidFill>
                <a:srgbClr val="9D51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1" name="Freeform 23"/>
              <p:cNvSpPr/>
              <p:nvPr>
                <p:custDataLst>
                  <p:tags r:id="rId27"/>
                </p:custDataLst>
              </p:nvPr>
            </p:nvSpPr>
            <p:spPr bwMode="auto">
              <a:xfrm flipH="1">
                <a:off x="8631464" y="2560272"/>
                <a:ext cx="58680" cy="129094"/>
              </a:xfrm>
              <a:custGeom>
                <a:avLst/>
                <a:gdLst>
                  <a:gd name="T0" fmla="*/ 0 w 15"/>
                  <a:gd name="T1" fmla="*/ 0 h 33"/>
                  <a:gd name="T2" fmla="*/ 15 w 15"/>
                  <a:gd name="T3" fmla="*/ 33 h 33"/>
                  <a:gd name="T4" fmla="*/ 13 w 15"/>
                  <a:gd name="T5" fmla="*/ 11 h 33"/>
                  <a:gd name="T6" fmla="*/ 0 w 15"/>
                  <a:gd name="T7" fmla="*/ 0 h 33"/>
                </a:gdLst>
                <a:ahLst/>
                <a:cxnLst>
                  <a:cxn ang="0">
                    <a:pos x="T0" y="T1"/>
                  </a:cxn>
                  <a:cxn ang="0">
                    <a:pos x="T2" y="T3"/>
                  </a:cxn>
                  <a:cxn ang="0">
                    <a:pos x="T4" y="T5"/>
                  </a:cxn>
                  <a:cxn ang="0">
                    <a:pos x="T6" y="T7"/>
                  </a:cxn>
                </a:cxnLst>
                <a:rect l="0" t="0" r="r" b="b"/>
                <a:pathLst>
                  <a:path w="15" h="33">
                    <a:moveTo>
                      <a:pt x="0" y="0"/>
                    </a:moveTo>
                    <a:cubicBezTo>
                      <a:pt x="15" y="33"/>
                      <a:pt x="15" y="33"/>
                      <a:pt x="15" y="33"/>
                    </a:cubicBezTo>
                    <a:cubicBezTo>
                      <a:pt x="13" y="11"/>
                      <a:pt x="13" y="11"/>
                      <a:pt x="13" y="11"/>
                    </a:cubicBezTo>
                    <a:cubicBezTo>
                      <a:pt x="13" y="11"/>
                      <a:pt x="8"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2" name="Freeform 31"/>
              <p:cNvSpPr>
                <a:spLocks noEditPoints="1"/>
              </p:cNvSpPr>
              <p:nvPr>
                <p:custDataLst>
                  <p:tags r:id="rId28"/>
                </p:custDataLst>
              </p:nvPr>
            </p:nvSpPr>
            <p:spPr bwMode="auto">
              <a:xfrm flipH="1">
                <a:off x="6570978" y="5402034"/>
                <a:ext cx="3436940" cy="516379"/>
              </a:xfrm>
              <a:custGeom>
                <a:avLst/>
                <a:gdLst>
                  <a:gd name="T0" fmla="*/ 440 w 879"/>
                  <a:gd name="T1" fmla="*/ 132 h 132"/>
                  <a:gd name="T2" fmla="*/ 440 w 879"/>
                  <a:gd name="T3" fmla="*/ 132 h 132"/>
                  <a:gd name="T4" fmla="*/ 441 w 879"/>
                  <a:gd name="T5" fmla="*/ 132 h 132"/>
                  <a:gd name="T6" fmla="*/ 438 w 879"/>
                  <a:gd name="T7" fmla="*/ 132 h 132"/>
                  <a:gd name="T8" fmla="*/ 441 w 879"/>
                  <a:gd name="T9" fmla="*/ 132 h 132"/>
                  <a:gd name="T10" fmla="*/ 442 w 879"/>
                  <a:gd name="T11" fmla="*/ 132 h 132"/>
                  <a:gd name="T12" fmla="*/ 437 w 879"/>
                  <a:gd name="T13" fmla="*/ 132 h 132"/>
                  <a:gd name="T14" fmla="*/ 436 w 879"/>
                  <a:gd name="T15" fmla="*/ 132 h 132"/>
                  <a:gd name="T16" fmla="*/ 443 w 879"/>
                  <a:gd name="T17" fmla="*/ 132 h 132"/>
                  <a:gd name="T18" fmla="*/ 435 w 879"/>
                  <a:gd name="T19" fmla="*/ 132 h 132"/>
                  <a:gd name="T20" fmla="*/ 435 w 879"/>
                  <a:gd name="T21" fmla="*/ 132 h 132"/>
                  <a:gd name="T22" fmla="*/ 435 w 879"/>
                  <a:gd name="T23" fmla="*/ 132 h 132"/>
                  <a:gd name="T24" fmla="*/ 445 w 879"/>
                  <a:gd name="T25" fmla="*/ 132 h 132"/>
                  <a:gd name="T26" fmla="*/ 434 w 879"/>
                  <a:gd name="T27" fmla="*/ 132 h 132"/>
                  <a:gd name="T28" fmla="*/ 433 w 879"/>
                  <a:gd name="T29" fmla="*/ 132 h 132"/>
                  <a:gd name="T30" fmla="*/ 446 w 879"/>
                  <a:gd name="T31" fmla="*/ 132 h 132"/>
                  <a:gd name="T32" fmla="*/ 432 w 879"/>
                  <a:gd name="T33" fmla="*/ 132 h 132"/>
                  <a:gd name="T34" fmla="*/ 432 w 879"/>
                  <a:gd name="T35" fmla="*/ 132 h 132"/>
                  <a:gd name="T36" fmla="*/ 432 w 879"/>
                  <a:gd name="T37" fmla="*/ 132 h 132"/>
                  <a:gd name="T38" fmla="*/ 431 w 879"/>
                  <a:gd name="T39" fmla="*/ 132 h 132"/>
                  <a:gd name="T40" fmla="*/ 449 w 879"/>
                  <a:gd name="T41" fmla="*/ 132 h 132"/>
                  <a:gd name="T42" fmla="*/ 449 w 879"/>
                  <a:gd name="T43" fmla="*/ 132 h 132"/>
                  <a:gd name="T44" fmla="*/ 450 w 879"/>
                  <a:gd name="T45" fmla="*/ 132 h 132"/>
                  <a:gd name="T46" fmla="*/ 239 w 879"/>
                  <a:gd name="T47" fmla="*/ 123 h 132"/>
                  <a:gd name="T48" fmla="*/ 0 w 879"/>
                  <a:gd name="T49" fmla="*/ 47 h 132"/>
                  <a:gd name="T50" fmla="*/ 0 w 879"/>
                  <a:gd name="T51" fmla="*/ 47 h 132"/>
                  <a:gd name="T52" fmla="*/ 0 w 879"/>
                  <a:gd name="T53" fmla="*/ 47 h 132"/>
                  <a:gd name="T54" fmla="*/ 0 w 879"/>
                  <a:gd name="T55" fmla="*/ 47 h 132"/>
                  <a:gd name="T56" fmla="*/ 879 w 879"/>
                  <a:gd name="T57" fmla="*/ 47 h 132"/>
                  <a:gd name="T58" fmla="*/ 0 w 879"/>
                  <a:gd name="T59" fmla="*/ 47 h 132"/>
                  <a:gd name="T60" fmla="*/ 0 w 879"/>
                  <a:gd name="T61" fmla="*/ 47 h 132"/>
                  <a:gd name="T62" fmla="*/ 0 w 879"/>
                  <a:gd name="T63" fmla="*/ 46 h 132"/>
                  <a:gd name="T64" fmla="*/ 0 w 879"/>
                  <a:gd name="T65" fmla="*/ 46 h 132"/>
                  <a:gd name="T66" fmla="*/ 879 w 879"/>
                  <a:gd name="T67" fmla="*/ 46 h 132"/>
                  <a:gd name="T68" fmla="*/ 879 w 879"/>
                  <a:gd name="T69" fmla="*/ 46 h 132"/>
                  <a:gd name="T70" fmla="*/ 0 w 879"/>
                  <a:gd name="T71" fmla="*/ 46 h 132"/>
                  <a:gd name="T72" fmla="*/ 0 w 879"/>
                  <a:gd name="T73" fmla="*/ 46 h 132"/>
                  <a:gd name="T74" fmla="*/ 0 w 879"/>
                  <a:gd name="T75" fmla="*/ 46 h 132"/>
                  <a:gd name="T76" fmla="*/ 879 w 879"/>
                  <a:gd name="T77" fmla="*/ 46 h 132"/>
                  <a:gd name="T78" fmla="*/ 879 w 879"/>
                  <a:gd name="T79" fmla="*/ 46 h 132"/>
                  <a:gd name="T80" fmla="*/ 879 w 879"/>
                  <a:gd name="T81" fmla="*/ 46 h 132"/>
                  <a:gd name="T82" fmla="*/ 0 w 879"/>
                  <a:gd name="T83" fmla="*/ 46 h 132"/>
                  <a:gd name="T84" fmla="*/ 0 w 879"/>
                  <a:gd name="T85" fmla="*/ 46 h 132"/>
                  <a:gd name="T86" fmla="*/ 0 w 879"/>
                  <a:gd name="T87" fmla="*/ 45 h 132"/>
                  <a:gd name="T88" fmla="*/ 879 w 879"/>
                  <a:gd name="T89" fmla="*/ 45 h 132"/>
                  <a:gd name="T90" fmla="*/ 0 w 879"/>
                  <a:gd name="T91" fmla="*/ 45 h 132"/>
                  <a:gd name="T92" fmla="*/ 0 w 879"/>
                  <a:gd name="T93" fmla="*/ 45 h 132"/>
                  <a:gd name="T94" fmla="*/ 879 w 879"/>
                  <a:gd name="T95" fmla="*/ 45 h 132"/>
                  <a:gd name="T96" fmla="*/ 0 w 879"/>
                  <a:gd name="T97" fmla="*/ 45 h 132"/>
                  <a:gd name="T98" fmla="*/ 0 w 879"/>
                  <a:gd name="T99" fmla="*/ 45 h 132"/>
                  <a:gd name="T100" fmla="*/ 879 w 879"/>
                  <a:gd name="T101" fmla="*/ 45 h 132"/>
                  <a:gd name="T102" fmla="*/ 0 w 879"/>
                  <a:gd name="T103" fmla="*/ 45 h 132"/>
                  <a:gd name="T104" fmla="*/ 0 w 879"/>
                  <a:gd name="T105" fmla="*/ 45 h 132"/>
                  <a:gd name="T106" fmla="*/ 0 w 879"/>
                  <a:gd name="T107" fmla="*/ 45 h 132"/>
                  <a:gd name="T108" fmla="*/ 879 w 879"/>
                  <a:gd name="T109" fmla="*/ 45 h 132"/>
                  <a:gd name="T110" fmla="*/ 879 w 879"/>
                  <a:gd name="T111" fmla="*/ 45 h 132"/>
                  <a:gd name="T112" fmla="*/ 879 w 879"/>
                  <a:gd name="T113" fmla="*/ 44 h 132"/>
                  <a:gd name="T114" fmla="*/ 879 w 879"/>
                  <a:gd name="T115" fmla="*/ 44 h 132"/>
                  <a:gd name="T116" fmla="*/ 815 w 879"/>
                  <a:gd name="T1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 h="132">
                    <a:moveTo>
                      <a:pt x="440" y="132"/>
                    </a:moveTo>
                    <a:cubicBezTo>
                      <a:pt x="440" y="132"/>
                      <a:pt x="440" y="132"/>
                      <a:pt x="440" y="132"/>
                    </a:cubicBezTo>
                    <a:cubicBezTo>
                      <a:pt x="439" y="132"/>
                      <a:pt x="439" y="132"/>
                      <a:pt x="439" y="132"/>
                    </a:cubicBezTo>
                    <a:cubicBezTo>
                      <a:pt x="439" y="132"/>
                      <a:pt x="439" y="132"/>
                      <a:pt x="440" y="132"/>
                    </a:cubicBezTo>
                    <a:cubicBezTo>
                      <a:pt x="440" y="132"/>
                      <a:pt x="440" y="132"/>
                      <a:pt x="440" y="132"/>
                    </a:cubicBezTo>
                    <a:moveTo>
                      <a:pt x="439" y="132"/>
                    </a:moveTo>
                    <a:cubicBezTo>
                      <a:pt x="439" y="132"/>
                      <a:pt x="439" y="132"/>
                      <a:pt x="439" y="132"/>
                    </a:cubicBezTo>
                    <a:cubicBezTo>
                      <a:pt x="439" y="132"/>
                      <a:pt x="439" y="132"/>
                      <a:pt x="439" y="132"/>
                    </a:cubicBezTo>
                    <a:moveTo>
                      <a:pt x="441" y="132"/>
                    </a:moveTo>
                    <a:cubicBezTo>
                      <a:pt x="440" y="132"/>
                      <a:pt x="440" y="132"/>
                      <a:pt x="440" y="132"/>
                    </a:cubicBezTo>
                    <a:cubicBezTo>
                      <a:pt x="440" y="132"/>
                      <a:pt x="440" y="132"/>
                      <a:pt x="441" y="132"/>
                    </a:cubicBezTo>
                    <a:moveTo>
                      <a:pt x="438" y="132"/>
                    </a:moveTo>
                    <a:cubicBezTo>
                      <a:pt x="438" y="132"/>
                      <a:pt x="438" y="132"/>
                      <a:pt x="439" y="132"/>
                    </a:cubicBezTo>
                    <a:cubicBezTo>
                      <a:pt x="438" y="132"/>
                      <a:pt x="438" y="132"/>
                      <a:pt x="438" y="132"/>
                    </a:cubicBezTo>
                    <a:moveTo>
                      <a:pt x="441" y="132"/>
                    </a:moveTo>
                    <a:cubicBezTo>
                      <a:pt x="441" y="132"/>
                      <a:pt x="441" y="132"/>
                      <a:pt x="441" y="132"/>
                    </a:cubicBezTo>
                    <a:cubicBezTo>
                      <a:pt x="441" y="132"/>
                      <a:pt x="441" y="132"/>
                      <a:pt x="441" y="132"/>
                    </a:cubicBezTo>
                    <a:moveTo>
                      <a:pt x="438" y="132"/>
                    </a:moveTo>
                    <a:cubicBezTo>
                      <a:pt x="438" y="132"/>
                      <a:pt x="438" y="132"/>
                      <a:pt x="438" y="132"/>
                    </a:cubicBezTo>
                    <a:cubicBezTo>
                      <a:pt x="438" y="132"/>
                      <a:pt x="438" y="132"/>
                      <a:pt x="438" y="132"/>
                    </a:cubicBezTo>
                    <a:moveTo>
                      <a:pt x="438" y="132"/>
                    </a:moveTo>
                    <a:cubicBezTo>
                      <a:pt x="438" y="132"/>
                      <a:pt x="438" y="132"/>
                      <a:pt x="438" y="132"/>
                    </a:cubicBezTo>
                    <a:cubicBezTo>
                      <a:pt x="438" y="132"/>
                      <a:pt x="438" y="132"/>
                      <a:pt x="438" y="132"/>
                    </a:cubicBezTo>
                    <a:moveTo>
                      <a:pt x="442" y="132"/>
                    </a:moveTo>
                    <a:cubicBezTo>
                      <a:pt x="442" y="132"/>
                      <a:pt x="441" y="132"/>
                      <a:pt x="441" y="132"/>
                    </a:cubicBezTo>
                    <a:cubicBezTo>
                      <a:pt x="441" y="132"/>
                      <a:pt x="442" y="132"/>
                      <a:pt x="442" y="132"/>
                    </a:cubicBezTo>
                    <a:moveTo>
                      <a:pt x="437" y="132"/>
                    </a:moveTo>
                    <a:cubicBezTo>
                      <a:pt x="437" y="132"/>
                      <a:pt x="437" y="132"/>
                      <a:pt x="437" y="132"/>
                    </a:cubicBezTo>
                    <a:cubicBezTo>
                      <a:pt x="437" y="132"/>
                      <a:pt x="437" y="132"/>
                      <a:pt x="437" y="132"/>
                    </a:cubicBezTo>
                    <a:moveTo>
                      <a:pt x="442" y="132"/>
                    </a:moveTo>
                    <a:cubicBezTo>
                      <a:pt x="442" y="132"/>
                      <a:pt x="442" y="132"/>
                      <a:pt x="442" y="132"/>
                    </a:cubicBezTo>
                    <a:cubicBezTo>
                      <a:pt x="442" y="132"/>
                      <a:pt x="442" y="132"/>
                      <a:pt x="442" y="132"/>
                    </a:cubicBezTo>
                    <a:moveTo>
                      <a:pt x="437" y="132"/>
                    </a:moveTo>
                    <a:cubicBezTo>
                      <a:pt x="437" y="132"/>
                      <a:pt x="437" y="132"/>
                      <a:pt x="437" y="132"/>
                    </a:cubicBezTo>
                    <a:cubicBezTo>
                      <a:pt x="437" y="132"/>
                      <a:pt x="437" y="132"/>
                      <a:pt x="437" y="132"/>
                    </a:cubicBezTo>
                    <a:moveTo>
                      <a:pt x="443" y="132"/>
                    </a:moveTo>
                    <a:cubicBezTo>
                      <a:pt x="443" y="132"/>
                      <a:pt x="442" y="132"/>
                      <a:pt x="442" y="132"/>
                    </a:cubicBezTo>
                    <a:cubicBezTo>
                      <a:pt x="442" y="132"/>
                      <a:pt x="443" y="132"/>
                      <a:pt x="443" y="132"/>
                    </a:cubicBezTo>
                    <a:moveTo>
                      <a:pt x="436" y="132"/>
                    </a:moveTo>
                    <a:cubicBezTo>
                      <a:pt x="436" y="132"/>
                      <a:pt x="436" y="132"/>
                      <a:pt x="436" y="132"/>
                    </a:cubicBezTo>
                    <a:cubicBezTo>
                      <a:pt x="436" y="132"/>
                      <a:pt x="436" y="132"/>
                      <a:pt x="436" y="132"/>
                    </a:cubicBezTo>
                    <a:moveTo>
                      <a:pt x="436" y="132"/>
                    </a:moveTo>
                    <a:cubicBezTo>
                      <a:pt x="436" y="132"/>
                      <a:pt x="436" y="132"/>
                      <a:pt x="436" y="132"/>
                    </a:cubicBezTo>
                    <a:cubicBezTo>
                      <a:pt x="436" y="132"/>
                      <a:pt x="436" y="132"/>
                      <a:pt x="436" y="132"/>
                    </a:cubicBezTo>
                    <a:moveTo>
                      <a:pt x="443" y="132"/>
                    </a:moveTo>
                    <a:cubicBezTo>
                      <a:pt x="443" y="132"/>
                      <a:pt x="443" y="132"/>
                      <a:pt x="443" y="132"/>
                    </a:cubicBezTo>
                    <a:cubicBezTo>
                      <a:pt x="443" y="132"/>
                      <a:pt x="443" y="132"/>
                      <a:pt x="443" y="132"/>
                    </a:cubicBezTo>
                    <a:moveTo>
                      <a:pt x="435" y="132"/>
                    </a:moveTo>
                    <a:cubicBezTo>
                      <a:pt x="436" y="132"/>
                      <a:pt x="436" y="132"/>
                      <a:pt x="436" y="132"/>
                    </a:cubicBezTo>
                    <a:cubicBezTo>
                      <a:pt x="436" y="132"/>
                      <a:pt x="436" y="132"/>
                      <a:pt x="435" y="132"/>
                    </a:cubicBezTo>
                    <a:moveTo>
                      <a:pt x="444" y="132"/>
                    </a:moveTo>
                    <a:cubicBezTo>
                      <a:pt x="444" y="132"/>
                      <a:pt x="443" y="132"/>
                      <a:pt x="443" y="132"/>
                    </a:cubicBezTo>
                    <a:cubicBezTo>
                      <a:pt x="443" y="132"/>
                      <a:pt x="444" y="132"/>
                      <a:pt x="444" y="132"/>
                    </a:cubicBezTo>
                    <a:moveTo>
                      <a:pt x="435" y="132"/>
                    </a:moveTo>
                    <a:cubicBezTo>
                      <a:pt x="435" y="132"/>
                      <a:pt x="435" y="132"/>
                      <a:pt x="435" y="132"/>
                    </a:cubicBezTo>
                    <a:cubicBezTo>
                      <a:pt x="435" y="132"/>
                      <a:pt x="435" y="132"/>
                      <a:pt x="435" y="132"/>
                    </a:cubicBezTo>
                    <a:moveTo>
                      <a:pt x="444" y="132"/>
                    </a:moveTo>
                    <a:cubicBezTo>
                      <a:pt x="444" y="132"/>
                      <a:pt x="444" y="132"/>
                      <a:pt x="444" y="132"/>
                    </a:cubicBezTo>
                    <a:cubicBezTo>
                      <a:pt x="444" y="132"/>
                      <a:pt x="444" y="132"/>
                      <a:pt x="444" y="132"/>
                    </a:cubicBezTo>
                    <a:moveTo>
                      <a:pt x="435" y="132"/>
                    </a:moveTo>
                    <a:cubicBezTo>
                      <a:pt x="435" y="132"/>
                      <a:pt x="435" y="132"/>
                      <a:pt x="435" y="132"/>
                    </a:cubicBezTo>
                    <a:cubicBezTo>
                      <a:pt x="435" y="132"/>
                      <a:pt x="435" y="132"/>
                      <a:pt x="435" y="132"/>
                    </a:cubicBezTo>
                    <a:moveTo>
                      <a:pt x="445" y="132"/>
                    </a:moveTo>
                    <a:cubicBezTo>
                      <a:pt x="445" y="132"/>
                      <a:pt x="445" y="132"/>
                      <a:pt x="444" y="132"/>
                    </a:cubicBezTo>
                    <a:cubicBezTo>
                      <a:pt x="445" y="132"/>
                      <a:pt x="445" y="132"/>
                      <a:pt x="445" y="132"/>
                    </a:cubicBezTo>
                    <a:moveTo>
                      <a:pt x="434" y="132"/>
                    </a:moveTo>
                    <a:cubicBezTo>
                      <a:pt x="434" y="132"/>
                      <a:pt x="434" y="132"/>
                      <a:pt x="434" y="132"/>
                    </a:cubicBezTo>
                    <a:cubicBezTo>
                      <a:pt x="434" y="132"/>
                      <a:pt x="434" y="132"/>
                      <a:pt x="434" y="132"/>
                    </a:cubicBezTo>
                    <a:moveTo>
                      <a:pt x="434" y="132"/>
                    </a:moveTo>
                    <a:cubicBezTo>
                      <a:pt x="434" y="132"/>
                      <a:pt x="434" y="132"/>
                      <a:pt x="434" y="132"/>
                    </a:cubicBezTo>
                    <a:cubicBezTo>
                      <a:pt x="434" y="132"/>
                      <a:pt x="434" y="132"/>
                      <a:pt x="434" y="132"/>
                    </a:cubicBezTo>
                    <a:moveTo>
                      <a:pt x="445" y="132"/>
                    </a:moveTo>
                    <a:cubicBezTo>
                      <a:pt x="445" y="132"/>
                      <a:pt x="445" y="132"/>
                      <a:pt x="445" y="132"/>
                    </a:cubicBezTo>
                    <a:cubicBezTo>
                      <a:pt x="445" y="132"/>
                      <a:pt x="445" y="132"/>
                      <a:pt x="445" y="132"/>
                    </a:cubicBezTo>
                    <a:moveTo>
                      <a:pt x="433" y="132"/>
                    </a:moveTo>
                    <a:cubicBezTo>
                      <a:pt x="433" y="132"/>
                      <a:pt x="433" y="132"/>
                      <a:pt x="433" y="132"/>
                    </a:cubicBezTo>
                    <a:cubicBezTo>
                      <a:pt x="433" y="132"/>
                      <a:pt x="433" y="132"/>
                      <a:pt x="433" y="132"/>
                    </a:cubicBezTo>
                    <a:moveTo>
                      <a:pt x="446" y="132"/>
                    </a:moveTo>
                    <a:cubicBezTo>
                      <a:pt x="446" y="132"/>
                      <a:pt x="446" y="132"/>
                      <a:pt x="445" y="132"/>
                    </a:cubicBezTo>
                    <a:cubicBezTo>
                      <a:pt x="446" y="132"/>
                      <a:pt x="446" y="132"/>
                      <a:pt x="446" y="132"/>
                    </a:cubicBezTo>
                    <a:moveTo>
                      <a:pt x="446" y="132"/>
                    </a:moveTo>
                    <a:cubicBezTo>
                      <a:pt x="446" y="132"/>
                      <a:pt x="446" y="132"/>
                      <a:pt x="446" y="132"/>
                    </a:cubicBezTo>
                    <a:cubicBezTo>
                      <a:pt x="446" y="132"/>
                      <a:pt x="446" y="132"/>
                      <a:pt x="446"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2" y="132"/>
                    </a:moveTo>
                    <a:cubicBezTo>
                      <a:pt x="432" y="132"/>
                      <a:pt x="432" y="132"/>
                      <a:pt x="432" y="132"/>
                    </a:cubicBezTo>
                    <a:cubicBezTo>
                      <a:pt x="432" y="132"/>
                      <a:pt x="432" y="132"/>
                      <a:pt x="432"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1" y="132"/>
                    </a:moveTo>
                    <a:cubicBezTo>
                      <a:pt x="431" y="132"/>
                      <a:pt x="431" y="132"/>
                      <a:pt x="431" y="132"/>
                    </a:cubicBezTo>
                    <a:cubicBezTo>
                      <a:pt x="431" y="132"/>
                      <a:pt x="431" y="132"/>
                      <a:pt x="431" y="132"/>
                    </a:cubicBezTo>
                    <a:moveTo>
                      <a:pt x="448" y="132"/>
                    </a:moveTo>
                    <a:cubicBezTo>
                      <a:pt x="448" y="132"/>
                      <a:pt x="448" y="132"/>
                      <a:pt x="448" y="132"/>
                    </a:cubicBezTo>
                    <a:cubicBezTo>
                      <a:pt x="448" y="132"/>
                      <a:pt x="448" y="132"/>
                      <a:pt x="448" y="132"/>
                    </a:cubicBezTo>
                    <a:moveTo>
                      <a:pt x="449" y="132"/>
                    </a:moveTo>
                    <a:cubicBezTo>
                      <a:pt x="448" y="132"/>
                      <a:pt x="448" y="132"/>
                      <a:pt x="448" y="132"/>
                    </a:cubicBezTo>
                    <a:cubicBezTo>
                      <a:pt x="448" y="132"/>
                      <a:pt x="448" y="132"/>
                      <a:pt x="449" y="132"/>
                    </a:cubicBezTo>
                    <a:moveTo>
                      <a:pt x="449" y="132"/>
                    </a:moveTo>
                    <a:cubicBezTo>
                      <a:pt x="449" y="132"/>
                      <a:pt x="449" y="132"/>
                      <a:pt x="449" y="132"/>
                    </a:cubicBezTo>
                    <a:cubicBezTo>
                      <a:pt x="449" y="132"/>
                      <a:pt x="449" y="132"/>
                      <a:pt x="449" y="132"/>
                    </a:cubicBezTo>
                    <a:moveTo>
                      <a:pt x="450" y="132"/>
                    </a:moveTo>
                    <a:cubicBezTo>
                      <a:pt x="450" y="132"/>
                      <a:pt x="449" y="132"/>
                      <a:pt x="449" y="132"/>
                    </a:cubicBezTo>
                    <a:cubicBezTo>
                      <a:pt x="449" y="132"/>
                      <a:pt x="450" y="132"/>
                      <a:pt x="450" y="132"/>
                    </a:cubicBezTo>
                    <a:moveTo>
                      <a:pt x="450" y="132"/>
                    </a:moveTo>
                    <a:cubicBezTo>
                      <a:pt x="450" y="132"/>
                      <a:pt x="450" y="132"/>
                      <a:pt x="450" y="132"/>
                    </a:cubicBezTo>
                    <a:cubicBezTo>
                      <a:pt x="450" y="132"/>
                      <a:pt x="450" y="132"/>
                      <a:pt x="450" y="132"/>
                    </a:cubicBezTo>
                    <a:moveTo>
                      <a:pt x="239" y="123"/>
                    </a:moveTo>
                    <a:cubicBezTo>
                      <a:pt x="239" y="123"/>
                      <a:pt x="239" y="123"/>
                      <a:pt x="239" y="123"/>
                    </a:cubicBezTo>
                    <a:cubicBezTo>
                      <a:pt x="254" y="124"/>
                      <a:pt x="269" y="126"/>
                      <a:pt x="285" y="127"/>
                    </a:cubicBezTo>
                    <a:cubicBezTo>
                      <a:pt x="269" y="126"/>
                      <a:pt x="254" y="124"/>
                      <a:pt x="239" y="123"/>
                    </a:cubicBezTo>
                    <a:moveTo>
                      <a:pt x="687" y="117"/>
                    </a:moveTo>
                    <a:cubicBezTo>
                      <a:pt x="619" y="127"/>
                      <a:pt x="538" y="132"/>
                      <a:pt x="450" y="132"/>
                    </a:cubicBezTo>
                    <a:cubicBezTo>
                      <a:pt x="538" y="132"/>
                      <a:pt x="619" y="127"/>
                      <a:pt x="687" y="117"/>
                    </a:cubicBezTo>
                    <a:cubicBezTo>
                      <a:pt x="687" y="117"/>
                      <a:pt x="687" y="117"/>
                      <a:pt x="687" y="117"/>
                    </a:cubicBezTo>
                    <a:moveTo>
                      <a:pt x="0" y="47"/>
                    </a:moveTo>
                    <a:cubicBezTo>
                      <a:pt x="3" y="73"/>
                      <a:pt x="63" y="96"/>
                      <a:pt x="157" y="112"/>
                    </a:cubicBezTo>
                    <a:cubicBezTo>
                      <a:pt x="157" y="112"/>
                      <a:pt x="157" y="112"/>
                      <a:pt x="157" y="112"/>
                    </a:cubicBezTo>
                    <a:cubicBezTo>
                      <a:pt x="63" y="96"/>
                      <a:pt x="3" y="73"/>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879" y="47"/>
                    </a:moveTo>
                    <a:cubicBezTo>
                      <a:pt x="877" y="72"/>
                      <a:pt x="820" y="95"/>
                      <a:pt x="732" y="110"/>
                    </a:cubicBezTo>
                    <a:cubicBezTo>
                      <a:pt x="732" y="110"/>
                      <a:pt x="732" y="110"/>
                      <a:pt x="732" y="110"/>
                    </a:cubicBezTo>
                    <a:cubicBezTo>
                      <a:pt x="820" y="95"/>
                      <a:pt x="877" y="72"/>
                      <a:pt x="879" y="47"/>
                    </a:cubicBezTo>
                    <a:moveTo>
                      <a:pt x="879" y="47"/>
                    </a:moveTo>
                    <a:cubicBezTo>
                      <a:pt x="879" y="47"/>
                      <a:pt x="879" y="47"/>
                      <a:pt x="879" y="47"/>
                    </a:cubicBezTo>
                    <a:cubicBezTo>
                      <a:pt x="879" y="47"/>
                      <a:pt x="879" y="47"/>
                      <a:pt x="879" y="47"/>
                    </a:cubicBezTo>
                    <a:moveTo>
                      <a:pt x="0" y="47"/>
                    </a:moveTo>
                    <a:cubicBezTo>
                      <a:pt x="0" y="47"/>
                      <a:pt x="0" y="47"/>
                      <a:pt x="0" y="47"/>
                    </a:cubicBezTo>
                    <a:cubicBezTo>
                      <a:pt x="0" y="47"/>
                      <a:pt x="0" y="47"/>
                      <a:pt x="0" y="47"/>
                    </a:cubicBezTo>
                    <a:moveTo>
                      <a:pt x="879" y="46"/>
                    </a:moveTo>
                    <a:cubicBezTo>
                      <a:pt x="879" y="47"/>
                      <a:pt x="879" y="47"/>
                      <a:pt x="879" y="47"/>
                    </a:cubicBezTo>
                    <a:cubicBezTo>
                      <a:pt x="879" y="47"/>
                      <a:pt x="879" y="46"/>
                      <a:pt x="879" y="46"/>
                    </a:cubicBezTo>
                    <a:moveTo>
                      <a:pt x="0" y="46"/>
                    </a:moveTo>
                    <a:cubicBezTo>
                      <a:pt x="0" y="46"/>
                      <a:pt x="0" y="46"/>
                      <a:pt x="0" y="47"/>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cubicBezTo>
                      <a:pt x="0" y="45"/>
                      <a:pt x="0" y="45"/>
                      <a:pt x="0" y="45"/>
                    </a:cubicBezTo>
                    <a:moveTo>
                      <a:pt x="879" y="45"/>
                    </a:moveTo>
                    <a:cubicBezTo>
                      <a:pt x="879" y="45"/>
                      <a:pt x="879" y="45"/>
                      <a:pt x="879" y="45"/>
                    </a:cubicBez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879" y="44"/>
                    </a:moveTo>
                    <a:cubicBezTo>
                      <a:pt x="879" y="45"/>
                      <a:pt x="879" y="45"/>
                      <a:pt x="879" y="45"/>
                    </a:cubicBezTo>
                    <a:cubicBezTo>
                      <a:pt x="879" y="45"/>
                      <a:pt x="879" y="45"/>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34" y="12"/>
                    </a:moveTo>
                    <a:cubicBezTo>
                      <a:pt x="12" y="22"/>
                      <a:pt x="0" y="33"/>
                      <a:pt x="0" y="45"/>
                    </a:cubicBezTo>
                    <a:cubicBezTo>
                      <a:pt x="0" y="33"/>
                      <a:pt x="12" y="22"/>
                      <a:pt x="34" y="12"/>
                    </a:cubicBezTo>
                    <a:cubicBezTo>
                      <a:pt x="34" y="12"/>
                      <a:pt x="34" y="12"/>
                      <a:pt x="34" y="12"/>
                    </a:cubicBezTo>
                    <a:moveTo>
                      <a:pt x="815" y="0"/>
                    </a:moveTo>
                    <a:cubicBezTo>
                      <a:pt x="815" y="0"/>
                      <a:pt x="815" y="0"/>
                      <a:pt x="815" y="0"/>
                    </a:cubicBezTo>
                    <a:cubicBezTo>
                      <a:pt x="854" y="13"/>
                      <a:pt x="878" y="28"/>
                      <a:pt x="879" y="44"/>
                    </a:cubicBezTo>
                    <a:cubicBezTo>
                      <a:pt x="878" y="28"/>
                      <a:pt x="854" y="13"/>
                      <a:pt x="815" y="0"/>
                    </a:cubicBezTo>
                  </a:path>
                </a:pathLst>
              </a:custGeom>
              <a:solidFill>
                <a:srgbClr val="E4E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3" name="Freeform 32"/>
              <p:cNvSpPr/>
              <p:nvPr>
                <p:custDataLst>
                  <p:tags r:id="rId29"/>
                </p:custDataLst>
              </p:nvPr>
            </p:nvSpPr>
            <p:spPr bwMode="auto">
              <a:xfrm flipH="1">
                <a:off x="6512298" y="4562080"/>
                <a:ext cx="1963248" cy="1109880"/>
              </a:xfrm>
              <a:custGeom>
                <a:avLst/>
                <a:gdLst>
                  <a:gd name="T0" fmla="*/ 197 w 502"/>
                  <a:gd name="T1" fmla="*/ 0 h 284"/>
                  <a:gd name="T2" fmla="*/ 462 w 502"/>
                  <a:gd name="T3" fmla="*/ 92 h 284"/>
                  <a:gd name="T4" fmla="*/ 500 w 502"/>
                  <a:gd name="T5" fmla="*/ 147 h 284"/>
                  <a:gd name="T6" fmla="*/ 354 w 502"/>
                  <a:gd name="T7" fmla="*/ 237 h 284"/>
                  <a:gd name="T8" fmla="*/ 89 w 502"/>
                  <a:gd name="T9" fmla="*/ 284 h 284"/>
                  <a:gd name="T10" fmla="*/ 0 w 502"/>
                  <a:gd name="T11" fmla="*/ 190 h 284"/>
                  <a:gd name="T12" fmla="*/ 197 w 502"/>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502" h="284">
                    <a:moveTo>
                      <a:pt x="197" y="0"/>
                    </a:moveTo>
                    <a:cubicBezTo>
                      <a:pt x="462" y="92"/>
                      <a:pt x="462" y="92"/>
                      <a:pt x="462" y="92"/>
                    </a:cubicBezTo>
                    <a:cubicBezTo>
                      <a:pt x="462" y="92"/>
                      <a:pt x="498" y="99"/>
                      <a:pt x="500" y="147"/>
                    </a:cubicBezTo>
                    <a:cubicBezTo>
                      <a:pt x="502" y="195"/>
                      <a:pt x="389" y="228"/>
                      <a:pt x="354" y="237"/>
                    </a:cubicBezTo>
                    <a:cubicBezTo>
                      <a:pt x="318" y="246"/>
                      <a:pt x="89" y="284"/>
                      <a:pt x="89" y="284"/>
                    </a:cubicBezTo>
                    <a:cubicBezTo>
                      <a:pt x="0" y="190"/>
                      <a:pt x="0" y="190"/>
                      <a:pt x="0" y="190"/>
                    </a:cubicBezTo>
                    <a:cubicBezTo>
                      <a:pt x="197" y="0"/>
                      <a:pt x="197" y="0"/>
                      <a:pt x="197"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4" name="Freeform 33"/>
              <p:cNvSpPr/>
              <p:nvPr>
                <p:custDataLst>
                  <p:tags r:id="rId30"/>
                </p:custDataLst>
              </p:nvPr>
            </p:nvSpPr>
            <p:spPr bwMode="auto">
              <a:xfrm flipH="1">
                <a:off x="7786480" y="4741471"/>
                <a:ext cx="2151022" cy="1015993"/>
              </a:xfrm>
              <a:custGeom>
                <a:avLst/>
                <a:gdLst>
                  <a:gd name="T0" fmla="*/ 290 w 550"/>
                  <a:gd name="T1" fmla="*/ 0 h 260"/>
                  <a:gd name="T2" fmla="*/ 74 w 550"/>
                  <a:gd name="T3" fmla="*/ 66 h 260"/>
                  <a:gd name="T4" fmla="*/ 7 w 550"/>
                  <a:gd name="T5" fmla="*/ 153 h 260"/>
                  <a:gd name="T6" fmla="*/ 172 w 550"/>
                  <a:gd name="T7" fmla="*/ 252 h 260"/>
                  <a:gd name="T8" fmla="*/ 550 w 550"/>
                  <a:gd name="T9" fmla="*/ 252 h 260"/>
                  <a:gd name="T10" fmla="*/ 547 w 550"/>
                  <a:gd name="T11" fmla="*/ 182 h 260"/>
                  <a:gd name="T12" fmla="*/ 411 w 550"/>
                  <a:gd name="T13" fmla="*/ 155 h 260"/>
                  <a:gd name="T14" fmla="*/ 536 w 550"/>
                  <a:gd name="T15" fmla="*/ 7 h 260"/>
                  <a:gd name="T16" fmla="*/ 290 w 550"/>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260">
                    <a:moveTo>
                      <a:pt x="290" y="0"/>
                    </a:moveTo>
                    <a:cubicBezTo>
                      <a:pt x="74" y="66"/>
                      <a:pt x="74" y="66"/>
                      <a:pt x="74" y="66"/>
                    </a:cubicBezTo>
                    <a:cubicBezTo>
                      <a:pt x="74" y="66"/>
                      <a:pt x="0" y="98"/>
                      <a:pt x="7" y="153"/>
                    </a:cubicBezTo>
                    <a:cubicBezTo>
                      <a:pt x="13" y="208"/>
                      <a:pt x="75" y="245"/>
                      <a:pt x="172" y="252"/>
                    </a:cubicBezTo>
                    <a:cubicBezTo>
                      <a:pt x="270" y="260"/>
                      <a:pt x="550" y="252"/>
                      <a:pt x="550" y="252"/>
                    </a:cubicBezTo>
                    <a:cubicBezTo>
                      <a:pt x="547" y="182"/>
                      <a:pt x="547" y="182"/>
                      <a:pt x="547" y="182"/>
                    </a:cubicBezTo>
                    <a:cubicBezTo>
                      <a:pt x="411" y="155"/>
                      <a:pt x="411" y="155"/>
                      <a:pt x="411" y="155"/>
                    </a:cubicBezTo>
                    <a:cubicBezTo>
                      <a:pt x="536" y="7"/>
                      <a:pt x="536" y="7"/>
                      <a:pt x="536" y="7"/>
                    </a:cubicBezTo>
                    <a:cubicBezTo>
                      <a:pt x="290" y="0"/>
                      <a:pt x="290" y="0"/>
                      <a:pt x="290" y="0"/>
                    </a:cubicBezTo>
                  </a:path>
                </a:pathLst>
              </a:custGeom>
              <a:solidFill>
                <a:srgbClr val="24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5" name="Freeform 34"/>
              <p:cNvSpPr/>
              <p:nvPr>
                <p:custDataLst>
                  <p:tags r:id="rId31"/>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6" name="Freeform 35"/>
              <p:cNvSpPr/>
              <p:nvPr>
                <p:custDataLst>
                  <p:tags r:id="rId32"/>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7" name="Freeform 36"/>
              <p:cNvSpPr/>
              <p:nvPr>
                <p:custDataLst>
                  <p:tags r:id="rId33"/>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8" name="Freeform 37"/>
              <p:cNvSpPr/>
              <p:nvPr>
                <p:custDataLst>
                  <p:tags r:id="rId34"/>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9" name="Freeform 38"/>
              <p:cNvSpPr/>
              <p:nvPr>
                <p:custDataLst>
                  <p:tags r:id="rId35"/>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0" name="Freeform 39"/>
              <p:cNvSpPr/>
              <p:nvPr>
                <p:custDataLst>
                  <p:tags r:id="rId36"/>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1" name="Freeform 40"/>
              <p:cNvSpPr/>
              <p:nvPr>
                <p:custDataLst>
                  <p:tags r:id="rId37"/>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2" name="Freeform 41"/>
              <p:cNvSpPr/>
              <p:nvPr>
                <p:custDataLst>
                  <p:tags r:id="rId38"/>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3" name="Freeform 42"/>
              <p:cNvSpPr/>
              <p:nvPr>
                <p:custDataLst>
                  <p:tags r:id="rId39"/>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4" name="Freeform 43"/>
              <p:cNvSpPr/>
              <p:nvPr>
                <p:custDataLst>
                  <p:tags r:id="rId40"/>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5" name="Freeform 44"/>
              <p:cNvSpPr/>
              <p:nvPr>
                <p:custDataLst>
                  <p:tags r:id="rId41"/>
                </p:custDataLst>
              </p:nvPr>
            </p:nvSpPr>
            <p:spPr bwMode="auto">
              <a:xfrm flipH="1">
                <a:off x="7219804" y="3247660"/>
                <a:ext cx="2154375" cy="957313"/>
              </a:xfrm>
              <a:custGeom>
                <a:avLst/>
                <a:gdLst>
                  <a:gd name="T0" fmla="*/ 510 w 551"/>
                  <a:gd name="T1" fmla="*/ 90 h 245"/>
                  <a:gd name="T2" fmla="*/ 454 w 551"/>
                  <a:gd name="T3" fmla="*/ 42 h 245"/>
                  <a:gd name="T4" fmla="*/ 327 w 551"/>
                  <a:gd name="T5" fmla="*/ 0 h 245"/>
                  <a:gd name="T6" fmla="*/ 163 w 551"/>
                  <a:gd name="T7" fmla="*/ 9 h 245"/>
                  <a:gd name="T8" fmla="*/ 79 w 551"/>
                  <a:gd name="T9" fmla="*/ 37 h 245"/>
                  <a:gd name="T10" fmla="*/ 18 w 551"/>
                  <a:gd name="T11" fmla="*/ 99 h 245"/>
                  <a:gd name="T12" fmla="*/ 0 w 551"/>
                  <a:gd name="T13" fmla="*/ 217 h 245"/>
                  <a:gd name="T14" fmla="*/ 110 w 551"/>
                  <a:gd name="T15" fmla="*/ 245 h 245"/>
                  <a:gd name="T16" fmla="*/ 120 w 551"/>
                  <a:gd name="T17" fmla="*/ 151 h 245"/>
                  <a:gd name="T18" fmla="*/ 128 w 551"/>
                  <a:gd name="T19" fmla="*/ 222 h 245"/>
                  <a:gd name="T20" fmla="*/ 432 w 551"/>
                  <a:gd name="T21" fmla="*/ 220 h 245"/>
                  <a:gd name="T22" fmla="*/ 428 w 551"/>
                  <a:gd name="T23" fmla="*/ 134 h 245"/>
                  <a:gd name="T24" fmla="*/ 464 w 551"/>
                  <a:gd name="T25" fmla="*/ 220 h 245"/>
                  <a:gd name="T26" fmla="*/ 551 w 551"/>
                  <a:gd name="T27" fmla="*/ 165 h 245"/>
                  <a:gd name="T28" fmla="*/ 510 w 551"/>
                  <a:gd name="T29" fmla="*/ 9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245">
                    <a:moveTo>
                      <a:pt x="510" y="90"/>
                    </a:moveTo>
                    <a:cubicBezTo>
                      <a:pt x="488" y="57"/>
                      <a:pt x="454" y="42"/>
                      <a:pt x="454" y="42"/>
                    </a:cubicBezTo>
                    <a:cubicBezTo>
                      <a:pt x="327" y="0"/>
                      <a:pt x="327" y="0"/>
                      <a:pt x="327" y="0"/>
                    </a:cubicBezTo>
                    <a:cubicBezTo>
                      <a:pt x="163" y="9"/>
                      <a:pt x="163" y="9"/>
                      <a:pt x="163" y="9"/>
                    </a:cubicBezTo>
                    <a:cubicBezTo>
                      <a:pt x="163" y="9"/>
                      <a:pt x="133" y="16"/>
                      <a:pt x="79" y="37"/>
                    </a:cubicBezTo>
                    <a:cubicBezTo>
                      <a:pt x="25" y="57"/>
                      <a:pt x="18" y="99"/>
                      <a:pt x="18" y="99"/>
                    </a:cubicBezTo>
                    <a:cubicBezTo>
                      <a:pt x="0" y="217"/>
                      <a:pt x="0" y="217"/>
                      <a:pt x="0" y="217"/>
                    </a:cubicBezTo>
                    <a:cubicBezTo>
                      <a:pt x="110" y="245"/>
                      <a:pt x="110" y="245"/>
                      <a:pt x="110" y="245"/>
                    </a:cubicBezTo>
                    <a:cubicBezTo>
                      <a:pt x="120" y="151"/>
                      <a:pt x="120" y="151"/>
                      <a:pt x="120" y="151"/>
                    </a:cubicBezTo>
                    <a:cubicBezTo>
                      <a:pt x="128" y="222"/>
                      <a:pt x="128" y="222"/>
                      <a:pt x="128" y="222"/>
                    </a:cubicBezTo>
                    <a:cubicBezTo>
                      <a:pt x="432" y="220"/>
                      <a:pt x="432" y="220"/>
                      <a:pt x="432" y="220"/>
                    </a:cubicBezTo>
                    <a:cubicBezTo>
                      <a:pt x="428" y="134"/>
                      <a:pt x="428" y="134"/>
                      <a:pt x="428" y="134"/>
                    </a:cubicBezTo>
                    <a:cubicBezTo>
                      <a:pt x="464" y="220"/>
                      <a:pt x="464" y="220"/>
                      <a:pt x="464" y="220"/>
                    </a:cubicBezTo>
                    <a:cubicBezTo>
                      <a:pt x="551" y="165"/>
                      <a:pt x="551" y="165"/>
                      <a:pt x="551" y="165"/>
                    </a:cubicBezTo>
                    <a:cubicBezTo>
                      <a:pt x="551" y="165"/>
                      <a:pt x="532" y="122"/>
                      <a:pt x="510" y="90"/>
                    </a:cubicBezTo>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6" name="Freeform 45"/>
              <p:cNvSpPr/>
              <p:nvPr>
                <p:custDataLst>
                  <p:tags r:id="rId42"/>
                </p:custDataLst>
              </p:nvPr>
            </p:nvSpPr>
            <p:spPr bwMode="auto">
              <a:xfrm flipH="1">
                <a:off x="8006110" y="2841934"/>
                <a:ext cx="730978" cy="684035"/>
              </a:xfrm>
              <a:custGeom>
                <a:avLst/>
                <a:gdLst>
                  <a:gd name="T0" fmla="*/ 110 w 187"/>
                  <a:gd name="T1" fmla="*/ 0 h 175"/>
                  <a:gd name="T2" fmla="*/ 110 w 187"/>
                  <a:gd name="T3" fmla="*/ 56 h 175"/>
                  <a:gd name="T4" fmla="*/ 136 w 187"/>
                  <a:gd name="T5" fmla="*/ 94 h 175"/>
                  <a:gd name="T6" fmla="*/ 187 w 187"/>
                  <a:gd name="T7" fmla="*/ 113 h 175"/>
                  <a:gd name="T8" fmla="*/ 0 w 187"/>
                  <a:gd name="T9" fmla="*/ 113 h 175"/>
                  <a:gd name="T10" fmla="*/ 31 w 187"/>
                  <a:gd name="T11" fmla="*/ 98 h 175"/>
                  <a:gd name="T12" fmla="*/ 54 w 187"/>
                  <a:gd name="T13" fmla="*/ 61 h 175"/>
                  <a:gd name="T14" fmla="*/ 54 w 187"/>
                  <a:gd name="T15" fmla="*/ 11 h 175"/>
                  <a:gd name="T16" fmla="*/ 110 w 187"/>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75">
                    <a:moveTo>
                      <a:pt x="110" y="0"/>
                    </a:moveTo>
                    <a:cubicBezTo>
                      <a:pt x="110" y="56"/>
                      <a:pt x="110" y="56"/>
                      <a:pt x="110" y="56"/>
                    </a:cubicBezTo>
                    <a:cubicBezTo>
                      <a:pt x="110" y="73"/>
                      <a:pt x="120" y="88"/>
                      <a:pt x="136" y="94"/>
                    </a:cubicBezTo>
                    <a:cubicBezTo>
                      <a:pt x="187" y="113"/>
                      <a:pt x="187" y="113"/>
                      <a:pt x="187" y="113"/>
                    </a:cubicBezTo>
                    <a:cubicBezTo>
                      <a:pt x="187" y="113"/>
                      <a:pt x="102" y="175"/>
                      <a:pt x="0" y="113"/>
                    </a:cubicBezTo>
                    <a:cubicBezTo>
                      <a:pt x="31" y="98"/>
                      <a:pt x="31" y="98"/>
                      <a:pt x="31" y="98"/>
                    </a:cubicBezTo>
                    <a:cubicBezTo>
                      <a:pt x="45" y="91"/>
                      <a:pt x="54" y="77"/>
                      <a:pt x="54" y="61"/>
                    </a:cubicBezTo>
                    <a:cubicBezTo>
                      <a:pt x="54" y="11"/>
                      <a:pt x="54" y="11"/>
                      <a:pt x="54" y="11"/>
                    </a:cubicBezTo>
                    <a:cubicBezTo>
                      <a:pt x="110" y="0"/>
                      <a:pt x="110" y="0"/>
                      <a:pt x="110" y="0"/>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7" name="Freeform 46"/>
              <p:cNvSpPr/>
              <p:nvPr>
                <p:custDataLst>
                  <p:tags r:id="rId43"/>
                </p:custDataLst>
              </p:nvPr>
            </p:nvSpPr>
            <p:spPr bwMode="auto">
              <a:xfrm flipH="1">
                <a:off x="8135204" y="2325554"/>
                <a:ext cx="531469" cy="668945"/>
              </a:xfrm>
              <a:custGeom>
                <a:avLst/>
                <a:gdLst>
                  <a:gd name="T0" fmla="*/ 0 w 136"/>
                  <a:gd name="T1" fmla="*/ 0 h 171"/>
                  <a:gd name="T2" fmla="*/ 11 w 136"/>
                  <a:gd name="T3" fmla="*/ 132 h 171"/>
                  <a:gd name="T4" fmla="*/ 54 w 136"/>
                  <a:gd name="T5" fmla="*/ 164 h 171"/>
                  <a:gd name="T6" fmla="*/ 127 w 136"/>
                  <a:gd name="T7" fmla="*/ 116 h 171"/>
                  <a:gd name="T8" fmla="*/ 124 w 136"/>
                  <a:gd name="T9" fmla="*/ 4 h 171"/>
                  <a:gd name="T10" fmla="*/ 0 w 136"/>
                  <a:gd name="T11" fmla="*/ 0 h 171"/>
                </a:gdLst>
                <a:ahLst/>
                <a:cxnLst>
                  <a:cxn ang="0">
                    <a:pos x="T0" y="T1"/>
                  </a:cxn>
                  <a:cxn ang="0">
                    <a:pos x="T2" y="T3"/>
                  </a:cxn>
                  <a:cxn ang="0">
                    <a:pos x="T4" y="T5"/>
                  </a:cxn>
                  <a:cxn ang="0">
                    <a:pos x="T6" y="T7"/>
                  </a:cxn>
                  <a:cxn ang="0">
                    <a:pos x="T8" y="T9"/>
                  </a:cxn>
                  <a:cxn ang="0">
                    <a:pos x="T10" y="T11"/>
                  </a:cxn>
                </a:cxnLst>
                <a:rect l="0" t="0" r="r" b="b"/>
                <a:pathLst>
                  <a:path w="136" h="171">
                    <a:moveTo>
                      <a:pt x="0" y="0"/>
                    </a:moveTo>
                    <a:cubicBezTo>
                      <a:pt x="11" y="132"/>
                      <a:pt x="11" y="132"/>
                      <a:pt x="11" y="132"/>
                    </a:cubicBezTo>
                    <a:cubicBezTo>
                      <a:pt x="11" y="132"/>
                      <a:pt x="17" y="156"/>
                      <a:pt x="54" y="164"/>
                    </a:cubicBezTo>
                    <a:cubicBezTo>
                      <a:pt x="92" y="171"/>
                      <a:pt x="119" y="155"/>
                      <a:pt x="127" y="116"/>
                    </a:cubicBezTo>
                    <a:cubicBezTo>
                      <a:pt x="136" y="77"/>
                      <a:pt x="124" y="4"/>
                      <a:pt x="124" y="4"/>
                    </a:cubicBezTo>
                    <a:cubicBezTo>
                      <a:pt x="0" y="0"/>
                      <a:pt x="0" y="0"/>
                      <a:pt x="0" y="0"/>
                    </a:cubicBezTo>
                  </a:path>
                </a:pathLst>
              </a:custGeom>
              <a:solidFill>
                <a:srgbClr val="FFA8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8" name="Freeform 47"/>
              <p:cNvSpPr/>
              <p:nvPr>
                <p:custDataLst>
                  <p:tags r:id="rId44"/>
                </p:custDataLst>
              </p:nvPr>
            </p:nvSpPr>
            <p:spPr bwMode="auto">
              <a:xfrm flipH="1">
                <a:off x="8631464" y="2540154"/>
                <a:ext cx="117359" cy="179391"/>
              </a:xfrm>
              <a:custGeom>
                <a:avLst/>
                <a:gdLst>
                  <a:gd name="T0" fmla="*/ 29 w 30"/>
                  <a:gd name="T1" fmla="*/ 18 h 46"/>
                  <a:gd name="T2" fmla="*/ 12 w 30"/>
                  <a:gd name="T3" fmla="*/ 6 h 46"/>
                  <a:gd name="T4" fmla="*/ 30 w 30"/>
                  <a:gd name="T5" fmla="*/ 46 h 46"/>
                  <a:gd name="T6" fmla="*/ 29 w 30"/>
                  <a:gd name="T7" fmla="*/ 18 h 46"/>
                </a:gdLst>
                <a:ahLst/>
                <a:cxnLst>
                  <a:cxn ang="0">
                    <a:pos x="T0" y="T1"/>
                  </a:cxn>
                  <a:cxn ang="0">
                    <a:pos x="T2" y="T3"/>
                  </a:cxn>
                  <a:cxn ang="0">
                    <a:pos x="T4" y="T5"/>
                  </a:cxn>
                  <a:cxn ang="0">
                    <a:pos x="T6" y="T7"/>
                  </a:cxn>
                </a:cxnLst>
                <a:rect l="0" t="0" r="r" b="b"/>
                <a:pathLst>
                  <a:path w="30" h="46">
                    <a:moveTo>
                      <a:pt x="29" y="18"/>
                    </a:moveTo>
                    <a:cubicBezTo>
                      <a:pt x="29" y="18"/>
                      <a:pt x="24" y="0"/>
                      <a:pt x="12" y="6"/>
                    </a:cubicBezTo>
                    <a:cubicBezTo>
                      <a:pt x="0" y="12"/>
                      <a:pt x="2" y="45"/>
                      <a:pt x="30" y="46"/>
                    </a:cubicBezTo>
                    <a:cubicBezTo>
                      <a:pt x="29" y="18"/>
                      <a:pt x="29" y="18"/>
                      <a:pt x="29" y="18"/>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9" name="Freeform 48"/>
              <p:cNvSpPr/>
              <p:nvPr>
                <p:custDataLst>
                  <p:tags r:id="rId45"/>
                </p:custDataLst>
              </p:nvPr>
            </p:nvSpPr>
            <p:spPr bwMode="auto">
              <a:xfrm flipH="1">
                <a:off x="8064789" y="2533447"/>
                <a:ext cx="102270" cy="162625"/>
              </a:xfrm>
              <a:custGeom>
                <a:avLst/>
                <a:gdLst>
                  <a:gd name="T0" fmla="*/ 2 w 26"/>
                  <a:gd name="T1" fmla="*/ 12 h 42"/>
                  <a:gd name="T2" fmla="*/ 13 w 26"/>
                  <a:gd name="T3" fmla="*/ 4 h 42"/>
                  <a:gd name="T4" fmla="*/ 2 w 26"/>
                  <a:gd name="T5" fmla="*/ 42 h 42"/>
                  <a:gd name="T6" fmla="*/ 2 w 26"/>
                  <a:gd name="T7" fmla="*/ 12 h 42"/>
                </a:gdLst>
                <a:ahLst/>
                <a:cxnLst>
                  <a:cxn ang="0">
                    <a:pos x="T0" y="T1"/>
                  </a:cxn>
                  <a:cxn ang="0">
                    <a:pos x="T2" y="T3"/>
                  </a:cxn>
                  <a:cxn ang="0">
                    <a:pos x="T4" y="T5"/>
                  </a:cxn>
                  <a:cxn ang="0">
                    <a:pos x="T6" y="T7"/>
                  </a:cxn>
                </a:cxnLst>
                <a:rect l="0" t="0" r="r" b="b"/>
                <a:pathLst>
                  <a:path w="26" h="42">
                    <a:moveTo>
                      <a:pt x="2" y="12"/>
                    </a:moveTo>
                    <a:cubicBezTo>
                      <a:pt x="2" y="12"/>
                      <a:pt x="0" y="0"/>
                      <a:pt x="13" y="4"/>
                    </a:cubicBezTo>
                    <a:cubicBezTo>
                      <a:pt x="26" y="8"/>
                      <a:pt x="21" y="37"/>
                      <a:pt x="2" y="42"/>
                    </a:cubicBezTo>
                    <a:lnTo>
                      <a:pt x="2" y="12"/>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0" name="Freeform 49"/>
              <p:cNvSpPr/>
              <p:nvPr>
                <p:custDataLst>
                  <p:tags r:id="rId46"/>
                </p:custDataLst>
              </p:nvPr>
            </p:nvSpPr>
            <p:spPr bwMode="auto">
              <a:xfrm flipH="1">
                <a:off x="8596257" y="2317171"/>
                <a:ext cx="70415" cy="246453"/>
              </a:xfrm>
              <a:custGeom>
                <a:avLst/>
                <a:gdLst>
                  <a:gd name="T0" fmla="*/ 0 w 18"/>
                  <a:gd name="T1" fmla="*/ 0 h 63"/>
                  <a:gd name="T2" fmla="*/ 17 w 18"/>
                  <a:gd name="T3" fmla="*/ 27 h 63"/>
                  <a:gd name="T4" fmla="*/ 5 w 18"/>
                  <a:gd name="T5" fmla="*/ 63 h 63"/>
                  <a:gd name="T6" fmla="*/ 0 w 18"/>
                  <a:gd name="T7" fmla="*/ 0 h 63"/>
                </a:gdLst>
                <a:ahLst/>
                <a:cxnLst>
                  <a:cxn ang="0">
                    <a:pos x="T0" y="T1"/>
                  </a:cxn>
                  <a:cxn ang="0">
                    <a:pos x="T2" y="T3"/>
                  </a:cxn>
                  <a:cxn ang="0">
                    <a:pos x="T4" y="T5"/>
                  </a:cxn>
                  <a:cxn ang="0">
                    <a:pos x="T6" y="T7"/>
                  </a:cxn>
                </a:cxnLst>
                <a:rect l="0" t="0" r="r" b="b"/>
                <a:pathLst>
                  <a:path w="18" h="63">
                    <a:moveTo>
                      <a:pt x="0" y="0"/>
                    </a:moveTo>
                    <a:cubicBezTo>
                      <a:pt x="0" y="0"/>
                      <a:pt x="16" y="5"/>
                      <a:pt x="17" y="27"/>
                    </a:cubicBezTo>
                    <a:cubicBezTo>
                      <a:pt x="18" y="49"/>
                      <a:pt x="5" y="63"/>
                      <a:pt x="5" y="63"/>
                    </a:cubicBezTo>
                    <a:cubicBezTo>
                      <a:pt x="0" y="0"/>
                      <a:pt x="0" y="0"/>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1" name="Freeform 50"/>
              <p:cNvSpPr/>
              <p:nvPr>
                <p:custDataLst>
                  <p:tags r:id="rId47"/>
                </p:custDataLst>
              </p:nvPr>
            </p:nvSpPr>
            <p:spPr bwMode="auto">
              <a:xfrm flipH="1">
                <a:off x="8138557" y="2317171"/>
                <a:ext cx="531469" cy="149213"/>
              </a:xfrm>
              <a:custGeom>
                <a:avLst/>
                <a:gdLst>
                  <a:gd name="T0" fmla="*/ 1 w 136"/>
                  <a:gd name="T1" fmla="*/ 0 h 38"/>
                  <a:gd name="T2" fmla="*/ 66 w 136"/>
                  <a:gd name="T3" fmla="*/ 34 h 38"/>
                  <a:gd name="T4" fmla="*/ 136 w 136"/>
                  <a:gd name="T5" fmla="*/ 5 h 38"/>
                  <a:gd name="T6" fmla="*/ 0 w 136"/>
                  <a:gd name="T7" fmla="*/ 0 h 38"/>
                  <a:gd name="T8" fmla="*/ 1 w 136"/>
                  <a:gd name="T9" fmla="*/ 0 h 38"/>
                </a:gdLst>
                <a:ahLst/>
                <a:cxnLst>
                  <a:cxn ang="0">
                    <a:pos x="T0" y="T1"/>
                  </a:cxn>
                  <a:cxn ang="0">
                    <a:pos x="T2" y="T3"/>
                  </a:cxn>
                  <a:cxn ang="0">
                    <a:pos x="T4" y="T5"/>
                  </a:cxn>
                  <a:cxn ang="0">
                    <a:pos x="T6" y="T7"/>
                  </a:cxn>
                  <a:cxn ang="0">
                    <a:pos x="T8" y="T9"/>
                  </a:cxn>
                </a:cxnLst>
                <a:rect l="0" t="0" r="r" b="b"/>
                <a:pathLst>
                  <a:path w="136" h="38">
                    <a:moveTo>
                      <a:pt x="1" y="0"/>
                    </a:moveTo>
                    <a:cubicBezTo>
                      <a:pt x="1" y="0"/>
                      <a:pt x="26" y="31"/>
                      <a:pt x="66" y="34"/>
                    </a:cubicBezTo>
                    <a:cubicBezTo>
                      <a:pt x="107" y="38"/>
                      <a:pt x="136" y="5"/>
                      <a:pt x="136" y="5"/>
                    </a:cubicBezTo>
                    <a:cubicBezTo>
                      <a:pt x="0" y="0"/>
                      <a:pt x="0" y="0"/>
                      <a:pt x="0" y="0"/>
                    </a:cubicBezTo>
                    <a:cubicBezTo>
                      <a:pt x="1" y="0"/>
                      <a:pt x="1" y="0"/>
                      <a:pt x="1"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2" name="Freeform 51"/>
              <p:cNvSpPr/>
              <p:nvPr>
                <p:custDataLst>
                  <p:tags r:id="rId48"/>
                </p:custDataLst>
              </p:nvPr>
            </p:nvSpPr>
            <p:spPr bwMode="auto">
              <a:xfrm flipH="1">
                <a:off x="8373275" y="2325554"/>
                <a:ext cx="285015" cy="167656"/>
              </a:xfrm>
              <a:custGeom>
                <a:avLst/>
                <a:gdLst>
                  <a:gd name="T0" fmla="*/ 0 w 73"/>
                  <a:gd name="T1" fmla="*/ 0 h 43"/>
                  <a:gd name="T2" fmla="*/ 24 w 73"/>
                  <a:gd name="T3" fmla="*/ 21 h 43"/>
                  <a:gd name="T4" fmla="*/ 73 w 73"/>
                  <a:gd name="T5" fmla="*/ 43 h 43"/>
                  <a:gd name="T6" fmla="*/ 0 w 73"/>
                  <a:gd name="T7" fmla="*/ 0 h 43"/>
                </a:gdLst>
                <a:ahLst/>
                <a:cxnLst>
                  <a:cxn ang="0">
                    <a:pos x="T0" y="T1"/>
                  </a:cxn>
                  <a:cxn ang="0">
                    <a:pos x="T2" y="T3"/>
                  </a:cxn>
                  <a:cxn ang="0">
                    <a:pos x="T4" y="T5"/>
                  </a:cxn>
                  <a:cxn ang="0">
                    <a:pos x="T6" y="T7"/>
                  </a:cxn>
                </a:cxnLst>
                <a:rect l="0" t="0" r="r" b="b"/>
                <a:pathLst>
                  <a:path w="73" h="43">
                    <a:moveTo>
                      <a:pt x="0" y="0"/>
                    </a:moveTo>
                    <a:cubicBezTo>
                      <a:pt x="0" y="0"/>
                      <a:pt x="10" y="11"/>
                      <a:pt x="24" y="21"/>
                    </a:cubicBezTo>
                    <a:cubicBezTo>
                      <a:pt x="38" y="32"/>
                      <a:pt x="57" y="43"/>
                      <a:pt x="73" y="43"/>
                    </a:cubicBezTo>
                    <a:cubicBezTo>
                      <a:pt x="73" y="43"/>
                      <a:pt x="25" y="25"/>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3" name="Freeform 52"/>
              <p:cNvSpPr/>
              <p:nvPr>
                <p:custDataLst>
                  <p:tags r:id="rId49"/>
                </p:custDataLst>
              </p:nvPr>
            </p:nvSpPr>
            <p:spPr bwMode="auto">
              <a:xfrm flipH="1">
                <a:off x="8150292" y="2345673"/>
                <a:ext cx="55327" cy="214599"/>
              </a:xfrm>
              <a:custGeom>
                <a:avLst/>
                <a:gdLst>
                  <a:gd name="T0" fmla="*/ 9 w 14"/>
                  <a:gd name="T1" fmla="*/ 0 h 55"/>
                  <a:gd name="T2" fmla="*/ 12 w 14"/>
                  <a:gd name="T3" fmla="*/ 55 h 55"/>
                  <a:gd name="T4" fmla="*/ 14 w 14"/>
                  <a:gd name="T5" fmla="*/ 0 h 55"/>
                  <a:gd name="T6" fmla="*/ 9 w 14"/>
                  <a:gd name="T7" fmla="*/ 0 h 55"/>
                </a:gdLst>
                <a:ahLst/>
                <a:cxnLst>
                  <a:cxn ang="0">
                    <a:pos x="T0" y="T1"/>
                  </a:cxn>
                  <a:cxn ang="0">
                    <a:pos x="T2" y="T3"/>
                  </a:cxn>
                  <a:cxn ang="0">
                    <a:pos x="T4" y="T5"/>
                  </a:cxn>
                  <a:cxn ang="0">
                    <a:pos x="T6" y="T7"/>
                  </a:cxn>
                </a:cxnLst>
                <a:rect l="0" t="0" r="r" b="b"/>
                <a:pathLst>
                  <a:path w="14" h="55">
                    <a:moveTo>
                      <a:pt x="9" y="0"/>
                    </a:moveTo>
                    <a:cubicBezTo>
                      <a:pt x="9" y="0"/>
                      <a:pt x="0" y="37"/>
                      <a:pt x="12" y="55"/>
                    </a:cubicBezTo>
                    <a:cubicBezTo>
                      <a:pt x="14" y="0"/>
                      <a:pt x="14" y="0"/>
                      <a:pt x="14" y="0"/>
                    </a:cubicBezTo>
                    <a:lnTo>
                      <a:pt x="9" y="0"/>
                    </a:lnTo>
                    <a:close/>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4" name="Freeform 53"/>
              <p:cNvSpPr/>
              <p:nvPr>
                <p:custDataLst>
                  <p:tags r:id="rId50"/>
                </p:custDataLst>
              </p:nvPr>
            </p:nvSpPr>
            <p:spPr bwMode="auto">
              <a:xfrm flipH="1">
                <a:off x="8393393" y="2540154"/>
                <a:ext cx="50297" cy="383931"/>
              </a:xfrm>
              <a:custGeom>
                <a:avLst/>
                <a:gdLst>
                  <a:gd name="T0" fmla="*/ 0 w 13"/>
                  <a:gd name="T1" fmla="*/ 70 h 98"/>
                  <a:gd name="T2" fmla="*/ 1 w 13"/>
                  <a:gd name="T3" fmla="*/ 72 h 98"/>
                  <a:gd name="T4" fmla="*/ 7 w 13"/>
                  <a:gd name="T5" fmla="*/ 87 h 98"/>
                  <a:gd name="T6" fmla="*/ 12 w 13"/>
                  <a:gd name="T7" fmla="*/ 98 h 98"/>
                  <a:gd name="T8" fmla="*/ 13 w 13"/>
                  <a:gd name="T9" fmla="*/ 98 h 98"/>
                  <a:gd name="T10" fmla="*/ 13 w 13"/>
                  <a:gd name="T11" fmla="*/ 97 h 98"/>
                  <a:gd name="T12" fmla="*/ 13 w 13"/>
                  <a:gd name="T13" fmla="*/ 1 h 98"/>
                  <a:gd name="T14" fmla="*/ 12 w 13"/>
                  <a:gd name="T15" fmla="*/ 0 h 98"/>
                  <a:gd name="T16" fmla="*/ 11 w 13"/>
                  <a:gd name="T17" fmla="*/ 1 h 98"/>
                  <a:gd name="T18" fmla="*/ 11 w 13"/>
                  <a:gd name="T19" fmla="*/ 97 h 98"/>
                  <a:gd name="T20" fmla="*/ 12 w 13"/>
                  <a:gd name="T21" fmla="*/ 97 h 98"/>
                  <a:gd name="T22" fmla="*/ 13 w 13"/>
                  <a:gd name="T23" fmla="*/ 97 h 98"/>
                  <a:gd name="T24" fmla="*/ 8 w 13"/>
                  <a:gd name="T25" fmla="*/ 84 h 98"/>
                  <a:gd name="T26" fmla="*/ 4 w 13"/>
                  <a:gd name="T27" fmla="*/ 74 h 98"/>
                  <a:gd name="T28" fmla="*/ 3 w 13"/>
                  <a:gd name="T29" fmla="*/ 71 h 98"/>
                  <a:gd name="T30" fmla="*/ 2 w 13"/>
                  <a:gd name="T31" fmla="*/ 70 h 98"/>
                  <a:gd name="T32" fmla="*/ 1 w 13"/>
                  <a:gd name="T33" fmla="*/ 69 h 98"/>
                  <a:gd name="T34" fmla="*/ 0 w 13"/>
                  <a:gd name="T35"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98">
                    <a:moveTo>
                      <a:pt x="0" y="70"/>
                    </a:moveTo>
                    <a:cubicBezTo>
                      <a:pt x="0" y="70"/>
                      <a:pt x="1" y="71"/>
                      <a:pt x="1" y="72"/>
                    </a:cubicBezTo>
                    <a:cubicBezTo>
                      <a:pt x="2" y="75"/>
                      <a:pt x="5" y="81"/>
                      <a:pt x="7" y="87"/>
                    </a:cubicBezTo>
                    <a:cubicBezTo>
                      <a:pt x="9" y="93"/>
                      <a:pt x="12" y="98"/>
                      <a:pt x="12" y="98"/>
                    </a:cubicBezTo>
                    <a:cubicBezTo>
                      <a:pt x="12" y="98"/>
                      <a:pt x="12" y="98"/>
                      <a:pt x="13" y="98"/>
                    </a:cubicBezTo>
                    <a:cubicBezTo>
                      <a:pt x="13" y="98"/>
                      <a:pt x="13" y="98"/>
                      <a:pt x="13" y="97"/>
                    </a:cubicBezTo>
                    <a:cubicBezTo>
                      <a:pt x="13" y="1"/>
                      <a:pt x="13" y="1"/>
                      <a:pt x="13" y="1"/>
                    </a:cubicBezTo>
                    <a:cubicBezTo>
                      <a:pt x="13" y="1"/>
                      <a:pt x="13" y="0"/>
                      <a:pt x="12" y="0"/>
                    </a:cubicBezTo>
                    <a:cubicBezTo>
                      <a:pt x="12" y="0"/>
                      <a:pt x="11" y="1"/>
                      <a:pt x="11" y="1"/>
                    </a:cubicBezTo>
                    <a:cubicBezTo>
                      <a:pt x="11" y="97"/>
                      <a:pt x="11" y="97"/>
                      <a:pt x="11" y="97"/>
                    </a:cubicBezTo>
                    <a:cubicBezTo>
                      <a:pt x="12" y="97"/>
                      <a:pt x="12" y="97"/>
                      <a:pt x="12" y="97"/>
                    </a:cubicBezTo>
                    <a:cubicBezTo>
                      <a:pt x="13" y="97"/>
                      <a:pt x="13" y="97"/>
                      <a:pt x="13" y="97"/>
                    </a:cubicBezTo>
                    <a:cubicBezTo>
                      <a:pt x="13" y="97"/>
                      <a:pt x="11" y="90"/>
                      <a:pt x="8" y="84"/>
                    </a:cubicBezTo>
                    <a:cubicBezTo>
                      <a:pt x="7" y="80"/>
                      <a:pt x="5" y="77"/>
                      <a:pt x="4" y="74"/>
                    </a:cubicBezTo>
                    <a:cubicBezTo>
                      <a:pt x="4" y="73"/>
                      <a:pt x="3" y="72"/>
                      <a:pt x="3" y="71"/>
                    </a:cubicBezTo>
                    <a:cubicBezTo>
                      <a:pt x="2" y="70"/>
                      <a:pt x="2" y="70"/>
                      <a:pt x="2" y="70"/>
                    </a:cubicBezTo>
                    <a:cubicBezTo>
                      <a:pt x="2" y="69"/>
                      <a:pt x="1" y="69"/>
                      <a:pt x="1" y="69"/>
                    </a:cubicBezTo>
                    <a:cubicBezTo>
                      <a:pt x="0" y="69"/>
                      <a:pt x="0" y="70"/>
                      <a:pt x="0" y="70"/>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5" name="Freeform 54"/>
              <p:cNvSpPr/>
              <p:nvPr>
                <p:custDataLst>
                  <p:tags r:id="rId51"/>
                </p:custDataLst>
              </p:nvPr>
            </p:nvSpPr>
            <p:spPr bwMode="auto">
              <a:xfrm flipH="1">
                <a:off x="8452073"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cubicBezTo>
                      <a:pt x="22" y="11"/>
                      <a:pt x="22" y="11"/>
                      <a:pt x="22" y="11"/>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6" name="Freeform 55"/>
              <p:cNvSpPr/>
              <p:nvPr>
                <p:custDataLst>
                  <p:tags r:id="rId52"/>
                </p:custDataLst>
              </p:nvPr>
            </p:nvSpPr>
            <p:spPr bwMode="auto">
              <a:xfrm flipH="1">
                <a:off x="8463809" y="2637394"/>
                <a:ext cx="11736" cy="20119"/>
              </a:xfrm>
              <a:custGeom>
                <a:avLst/>
                <a:gdLst>
                  <a:gd name="T0" fmla="*/ 0 w 3"/>
                  <a:gd name="T1" fmla="*/ 0 h 5"/>
                  <a:gd name="T2" fmla="*/ 2 w 3"/>
                  <a:gd name="T3" fmla="*/ 5 h 5"/>
                  <a:gd name="T4" fmla="*/ 3 w 3"/>
                  <a:gd name="T5" fmla="*/ 3 h 5"/>
                  <a:gd name="T6" fmla="*/ 0 w 3"/>
                  <a:gd name="T7" fmla="*/ 0 h 5"/>
                </a:gdLst>
                <a:ahLst/>
                <a:cxnLst>
                  <a:cxn ang="0">
                    <a:pos x="T0" y="T1"/>
                  </a:cxn>
                  <a:cxn ang="0">
                    <a:pos x="T2" y="T3"/>
                  </a:cxn>
                  <a:cxn ang="0">
                    <a:pos x="T4" y="T5"/>
                  </a:cxn>
                  <a:cxn ang="0">
                    <a:pos x="T6" y="T7"/>
                  </a:cxn>
                </a:cxnLst>
                <a:rect l="0" t="0" r="r" b="b"/>
                <a:pathLst>
                  <a:path w="3" h="5">
                    <a:moveTo>
                      <a:pt x="0" y="0"/>
                    </a:moveTo>
                    <a:cubicBezTo>
                      <a:pt x="1" y="2"/>
                      <a:pt x="1" y="3"/>
                      <a:pt x="2" y="5"/>
                    </a:cubicBezTo>
                    <a:cubicBezTo>
                      <a:pt x="3" y="3"/>
                      <a:pt x="3" y="3"/>
                      <a:pt x="3" y="3"/>
                    </a:cubicBezTo>
                    <a:cubicBezTo>
                      <a:pt x="2" y="2"/>
                      <a:pt x="2" y="1"/>
                      <a:pt x="0"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7" name="Freeform 56"/>
              <p:cNvSpPr/>
              <p:nvPr>
                <p:custDataLst>
                  <p:tags r:id="rId53"/>
                </p:custDataLst>
              </p:nvPr>
            </p:nvSpPr>
            <p:spPr bwMode="auto">
              <a:xfrm flipH="1">
                <a:off x="8460456" y="2630688"/>
                <a:ext cx="15090" cy="18442"/>
              </a:xfrm>
              <a:custGeom>
                <a:avLst/>
                <a:gdLst>
                  <a:gd name="T0" fmla="*/ 0 w 4"/>
                  <a:gd name="T1" fmla="*/ 0 h 5"/>
                  <a:gd name="T2" fmla="*/ 0 w 4"/>
                  <a:gd name="T3" fmla="*/ 2 h 5"/>
                  <a:gd name="T4" fmla="*/ 3 w 4"/>
                  <a:gd name="T5" fmla="*/ 5 h 5"/>
                  <a:gd name="T6" fmla="*/ 4 w 4"/>
                  <a:gd name="T7" fmla="*/ 4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1"/>
                      <a:pt x="0" y="1"/>
                      <a:pt x="0" y="2"/>
                    </a:cubicBezTo>
                    <a:cubicBezTo>
                      <a:pt x="2" y="3"/>
                      <a:pt x="2" y="4"/>
                      <a:pt x="3" y="5"/>
                    </a:cubicBezTo>
                    <a:cubicBezTo>
                      <a:pt x="4" y="4"/>
                      <a:pt x="4" y="4"/>
                      <a:pt x="4" y="4"/>
                    </a:cubicBezTo>
                    <a:cubicBezTo>
                      <a:pt x="3" y="3"/>
                      <a:pt x="2" y="1"/>
                      <a:pt x="0" y="0"/>
                    </a:cubicBezTo>
                  </a:path>
                </a:pathLst>
              </a:custGeom>
              <a:solidFill>
                <a:srgbClr val="B9A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8" name="Freeform 57"/>
              <p:cNvSpPr/>
              <p:nvPr>
                <p:custDataLst>
                  <p:tags r:id="rId54"/>
                </p:custDataLst>
              </p:nvPr>
            </p:nvSpPr>
            <p:spPr bwMode="auto">
              <a:xfrm flipH="1">
                <a:off x="8460456" y="2649129"/>
                <a:ext cx="6706" cy="31854"/>
              </a:xfrm>
              <a:custGeom>
                <a:avLst/>
                <a:gdLst>
                  <a:gd name="T0" fmla="*/ 1 w 2"/>
                  <a:gd name="T1" fmla="*/ 0 h 8"/>
                  <a:gd name="T2" fmla="*/ 0 w 2"/>
                  <a:gd name="T3" fmla="*/ 2 h 8"/>
                  <a:gd name="T4" fmla="*/ 1 w 2"/>
                  <a:gd name="T5" fmla="*/ 8 h 8"/>
                  <a:gd name="T6" fmla="*/ 2 w 2"/>
                  <a:gd name="T7" fmla="*/ 4 h 8"/>
                  <a:gd name="T8" fmla="*/ 2 w 2"/>
                  <a:gd name="T9" fmla="*/ 4 h 8"/>
                  <a:gd name="T10" fmla="*/ 2 w 2"/>
                  <a:gd name="T11" fmla="*/ 4 h 8"/>
                  <a:gd name="T12" fmla="*/ 1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1" y="0"/>
                    </a:moveTo>
                    <a:cubicBezTo>
                      <a:pt x="0" y="2"/>
                      <a:pt x="0" y="2"/>
                      <a:pt x="0" y="2"/>
                    </a:cubicBezTo>
                    <a:cubicBezTo>
                      <a:pt x="0" y="4"/>
                      <a:pt x="1" y="6"/>
                      <a:pt x="1" y="8"/>
                    </a:cubicBezTo>
                    <a:cubicBezTo>
                      <a:pt x="2" y="7"/>
                      <a:pt x="2" y="6"/>
                      <a:pt x="2" y="4"/>
                    </a:cubicBezTo>
                    <a:cubicBezTo>
                      <a:pt x="2" y="4"/>
                      <a:pt x="2" y="4"/>
                      <a:pt x="2" y="4"/>
                    </a:cubicBezTo>
                    <a:cubicBezTo>
                      <a:pt x="2" y="4"/>
                      <a:pt x="2" y="4"/>
                      <a:pt x="2" y="4"/>
                    </a:cubicBezTo>
                    <a:cubicBezTo>
                      <a:pt x="2" y="3"/>
                      <a:pt x="2" y="1"/>
                      <a:pt x="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9" name="Freeform 58"/>
              <p:cNvSpPr>
                <a:spLocks noEditPoints="1"/>
              </p:cNvSpPr>
              <p:nvPr>
                <p:custDataLst>
                  <p:tags r:id="rId55"/>
                </p:custDataLst>
              </p:nvPr>
            </p:nvSpPr>
            <p:spPr bwMode="auto">
              <a:xfrm flipH="1">
                <a:off x="8455426" y="2645776"/>
                <a:ext cx="8383" cy="43590"/>
              </a:xfrm>
              <a:custGeom>
                <a:avLst/>
                <a:gdLst>
                  <a:gd name="T0" fmla="*/ 1 w 2"/>
                  <a:gd name="T1" fmla="*/ 5 h 11"/>
                  <a:gd name="T2" fmla="*/ 1 w 2"/>
                  <a:gd name="T3" fmla="*/ 5 h 11"/>
                  <a:gd name="T4" fmla="*/ 0 w 2"/>
                  <a:gd name="T5" fmla="*/ 9 h 11"/>
                  <a:gd name="T6" fmla="*/ 0 w 2"/>
                  <a:gd name="T7" fmla="*/ 11 h 11"/>
                  <a:gd name="T8" fmla="*/ 2 w 2"/>
                  <a:gd name="T9" fmla="*/ 6 h 11"/>
                  <a:gd name="T10" fmla="*/ 1 w 2"/>
                  <a:gd name="T11" fmla="*/ 5 h 11"/>
                  <a:gd name="T12" fmla="*/ 1 w 2"/>
                  <a:gd name="T13" fmla="*/ 0 h 11"/>
                  <a:gd name="T14" fmla="*/ 1 w 2"/>
                  <a:gd name="T15" fmla="*/ 0 h 11"/>
                  <a:gd name="T16" fmla="*/ 1 w 2"/>
                  <a:gd name="T17" fmla="*/ 0 h 11"/>
                  <a:gd name="T18" fmla="*/ 0 w 2"/>
                  <a:gd name="T19" fmla="*/ 1 h 11"/>
                  <a:gd name="T20" fmla="*/ 1 w 2"/>
                  <a:gd name="T21" fmla="*/ 5 h 11"/>
                  <a:gd name="T22" fmla="*/ 1 w 2"/>
                  <a:gd name="T23" fmla="*/ 5 h 11"/>
                  <a:gd name="T24" fmla="*/ 1 w 2"/>
                  <a:gd name="T25" fmla="*/ 5 h 11"/>
                  <a:gd name="T26" fmla="*/ 2 w 2"/>
                  <a:gd name="T27" fmla="*/ 4 h 11"/>
                  <a:gd name="T28" fmla="*/ 1 w 2"/>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1">
                    <a:moveTo>
                      <a:pt x="1" y="5"/>
                    </a:moveTo>
                    <a:cubicBezTo>
                      <a:pt x="1" y="5"/>
                      <a:pt x="1" y="5"/>
                      <a:pt x="1" y="5"/>
                    </a:cubicBezTo>
                    <a:cubicBezTo>
                      <a:pt x="1" y="7"/>
                      <a:pt x="1" y="8"/>
                      <a:pt x="0" y="9"/>
                    </a:cubicBezTo>
                    <a:cubicBezTo>
                      <a:pt x="0" y="10"/>
                      <a:pt x="0" y="10"/>
                      <a:pt x="0" y="11"/>
                    </a:cubicBezTo>
                    <a:cubicBezTo>
                      <a:pt x="1" y="9"/>
                      <a:pt x="2" y="8"/>
                      <a:pt x="2" y="6"/>
                    </a:cubicBezTo>
                    <a:cubicBezTo>
                      <a:pt x="1" y="6"/>
                      <a:pt x="1" y="6"/>
                      <a:pt x="1" y="5"/>
                    </a:cubicBezTo>
                    <a:moveTo>
                      <a:pt x="1" y="0"/>
                    </a:moveTo>
                    <a:cubicBezTo>
                      <a:pt x="1" y="0"/>
                      <a:pt x="1" y="0"/>
                      <a:pt x="1" y="0"/>
                    </a:cubicBezTo>
                    <a:cubicBezTo>
                      <a:pt x="1" y="0"/>
                      <a:pt x="1" y="0"/>
                      <a:pt x="1" y="0"/>
                    </a:cubicBezTo>
                    <a:cubicBezTo>
                      <a:pt x="0" y="1"/>
                      <a:pt x="0" y="1"/>
                      <a:pt x="0" y="1"/>
                    </a:cubicBezTo>
                    <a:cubicBezTo>
                      <a:pt x="1" y="2"/>
                      <a:pt x="1" y="4"/>
                      <a:pt x="1" y="5"/>
                    </a:cubicBezTo>
                    <a:cubicBezTo>
                      <a:pt x="1" y="5"/>
                      <a:pt x="1" y="5"/>
                      <a:pt x="1" y="5"/>
                    </a:cubicBezTo>
                    <a:cubicBezTo>
                      <a:pt x="1" y="5"/>
                      <a:pt x="1" y="5"/>
                      <a:pt x="1" y="5"/>
                    </a:cubicBezTo>
                    <a:cubicBezTo>
                      <a:pt x="1" y="5"/>
                      <a:pt x="1" y="4"/>
                      <a:pt x="2" y="4"/>
                    </a:cubicBezTo>
                    <a:cubicBezTo>
                      <a:pt x="2" y="3"/>
                      <a:pt x="1" y="1"/>
                      <a:pt x="1" y="0"/>
                    </a:cubicBezTo>
                  </a:path>
                </a:pathLst>
              </a:custGeom>
              <a:solidFill>
                <a:srgbClr val="765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0" name="Freeform 59"/>
              <p:cNvSpPr/>
              <p:nvPr>
                <p:custDataLst>
                  <p:tags r:id="rId56"/>
                </p:custDataLst>
              </p:nvPr>
            </p:nvSpPr>
            <p:spPr bwMode="auto">
              <a:xfrm flipH="1">
                <a:off x="8296153" y="2625657"/>
                <a:ext cx="58680" cy="70415"/>
              </a:xfrm>
              <a:custGeom>
                <a:avLst/>
                <a:gdLst>
                  <a:gd name="T0" fmla="*/ 10 w 15"/>
                  <a:gd name="T1" fmla="*/ 0 h 18"/>
                  <a:gd name="T2" fmla="*/ 0 w 15"/>
                  <a:gd name="T3" fmla="*/ 9 h 18"/>
                  <a:gd name="T4" fmla="*/ 1 w 15"/>
                  <a:gd name="T5" fmla="*/ 10 h 18"/>
                  <a:gd name="T6" fmla="*/ 0 w 15"/>
                  <a:gd name="T7" fmla="*/ 11 h 18"/>
                  <a:gd name="T8" fmla="*/ 3 w 15"/>
                  <a:gd name="T9" fmla="*/ 18 h 18"/>
                  <a:gd name="T10" fmla="*/ 3 w 15"/>
                  <a:gd name="T11" fmla="*/ 18 h 18"/>
                  <a:gd name="T12" fmla="*/ 3 w 15"/>
                  <a:gd name="T13" fmla="*/ 18 h 18"/>
                  <a:gd name="T14" fmla="*/ 15 w 15"/>
                  <a:gd name="T15" fmla="*/ 1 h 18"/>
                  <a:gd name="T16" fmla="*/ 10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0" y="0"/>
                    </a:moveTo>
                    <a:cubicBezTo>
                      <a:pt x="5" y="0"/>
                      <a:pt x="0" y="4"/>
                      <a:pt x="0" y="9"/>
                    </a:cubicBezTo>
                    <a:cubicBezTo>
                      <a:pt x="0" y="9"/>
                      <a:pt x="1" y="10"/>
                      <a:pt x="1" y="10"/>
                    </a:cubicBezTo>
                    <a:cubicBezTo>
                      <a:pt x="1" y="11"/>
                      <a:pt x="0" y="11"/>
                      <a:pt x="0" y="11"/>
                    </a:cubicBezTo>
                    <a:cubicBezTo>
                      <a:pt x="0" y="14"/>
                      <a:pt x="1" y="16"/>
                      <a:pt x="3" y="18"/>
                    </a:cubicBezTo>
                    <a:cubicBezTo>
                      <a:pt x="3" y="18"/>
                      <a:pt x="3" y="18"/>
                      <a:pt x="3" y="18"/>
                    </a:cubicBezTo>
                    <a:cubicBezTo>
                      <a:pt x="3" y="18"/>
                      <a:pt x="3" y="18"/>
                      <a:pt x="3" y="18"/>
                    </a:cubicBezTo>
                    <a:cubicBezTo>
                      <a:pt x="15" y="1"/>
                      <a:pt x="15" y="1"/>
                      <a:pt x="15" y="1"/>
                    </a:cubicBezTo>
                    <a:cubicBezTo>
                      <a:pt x="14" y="0"/>
                      <a:pt x="12" y="0"/>
                      <a:pt x="10"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1" name="Freeform 60"/>
              <p:cNvSpPr/>
              <p:nvPr>
                <p:custDataLst>
                  <p:tags r:id="rId57"/>
                </p:custDataLst>
              </p:nvPr>
            </p:nvSpPr>
            <p:spPr bwMode="auto">
              <a:xfrm flipH="1">
                <a:off x="8276035" y="2630688"/>
                <a:ext cx="67062" cy="77122"/>
              </a:xfrm>
              <a:custGeom>
                <a:avLst/>
                <a:gdLst>
                  <a:gd name="T0" fmla="*/ 12 w 17"/>
                  <a:gd name="T1" fmla="*/ 0 h 20"/>
                  <a:gd name="T2" fmla="*/ 12 w 17"/>
                  <a:gd name="T3" fmla="*/ 0 h 20"/>
                  <a:gd name="T4" fmla="*/ 12 w 17"/>
                  <a:gd name="T5" fmla="*/ 0 h 20"/>
                  <a:gd name="T6" fmla="*/ 0 w 17"/>
                  <a:gd name="T7" fmla="*/ 17 h 20"/>
                  <a:gd name="T8" fmla="*/ 6 w 17"/>
                  <a:gd name="T9" fmla="*/ 20 h 20"/>
                  <a:gd name="T10" fmla="*/ 6 w 17"/>
                  <a:gd name="T11" fmla="*/ 20 h 20"/>
                  <a:gd name="T12" fmla="*/ 6 w 17"/>
                  <a:gd name="T13" fmla="*/ 20 h 20"/>
                  <a:gd name="T14" fmla="*/ 17 w 17"/>
                  <a:gd name="T15" fmla="*/ 5 h 20"/>
                  <a:gd name="T16" fmla="*/ 12 w 1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2" y="0"/>
                    </a:moveTo>
                    <a:cubicBezTo>
                      <a:pt x="12" y="0"/>
                      <a:pt x="12" y="0"/>
                      <a:pt x="12" y="0"/>
                    </a:cubicBezTo>
                    <a:cubicBezTo>
                      <a:pt x="12" y="0"/>
                      <a:pt x="12" y="0"/>
                      <a:pt x="12" y="0"/>
                    </a:cubicBezTo>
                    <a:cubicBezTo>
                      <a:pt x="0" y="17"/>
                      <a:pt x="0" y="17"/>
                      <a:pt x="0" y="17"/>
                    </a:cubicBezTo>
                    <a:cubicBezTo>
                      <a:pt x="2" y="19"/>
                      <a:pt x="4" y="19"/>
                      <a:pt x="6" y="20"/>
                    </a:cubicBezTo>
                    <a:cubicBezTo>
                      <a:pt x="6" y="20"/>
                      <a:pt x="6" y="20"/>
                      <a:pt x="6" y="20"/>
                    </a:cubicBezTo>
                    <a:cubicBezTo>
                      <a:pt x="6" y="20"/>
                      <a:pt x="6" y="20"/>
                      <a:pt x="6" y="20"/>
                    </a:cubicBezTo>
                    <a:cubicBezTo>
                      <a:pt x="17" y="5"/>
                      <a:pt x="17" y="5"/>
                      <a:pt x="17" y="5"/>
                    </a:cubicBezTo>
                    <a:cubicBezTo>
                      <a:pt x="16" y="3"/>
                      <a:pt x="14" y="1"/>
                      <a:pt x="12"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2" name="Freeform 61"/>
              <p:cNvSpPr/>
              <p:nvPr>
                <p:custDataLst>
                  <p:tags r:id="rId58"/>
                </p:custDataLst>
              </p:nvPr>
            </p:nvSpPr>
            <p:spPr bwMode="auto">
              <a:xfrm flipH="1">
                <a:off x="8272681" y="2649129"/>
                <a:ext cx="46944" cy="58679"/>
              </a:xfrm>
              <a:custGeom>
                <a:avLst/>
                <a:gdLst>
                  <a:gd name="T0" fmla="*/ 11 w 12"/>
                  <a:gd name="T1" fmla="*/ 0 h 15"/>
                  <a:gd name="T2" fmla="*/ 11 w 12"/>
                  <a:gd name="T3" fmla="*/ 0 h 15"/>
                  <a:gd name="T4" fmla="*/ 11 w 12"/>
                  <a:gd name="T5" fmla="*/ 0 h 15"/>
                  <a:gd name="T6" fmla="*/ 0 w 12"/>
                  <a:gd name="T7" fmla="*/ 15 h 15"/>
                  <a:gd name="T8" fmla="*/ 1 w 12"/>
                  <a:gd name="T9" fmla="*/ 15 h 15"/>
                  <a:gd name="T10" fmla="*/ 12 w 12"/>
                  <a:gd name="T11" fmla="*/ 4 h 15"/>
                  <a:gd name="T12" fmla="*/ 11 w 1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11" y="0"/>
                    </a:moveTo>
                    <a:cubicBezTo>
                      <a:pt x="11" y="0"/>
                      <a:pt x="11" y="0"/>
                      <a:pt x="11" y="0"/>
                    </a:cubicBezTo>
                    <a:cubicBezTo>
                      <a:pt x="11" y="0"/>
                      <a:pt x="11" y="0"/>
                      <a:pt x="11" y="0"/>
                    </a:cubicBezTo>
                    <a:cubicBezTo>
                      <a:pt x="0" y="15"/>
                      <a:pt x="0" y="15"/>
                      <a:pt x="0" y="15"/>
                    </a:cubicBezTo>
                    <a:cubicBezTo>
                      <a:pt x="0" y="15"/>
                      <a:pt x="1" y="15"/>
                      <a:pt x="1" y="15"/>
                    </a:cubicBezTo>
                    <a:cubicBezTo>
                      <a:pt x="7" y="15"/>
                      <a:pt x="12" y="10"/>
                      <a:pt x="12" y="4"/>
                    </a:cubicBezTo>
                    <a:cubicBezTo>
                      <a:pt x="12" y="3"/>
                      <a:pt x="11" y="1"/>
                      <a:pt x="1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3" name="Freeform 62"/>
              <p:cNvSpPr/>
              <p:nvPr>
                <p:custDataLst>
                  <p:tags r:id="rId59"/>
                </p:custDataLst>
              </p:nvPr>
            </p:nvSpPr>
            <p:spPr bwMode="auto">
              <a:xfrm flipH="1">
                <a:off x="8267652"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lnTo>
                      <a:pt x="22" y="11"/>
                    </a:lnTo>
                    <a:close/>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4" name="Freeform 63"/>
              <p:cNvSpPr/>
              <p:nvPr>
                <p:custDataLst>
                  <p:tags r:id="rId60"/>
                </p:custDataLst>
              </p:nvPr>
            </p:nvSpPr>
            <p:spPr bwMode="auto">
              <a:xfrm flipH="1">
                <a:off x="8349803" y="2660866"/>
                <a:ext cx="110653" cy="8382"/>
              </a:xfrm>
              <a:custGeom>
                <a:avLst/>
                <a:gdLst>
                  <a:gd name="T0" fmla="*/ 1 w 28"/>
                  <a:gd name="T1" fmla="*/ 2 h 2"/>
                  <a:gd name="T2" fmla="*/ 27 w 28"/>
                  <a:gd name="T3" fmla="*/ 2 h 2"/>
                  <a:gd name="T4" fmla="*/ 28 w 28"/>
                  <a:gd name="T5" fmla="*/ 1 h 2"/>
                  <a:gd name="T6" fmla="*/ 27 w 28"/>
                  <a:gd name="T7" fmla="*/ 0 h 2"/>
                  <a:gd name="T8" fmla="*/ 1 w 28"/>
                  <a:gd name="T9" fmla="*/ 0 h 2"/>
                  <a:gd name="T10" fmla="*/ 0 w 28"/>
                  <a:gd name="T11" fmla="*/ 1 h 2"/>
                  <a:gd name="T12" fmla="*/ 1 w 2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8" h="2">
                    <a:moveTo>
                      <a:pt x="1" y="2"/>
                    </a:moveTo>
                    <a:cubicBezTo>
                      <a:pt x="27" y="2"/>
                      <a:pt x="27" y="2"/>
                      <a:pt x="27" y="2"/>
                    </a:cubicBezTo>
                    <a:cubicBezTo>
                      <a:pt x="27" y="2"/>
                      <a:pt x="28" y="2"/>
                      <a:pt x="28" y="1"/>
                    </a:cubicBezTo>
                    <a:cubicBezTo>
                      <a:pt x="28" y="1"/>
                      <a:pt x="27" y="0"/>
                      <a:pt x="27" y="0"/>
                    </a:cubicBezTo>
                    <a:cubicBezTo>
                      <a:pt x="1" y="0"/>
                      <a:pt x="1" y="0"/>
                      <a:pt x="1" y="0"/>
                    </a:cubicBezTo>
                    <a:cubicBezTo>
                      <a:pt x="0" y="0"/>
                      <a:pt x="0" y="1"/>
                      <a:pt x="0" y="1"/>
                    </a:cubicBezTo>
                    <a:cubicBezTo>
                      <a:pt x="0" y="2"/>
                      <a:pt x="0" y="2"/>
                      <a:pt x="1" y="2"/>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5" name="Freeform 64"/>
              <p:cNvSpPr/>
              <p:nvPr>
                <p:custDataLst>
                  <p:tags r:id="rId61"/>
                </p:custDataLst>
              </p:nvPr>
            </p:nvSpPr>
            <p:spPr bwMode="auto">
              <a:xfrm flipH="1">
                <a:off x="8490634" y="2778224"/>
                <a:ext cx="70415" cy="110653"/>
              </a:xfrm>
              <a:custGeom>
                <a:avLst/>
                <a:gdLst>
                  <a:gd name="T0" fmla="*/ 0 w 18"/>
                  <a:gd name="T1" fmla="*/ 1 h 28"/>
                  <a:gd name="T2" fmla="*/ 2 w 18"/>
                  <a:gd name="T3" fmla="*/ 11 h 28"/>
                  <a:gd name="T4" fmla="*/ 16 w 18"/>
                  <a:gd name="T5" fmla="*/ 27 h 28"/>
                  <a:gd name="T6" fmla="*/ 17 w 18"/>
                  <a:gd name="T7" fmla="*/ 27 h 28"/>
                  <a:gd name="T8" fmla="*/ 17 w 18"/>
                  <a:gd name="T9" fmla="*/ 26 h 28"/>
                  <a:gd name="T10" fmla="*/ 4 w 18"/>
                  <a:gd name="T11" fmla="*/ 10 h 28"/>
                  <a:gd name="T12" fmla="*/ 2 w 18"/>
                  <a:gd name="T13" fmla="*/ 1 h 28"/>
                  <a:gd name="T14" fmla="*/ 1 w 18"/>
                  <a:gd name="T15" fmla="*/ 0 h 28"/>
                  <a:gd name="T16" fmla="*/ 0 w 18"/>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8">
                    <a:moveTo>
                      <a:pt x="0" y="1"/>
                    </a:moveTo>
                    <a:cubicBezTo>
                      <a:pt x="0" y="1"/>
                      <a:pt x="0" y="5"/>
                      <a:pt x="2" y="11"/>
                    </a:cubicBezTo>
                    <a:cubicBezTo>
                      <a:pt x="4" y="16"/>
                      <a:pt x="8" y="23"/>
                      <a:pt x="16" y="27"/>
                    </a:cubicBezTo>
                    <a:cubicBezTo>
                      <a:pt x="17" y="28"/>
                      <a:pt x="17" y="28"/>
                      <a:pt x="17" y="27"/>
                    </a:cubicBezTo>
                    <a:cubicBezTo>
                      <a:pt x="18" y="27"/>
                      <a:pt x="18" y="26"/>
                      <a:pt x="17" y="26"/>
                    </a:cubicBezTo>
                    <a:cubicBezTo>
                      <a:pt x="10" y="21"/>
                      <a:pt x="6" y="15"/>
                      <a:pt x="4" y="10"/>
                    </a:cubicBezTo>
                    <a:cubicBezTo>
                      <a:pt x="2" y="5"/>
                      <a:pt x="2" y="1"/>
                      <a:pt x="2" y="1"/>
                    </a:cubicBezTo>
                    <a:cubicBezTo>
                      <a:pt x="2" y="0"/>
                      <a:pt x="2" y="0"/>
                      <a:pt x="1" y="0"/>
                    </a:cubicBezTo>
                    <a:cubicBezTo>
                      <a:pt x="1"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6" name="Oval 65"/>
              <p:cNvSpPr>
                <a:spLocks noChangeArrowheads="1"/>
              </p:cNvSpPr>
              <p:nvPr>
                <p:custDataLst>
                  <p:tags r:id="rId62"/>
                </p:custDataLst>
              </p:nvPr>
            </p:nvSpPr>
            <p:spPr bwMode="auto">
              <a:xfrm flipH="1">
                <a:off x="8467162"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7" name="Oval 66"/>
              <p:cNvSpPr>
                <a:spLocks noChangeArrowheads="1"/>
              </p:cNvSpPr>
              <p:nvPr>
                <p:custDataLst>
                  <p:tags r:id="rId63"/>
                </p:custDataLst>
              </p:nvPr>
            </p:nvSpPr>
            <p:spPr bwMode="auto">
              <a:xfrm flipH="1">
                <a:off x="8267651"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8" name="Rectangle 67"/>
              <p:cNvSpPr>
                <a:spLocks noChangeArrowheads="1"/>
              </p:cNvSpPr>
              <p:nvPr>
                <p:custDataLst>
                  <p:tags r:id="rId64"/>
                </p:custDataLst>
              </p:nvPr>
            </p:nvSpPr>
            <p:spPr bwMode="auto">
              <a:xfrm flipH="1">
                <a:off x="8460456" y="2545183"/>
                <a:ext cx="77122"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9" name="Rectangle 68"/>
              <p:cNvSpPr>
                <a:spLocks noChangeArrowheads="1"/>
              </p:cNvSpPr>
              <p:nvPr>
                <p:custDataLst>
                  <p:tags r:id="rId65"/>
                </p:custDataLst>
              </p:nvPr>
            </p:nvSpPr>
            <p:spPr bwMode="auto">
              <a:xfrm flipH="1">
                <a:off x="8460456" y="2545183"/>
                <a:ext cx="77122" cy="1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0" name="Rectangle 69"/>
              <p:cNvSpPr>
                <a:spLocks noChangeArrowheads="1"/>
              </p:cNvSpPr>
              <p:nvPr>
                <p:custDataLst>
                  <p:tags r:id="rId66"/>
                </p:custDataLst>
              </p:nvPr>
            </p:nvSpPr>
            <p:spPr bwMode="auto">
              <a:xfrm flipH="1">
                <a:off x="8252563" y="2545183"/>
                <a:ext cx="73768"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1" name="Freeform 70"/>
              <p:cNvSpPr/>
              <p:nvPr>
                <p:custDataLst>
                  <p:tags r:id="rId67"/>
                </p:custDataLst>
              </p:nvPr>
            </p:nvSpPr>
            <p:spPr bwMode="auto">
              <a:xfrm flipH="1">
                <a:off x="7099092" y="3908223"/>
                <a:ext cx="801394" cy="860073"/>
              </a:xfrm>
              <a:custGeom>
                <a:avLst/>
                <a:gdLst>
                  <a:gd name="T0" fmla="*/ 167 w 205"/>
                  <a:gd name="T1" fmla="*/ 0 h 220"/>
                  <a:gd name="T2" fmla="*/ 198 w 205"/>
                  <a:gd name="T3" fmla="*/ 78 h 220"/>
                  <a:gd name="T4" fmla="*/ 179 w 205"/>
                  <a:gd name="T5" fmla="*/ 127 h 220"/>
                  <a:gd name="T6" fmla="*/ 0 w 205"/>
                  <a:gd name="T7" fmla="*/ 220 h 220"/>
                  <a:gd name="T8" fmla="*/ 7 w 205"/>
                  <a:gd name="T9" fmla="*/ 164 h 220"/>
                  <a:gd name="T10" fmla="*/ 109 w 205"/>
                  <a:gd name="T11" fmla="*/ 73 h 220"/>
                  <a:gd name="T12" fmla="*/ 94 w 205"/>
                  <a:gd name="T13" fmla="*/ 47 h 220"/>
                  <a:gd name="T14" fmla="*/ 167 w 205"/>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20">
                    <a:moveTo>
                      <a:pt x="167" y="0"/>
                    </a:moveTo>
                    <a:cubicBezTo>
                      <a:pt x="198" y="78"/>
                      <a:pt x="198" y="78"/>
                      <a:pt x="198" y="78"/>
                    </a:cubicBezTo>
                    <a:cubicBezTo>
                      <a:pt x="205" y="96"/>
                      <a:pt x="197" y="118"/>
                      <a:pt x="179" y="127"/>
                    </a:cubicBezTo>
                    <a:cubicBezTo>
                      <a:pt x="0" y="220"/>
                      <a:pt x="0" y="220"/>
                      <a:pt x="0" y="220"/>
                    </a:cubicBezTo>
                    <a:cubicBezTo>
                      <a:pt x="7" y="164"/>
                      <a:pt x="7" y="164"/>
                      <a:pt x="7" y="164"/>
                    </a:cubicBezTo>
                    <a:cubicBezTo>
                      <a:pt x="109" y="73"/>
                      <a:pt x="109" y="73"/>
                      <a:pt x="109" y="73"/>
                    </a:cubicBezTo>
                    <a:cubicBezTo>
                      <a:pt x="94" y="47"/>
                      <a:pt x="94" y="47"/>
                      <a:pt x="94" y="47"/>
                    </a:cubicBezTo>
                    <a:lnTo>
                      <a:pt x="167"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2" name="Freeform 71"/>
              <p:cNvSpPr/>
              <p:nvPr>
                <p:custDataLst>
                  <p:tags r:id="rId68"/>
                </p:custDataLst>
              </p:nvPr>
            </p:nvSpPr>
            <p:spPr bwMode="auto">
              <a:xfrm flipH="1">
                <a:off x="8440337" y="4104380"/>
                <a:ext cx="1027729" cy="766186"/>
              </a:xfrm>
              <a:custGeom>
                <a:avLst/>
                <a:gdLst>
                  <a:gd name="T0" fmla="*/ 115 w 263"/>
                  <a:gd name="T1" fmla="*/ 21 h 196"/>
                  <a:gd name="T2" fmla="*/ 110 w 263"/>
                  <a:gd name="T3" fmla="*/ 79 h 196"/>
                  <a:gd name="T4" fmla="*/ 231 w 263"/>
                  <a:gd name="T5" fmla="*/ 87 h 196"/>
                  <a:gd name="T6" fmla="*/ 258 w 263"/>
                  <a:gd name="T7" fmla="*/ 112 h 196"/>
                  <a:gd name="T8" fmla="*/ 263 w 263"/>
                  <a:gd name="T9" fmla="*/ 158 h 196"/>
                  <a:gd name="T10" fmla="*/ 224 w 263"/>
                  <a:gd name="T11" fmla="*/ 139 h 196"/>
                  <a:gd name="T12" fmla="*/ 47 w 263"/>
                  <a:gd name="T13" fmla="*/ 189 h 196"/>
                  <a:gd name="T14" fmla="*/ 5 w 263"/>
                  <a:gd name="T15" fmla="*/ 151 h 196"/>
                  <a:gd name="T16" fmla="*/ 31 w 263"/>
                  <a:gd name="T17" fmla="*/ 0 h 196"/>
                  <a:gd name="T18" fmla="*/ 115 w 263"/>
                  <a:gd name="T19"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196">
                    <a:moveTo>
                      <a:pt x="115" y="21"/>
                    </a:moveTo>
                    <a:cubicBezTo>
                      <a:pt x="110" y="79"/>
                      <a:pt x="110" y="79"/>
                      <a:pt x="110" y="79"/>
                    </a:cubicBezTo>
                    <a:cubicBezTo>
                      <a:pt x="231" y="87"/>
                      <a:pt x="231" y="87"/>
                      <a:pt x="231" y="87"/>
                    </a:cubicBezTo>
                    <a:cubicBezTo>
                      <a:pt x="231" y="87"/>
                      <a:pt x="252" y="91"/>
                      <a:pt x="258" y="112"/>
                    </a:cubicBezTo>
                    <a:cubicBezTo>
                      <a:pt x="263" y="132"/>
                      <a:pt x="263" y="158"/>
                      <a:pt x="263" y="158"/>
                    </a:cubicBezTo>
                    <a:cubicBezTo>
                      <a:pt x="224" y="139"/>
                      <a:pt x="224" y="139"/>
                      <a:pt x="224" y="139"/>
                    </a:cubicBezTo>
                    <a:cubicBezTo>
                      <a:pt x="47" y="189"/>
                      <a:pt x="47" y="189"/>
                      <a:pt x="47" y="189"/>
                    </a:cubicBezTo>
                    <a:cubicBezTo>
                      <a:pt x="23" y="196"/>
                      <a:pt x="0" y="175"/>
                      <a:pt x="5" y="151"/>
                    </a:cubicBezTo>
                    <a:cubicBezTo>
                      <a:pt x="31" y="0"/>
                      <a:pt x="31" y="0"/>
                      <a:pt x="31" y="0"/>
                    </a:cubicBezTo>
                    <a:cubicBezTo>
                      <a:pt x="115" y="21"/>
                      <a:pt x="115" y="21"/>
                      <a:pt x="115" y="21"/>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3" name="Freeform 72"/>
              <p:cNvSpPr/>
              <p:nvPr>
                <p:custDataLst>
                  <p:tags r:id="rId69"/>
                </p:custDataLst>
              </p:nvPr>
            </p:nvSpPr>
            <p:spPr bwMode="auto">
              <a:xfrm flipH="1">
                <a:off x="8733734" y="4404484"/>
                <a:ext cx="575059" cy="31854"/>
              </a:xfrm>
              <a:custGeom>
                <a:avLst/>
                <a:gdLst>
                  <a:gd name="T0" fmla="*/ 1 w 147"/>
                  <a:gd name="T1" fmla="*/ 2 h 8"/>
                  <a:gd name="T2" fmla="*/ 146 w 147"/>
                  <a:gd name="T3" fmla="*/ 8 h 8"/>
                  <a:gd name="T4" fmla="*/ 147 w 147"/>
                  <a:gd name="T5" fmla="*/ 7 h 8"/>
                  <a:gd name="T6" fmla="*/ 146 w 147"/>
                  <a:gd name="T7" fmla="*/ 6 h 8"/>
                  <a:gd name="T8" fmla="*/ 1 w 147"/>
                  <a:gd name="T9" fmla="*/ 0 h 8"/>
                  <a:gd name="T10" fmla="*/ 0 w 147"/>
                  <a:gd name="T11" fmla="*/ 1 h 8"/>
                  <a:gd name="T12" fmla="*/ 1 w 147"/>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47" h="8">
                    <a:moveTo>
                      <a:pt x="1" y="2"/>
                    </a:moveTo>
                    <a:cubicBezTo>
                      <a:pt x="146" y="8"/>
                      <a:pt x="146" y="8"/>
                      <a:pt x="146" y="8"/>
                    </a:cubicBezTo>
                    <a:cubicBezTo>
                      <a:pt x="146" y="8"/>
                      <a:pt x="147" y="8"/>
                      <a:pt x="147" y="7"/>
                    </a:cubicBezTo>
                    <a:cubicBezTo>
                      <a:pt x="147" y="6"/>
                      <a:pt x="146" y="6"/>
                      <a:pt x="146" y="6"/>
                    </a:cubicBezTo>
                    <a:cubicBezTo>
                      <a:pt x="1" y="0"/>
                      <a:pt x="1" y="0"/>
                      <a:pt x="1" y="0"/>
                    </a:cubicBezTo>
                    <a:cubicBezTo>
                      <a:pt x="0" y="0"/>
                      <a:pt x="0" y="1"/>
                      <a:pt x="0" y="1"/>
                    </a:cubicBezTo>
                    <a:cubicBezTo>
                      <a:pt x="0" y="2"/>
                      <a:pt x="0" y="2"/>
                      <a:pt x="1" y="2"/>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4" name="Freeform 73"/>
              <p:cNvSpPr/>
              <p:nvPr>
                <p:custDataLst>
                  <p:tags r:id="rId70"/>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close/>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5" name="Freeform 74"/>
              <p:cNvSpPr/>
              <p:nvPr>
                <p:custDataLst>
                  <p:tags r:id="rId71"/>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6" name="Freeform 75"/>
              <p:cNvSpPr/>
              <p:nvPr>
                <p:custDataLst>
                  <p:tags r:id="rId72"/>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7" name="Freeform 76"/>
              <p:cNvSpPr/>
              <p:nvPr>
                <p:custDataLst>
                  <p:tags r:id="rId73"/>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8" name="Freeform 77"/>
              <p:cNvSpPr/>
              <p:nvPr>
                <p:custDataLst>
                  <p:tags r:id="rId74"/>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close/>
                  </a:path>
                </a:pathLst>
              </a:custGeom>
              <a:solidFill>
                <a:srgbClr val="3F38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9" name="Freeform 78"/>
              <p:cNvSpPr/>
              <p:nvPr>
                <p:custDataLst>
                  <p:tags r:id="rId75"/>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0" name="Freeform 79"/>
              <p:cNvSpPr/>
              <p:nvPr>
                <p:custDataLst>
                  <p:tags r:id="rId76"/>
                </p:custDataLst>
              </p:nvPr>
            </p:nvSpPr>
            <p:spPr bwMode="auto">
              <a:xfrm flipH="1">
                <a:off x="7680858" y="3306339"/>
                <a:ext cx="1267476" cy="953960"/>
              </a:xfrm>
              <a:custGeom>
                <a:avLst/>
                <a:gdLst>
                  <a:gd name="T0" fmla="*/ 33 w 324"/>
                  <a:gd name="T1" fmla="*/ 0 h 244"/>
                  <a:gd name="T2" fmla="*/ 323 w 324"/>
                  <a:gd name="T3" fmla="*/ 204 h 244"/>
                  <a:gd name="T4" fmla="*/ 324 w 324"/>
                  <a:gd name="T5" fmla="*/ 244 h 244"/>
                  <a:gd name="T6" fmla="*/ 0 w 324"/>
                  <a:gd name="T7" fmla="*/ 11 h 244"/>
                  <a:gd name="T8" fmla="*/ 33 w 324"/>
                  <a:gd name="T9" fmla="*/ 0 h 244"/>
                </a:gdLst>
                <a:ahLst/>
                <a:cxnLst>
                  <a:cxn ang="0">
                    <a:pos x="T0" y="T1"/>
                  </a:cxn>
                  <a:cxn ang="0">
                    <a:pos x="T2" y="T3"/>
                  </a:cxn>
                  <a:cxn ang="0">
                    <a:pos x="T4" y="T5"/>
                  </a:cxn>
                  <a:cxn ang="0">
                    <a:pos x="T6" y="T7"/>
                  </a:cxn>
                  <a:cxn ang="0">
                    <a:pos x="T8" y="T9"/>
                  </a:cxn>
                </a:cxnLst>
                <a:rect l="0" t="0" r="r" b="b"/>
                <a:pathLst>
                  <a:path w="324" h="244">
                    <a:moveTo>
                      <a:pt x="33" y="0"/>
                    </a:moveTo>
                    <a:cubicBezTo>
                      <a:pt x="33" y="0"/>
                      <a:pt x="162" y="128"/>
                      <a:pt x="323" y="204"/>
                    </a:cubicBezTo>
                    <a:cubicBezTo>
                      <a:pt x="324" y="244"/>
                      <a:pt x="324" y="244"/>
                      <a:pt x="324" y="244"/>
                    </a:cubicBezTo>
                    <a:cubicBezTo>
                      <a:pt x="324" y="244"/>
                      <a:pt x="107" y="146"/>
                      <a:pt x="0" y="11"/>
                    </a:cubicBezTo>
                    <a:cubicBezTo>
                      <a:pt x="33" y="0"/>
                      <a:pt x="33" y="0"/>
                      <a:pt x="33" y="0"/>
                    </a:cubicBezTo>
                  </a:path>
                </a:pathLst>
              </a:custGeom>
              <a:solidFill>
                <a:srgbClr val="F0C7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1" name="Freeform 80"/>
              <p:cNvSpPr/>
              <p:nvPr>
                <p:custDataLst>
                  <p:tags r:id="rId77"/>
                </p:custDataLst>
              </p:nvPr>
            </p:nvSpPr>
            <p:spPr bwMode="auto">
              <a:xfrm flipH="1">
                <a:off x="7786480" y="5128756"/>
                <a:ext cx="1748648" cy="335311"/>
              </a:xfrm>
              <a:custGeom>
                <a:avLst/>
                <a:gdLst>
                  <a:gd name="T0" fmla="*/ 1 w 447"/>
                  <a:gd name="T1" fmla="*/ 16 h 86"/>
                  <a:gd name="T2" fmla="*/ 2 w 447"/>
                  <a:gd name="T3" fmla="*/ 16 h 86"/>
                  <a:gd name="T4" fmla="*/ 77 w 447"/>
                  <a:gd name="T5" fmla="*/ 4 h 86"/>
                  <a:gd name="T6" fmla="*/ 134 w 447"/>
                  <a:gd name="T7" fmla="*/ 11 h 86"/>
                  <a:gd name="T8" fmla="*/ 446 w 447"/>
                  <a:gd name="T9" fmla="*/ 86 h 86"/>
                  <a:gd name="T10" fmla="*/ 447 w 447"/>
                  <a:gd name="T11" fmla="*/ 82 h 86"/>
                  <a:gd name="T12" fmla="*/ 437 w 447"/>
                  <a:gd name="T13" fmla="*/ 79 h 86"/>
                  <a:gd name="T14" fmla="*/ 135 w 447"/>
                  <a:gd name="T15" fmla="*/ 7 h 86"/>
                  <a:gd name="T16" fmla="*/ 77 w 447"/>
                  <a:gd name="T17" fmla="*/ 0 h 86"/>
                  <a:gd name="T18" fmla="*/ 0 w 447"/>
                  <a:gd name="T19" fmla="*/ 12 h 86"/>
                  <a:gd name="T20" fmla="*/ 1 w 447"/>
                  <a:gd name="T21" fmla="*/ 1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86">
                    <a:moveTo>
                      <a:pt x="1" y="16"/>
                    </a:moveTo>
                    <a:cubicBezTo>
                      <a:pt x="2" y="16"/>
                      <a:pt x="2" y="16"/>
                      <a:pt x="2" y="16"/>
                    </a:cubicBezTo>
                    <a:cubicBezTo>
                      <a:pt x="5" y="15"/>
                      <a:pt x="35" y="4"/>
                      <a:pt x="77" y="4"/>
                    </a:cubicBezTo>
                    <a:cubicBezTo>
                      <a:pt x="94" y="4"/>
                      <a:pt x="114" y="6"/>
                      <a:pt x="134" y="11"/>
                    </a:cubicBezTo>
                    <a:cubicBezTo>
                      <a:pt x="207" y="29"/>
                      <a:pt x="446" y="86"/>
                      <a:pt x="446" y="86"/>
                    </a:cubicBezTo>
                    <a:cubicBezTo>
                      <a:pt x="447" y="82"/>
                      <a:pt x="447" y="82"/>
                      <a:pt x="447" y="82"/>
                    </a:cubicBezTo>
                    <a:cubicBezTo>
                      <a:pt x="447" y="82"/>
                      <a:pt x="443" y="81"/>
                      <a:pt x="437" y="79"/>
                    </a:cubicBezTo>
                    <a:cubicBezTo>
                      <a:pt x="390" y="68"/>
                      <a:pt x="199" y="23"/>
                      <a:pt x="135" y="7"/>
                    </a:cubicBezTo>
                    <a:cubicBezTo>
                      <a:pt x="114" y="2"/>
                      <a:pt x="94" y="0"/>
                      <a:pt x="77" y="0"/>
                    </a:cubicBezTo>
                    <a:cubicBezTo>
                      <a:pt x="32" y="0"/>
                      <a:pt x="0" y="12"/>
                      <a:pt x="0" y="12"/>
                    </a:cubicBezTo>
                    <a:cubicBezTo>
                      <a:pt x="1" y="16"/>
                      <a:pt x="1" y="16"/>
                      <a:pt x="1" y="16"/>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2" name="Freeform 81"/>
              <p:cNvSpPr/>
              <p:nvPr>
                <p:custDataLst>
                  <p:tags r:id="rId78"/>
                </p:custDataLst>
              </p:nvPr>
            </p:nvSpPr>
            <p:spPr bwMode="auto">
              <a:xfrm flipH="1">
                <a:off x="7454522" y="5452331"/>
                <a:ext cx="343695" cy="254837"/>
              </a:xfrm>
              <a:custGeom>
                <a:avLst/>
                <a:gdLst>
                  <a:gd name="T0" fmla="*/ 2 w 88"/>
                  <a:gd name="T1" fmla="*/ 58 h 65"/>
                  <a:gd name="T2" fmla="*/ 86 w 88"/>
                  <a:gd name="T3" fmla="*/ 64 h 65"/>
                  <a:gd name="T4" fmla="*/ 74 w 88"/>
                  <a:gd name="T5" fmla="*/ 14 h 65"/>
                  <a:gd name="T6" fmla="*/ 0 w 88"/>
                  <a:gd name="T7" fmla="*/ 0 h 65"/>
                  <a:gd name="T8" fmla="*/ 2 w 88"/>
                  <a:gd name="T9" fmla="*/ 58 h 65"/>
                </a:gdLst>
                <a:ahLst/>
                <a:cxnLst>
                  <a:cxn ang="0">
                    <a:pos x="T0" y="T1"/>
                  </a:cxn>
                  <a:cxn ang="0">
                    <a:pos x="T2" y="T3"/>
                  </a:cxn>
                  <a:cxn ang="0">
                    <a:pos x="T4" y="T5"/>
                  </a:cxn>
                  <a:cxn ang="0">
                    <a:pos x="T6" y="T7"/>
                  </a:cxn>
                  <a:cxn ang="0">
                    <a:pos x="T8" y="T9"/>
                  </a:cxn>
                </a:cxnLst>
                <a:rect l="0" t="0" r="r" b="b"/>
                <a:pathLst>
                  <a:path w="88" h="65">
                    <a:moveTo>
                      <a:pt x="2" y="58"/>
                    </a:moveTo>
                    <a:cubicBezTo>
                      <a:pt x="2" y="58"/>
                      <a:pt x="85" y="64"/>
                      <a:pt x="86" y="64"/>
                    </a:cubicBezTo>
                    <a:cubicBezTo>
                      <a:pt x="88" y="65"/>
                      <a:pt x="74" y="14"/>
                      <a:pt x="74" y="14"/>
                    </a:cubicBezTo>
                    <a:cubicBezTo>
                      <a:pt x="0" y="0"/>
                      <a:pt x="0" y="0"/>
                      <a:pt x="0" y="0"/>
                    </a:cubicBezTo>
                    <a:cubicBezTo>
                      <a:pt x="2" y="58"/>
                      <a:pt x="2" y="58"/>
                      <a:pt x="2" y="58"/>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3" name="Freeform 82"/>
              <p:cNvSpPr/>
              <p:nvPr>
                <p:custDataLst>
                  <p:tags r:id="rId79"/>
                </p:custDataLst>
              </p:nvPr>
            </p:nvSpPr>
            <p:spPr bwMode="auto">
              <a:xfrm flipH="1">
                <a:off x="7078974" y="5507658"/>
                <a:ext cx="430875" cy="456023"/>
              </a:xfrm>
              <a:custGeom>
                <a:avLst/>
                <a:gdLst>
                  <a:gd name="T0" fmla="*/ 0 w 110"/>
                  <a:gd name="T1" fmla="*/ 0 h 117"/>
                  <a:gd name="T2" fmla="*/ 52 w 110"/>
                  <a:gd name="T3" fmla="*/ 6 h 117"/>
                  <a:gd name="T4" fmla="*/ 110 w 110"/>
                  <a:gd name="T5" fmla="*/ 117 h 117"/>
                  <a:gd name="T6" fmla="*/ 12 w 110"/>
                  <a:gd name="T7" fmla="*/ 50 h 117"/>
                  <a:gd name="T8" fmla="*/ 0 w 110"/>
                  <a:gd name="T9" fmla="*/ 0 h 117"/>
                </a:gdLst>
                <a:ahLst/>
                <a:cxnLst>
                  <a:cxn ang="0">
                    <a:pos x="T0" y="T1"/>
                  </a:cxn>
                  <a:cxn ang="0">
                    <a:pos x="T2" y="T3"/>
                  </a:cxn>
                  <a:cxn ang="0">
                    <a:pos x="T4" y="T5"/>
                  </a:cxn>
                  <a:cxn ang="0">
                    <a:pos x="T6" y="T7"/>
                  </a:cxn>
                  <a:cxn ang="0">
                    <a:pos x="T8" y="T9"/>
                  </a:cxn>
                </a:cxnLst>
                <a:rect l="0" t="0" r="r" b="b"/>
                <a:pathLst>
                  <a:path w="110" h="117">
                    <a:moveTo>
                      <a:pt x="0" y="0"/>
                    </a:moveTo>
                    <a:cubicBezTo>
                      <a:pt x="52" y="6"/>
                      <a:pt x="52" y="6"/>
                      <a:pt x="52" y="6"/>
                    </a:cubicBezTo>
                    <a:cubicBezTo>
                      <a:pt x="110" y="117"/>
                      <a:pt x="110" y="117"/>
                      <a:pt x="110" y="117"/>
                    </a:cubicBezTo>
                    <a:cubicBezTo>
                      <a:pt x="110" y="117"/>
                      <a:pt x="37" y="103"/>
                      <a:pt x="12" y="50"/>
                    </a:cubicBezTo>
                    <a:cubicBezTo>
                      <a:pt x="0" y="0"/>
                      <a:pt x="0"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4" name="Freeform 83"/>
              <p:cNvSpPr/>
              <p:nvPr>
                <p:custDataLst>
                  <p:tags r:id="rId80"/>
                </p:custDataLst>
              </p:nvPr>
            </p:nvSpPr>
            <p:spPr bwMode="auto">
              <a:xfrm flipH="1">
                <a:off x="8862829" y="5725610"/>
                <a:ext cx="598531" cy="290044"/>
              </a:xfrm>
              <a:custGeom>
                <a:avLst/>
                <a:gdLst>
                  <a:gd name="T0" fmla="*/ 50 w 153"/>
                  <a:gd name="T1" fmla="*/ 0 h 74"/>
                  <a:gd name="T2" fmla="*/ 0 w 153"/>
                  <a:gd name="T3" fmla="*/ 45 h 74"/>
                  <a:gd name="T4" fmla="*/ 71 w 153"/>
                  <a:gd name="T5" fmla="*/ 54 h 74"/>
                  <a:gd name="T6" fmla="*/ 153 w 153"/>
                  <a:gd name="T7" fmla="*/ 4 h 74"/>
                  <a:gd name="T8" fmla="*/ 50 w 153"/>
                  <a:gd name="T9" fmla="*/ 0 h 74"/>
                </a:gdLst>
                <a:ahLst/>
                <a:cxnLst>
                  <a:cxn ang="0">
                    <a:pos x="T0" y="T1"/>
                  </a:cxn>
                  <a:cxn ang="0">
                    <a:pos x="T2" y="T3"/>
                  </a:cxn>
                  <a:cxn ang="0">
                    <a:pos x="T4" y="T5"/>
                  </a:cxn>
                  <a:cxn ang="0">
                    <a:pos x="T6" y="T7"/>
                  </a:cxn>
                  <a:cxn ang="0">
                    <a:pos x="T8" y="T9"/>
                  </a:cxn>
                </a:cxnLst>
                <a:rect l="0" t="0" r="r" b="b"/>
                <a:pathLst>
                  <a:path w="153" h="74">
                    <a:moveTo>
                      <a:pt x="50" y="0"/>
                    </a:moveTo>
                    <a:cubicBezTo>
                      <a:pt x="0" y="45"/>
                      <a:pt x="0" y="45"/>
                      <a:pt x="0" y="45"/>
                    </a:cubicBezTo>
                    <a:cubicBezTo>
                      <a:pt x="0" y="45"/>
                      <a:pt x="25" y="74"/>
                      <a:pt x="71" y="54"/>
                    </a:cubicBezTo>
                    <a:cubicBezTo>
                      <a:pt x="117" y="34"/>
                      <a:pt x="153" y="4"/>
                      <a:pt x="153" y="4"/>
                    </a:cubicBezTo>
                    <a:cubicBezTo>
                      <a:pt x="50" y="0"/>
                      <a:pt x="50" y="0"/>
                      <a:pt x="5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5" name="Freeform 84"/>
              <p:cNvSpPr/>
              <p:nvPr>
                <p:custDataLst>
                  <p:tags r:id="rId81"/>
                </p:custDataLst>
              </p:nvPr>
            </p:nvSpPr>
            <p:spPr bwMode="auto">
              <a:xfrm flipH="1">
                <a:off x="8307889" y="2939174"/>
                <a:ext cx="226336" cy="105622"/>
              </a:xfrm>
              <a:custGeom>
                <a:avLst/>
                <a:gdLst>
                  <a:gd name="T0" fmla="*/ 58 w 58"/>
                  <a:gd name="T1" fmla="*/ 5 h 27"/>
                  <a:gd name="T2" fmla="*/ 0 w 58"/>
                  <a:gd name="T3" fmla="*/ 0 h 27"/>
                  <a:gd name="T4" fmla="*/ 2 w 58"/>
                  <a:gd name="T5" fmla="*/ 27 h 27"/>
                  <a:gd name="T6" fmla="*/ 58 w 58"/>
                  <a:gd name="T7" fmla="*/ 5 h 27"/>
                </a:gdLst>
                <a:ahLst/>
                <a:cxnLst>
                  <a:cxn ang="0">
                    <a:pos x="T0" y="T1"/>
                  </a:cxn>
                  <a:cxn ang="0">
                    <a:pos x="T2" y="T3"/>
                  </a:cxn>
                  <a:cxn ang="0">
                    <a:pos x="T4" y="T5"/>
                  </a:cxn>
                  <a:cxn ang="0">
                    <a:pos x="T6" y="T7"/>
                  </a:cxn>
                </a:cxnLst>
                <a:rect l="0" t="0" r="r" b="b"/>
                <a:pathLst>
                  <a:path w="58" h="27">
                    <a:moveTo>
                      <a:pt x="58" y="5"/>
                    </a:moveTo>
                    <a:cubicBezTo>
                      <a:pt x="58" y="5"/>
                      <a:pt x="19" y="16"/>
                      <a:pt x="0" y="0"/>
                    </a:cubicBezTo>
                    <a:cubicBezTo>
                      <a:pt x="2" y="27"/>
                      <a:pt x="2" y="27"/>
                      <a:pt x="2" y="27"/>
                    </a:cubicBezTo>
                    <a:cubicBezTo>
                      <a:pt x="58" y="5"/>
                      <a:pt x="58" y="5"/>
                      <a:pt x="58" y="5"/>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6" name="Freeform 85"/>
              <p:cNvSpPr/>
              <p:nvPr>
                <p:custDataLst>
                  <p:tags r:id="rId82"/>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7" name="Freeform 86"/>
              <p:cNvSpPr/>
              <p:nvPr>
                <p:custDataLst>
                  <p:tags r:id="rId83"/>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8" name="Freeform 87"/>
              <p:cNvSpPr/>
              <p:nvPr>
                <p:custDataLst>
                  <p:tags r:id="rId84"/>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 name="T8" fmla="*/ 7 w 185"/>
                  <a:gd name="T9" fmla="*/ 110 h 110"/>
                </a:gdLst>
                <a:ahLst/>
                <a:cxnLst>
                  <a:cxn ang="0">
                    <a:pos x="T0" y="T1"/>
                  </a:cxn>
                  <a:cxn ang="0">
                    <a:pos x="T2" y="T3"/>
                  </a:cxn>
                  <a:cxn ang="0">
                    <a:pos x="T4" y="T5"/>
                  </a:cxn>
                  <a:cxn ang="0">
                    <a:pos x="T6" y="T7"/>
                  </a:cxn>
                  <a:cxn ang="0">
                    <a:pos x="T8" y="T9"/>
                  </a:cxn>
                </a:cxnLst>
                <a:rect l="0" t="0" r="r" b="b"/>
                <a:pathLst>
                  <a:path w="185" h="110">
                    <a:moveTo>
                      <a:pt x="7" y="110"/>
                    </a:moveTo>
                    <a:lnTo>
                      <a:pt x="185" y="19"/>
                    </a:lnTo>
                    <a:lnTo>
                      <a:pt x="178" y="0"/>
                    </a:lnTo>
                    <a:lnTo>
                      <a:pt x="0" y="110"/>
                    </a:lnTo>
                    <a:lnTo>
                      <a:pt x="7" y="11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9" name="Freeform 88"/>
              <p:cNvSpPr/>
              <p:nvPr>
                <p:custDataLst>
                  <p:tags r:id="rId85"/>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Lst>
                <a:ahLst/>
                <a:cxnLst>
                  <a:cxn ang="0">
                    <a:pos x="T0" y="T1"/>
                  </a:cxn>
                  <a:cxn ang="0">
                    <a:pos x="T2" y="T3"/>
                  </a:cxn>
                  <a:cxn ang="0">
                    <a:pos x="T4" y="T5"/>
                  </a:cxn>
                  <a:cxn ang="0">
                    <a:pos x="T6" y="T7"/>
                  </a:cxn>
                </a:cxnLst>
                <a:rect l="0" t="0" r="r" b="b"/>
                <a:pathLst>
                  <a:path w="185" h="110">
                    <a:moveTo>
                      <a:pt x="7" y="110"/>
                    </a:moveTo>
                    <a:lnTo>
                      <a:pt x="185" y="19"/>
                    </a:lnTo>
                    <a:lnTo>
                      <a:pt x="178" y="0"/>
                    </a:lnTo>
                    <a:lnTo>
                      <a:pt x="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0" name="Freeform 89"/>
              <p:cNvSpPr/>
              <p:nvPr>
                <p:custDataLst>
                  <p:tags r:id="rId86"/>
                </p:custDataLst>
              </p:nvPr>
            </p:nvSpPr>
            <p:spPr bwMode="auto">
              <a:xfrm flipH="1">
                <a:off x="8138557" y="2164605"/>
                <a:ext cx="528116" cy="172685"/>
              </a:xfrm>
              <a:custGeom>
                <a:avLst/>
                <a:gdLst>
                  <a:gd name="T0" fmla="*/ 135 w 135"/>
                  <a:gd name="T1" fmla="*/ 44 h 44"/>
                  <a:gd name="T2" fmla="*/ 0 w 135"/>
                  <a:gd name="T3" fmla="*/ 41 h 44"/>
                  <a:gd name="T4" fmla="*/ 135 w 135"/>
                  <a:gd name="T5" fmla="*/ 44 h 44"/>
                </a:gdLst>
                <a:ahLst/>
                <a:cxnLst>
                  <a:cxn ang="0">
                    <a:pos x="T0" y="T1"/>
                  </a:cxn>
                  <a:cxn ang="0">
                    <a:pos x="T2" y="T3"/>
                  </a:cxn>
                  <a:cxn ang="0">
                    <a:pos x="T4" y="T5"/>
                  </a:cxn>
                </a:cxnLst>
                <a:rect l="0" t="0" r="r" b="b"/>
                <a:pathLst>
                  <a:path w="135" h="44">
                    <a:moveTo>
                      <a:pt x="135" y="44"/>
                    </a:moveTo>
                    <a:cubicBezTo>
                      <a:pt x="64" y="0"/>
                      <a:pt x="0" y="41"/>
                      <a:pt x="0" y="41"/>
                    </a:cubicBezTo>
                    <a:cubicBezTo>
                      <a:pt x="135" y="44"/>
                      <a:pt x="135" y="44"/>
                      <a:pt x="135" y="44"/>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1" name="Freeform 90"/>
              <p:cNvSpPr/>
              <p:nvPr>
                <p:custDataLst>
                  <p:tags r:id="rId87"/>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2" name="Freeform 91"/>
              <p:cNvSpPr/>
              <p:nvPr>
                <p:custDataLst>
                  <p:tags r:id="rId88"/>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3" name="Freeform 92"/>
              <p:cNvSpPr>
                <a:spLocks noEditPoints="1"/>
              </p:cNvSpPr>
              <p:nvPr>
                <p:custDataLst>
                  <p:tags r:id="rId89"/>
                </p:custDataLst>
              </p:nvPr>
            </p:nvSpPr>
            <p:spPr bwMode="auto">
              <a:xfrm flipH="1">
                <a:off x="8663320" y="2317171"/>
                <a:ext cx="3353" cy="8382"/>
              </a:xfrm>
              <a:custGeom>
                <a:avLst/>
                <a:gdLst>
                  <a:gd name="T0" fmla="*/ 0 w 1"/>
                  <a:gd name="T1" fmla="*/ 0 h 2"/>
                  <a:gd name="T2" fmla="*/ 0 w 1"/>
                  <a:gd name="T3" fmla="*/ 1 h 2"/>
                  <a:gd name="T4" fmla="*/ 0 w 1"/>
                  <a:gd name="T5" fmla="*/ 2 h 2"/>
                  <a:gd name="T6" fmla="*/ 1 w 1"/>
                  <a:gd name="T7" fmla="*/ 1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w 1"/>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0"/>
                    </a:moveTo>
                    <a:cubicBezTo>
                      <a:pt x="0" y="1"/>
                      <a:pt x="0" y="1"/>
                      <a:pt x="0" y="1"/>
                    </a:cubicBezTo>
                    <a:cubicBezTo>
                      <a:pt x="0" y="2"/>
                      <a:pt x="0" y="2"/>
                      <a:pt x="0" y="2"/>
                    </a:cubicBezTo>
                    <a:cubicBezTo>
                      <a:pt x="1" y="2"/>
                      <a:pt x="1" y="1"/>
                      <a:pt x="1" y="1"/>
                    </a:cubicBezTo>
                    <a:cubicBezTo>
                      <a:pt x="1" y="1"/>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4" name="Freeform 93"/>
              <p:cNvSpPr>
                <a:spLocks noEditPoints="1"/>
              </p:cNvSpPr>
              <p:nvPr>
                <p:custDataLst>
                  <p:tags r:id="rId90"/>
                </p:custDataLst>
              </p:nvPr>
            </p:nvSpPr>
            <p:spPr bwMode="auto">
              <a:xfrm flipH="1">
                <a:off x="8654936" y="2317171"/>
                <a:ext cx="15090" cy="5029"/>
              </a:xfrm>
              <a:custGeom>
                <a:avLst/>
                <a:gdLst>
                  <a:gd name="T0" fmla="*/ 1 w 4"/>
                  <a:gd name="T1" fmla="*/ 0 h 1"/>
                  <a:gd name="T2" fmla="*/ 2 w 4"/>
                  <a:gd name="T3" fmla="*/ 1 h 1"/>
                  <a:gd name="T4" fmla="*/ 4 w 4"/>
                  <a:gd name="T5" fmla="*/ 0 h 1"/>
                  <a:gd name="T6" fmla="*/ 1 w 4"/>
                  <a:gd name="T7" fmla="*/ 0 h 1"/>
                  <a:gd name="T8" fmla="*/ 1 w 4"/>
                  <a:gd name="T9" fmla="*/ 0 h 1"/>
                  <a:gd name="T10" fmla="*/ 1 w 4"/>
                  <a:gd name="T11" fmla="*/ 0 h 1"/>
                  <a:gd name="T12" fmla="*/ 1 w 4"/>
                  <a:gd name="T13" fmla="*/ 0 h 1"/>
                  <a:gd name="T14" fmla="*/ 0 w 4"/>
                  <a:gd name="T15" fmla="*/ 0 h 1"/>
                  <a:gd name="T16" fmla="*/ 1 w 4"/>
                  <a:gd name="T17" fmla="*/ 0 h 1"/>
                  <a:gd name="T18" fmla="*/ 1 w 4"/>
                  <a:gd name="T19" fmla="*/ 0 h 1"/>
                  <a:gd name="T20" fmla="*/ 1 w 4"/>
                  <a:gd name="T21" fmla="*/ 0 h 1"/>
                  <a:gd name="T22" fmla="*/ 1 w 4"/>
                  <a:gd name="T23" fmla="*/ 0 h 1"/>
                  <a:gd name="T24" fmla="*/ 1 w 4"/>
                  <a:gd name="T25" fmla="*/ 0 h 1"/>
                  <a:gd name="T26" fmla="*/ 1 w 4"/>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
                    <a:moveTo>
                      <a:pt x="1" y="0"/>
                    </a:moveTo>
                    <a:cubicBezTo>
                      <a:pt x="1" y="0"/>
                      <a:pt x="2" y="1"/>
                      <a:pt x="2" y="1"/>
                    </a:cubicBezTo>
                    <a:cubicBezTo>
                      <a:pt x="3" y="1"/>
                      <a:pt x="3" y="1"/>
                      <a:pt x="4" y="0"/>
                    </a:cubicBezTo>
                    <a:cubicBezTo>
                      <a:pt x="1" y="0"/>
                      <a:pt x="1" y="0"/>
                      <a:pt x="1" y="0"/>
                    </a:cubicBezTo>
                    <a:cubicBezTo>
                      <a:pt x="1" y="0"/>
                      <a:pt x="1" y="0"/>
                      <a:pt x="1" y="0"/>
                    </a:cubicBezTo>
                    <a:cubicBezTo>
                      <a:pt x="1" y="0"/>
                      <a:pt x="1" y="0"/>
                      <a:pt x="1" y="0"/>
                    </a:cubicBezTo>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5" name="Freeform 94"/>
              <p:cNvSpPr>
                <a:spLocks noEditPoints="1"/>
              </p:cNvSpPr>
              <p:nvPr>
                <p:custDataLst>
                  <p:tags r:id="rId91"/>
                </p:custDataLst>
              </p:nvPr>
            </p:nvSpPr>
            <p:spPr bwMode="auto">
              <a:xfrm flipH="1">
                <a:off x="8525841" y="2325554"/>
                <a:ext cx="179392" cy="616973"/>
              </a:xfrm>
              <a:custGeom>
                <a:avLst/>
                <a:gdLst>
                  <a:gd name="T0" fmla="*/ 44 w 46"/>
                  <a:gd name="T1" fmla="*/ 157 h 158"/>
                  <a:gd name="T2" fmla="*/ 46 w 46"/>
                  <a:gd name="T3" fmla="*/ 158 h 158"/>
                  <a:gd name="T4" fmla="*/ 46 w 46"/>
                  <a:gd name="T5" fmla="*/ 158 h 158"/>
                  <a:gd name="T6" fmla="*/ 46 w 46"/>
                  <a:gd name="T7" fmla="*/ 158 h 158"/>
                  <a:gd name="T8" fmla="*/ 46 w 46"/>
                  <a:gd name="T9" fmla="*/ 158 h 158"/>
                  <a:gd name="T10" fmla="*/ 44 w 46"/>
                  <a:gd name="T11" fmla="*/ 157 h 158"/>
                  <a:gd name="T12" fmla="*/ 19 w 46"/>
                  <a:gd name="T13" fmla="*/ 101 h 158"/>
                  <a:gd name="T14" fmla="*/ 19 w 46"/>
                  <a:gd name="T15" fmla="*/ 101 h 158"/>
                  <a:gd name="T16" fmla="*/ 19 w 46"/>
                  <a:gd name="T17" fmla="*/ 101 h 158"/>
                  <a:gd name="T18" fmla="*/ 21 w 46"/>
                  <a:gd name="T19" fmla="*/ 132 h 158"/>
                  <a:gd name="T20" fmla="*/ 19 w 46"/>
                  <a:gd name="T21" fmla="*/ 101 h 158"/>
                  <a:gd name="T22" fmla="*/ 16 w 46"/>
                  <a:gd name="T23" fmla="*/ 68 h 158"/>
                  <a:gd name="T24" fmla="*/ 16 w 46"/>
                  <a:gd name="T25" fmla="*/ 69 h 158"/>
                  <a:gd name="T26" fmla="*/ 16 w 46"/>
                  <a:gd name="T27" fmla="*/ 69 h 158"/>
                  <a:gd name="T28" fmla="*/ 16 w 46"/>
                  <a:gd name="T29" fmla="*/ 68 h 158"/>
                  <a:gd name="T30" fmla="*/ 11 w 46"/>
                  <a:gd name="T31" fmla="*/ 62 h 158"/>
                  <a:gd name="T32" fmla="*/ 11 w 46"/>
                  <a:gd name="T33" fmla="*/ 62 h 158"/>
                  <a:gd name="T34" fmla="*/ 11 w 46"/>
                  <a:gd name="T35" fmla="*/ 62 h 158"/>
                  <a:gd name="T36" fmla="*/ 11 w 46"/>
                  <a:gd name="T37" fmla="*/ 62 h 158"/>
                  <a:gd name="T38" fmla="*/ 11 w 46"/>
                  <a:gd name="T39" fmla="*/ 62 h 158"/>
                  <a:gd name="T40" fmla="*/ 11 w 46"/>
                  <a:gd name="T41" fmla="*/ 62 h 158"/>
                  <a:gd name="T42" fmla="*/ 5 w 46"/>
                  <a:gd name="T43" fmla="*/ 60 h 158"/>
                  <a:gd name="T44" fmla="*/ 1 w 46"/>
                  <a:gd name="T45" fmla="*/ 61 h 158"/>
                  <a:gd name="T46" fmla="*/ 0 w 46"/>
                  <a:gd name="T47" fmla="*/ 62 h 158"/>
                  <a:gd name="T48" fmla="*/ 1 w 46"/>
                  <a:gd name="T49" fmla="*/ 61 h 158"/>
                  <a:gd name="T50" fmla="*/ 5 w 46"/>
                  <a:gd name="T51" fmla="*/ 60 h 158"/>
                  <a:gd name="T52" fmla="*/ 11 w 46"/>
                  <a:gd name="T53" fmla="*/ 62 h 158"/>
                  <a:gd name="T54" fmla="*/ 5 w 46"/>
                  <a:gd name="T55" fmla="*/ 60 h 158"/>
                  <a:gd name="T56" fmla="*/ 10 w 46"/>
                  <a:gd name="T57" fmla="*/ 0 h 158"/>
                  <a:gd name="T58" fmla="*/ 11 w 46"/>
                  <a:gd name="T59" fmla="*/ 7 h 158"/>
                  <a:gd name="T60" fmla="*/ 15 w 46"/>
                  <a:gd name="T61" fmla="*/ 61 h 158"/>
                  <a:gd name="T62" fmla="*/ 11 w 46"/>
                  <a:gd name="T63" fmla="*/ 7 h 158"/>
                  <a:gd name="T64" fmla="*/ 10 w 46"/>
                  <a:gd name="T6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58">
                    <a:moveTo>
                      <a:pt x="44" y="157"/>
                    </a:moveTo>
                    <a:cubicBezTo>
                      <a:pt x="45" y="158"/>
                      <a:pt x="45" y="158"/>
                      <a:pt x="46" y="158"/>
                    </a:cubicBezTo>
                    <a:cubicBezTo>
                      <a:pt x="46" y="158"/>
                      <a:pt x="46" y="158"/>
                      <a:pt x="46" y="158"/>
                    </a:cubicBezTo>
                    <a:cubicBezTo>
                      <a:pt x="46" y="158"/>
                      <a:pt x="46" y="158"/>
                      <a:pt x="46" y="158"/>
                    </a:cubicBezTo>
                    <a:cubicBezTo>
                      <a:pt x="46" y="158"/>
                      <a:pt x="46" y="158"/>
                      <a:pt x="46" y="158"/>
                    </a:cubicBezTo>
                    <a:cubicBezTo>
                      <a:pt x="45" y="158"/>
                      <a:pt x="45" y="158"/>
                      <a:pt x="44" y="157"/>
                    </a:cubicBezTo>
                    <a:moveTo>
                      <a:pt x="19" y="101"/>
                    </a:moveTo>
                    <a:cubicBezTo>
                      <a:pt x="19" y="101"/>
                      <a:pt x="19" y="101"/>
                      <a:pt x="19" y="101"/>
                    </a:cubicBezTo>
                    <a:cubicBezTo>
                      <a:pt x="19" y="101"/>
                      <a:pt x="19" y="101"/>
                      <a:pt x="19" y="101"/>
                    </a:cubicBezTo>
                    <a:cubicBezTo>
                      <a:pt x="21" y="132"/>
                      <a:pt x="21" y="132"/>
                      <a:pt x="21" y="132"/>
                    </a:cubicBezTo>
                    <a:cubicBezTo>
                      <a:pt x="19" y="101"/>
                      <a:pt x="19" y="101"/>
                      <a:pt x="19" y="101"/>
                    </a:cubicBezTo>
                    <a:moveTo>
                      <a:pt x="16" y="68"/>
                    </a:moveTo>
                    <a:cubicBezTo>
                      <a:pt x="16" y="69"/>
                      <a:pt x="16" y="69"/>
                      <a:pt x="16" y="69"/>
                    </a:cubicBezTo>
                    <a:cubicBezTo>
                      <a:pt x="16" y="69"/>
                      <a:pt x="16" y="69"/>
                      <a:pt x="16" y="69"/>
                    </a:cubicBezTo>
                    <a:cubicBezTo>
                      <a:pt x="16" y="68"/>
                      <a:pt x="16" y="68"/>
                      <a:pt x="16" y="68"/>
                    </a:cubicBezTo>
                    <a:moveTo>
                      <a:pt x="11" y="62"/>
                    </a:moveTo>
                    <a:cubicBezTo>
                      <a:pt x="11" y="62"/>
                      <a:pt x="11" y="62"/>
                      <a:pt x="11" y="62"/>
                    </a:cubicBezTo>
                    <a:cubicBezTo>
                      <a:pt x="11" y="62"/>
                      <a:pt x="11" y="62"/>
                      <a:pt x="11" y="62"/>
                    </a:cubicBezTo>
                    <a:moveTo>
                      <a:pt x="11" y="62"/>
                    </a:moveTo>
                    <a:cubicBezTo>
                      <a:pt x="11" y="62"/>
                      <a:pt x="11" y="62"/>
                      <a:pt x="11" y="62"/>
                    </a:cubicBezTo>
                    <a:cubicBezTo>
                      <a:pt x="11" y="62"/>
                      <a:pt x="11" y="62"/>
                      <a:pt x="11" y="62"/>
                    </a:cubicBezTo>
                    <a:moveTo>
                      <a:pt x="5" y="60"/>
                    </a:moveTo>
                    <a:cubicBezTo>
                      <a:pt x="4" y="60"/>
                      <a:pt x="2" y="61"/>
                      <a:pt x="1" y="61"/>
                    </a:cubicBezTo>
                    <a:cubicBezTo>
                      <a:pt x="0" y="62"/>
                      <a:pt x="0" y="62"/>
                      <a:pt x="0" y="62"/>
                    </a:cubicBezTo>
                    <a:cubicBezTo>
                      <a:pt x="0" y="62"/>
                      <a:pt x="0" y="62"/>
                      <a:pt x="1" y="61"/>
                    </a:cubicBezTo>
                    <a:cubicBezTo>
                      <a:pt x="2" y="61"/>
                      <a:pt x="4" y="60"/>
                      <a:pt x="5" y="60"/>
                    </a:cubicBezTo>
                    <a:cubicBezTo>
                      <a:pt x="7" y="60"/>
                      <a:pt x="9" y="61"/>
                      <a:pt x="11" y="62"/>
                    </a:cubicBezTo>
                    <a:cubicBezTo>
                      <a:pt x="9" y="61"/>
                      <a:pt x="7" y="60"/>
                      <a:pt x="5" y="60"/>
                    </a:cubicBezTo>
                    <a:moveTo>
                      <a:pt x="10" y="0"/>
                    </a:moveTo>
                    <a:cubicBezTo>
                      <a:pt x="11" y="7"/>
                      <a:pt x="11" y="7"/>
                      <a:pt x="11" y="7"/>
                    </a:cubicBezTo>
                    <a:cubicBezTo>
                      <a:pt x="15" y="61"/>
                      <a:pt x="15" y="61"/>
                      <a:pt x="15" y="61"/>
                    </a:cubicBezTo>
                    <a:cubicBezTo>
                      <a:pt x="11" y="7"/>
                      <a:pt x="11" y="7"/>
                      <a:pt x="11" y="7"/>
                    </a:cubicBezTo>
                    <a:cubicBezTo>
                      <a:pt x="10" y="0"/>
                      <a:pt x="10" y="0"/>
                      <a:pt x="10"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6" name="Freeform 95"/>
              <p:cNvSpPr/>
              <p:nvPr>
                <p:custDataLst>
                  <p:tags r:id="rId92"/>
                </p:custDataLst>
              </p:nvPr>
            </p:nvSpPr>
            <p:spPr bwMode="auto">
              <a:xfrm flipH="1">
                <a:off x="8416865" y="2942527"/>
                <a:ext cx="108977" cy="31854"/>
              </a:xfrm>
              <a:custGeom>
                <a:avLst/>
                <a:gdLst>
                  <a:gd name="T0" fmla="*/ 0 w 28"/>
                  <a:gd name="T1" fmla="*/ 0 h 8"/>
                  <a:gd name="T2" fmla="*/ 0 w 28"/>
                  <a:gd name="T3" fmla="*/ 0 h 8"/>
                  <a:gd name="T4" fmla="*/ 28 w 28"/>
                  <a:gd name="T5" fmla="*/ 8 h 8"/>
                  <a:gd name="T6" fmla="*/ 28 w 28"/>
                  <a:gd name="T7" fmla="*/ 7 h 8"/>
                  <a:gd name="T8" fmla="*/ 18 w 28"/>
                  <a:gd name="T9" fmla="*/ 6 h 8"/>
                  <a:gd name="T10" fmla="*/ 0 w 28"/>
                  <a:gd name="T11" fmla="*/ 0 h 8"/>
                </a:gdLst>
                <a:ahLst/>
                <a:cxnLst>
                  <a:cxn ang="0">
                    <a:pos x="T0" y="T1"/>
                  </a:cxn>
                  <a:cxn ang="0">
                    <a:pos x="T2" y="T3"/>
                  </a:cxn>
                  <a:cxn ang="0">
                    <a:pos x="T4" y="T5"/>
                  </a:cxn>
                  <a:cxn ang="0">
                    <a:pos x="T6" y="T7"/>
                  </a:cxn>
                  <a:cxn ang="0">
                    <a:pos x="T8" y="T9"/>
                  </a:cxn>
                  <a:cxn ang="0">
                    <a:pos x="T10" y="T11"/>
                  </a:cxn>
                </a:cxnLst>
                <a:rect l="0" t="0" r="r" b="b"/>
                <a:pathLst>
                  <a:path w="28" h="8">
                    <a:moveTo>
                      <a:pt x="0" y="0"/>
                    </a:moveTo>
                    <a:cubicBezTo>
                      <a:pt x="0" y="0"/>
                      <a:pt x="0" y="0"/>
                      <a:pt x="0" y="0"/>
                    </a:cubicBezTo>
                    <a:cubicBezTo>
                      <a:pt x="8" y="6"/>
                      <a:pt x="18" y="8"/>
                      <a:pt x="28" y="8"/>
                    </a:cubicBezTo>
                    <a:cubicBezTo>
                      <a:pt x="28" y="8"/>
                      <a:pt x="28" y="7"/>
                      <a:pt x="28" y="7"/>
                    </a:cubicBezTo>
                    <a:cubicBezTo>
                      <a:pt x="25" y="7"/>
                      <a:pt x="22" y="7"/>
                      <a:pt x="18" y="6"/>
                    </a:cubicBezTo>
                    <a:cubicBezTo>
                      <a:pt x="11" y="4"/>
                      <a:pt x="5" y="2"/>
                      <a:pt x="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7" name="Freeform 96"/>
              <p:cNvSpPr>
                <a:spLocks noEditPoints="1"/>
              </p:cNvSpPr>
              <p:nvPr>
                <p:custDataLst>
                  <p:tags r:id="rId93"/>
                </p:custDataLst>
              </p:nvPr>
            </p:nvSpPr>
            <p:spPr bwMode="auto">
              <a:xfrm flipH="1">
                <a:off x="8413512" y="2325554"/>
                <a:ext cx="253160" cy="645474"/>
              </a:xfrm>
              <a:custGeom>
                <a:avLst/>
                <a:gdLst>
                  <a:gd name="T0" fmla="*/ 35 w 65"/>
                  <a:gd name="T1" fmla="*/ 24 h 165"/>
                  <a:gd name="T2" fmla="*/ 36 w 65"/>
                  <a:gd name="T3" fmla="*/ 25 h 165"/>
                  <a:gd name="T4" fmla="*/ 36 w 65"/>
                  <a:gd name="T5" fmla="*/ 25 h 165"/>
                  <a:gd name="T6" fmla="*/ 35 w 65"/>
                  <a:gd name="T7" fmla="*/ 24 h 165"/>
                  <a:gd name="T8" fmla="*/ 44 w 65"/>
                  <a:gd name="T9" fmla="*/ 144 h 165"/>
                  <a:gd name="T10" fmla="*/ 43 w 65"/>
                  <a:gd name="T11" fmla="*/ 143 h 165"/>
                  <a:gd name="T12" fmla="*/ 29 w 65"/>
                  <a:gd name="T13" fmla="*/ 127 h 165"/>
                  <a:gd name="T14" fmla="*/ 27 w 65"/>
                  <a:gd name="T15" fmla="*/ 117 h 165"/>
                  <a:gd name="T16" fmla="*/ 28 w 65"/>
                  <a:gd name="T17" fmla="*/ 116 h 165"/>
                  <a:gd name="T18" fmla="*/ 29 w 65"/>
                  <a:gd name="T19" fmla="*/ 117 h 165"/>
                  <a:gd name="T20" fmla="*/ 31 w 65"/>
                  <a:gd name="T21" fmla="*/ 126 h 165"/>
                  <a:gd name="T22" fmla="*/ 44 w 65"/>
                  <a:gd name="T23" fmla="*/ 142 h 165"/>
                  <a:gd name="T24" fmla="*/ 44 w 65"/>
                  <a:gd name="T25" fmla="*/ 143 h 165"/>
                  <a:gd name="T26" fmla="*/ 44 w 65"/>
                  <a:gd name="T27" fmla="*/ 144 h 165"/>
                  <a:gd name="T28" fmla="*/ 43 w 65"/>
                  <a:gd name="T29" fmla="*/ 110 h 165"/>
                  <a:gd name="T30" fmla="*/ 36 w 65"/>
                  <a:gd name="T31" fmla="*/ 107 h 165"/>
                  <a:gd name="T32" fmla="*/ 43 w 65"/>
                  <a:gd name="T33" fmla="*/ 104 h 165"/>
                  <a:gd name="T34" fmla="*/ 51 w 65"/>
                  <a:gd name="T35" fmla="*/ 107 h 165"/>
                  <a:gd name="T36" fmla="*/ 43 w 65"/>
                  <a:gd name="T37" fmla="*/ 110 h 165"/>
                  <a:gd name="T38" fmla="*/ 14 w 65"/>
                  <a:gd name="T39" fmla="*/ 11 h 165"/>
                  <a:gd name="T40" fmla="*/ 17 w 65"/>
                  <a:gd name="T41" fmla="*/ 25 h 165"/>
                  <a:gd name="T42" fmla="*/ 5 w 65"/>
                  <a:gd name="T43" fmla="*/ 61 h 165"/>
                  <a:gd name="T44" fmla="*/ 6 w 65"/>
                  <a:gd name="T45" fmla="*/ 68 h 165"/>
                  <a:gd name="T46" fmla="*/ 6 w 65"/>
                  <a:gd name="T47" fmla="*/ 69 h 165"/>
                  <a:gd name="T48" fmla="*/ 8 w 65"/>
                  <a:gd name="T49" fmla="*/ 73 h 165"/>
                  <a:gd name="T50" fmla="*/ 9 w 65"/>
                  <a:gd name="T51" fmla="*/ 101 h 165"/>
                  <a:gd name="T52" fmla="*/ 11 w 65"/>
                  <a:gd name="T53" fmla="*/ 132 h 165"/>
                  <a:gd name="T54" fmla="*/ 36 w 65"/>
                  <a:gd name="T55" fmla="*/ 158 h 165"/>
                  <a:gd name="T56" fmla="*/ 36 w 65"/>
                  <a:gd name="T57" fmla="*/ 158 h 165"/>
                  <a:gd name="T58" fmla="*/ 36 w 65"/>
                  <a:gd name="T59" fmla="*/ 158 h 165"/>
                  <a:gd name="T60" fmla="*/ 54 w 65"/>
                  <a:gd name="T61" fmla="*/ 164 h 165"/>
                  <a:gd name="T62" fmla="*/ 64 w 65"/>
                  <a:gd name="T63" fmla="*/ 165 h 165"/>
                  <a:gd name="T64" fmla="*/ 63 w 65"/>
                  <a:gd name="T65" fmla="*/ 139 h 165"/>
                  <a:gd name="T66" fmla="*/ 58 w 65"/>
                  <a:gd name="T67" fmla="*/ 127 h 165"/>
                  <a:gd name="T68" fmla="*/ 57 w 65"/>
                  <a:gd name="T69" fmla="*/ 125 h 165"/>
                  <a:gd name="T70" fmla="*/ 58 w 65"/>
                  <a:gd name="T71" fmla="*/ 124 h 165"/>
                  <a:gd name="T72" fmla="*/ 58 w 65"/>
                  <a:gd name="T73" fmla="*/ 124 h 165"/>
                  <a:gd name="T74" fmla="*/ 59 w 65"/>
                  <a:gd name="T75" fmla="*/ 125 h 165"/>
                  <a:gd name="T76" fmla="*/ 60 w 65"/>
                  <a:gd name="T77" fmla="*/ 126 h 165"/>
                  <a:gd name="T78" fmla="*/ 61 w 65"/>
                  <a:gd name="T79" fmla="*/ 128 h 165"/>
                  <a:gd name="T80" fmla="*/ 53 w 65"/>
                  <a:gd name="T81" fmla="*/ 94 h 165"/>
                  <a:gd name="T82" fmla="*/ 43 w 65"/>
                  <a:gd name="T83" fmla="*/ 99 h 165"/>
                  <a:gd name="T84" fmla="*/ 32 w 65"/>
                  <a:gd name="T85" fmla="*/ 87 h 165"/>
                  <a:gd name="T86" fmla="*/ 43 w 65"/>
                  <a:gd name="T87" fmla="*/ 76 h 165"/>
                  <a:gd name="T88" fmla="*/ 49 w 65"/>
                  <a:gd name="T89" fmla="*/ 77 h 165"/>
                  <a:gd name="T90" fmla="*/ 45 w 65"/>
                  <a:gd name="T91" fmla="*/ 60 h 165"/>
                  <a:gd name="T92" fmla="*/ 33 w 65"/>
                  <a:gd name="T93" fmla="*/ 60 h 165"/>
                  <a:gd name="T94" fmla="*/ 33 w 65"/>
                  <a:gd name="T95" fmla="*/ 56 h 165"/>
                  <a:gd name="T96" fmla="*/ 44 w 65"/>
                  <a:gd name="T97" fmla="*/ 56 h 165"/>
                  <a:gd name="T98" fmla="*/ 38 w 65"/>
                  <a:gd name="T99" fmla="*/ 30 h 165"/>
                  <a:gd name="T100" fmla="*/ 26 w 65"/>
                  <a:gd name="T101" fmla="*/ 21 h 165"/>
                  <a:gd name="T102" fmla="*/ 14 w 65"/>
                  <a:gd name="T103" fmla="*/ 11 h 165"/>
                  <a:gd name="T104" fmla="*/ 0 w 65"/>
                  <a:gd name="T105" fmla="*/ 0 h 165"/>
                  <a:gd name="T106" fmla="*/ 0 w 65"/>
                  <a:gd name="T107" fmla="*/ 0 h 165"/>
                  <a:gd name="T108" fmla="*/ 1 w 65"/>
                  <a:gd name="T109" fmla="*/ 7 h 165"/>
                  <a:gd name="T110" fmla="*/ 0 w 65"/>
                  <a:gd name="T111" fmla="*/ 0 h 165"/>
                  <a:gd name="T112" fmla="*/ 0 w 65"/>
                  <a:gd name="T11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165">
                    <a:moveTo>
                      <a:pt x="35" y="24"/>
                    </a:moveTo>
                    <a:cubicBezTo>
                      <a:pt x="35" y="24"/>
                      <a:pt x="36" y="25"/>
                      <a:pt x="36" y="25"/>
                    </a:cubicBezTo>
                    <a:cubicBezTo>
                      <a:pt x="36" y="25"/>
                      <a:pt x="36" y="25"/>
                      <a:pt x="36" y="25"/>
                    </a:cubicBezTo>
                    <a:cubicBezTo>
                      <a:pt x="36" y="25"/>
                      <a:pt x="35" y="24"/>
                      <a:pt x="35" y="24"/>
                    </a:cubicBezTo>
                    <a:moveTo>
                      <a:pt x="44" y="144"/>
                    </a:moveTo>
                    <a:cubicBezTo>
                      <a:pt x="43" y="144"/>
                      <a:pt x="43" y="144"/>
                      <a:pt x="43" y="143"/>
                    </a:cubicBezTo>
                    <a:cubicBezTo>
                      <a:pt x="35" y="139"/>
                      <a:pt x="31" y="132"/>
                      <a:pt x="29" y="127"/>
                    </a:cubicBezTo>
                    <a:cubicBezTo>
                      <a:pt x="27" y="121"/>
                      <a:pt x="27" y="117"/>
                      <a:pt x="27" y="117"/>
                    </a:cubicBezTo>
                    <a:cubicBezTo>
                      <a:pt x="27" y="116"/>
                      <a:pt x="28" y="116"/>
                      <a:pt x="28" y="116"/>
                    </a:cubicBezTo>
                    <a:cubicBezTo>
                      <a:pt x="29" y="116"/>
                      <a:pt x="29" y="116"/>
                      <a:pt x="29" y="117"/>
                    </a:cubicBezTo>
                    <a:cubicBezTo>
                      <a:pt x="29" y="117"/>
                      <a:pt x="29" y="121"/>
                      <a:pt x="31" y="126"/>
                    </a:cubicBezTo>
                    <a:cubicBezTo>
                      <a:pt x="33" y="131"/>
                      <a:pt x="37" y="137"/>
                      <a:pt x="44" y="142"/>
                    </a:cubicBezTo>
                    <a:cubicBezTo>
                      <a:pt x="45" y="142"/>
                      <a:pt x="45" y="143"/>
                      <a:pt x="44" y="143"/>
                    </a:cubicBezTo>
                    <a:cubicBezTo>
                      <a:pt x="44" y="143"/>
                      <a:pt x="44" y="144"/>
                      <a:pt x="44" y="144"/>
                    </a:cubicBezTo>
                    <a:moveTo>
                      <a:pt x="43" y="110"/>
                    </a:moveTo>
                    <a:cubicBezTo>
                      <a:pt x="39" y="110"/>
                      <a:pt x="36" y="109"/>
                      <a:pt x="36" y="107"/>
                    </a:cubicBezTo>
                    <a:cubicBezTo>
                      <a:pt x="36" y="106"/>
                      <a:pt x="39" y="104"/>
                      <a:pt x="43" y="104"/>
                    </a:cubicBezTo>
                    <a:cubicBezTo>
                      <a:pt x="48" y="104"/>
                      <a:pt x="51" y="106"/>
                      <a:pt x="51" y="107"/>
                    </a:cubicBezTo>
                    <a:cubicBezTo>
                      <a:pt x="51" y="109"/>
                      <a:pt x="48" y="110"/>
                      <a:pt x="43" y="110"/>
                    </a:cubicBezTo>
                    <a:moveTo>
                      <a:pt x="14" y="11"/>
                    </a:moveTo>
                    <a:cubicBezTo>
                      <a:pt x="16" y="15"/>
                      <a:pt x="17" y="19"/>
                      <a:pt x="17" y="25"/>
                    </a:cubicBezTo>
                    <a:cubicBezTo>
                      <a:pt x="18" y="44"/>
                      <a:pt x="8" y="57"/>
                      <a:pt x="5" y="61"/>
                    </a:cubicBezTo>
                    <a:cubicBezTo>
                      <a:pt x="6" y="68"/>
                      <a:pt x="6" y="68"/>
                      <a:pt x="6" y="68"/>
                    </a:cubicBezTo>
                    <a:cubicBezTo>
                      <a:pt x="6" y="69"/>
                      <a:pt x="6" y="69"/>
                      <a:pt x="6" y="69"/>
                    </a:cubicBezTo>
                    <a:cubicBezTo>
                      <a:pt x="7" y="71"/>
                      <a:pt x="8" y="73"/>
                      <a:pt x="8" y="73"/>
                    </a:cubicBezTo>
                    <a:cubicBezTo>
                      <a:pt x="9" y="101"/>
                      <a:pt x="9" y="101"/>
                      <a:pt x="9" y="101"/>
                    </a:cubicBezTo>
                    <a:cubicBezTo>
                      <a:pt x="11" y="132"/>
                      <a:pt x="11" y="132"/>
                      <a:pt x="11" y="132"/>
                    </a:cubicBezTo>
                    <a:cubicBezTo>
                      <a:pt x="11" y="132"/>
                      <a:pt x="15" y="148"/>
                      <a:pt x="36" y="158"/>
                    </a:cubicBezTo>
                    <a:cubicBezTo>
                      <a:pt x="36" y="158"/>
                      <a:pt x="36" y="158"/>
                      <a:pt x="36" y="158"/>
                    </a:cubicBezTo>
                    <a:cubicBezTo>
                      <a:pt x="36" y="158"/>
                      <a:pt x="36" y="158"/>
                      <a:pt x="36" y="158"/>
                    </a:cubicBezTo>
                    <a:cubicBezTo>
                      <a:pt x="41" y="160"/>
                      <a:pt x="47" y="162"/>
                      <a:pt x="54" y="164"/>
                    </a:cubicBezTo>
                    <a:cubicBezTo>
                      <a:pt x="58" y="165"/>
                      <a:pt x="61" y="165"/>
                      <a:pt x="64" y="165"/>
                    </a:cubicBezTo>
                    <a:cubicBezTo>
                      <a:pt x="65" y="157"/>
                      <a:pt x="65" y="148"/>
                      <a:pt x="63" y="139"/>
                    </a:cubicBezTo>
                    <a:cubicBezTo>
                      <a:pt x="61" y="134"/>
                      <a:pt x="59" y="129"/>
                      <a:pt x="58" y="127"/>
                    </a:cubicBezTo>
                    <a:cubicBezTo>
                      <a:pt x="58" y="126"/>
                      <a:pt x="57" y="125"/>
                      <a:pt x="57" y="125"/>
                    </a:cubicBezTo>
                    <a:cubicBezTo>
                      <a:pt x="57" y="125"/>
                      <a:pt x="57" y="124"/>
                      <a:pt x="58" y="124"/>
                    </a:cubicBezTo>
                    <a:cubicBezTo>
                      <a:pt x="58" y="124"/>
                      <a:pt x="58" y="124"/>
                      <a:pt x="58" y="124"/>
                    </a:cubicBezTo>
                    <a:cubicBezTo>
                      <a:pt x="59" y="124"/>
                      <a:pt x="59" y="124"/>
                      <a:pt x="59" y="125"/>
                    </a:cubicBezTo>
                    <a:cubicBezTo>
                      <a:pt x="59" y="125"/>
                      <a:pt x="59" y="125"/>
                      <a:pt x="60" y="126"/>
                    </a:cubicBezTo>
                    <a:cubicBezTo>
                      <a:pt x="60" y="127"/>
                      <a:pt x="60" y="127"/>
                      <a:pt x="61" y="128"/>
                    </a:cubicBezTo>
                    <a:cubicBezTo>
                      <a:pt x="58" y="117"/>
                      <a:pt x="55" y="105"/>
                      <a:pt x="53" y="94"/>
                    </a:cubicBezTo>
                    <a:cubicBezTo>
                      <a:pt x="51" y="97"/>
                      <a:pt x="47" y="99"/>
                      <a:pt x="43" y="99"/>
                    </a:cubicBezTo>
                    <a:cubicBezTo>
                      <a:pt x="37" y="99"/>
                      <a:pt x="32" y="94"/>
                      <a:pt x="32" y="87"/>
                    </a:cubicBezTo>
                    <a:cubicBezTo>
                      <a:pt x="32" y="81"/>
                      <a:pt x="37" y="76"/>
                      <a:pt x="43" y="76"/>
                    </a:cubicBezTo>
                    <a:cubicBezTo>
                      <a:pt x="45" y="76"/>
                      <a:pt x="47" y="76"/>
                      <a:pt x="49" y="77"/>
                    </a:cubicBezTo>
                    <a:cubicBezTo>
                      <a:pt x="48" y="71"/>
                      <a:pt x="46" y="66"/>
                      <a:pt x="45" y="60"/>
                    </a:cubicBezTo>
                    <a:cubicBezTo>
                      <a:pt x="33" y="60"/>
                      <a:pt x="33" y="60"/>
                      <a:pt x="33" y="60"/>
                    </a:cubicBezTo>
                    <a:cubicBezTo>
                      <a:pt x="33" y="56"/>
                      <a:pt x="33" y="56"/>
                      <a:pt x="33" y="56"/>
                    </a:cubicBezTo>
                    <a:cubicBezTo>
                      <a:pt x="44" y="56"/>
                      <a:pt x="44" y="56"/>
                      <a:pt x="44" y="56"/>
                    </a:cubicBezTo>
                    <a:cubicBezTo>
                      <a:pt x="42" y="47"/>
                      <a:pt x="40" y="39"/>
                      <a:pt x="38" y="30"/>
                    </a:cubicBezTo>
                    <a:cubicBezTo>
                      <a:pt x="34" y="27"/>
                      <a:pt x="30" y="24"/>
                      <a:pt x="26" y="21"/>
                    </a:cubicBezTo>
                    <a:cubicBezTo>
                      <a:pt x="21" y="18"/>
                      <a:pt x="17" y="14"/>
                      <a:pt x="14" y="11"/>
                    </a:cubicBezTo>
                    <a:moveTo>
                      <a:pt x="0" y="0"/>
                    </a:moveTo>
                    <a:cubicBezTo>
                      <a:pt x="0" y="0"/>
                      <a:pt x="0" y="0"/>
                      <a:pt x="0" y="0"/>
                    </a:cubicBezTo>
                    <a:cubicBezTo>
                      <a:pt x="1" y="7"/>
                      <a:pt x="1" y="7"/>
                      <a:pt x="1" y="7"/>
                    </a:cubicBezTo>
                    <a:cubicBezTo>
                      <a:pt x="0" y="0"/>
                      <a:pt x="0" y="0"/>
                      <a:pt x="0" y="0"/>
                    </a:cubicBezTo>
                    <a:cubicBezTo>
                      <a:pt x="0" y="0"/>
                      <a:pt x="0" y="0"/>
                      <a:pt x="0" y="0"/>
                    </a:cubicBezTo>
                  </a:path>
                </a:pathLst>
              </a:custGeom>
              <a:solidFill>
                <a:srgbClr val="BD7D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8" name="Freeform 97"/>
              <p:cNvSpPr/>
              <p:nvPr>
                <p:custDataLst>
                  <p:tags r:id="rId94"/>
                </p:custDataLst>
              </p:nvPr>
            </p:nvSpPr>
            <p:spPr bwMode="auto">
              <a:xfrm flipH="1">
                <a:off x="8631464" y="2560272"/>
                <a:ext cx="117359" cy="159272"/>
              </a:xfrm>
              <a:custGeom>
                <a:avLst/>
                <a:gdLst>
                  <a:gd name="T0" fmla="*/ 16 w 30"/>
                  <a:gd name="T1" fmla="*/ 0 h 41"/>
                  <a:gd name="T2" fmla="*/ 12 w 30"/>
                  <a:gd name="T3" fmla="*/ 1 h 41"/>
                  <a:gd name="T4" fmla="*/ 11 w 30"/>
                  <a:gd name="T5" fmla="*/ 2 h 41"/>
                  <a:gd name="T6" fmla="*/ 30 w 30"/>
                  <a:gd name="T7" fmla="*/ 41 h 41"/>
                  <a:gd name="T8" fmla="*/ 30 w 30"/>
                  <a:gd name="T9" fmla="*/ 41 h 41"/>
                  <a:gd name="T10" fmla="*/ 29 w 30"/>
                  <a:gd name="T11" fmla="*/ 13 h 41"/>
                  <a:gd name="T12" fmla="*/ 27 w 30"/>
                  <a:gd name="T13" fmla="*/ 9 h 41"/>
                  <a:gd name="T14" fmla="*/ 27 w 30"/>
                  <a:gd name="T15" fmla="*/ 9 h 41"/>
                  <a:gd name="T16" fmla="*/ 27 w 30"/>
                  <a:gd name="T17" fmla="*/ 9 h 41"/>
                  <a:gd name="T18" fmla="*/ 22 w 30"/>
                  <a:gd name="T19" fmla="*/ 2 h 41"/>
                  <a:gd name="T20" fmla="*/ 22 w 30"/>
                  <a:gd name="T21" fmla="*/ 2 h 41"/>
                  <a:gd name="T22" fmla="*/ 22 w 30"/>
                  <a:gd name="T23" fmla="*/ 2 h 41"/>
                  <a:gd name="T24" fmla="*/ 22 w 30"/>
                  <a:gd name="T25" fmla="*/ 2 h 41"/>
                  <a:gd name="T26" fmla="*/ 22 w 30"/>
                  <a:gd name="T27" fmla="*/ 2 h 41"/>
                  <a:gd name="T28" fmla="*/ 16 w 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1">
                    <a:moveTo>
                      <a:pt x="16" y="0"/>
                    </a:moveTo>
                    <a:cubicBezTo>
                      <a:pt x="15" y="0"/>
                      <a:pt x="13" y="1"/>
                      <a:pt x="12" y="1"/>
                    </a:cubicBezTo>
                    <a:cubicBezTo>
                      <a:pt x="11" y="2"/>
                      <a:pt x="11" y="2"/>
                      <a:pt x="11" y="2"/>
                    </a:cubicBezTo>
                    <a:cubicBezTo>
                      <a:pt x="0" y="8"/>
                      <a:pt x="3" y="40"/>
                      <a:pt x="30" y="41"/>
                    </a:cubicBezTo>
                    <a:cubicBezTo>
                      <a:pt x="30" y="41"/>
                      <a:pt x="30" y="41"/>
                      <a:pt x="30" y="41"/>
                    </a:cubicBezTo>
                    <a:cubicBezTo>
                      <a:pt x="29" y="13"/>
                      <a:pt x="29" y="13"/>
                      <a:pt x="29" y="13"/>
                    </a:cubicBezTo>
                    <a:cubicBezTo>
                      <a:pt x="29" y="13"/>
                      <a:pt x="28" y="11"/>
                      <a:pt x="27" y="9"/>
                    </a:cubicBezTo>
                    <a:cubicBezTo>
                      <a:pt x="27" y="9"/>
                      <a:pt x="27" y="9"/>
                      <a:pt x="27" y="9"/>
                    </a:cubicBezTo>
                    <a:cubicBezTo>
                      <a:pt x="27" y="9"/>
                      <a:pt x="27" y="9"/>
                      <a:pt x="27" y="9"/>
                    </a:cubicBezTo>
                    <a:cubicBezTo>
                      <a:pt x="26" y="7"/>
                      <a:pt x="24" y="4"/>
                      <a:pt x="22" y="2"/>
                    </a:cubicBezTo>
                    <a:cubicBezTo>
                      <a:pt x="22" y="2"/>
                      <a:pt x="22" y="2"/>
                      <a:pt x="22" y="2"/>
                    </a:cubicBezTo>
                    <a:cubicBezTo>
                      <a:pt x="22" y="2"/>
                      <a:pt x="22" y="2"/>
                      <a:pt x="22" y="2"/>
                    </a:cubicBezTo>
                    <a:cubicBezTo>
                      <a:pt x="22" y="2"/>
                      <a:pt x="22" y="2"/>
                      <a:pt x="22" y="2"/>
                    </a:cubicBezTo>
                    <a:cubicBezTo>
                      <a:pt x="22" y="2"/>
                      <a:pt x="22" y="2"/>
                      <a:pt x="22" y="2"/>
                    </a:cubicBezTo>
                    <a:cubicBezTo>
                      <a:pt x="20" y="1"/>
                      <a:pt x="18" y="0"/>
                      <a:pt x="16"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9" name="Freeform 98"/>
              <p:cNvSpPr/>
              <p:nvPr>
                <p:custDataLst>
                  <p:tags r:id="rId95"/>
                </p:custDataLst>
              </p:nvPr>
            </p:nvSpPr>
            <p:spPr bwMode="auto">
              <a:xfrm flipH="1">
                <a:off x="8596257" y="2325554"/>
                <a:ext cx="70415" cy="238071"/>
              </a:xfrm>
              <a:custGeom>
                <a:avLst/>
                <a:gdLst>
                  <a:gd name="T0" fmla="*/ 0 w 18"/>
                  <a:gd name="T1" fmla="*/ 0 h 61"/>
                  <a:gd name="T2" fmla="*/ 0 w 18"/>
                  <a:gd name="T3" fmla="*/ 0 h 61"/>
                  <a:gd name="T4" fmla="*/ 0 w 18"/>
                  <a:gd name="T5" fmla="*/ 0 h 61"/>
                  <a:gd name="T6" fmla="*/ 1 w 18"/>
                  <a:gd name="T7" fmla="*/ 7 h 61"/>
                  <a:gd name="T8" fmla="*/ 5 w 18"/>
                  <a:gd name="T9" fmla="*/ 61 h 61"/>
                  <a:gd name="T10" fmla="*/ 5 w 18"/>
                  <a:gd name="T11" fmla="*/ 61 h 61"/>
                  <a:gd name="T12" fmla="*/ 5 w 18"/>
                  <a:gd name="T13" fmla="*/ 61 h 61"/>
                  <a:gd name="T14" fmla="*/ 17 w 18"/>
                  <a:gd name="T15" fmla="*/ 25 h 61"/>
                  <a:gd name="T16" fmla="*/ 14 w 18"/>
                  <a:gd name="T17" fmla="*/ 11 h 61"/>
                  <a:gd name="T18" fmla="*/ 11 w 18"/>
                  <a:gd name="T19" fmla="*/ 9 h 61"/>
                  <a:gd name="T20" fmla="*/ 2 w 18"/>
                  <a:gd name="T21" fmla="*/ 0 h 61"/>
                  <a:gd name="T22" fmla="*/ 0 w 18"/>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1">
                    <a:moveTo>
                      <a:pt x="0" y="0"/>
                    </a:moveTo>
                    <a:cubicBezTo>
                      <a:pt x="0" y="0"/>
                      <a:pt x="0" y="0"/>
                      <a:pt x="0" y="0"/>
                    </a:cubicBezTo>
                    <a:cubicBezTo>
                      <a:pt x="0" y="0"/>
                      <a:pt x="0" y="0"/>
                      <a:pt x="0" y="0"/>
                    </a:cubicBezTo>
                    <a:cubicBezTo>
                      <a:pt x="1" y="7"/>
                      <a:pt x="1" y="7"/>
                      <a:pt x="1" y="7"/>
                    </a:cubicBezTo>
                    <a:cubicBezTo>
                      <a:pt x="5" y="61"/>
                      <a:pt x="5" y="61"/>
                      <a:pt x="5" y="61"/>
                    </a:cubicBezTo>
                    <a:cubicBezTo>
                      <a:pt x="5" y="61"/>
                      <a:pt x="5" y="61"/>
                      <a:pt x="5" y="61"/>
                    </a:cubicBezTo>
                    <a:cubicBezTo>
                      <a:pt x="5" y="61"/>
                      <a:pt x="5" y="61"/>
                      <a:pt x="5" y="61"/>
                    </a:cubicBezTo>
                    <a:cubicBezTo>
                      <a:pt x="8" y="57"/>
                      <a:pt x="18" y="44"/>
                      <a:pt x="17" y="25"/>
                    </a:cubicBezTo>
                    <a:cubicBezTo>
                      <a:pt x="17" y="19"/>
                      <a:pt x="16" y="15"/>
                      <a:pt x="14" y="11"/>
                    </a:cubicBezTo>
                    <a:cubicBezTo>
                      <a:pt x="13" y="10"/>
                      <a:pt x="12" y="10"/>
                      <a:pt x="11" y="9"/>
                    </a:cubicBezTo>
                    <a:cubicBezTo>
                      <a:pt x="7" y="5"/>
                      <a:pt x="3" y="2"/>
                      <a:pt x="2"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0" name="Freeform 99"/>
              <p:cNvSpPr>
                <a:spLocks noEditPoints="1"/>
              </p:cNvSpPr>
              <p:nvPr>
                <p:custDataLst>
                  <p:tags r:id="rId96"/>
                </p:custDataLst>
              </p:nvPr>
            </p:nvSpPr>
            <p:spPr bwMode="auto">
              <a:xfrm flipH="1">
                <a:off x="8525841" y="2325554"/>
                <a:ext cx="132448" cy="97240"/>
              </a:xfrm>
              <a:custGeom>
                <a:avLst/>
                <a:gdLst>
                  <a:gd name="T0" fmla="*/ 0 w 34"/>
                  <a:gd name="T1" fmla="*/ 0 h 25"/>
                  <a:gd name="T2" fmla="*/ 33 w 34"/>
                  <a:gd name="T3" fmla="*/ 24 h 25"/>
                  <a:gd name="T4" fmla="*/ 34 w 34"/>
                  <a:gd name="T5" fmla="*/ 25 h 25"/>
                  <a:gd name="T6" fmla="*/ 27 w 34"/>
                  <a:gd name="T7" fmla="*/ 1 h 25"/>
                  <a:gd name="T8" fmla="*/ 0 w 34"/>
                  <a:gd name="T9" fmla="*/ 0 h 25"/>
                  <a:gd name="T10" fmla="*/ 0 w 34"/>
                  <a:gd name="T11" fmla="*/ 0 h 25"/>
                  <a:gd name="T12" fmla="*/ 9 w 34"/>
                  <a:gd name="T13" fmla="*/ 9 h 25"/>
                  <a:gd name="T14" fmla="*/ 0 w 34"/>
                  <a:gd name="T15" fmla="*/ 0 h 25"/>
                  <a:gd name="T16" fmla="*/ 0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0" y="0"/>
                    </a:moveTo>
                    <a:cubicBezTo>
                      <a:pt x="9" y="9"/>
                      <a:pt x="21" y="17"/>
                      <a:pt x="33" y="24"/>
                    </a:cubicBezTo>
                    <a:cubicBezTo>
                      <a:pt x="33" y="24"/>
                      <a:pt x="34" y="25"/>
                      <a:pt x="34" y="25"/>
                    </a:cubicBezTo>
                    <a:cubicBezTo>
                      <a:pt x="32" y="17"/>
                      <a:pt x="30" y="9"/>
                      <a:pt x="27" y="1"/>
                    </a:cubicBezTo>
                    <a:cubicBezTo>
                      <a:pt x="0" y="0"/>
                      <a:pt x="0" y="0"/>
                      <a:pt x="0" y="0"/>
                    </a:cubicBezTo>
                    <a:moveTo>
                      <a:pt x="0" y="0"/>
                    </a:moveTo>
                    <a:cubicBezTo>
                      <a:pt x="1" y="2"/>
                      <a:pt x="5" y="5"/>
                      <a:pt x="9" y="9"/>
                    </a:cubicBezTo>
                    <a:cubicBezTo>
                      <a:pt x="4" y="4"/>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1" name="Freeform 100"/>
              <p:cNvSpPr/>
              <p:nvPr>
                <p:custDataLst>
                  <p:tags r:id="rId97"/>
                </p:custDataLst>
              </p:nvPr>
            </p:nvSpPr>
            <p:spPr bwMode="auto">
              <a:xfrm flipH="1">
                <a:off x="8519135" y="2325554"/>
                <a:ext cx="139155" cy="117359"/>
              </a:xfrm>
              <a:custGeom>
                <a:avLst/>
                <a:gdLst>
                  <a:gd name="T0" fmla="*/ 0 w 36"/>
                  <a:gd name="T1" fmla="*/ 0 h 30"/>
                  <a:gd name="T2" fmla="*/ 9 w 36"/>
                  <a:gd name="T3" fmla="*/ 9 h 30"/>
                  <a:gd name="T4" fmla="*/ 12 w 36"/>
                  <a:gd name="T5" fmla="*/ 11 h 30"/>
                  <a:gd name="T6" fmla="*/ 24 w 36"/>
                  <a:gd name="T7" fmla="*/ 21 h 30"/>
                  <a:gd name="T8" fmla="*/ 36 w 36"/>
                  <a:gd name="T9" fmla="*/ 30 h 30"/>
                  <a:gd name="T10" fmla="*/ 34 w 36"/>
                  <a:gd name="T11" fmla="*/ 25 h 30"/>
                  <a:gd name="T12" fmla="*/ 33 w 36"/>
                  <a:gd name="T13" fmla="*/ 24 h 30"/>
                  <a:gd name="T14" fmla="*/ 0 w 36"/>
                  <a:gd name="T15" fmla="*/ 0 h 30"/>
                  <a:gd name="T16" fmla="*/ 0 w 3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0">
                    <a:moveTo>
                      <a:pt x="0" y="0"/>
                    </a:moveTo>
                    <a:cubicBezTo>
                      <a:pt x="0" y="0"/>
                      <a:pt x="4" y="4"/>
                      <a:pt x="9" y="9"/>
                    </a:cubicBezTo>
                    <a:cubicBezTo>
                      <a:pt x="10" y="10"/>
                      <a:pt x="11" y="10"/>
                      <a:pt x="12" y="11"/>
                    </a:cubicBezTo>
                    <a:cubicBezTo>
                      <a:pt x="15" y="14"/>
                      <a:pt x="19" y="18"/>
                      <a:pt x="24" y="21"/>
                    </a:cubicBezTo>
                    <a:cubicBezTo>
                      <a:pt x="28" y="24"/>
                      <a:pt x="32" y="27"/>
                      <a:pt x="36" y="30"/>
                    </a:cubicBezTo>
                    <a:cubicBezTo>
                      <a:pt x="35" y="28"/>
                      <a:pt x="35" y="27"/>
                      <a:pt x="34" y="25"/>
                    </a:cubicBezTo>
                    <a:cubicBezTo>
                      <a:pt x="34" y="25"/>
                      <a:pt x="33" y="24"/>
                      <a:pt x="33" y="24"/>
                    </a:cubicBezTo>
                    <a:cubicBezTo>
                      <a:pt x="21" y="17"/>
                      <a:pt x="9" y="9"/>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2" name="Freeform 101"/>
              <p:cNvSpPr/>
              <p:nvPr>
                <p:custDataLst>
                  <p:tags r:id="rId98"/>
                </p:custDataLst>
              </p:nvPr>
            </p:nvSpPr>
            <p:spPr bwMode="auto">
              <a:xfrm flipH="1">
                <a:off x="8420218" y="2810079"/>
                <a:ext cx="23472" cy="58679"/>
              </a:xfrm>
              <a:custGeom>
                <a:avLst/>
                <a:gdLst>
                  <a:gd name="T0" fmla="*/ 1 w 6"/>
                  <a:gd name="T1" fmla="*/ 0 h 15"/>
                  <a:gd name="T2" fmla="*/ 1 w 6"/>
                  <a:gd name="T3" fmla="*/ 0 h 15"/>
                  <a:gd name="T4" fmla="*/ 0 w 6"/>
                  <a:gd name="T5" fmla="*/ 1 h 15"/>
                  <a:gd name="T6" fmla="*/ 1 w 6"/>
                  <a:gd name="T7" fmla="*/ 3 h 15"/>
                  <a:gd name="T8" fmla="*/ 6 w 6"/>
                  <a:gd name="T9" fmla="*/ 15 h 15"/>
                  <a:gd name="T10" fmla="*/ 5 w 6"/>
                  <a:gd name="T11" fmla="*/ 10 h 15"/>
                  <a:gd name="T12" fmla="*/ 4 w 6"/>
                  <a:gd name="T13" fmla="*/ 4 h 15"/>
                  <a:gd name="T14" fmla="*/ 3 w 6"/>
                  <a:gd name="T15" fmla="*/ 2 h 15"/>
                  <a:gd name="T16" fmla="*/ 2 w 6"/>
                  <a:gd name="T17" fmla="*/ 1 h 15"/>
                  <a:gd name="T18" fmla="*/ 1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1" y="0"/>
                    </a:moveTo>
                    <a:cubicBezTo>
                      <a:pt x="1" y="0"/>
                      <a:pt x="1" y="0"/>
                      <a:pt x="1" y="0"/>
                    </a:cubicBezTo>
                    <a:cubicBezTo>
                      <a:pt x="0" y="0"/>
                      <a:pt x="0" y="1"/>
                      <a:pt x="0" y="1"/>
                    </a:cubicBezTo>
                    <a:cubicBezTo>
                      <a:pt x="0" y="1"/>
                      <a:pt x="1" y="2"/>
                      <a:pt x="1" y="3"/>
                    </a:cubicBezTo>
                    <a:cubicBezTo>
                      <a:pt x="2" y="5"/>
                      <a:pt x="4" y="10"/>
                      <a:pt x="6" y="15"/>
                    </a:cubicBezTo>
                    <a:cubicBezTo>
                      <a:pt x="6" y="14"/>
                      <a:pt x="5" y="12"/>
                      <a:pt x="5" y="10"/>
                    </a:cubicBezTo>
                    <a:cubicBezTo>
                      <a:pt x="5" y="8"/>
                      <a:pt x="4" y="6"/>
                      <a:pt x="4" y="4"/>
                    </a:cubicBezTo>
                    <a:cubicBezTo>
                      <a:pt x="3" y="3"/>
                      <a:pt x="3" y="3"/>
                      <a:pt x="3" y="2"/>
                    </a:cubicBezTo>
                    <a:cubicBezTo>
                      <a:pt x="2" y="1"/>
                      <a:pt x="2" y="1"/>
                      <a:pt x="2" y="1"/>
                    </a:cubicBezTo>
                    <a:cubicBezTo>
                      <a:pt x="2" y="0"/>
                      <a:pt x="2"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3" name="Freeform 102"/>
              <p:cNvSpPr/>
              <p:nvPr>
                <p:custDataLst>
                  <p:tags r:id="rId99"/>
                </p:custDataLst>
              </p:nvPr>
            </p:nvSpPr>
            <p:spPr bwMode="auto">
              <a:xfrm flipH="1">
                <a:off x="8460456" y="2622304"/>
                <a:ext cx="82152" cy="90534"/>
              </a:xfrm>
              <a:custGeom>
                <a:avLst/>
                <a:gdLst>
                  <a:gd name="T0" fmla="*/ 11 w 21"/>
                  <a:gd name="T1" fmla="*/ 0 h 23"/>
                  <a:gd name="T2" fmla="*/ 0 w 21"/>
                  <a:gd name="T3" fmla="*/ 11 h 23"/>
                  <a:gd name="T4" fmla="*/ 11 w 21"/>
                  <a:gd name="T5" fmla="*/ 23 h 23"/>
                  <a:gd name="T6" fmla="*/ 21 w 21"/>
                  <a:gd name="T7" fmla="*/ 18 h 23"/>
                  <a:gd name="T8" fmla="*/ 20 w 21"/>
                  <a:gd name="T9" fmla="*/ 17 h 23"/>
                  <a:gd name="T10" fmla="*/ 11 w 21"/>
                  <a:gd name="T11" fmla="*/ 22 h 23"/>
                  <a:gd name="T12" fmla="*/ 9 w 21"/>
                  <a:gd name="T13" fmla="*/ 21 h 23"/>
                  <a:gd name="T14" fmla="*/ 9 w 21"/>
                  <a:gd name="T15" fmla="*/ 21 h 23"/>
                  <a:gd name="T16" fmla="*/ 2 w 21"/>
                  <a:gd name="T17" fmla="*/ 17 h 23"/>
                  <a:gd name="T18" fmla="*/ 2 w 21"/>
                  <a:gd name="T19" fmla="*/ 17 h 23"/>
                  <a:gd name="T20" fmla="*/ 1 w 21"/>
                  <a:gd name="T21" fmla="*/ 11 h 23"/>
                  <a:gd name="T22" fmla="*/ 11 w 21"/>
                  <a:gd name="T23" fmla="*/ 1 h 23"/>
                  <a:gd name="T24" fmla="*/ 14 w 21"/>
                  <a:gd name="T25" fmla="*/ 1 h 23"/>
                  <a:gd name="T26" fmla="*/ 14 w 21"/>
                  <a:gd name="T27" fmla="*/ 1 h 23"/>
                  <a:gd name="T28" fmla="*/ 17 w 21"/>
                  <a:gd name="T29" fmla="*/ 2 h 23"/>
                  <a:gd name="T30" fmla="*/ 17 w 21"/>
                  <a:gd name="T31" fmla="*/ 1 h 23"/>
                  <a:gd name="T32" fmla="*/ 11 w 2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3">
                    <a:moveTo>
                      <a:pt x="11" y="0"/>
                    </a:moveTo>
                    <a:cubicBezTo>
                      <a:pt x="5" y="0"/>
                      <a:pt x="0" y="5"/>
                      <a:pt x="0" y="11"/>
                    </a:cubicBezTo>
                    <a:cubicBezTo>
                      <a:pt x="0" y="18"/>
                      <a:pt x="5" y="23"/>
                      <a:pt x="11" y="23"/>
                    </a:cubicBezTo>
                    <a:cubicBezTo>
                      <a:pt x="15" y="23"/>
                      <a:pt x="19" y="21"/>
                      <a:pt x="21" y="18"/>
                    </a:cubicBezTo>
                    <a:cubicBezTo>
                      <a:pt x="21" y="18"/>
                      <a:pt x="20" y="17"/>
                      <a:pt x="20" y="17"/>
                    </a:cubicBezTo>
                    <a:cubicBezTo>
                      <a:pt x="19" y="20"/>
                      <a:pt x="15" y="22"/>
                      <a:pt x="11" y="22"/>
                    </a:cubicBezTo>
                    <a:cubicBezTo>
                      <a:pt x="11" y="22"/>
                      <a:pt x="10" y="22"/>
                      <a:pt x="9" y="21"/>
                    </a:cubicBezTo>
                    <a:cubicBezTo>
                      <a:pt x="9" y="21"/>
                      <a:pt x="9" y="21"/>
                      <a:pt x="9" y="21"/>
                    </a:cubicBezTo>
                    <a:cubicBezTo>
                      <a:pt x="6" y="21"/>
                      <a:pt x="4" y="19"/>
                      <a:pt x="2" y="17"/>
                    </a:cubicBezTo>
                    <a:cubicBezTo>
                      <a:pt x="2" y="17"/>
                      <a:pt x="2" y="17"/>
                      <a:pt x="2" y="17"/>
                    </a:cubicBezTo>
                    <a:cubicBezTo>
                      <a:pt x="1" y="15"/>
                      <a:pt x="1" y="13"/>
                      <a:pt x="1" y="11"/>
                    </a:cubicBezTo>
                    <a:cubicBezTo>
                      <a:pt x="1" y="5"/>
                      <a:pt x="6" y="1"/>
                      <a:pt x="11" y="1"/>
                    </a:cubicBezTo>
                    <a:cubicBezTo>
                      <a:pt x="12" y="1"/>
                      <a:pt x="13" y="1"/>
                      <a:pt x="14" y="1"/>
                    </a:cubicBezTo>
                    <a:cubicBezTo>
                      <a:pt x="14" y="1"/>
                      <a:pt x="14" y="1"/>
                      <a:pt x="14" y="1"/>
                    </a:cubicBezTo>
                    <a:cubicBezTo>
                      <a:pt x="15" y="1"/>
                      <a:pt x="16" y="2"/>
                      <a:pt x="17" y="2"/>
                    </a:cubicBezTo>
                    <a:cubicBezTo>
                      <a:pt x="17" y="2"/>
                      <a:pt x="17" y="1"/>
                      <a:pt x="17" y="1"/>
                    </a:cubicBezTo>
                    <a:cubicBezTo>
                      <a:pt x="15" y="0"/>
                      <a:pt x="13" y="0"/>
                      <a:pt x="11" y="0"/>
                    </a:cubicBezTo>
                  </a:path>
                </a:pathLst>
              </a:custGeom>
              <a:solidFill>
                <a:srgbClr val="3B22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4" name="Freeform 103"/>
              <p:cNvSpPr/>
              <p:nvPr>
                <p:custDataLst>
                  <p:tags r:id="rId100"/>
                </p:custDataLst>
              </p:nvPr>
            </p:nvSpPr>
            <p:spPr bwMode="auto">
              <a:xfrm flipH="1">
                <a:off x="8487281" y="2630688"/>
                <a:ext cx="46944" cy="53650"/>
              </a:xfrm>
              <a:custGeom>
                <a:avLst/>
                <a:gdLst>
                  <a:gd name="T0" fmla="*/ 9 w 12"/>
                  <a:gd name="T1" fmla="*/ 0 h 14"/>
                  <a:gd name="T2" fmla="*/ 0 w 12"/>
                  <a:gd name="T3" fmla="*/ 9 h 14"/>
                  <a:gd name="T4" fmla="*/ 1 w 12"/>
                  <a:gd name="T5" fmla="*/ 14 h 14"/>
                  <a:gd name="T6" fmla="*/ 12 w 12"/>
                  <a:gd name="T7" fmla="*/ 0 h 14"/>
                  <a:gd name="T8" fmla="*/ 9 w 12"/>
                  <a:gd name="T9" fmla="*/ 0 h 14"/>
                </a:gdLst>
                <a:ahLst/>
                <a:cxnLst>
                  <a:cxn ang="0">
                    <a:pos x="T0" y="T1"/>
                  </a:cxn>
                  <a:cxn ang="0">
                    <a:pos x="T2" y="T3"/>
                  </a:cxn>
                  <a:cxn ang="0">
                    <a:pos x="T4" y="T5"/>
                  </a:cxn>
                  <a:cxn ang="0">
                    <a:pos x="T6" y="T7"/>
                  </a:cxn>
                  <a:cxn ang="0">
                    <a:pos x="T8" y="T9"/>
                  </a:cxn>
                </a:cxnLst>
                <a:rect l="0" t="0" r="r" b="b"/>
                <a:pathLst>
                  <a:path w="12" h="14">
                    <a:moveTo>
                      <a:pt x="9" y="0"/>
                    </a:moveTo>
                    <a:cubicBezTo>
                      <a:pt x="4" y="0"/>
                      <a:pt x="0" y="4"/>
                      <a:pt x="0" y="9"/>
                    </a:cubicBezTo>
                    <a:cubicBezTo>
                      <a:pt x="0" y="11"/>
                      <a:pt x="0" y="12"/>
                      <a:pt x="1" y="14"/>
                    </a:cubicBezTo>
                    <a:cubicBezTo>
                      <a:pt x="12" y="0"/>
                      <a:pt x="12" y="0"/>
                      <a:pt x="12" y="0"/>
                    </a:cubicBezTo>
                    <a:cubicBezTo>
                      <a:pt x="11" y="0"/>
                      <a:pt x="10" y="0"/>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5" name="Freeform 104"/>
              <p:cNvSpPr/>
              <p:nvPr>
                <p:custDataLst>
                  <p:tags r:id="rId101"/>
                </p:custDataLst>
              </p:nvPr>
            </p:nvSpPr>
            <p:spPr bwMode="auto">
              <a:xfrm flipH="1">
                <a:off x="8487281" y="2625657"/>
                <a:ext cx="50297" cy="63709"/>
              </a:xfrm>
              <a:custGeom>
                <a:avLst/>
                <a:gdLst>
                  <a:gd name="T0" fmla="*/ 10 w 13"/>
                  <a:gd name="T1" fmla="*/ 0 h 16"/>
                  <a:gd name="T2" fmla="*/ 0 w 13"/>
                  <a:gd name="T3" fmla="*/ 10 h 16"/>
                  <a:gd name="T4" fmla="*/ 1 w 13"/>
                  <a:gd name="T5" fmla="*/ 16 h 16"/>
                  <a:gd name="T6" fmla="*/ 1 w 13"/>
                  <a:gd name="T7" fmla="*/ 16 h 16"/>
                  <a:gd name="T8" fmla="*/ 1 w 13"/>
                  <a:gd name="T9" fmla="*/ 16 h 16"/>
                  <a:gd name="T10" fmla="*/ 2 w 13"/>
                  <a:gd name="T11" fmla="*/ 15 h 16"/>
                  <a:gd name="T12" fmla="*/ 1 w 13"/>
                  <a:gd name="T13" fmla="*/ 10 h 16"/>
                  <a:gd name="T14" fmla="*/ 10 w 13"/>
                  <a:gd name="T15" fmla="*/ 1 h 16"/>
                  <a:gd name="T16" fmla="*/ 13 w 13"/>
                  <a:gd name="T17" fmla="*/ 1 h 16"/>
                  <a:gd name="T18" fmla="*/ 13 w 13"/>
                  <a:gd name="T19" fmla="*/ 0 h 16"/>
                  <a:gd name="T20" fmla="*/ 10 w 13"/>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0" y="0"/>
                    </a:moveTo>
                    <a:cubicBezTo>
                      <a:pt x="5" y="0"/>
                      <a:pt x="0" y="4"/>
                      <a:pt x="0" y="10"/>
                    </a:cubicBezTo>
                    <a:cubicBezTo>
                      <a:pt x="0" y="12"/>
                      <a:pt x="0" y="14"/>
                      <a:pt x="1" y="16"/>
                    </a:cubicBezTo>
                    <a:cubicBezTo>
                      <a:pt x="1" y="16"/>
                      <a:pt x="1" y="16"/>
                      <a:pt x="1" y="16"/>
                    </a:cubicBezTo>
                    <a:cubicBezTo>
                      <a:pt x="1" y="16"/>
                      <a:pt x="1" y="16"/>
                      <a:pt x="1" y="16"/>
                    </a:cubicBezTo>
                    <a:cubicBezTo>
                      <a:pt x="2" y="15"/>
                      <a:pt x="2" y="15"/>
                      <a:pt x="2" y="15"/>
                    </a:cubicBezTo>
                    <a:cubicBezTo>
                      <a:pt x="1" y="13"/>
                      <a:pt x="1" y="12"/>
                      <a:pt x="1" y="10"/>
                    </a:cubicBezTo>
                    <a:cubicBezTo>
                      <a:pt x="1" y="5"/>
                      <a:pt x="5" y="1"/>
                      <a:pt x="10" y="1"/>
                    </a:cubicBezTo>
                    <a:cubicBezTo>
                      <a:pt x="11" y="1"/>
                      <a:pt x="12" y="1"/>
                      <a:pt x="13" y="1"/>
                    </a:cubicBezTo>
                    <a:cubicBezTo>
                      <a:pt x="13" y="0"/>
                      <a:pt x="13" y="0"/>
                      <a:pt x="13" y="0"/>
                    </a:cubicBezTo>
                    <a:cubicBezTo>
                      <a:pt x="12" y="0"/>
                      <a:pt x="11" y="0"/>
                      <a:pt x="10"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6" name="Freeform 105"/>
              <p:cNvSpPr/>
              <p:nvPr>
                <p:custDataLst>
                  <p:tags r:id="rId102"/>
                </p:custDataLst>
              </p:nvPr>
            </p:nvSpPr>
            <p:spPr bwMode="auto">
              <a:xfrm flipH="1">
                <a:off x="8467162" y="2630688"/>
                <a:ext cx="63709" cy="73768"/>
              </a:xfrm>
              <a:custGeom>
                <a:avLst/>
                <a:gdLst>
                  <a:gd name="T0" fmla="*/ 11 w 16"/>
                  <a:gd name="T1" fmla="*/ 0 h 19"/>
                  <a:gd name="T2" fmla="*/ 0 w 16"/>
                  <a:gd name="T3" fmla="*/ 14 h 19"/>
                  <a:gd name="T4" fmla="*/ 7 w 16"/>
                  <a:gd name="T5" fmla="*/ 19 h 19"/>
                  <a:gd name="T6" fmla="*/ 16 w 16"/>
                  <a:gd name="T7" fmla="*/ 7 h 19"/>
                  <a:gd name="T8" fmla="*/ 14 w 16"/>
                  <a:gd name="T9" fmla="*/ 2 h 19"/>
                  <a:gd name="T10" fmla="*/ 11 w 16"/>
                  <a:gd name="T11" fmla="*/ 0 h 19"/>
                </a:gdLst>
                <a:ahLst/>
                <a:cxnLst>
                  <a:cxn ang="0">
                    <a:pos x="T0" y="T1"/>
                  </a:cxn>
                  <a:cxn ang="0">
                    <a:pos x="T2" y="T3"/>
                  </a:cxn>
                  <a:cxn ang="0">
                    <a:pos x="T4" y="T5"/>
                  </a:cxn>
                  <a:cxn ang="0">
                    <a:pos x="T6" y="T7"/>
                  </a:cxn>
                  <a:cxn ang="0">
                    <a:pos x="T8" y="T9"/>
                  </a:cxn>
                  <a:cxn ang="0">
                    <a:pos x="T10" y="T11"/>
                  </a:cxn>
                </a:cxnLst>
                <a:rect l="0" t="0" r="r" b="b"/>
                <a:pathLst>
                  <a:path w="16" h="19">
                    <a:moveTo>
                      <a:pt x="11" y="0"/>
                    </a:moveTo>
                    <a:cubicBezTo>
                      <a:pt x="0" y="14"/>
                      <a:pt x="0" y="14"/>
                      <a:pt x="0" y="14"/>
                    </a:cubicBezTo>
                    <a:cubicBezTo>
                      <a:pt x="1" y="16"/>
                      <a:pt x="4" y="18"/>
                      <a:pt x="7" y="19"/>
                    </a:cubicBezTo>
                    <a:cubicBezTo>
                      <a:pt x="16" y="7"/>
                      <a:pt x="16" y="7"/>
                      <a:pt x="16" y="7"/>
                    </a:cubicBezTo>
                    <a:cubicBezTo>
                      <a:pt x="15" y="5"/>
                      <a:pt x="15" y="4"/>
                      <a:pt x="14" y="2"/>
                    </a:cubicBezTo>
                    <a:cubicBezTo>
                      <a:pt x="13" y="1"/>
                      <a:pt x="12" y="0"/>
                      <a:pt x="11" y="0"/>
                    </a:cubicBezTo>
                  </a:path>
                </a:pathLst>
              </a:custGeom>
              <a:solidFill>
                <a:srgbClr val="BDA3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7" name="Freeform 106"/>
              <p:cNvSpPr>
                <a:spLocks noEditPoints="1"/>
              </p:cNvSpPr>
              <p:nvPr>
                <p:custDataLst>
                  <p:tags r:id="rId103"/>
                </p:custDataLst>
              </p:nvPr>
            </p:nvSpPr>
            <p:spPr bwMode="auto">
              <a:xfrm flipH="1">
                <a:off x="8475544" y="2625657"/>
                <a:ext cx="58680" cy="78798"/>
              </a:xfrm>
              <a:custGeom>
                <a:avLst/>
                <a:gdLst>
                  <a:gd name="T0" fmla="*/ 1 w 15"/>
                  <a:gd name="T1" fmla="*/ 15 h 20"/>
                  <a:gd name="T2" fmla="*/ 0 w 15"/>
                  <a:gd name="T3" fmla="*/ 16 h 20"/>
                  <a:gd name="T4" fmla="*/ 7 w 15"/>
                  <a:gd name="T5" fmla="*/ 20 h 20"/>
                  <a:gd name="T6" fmla="*/ 7 w 15"/>
                  <a:gd name="T7" fmla="*/ 20 h 20"/>
                  <a:gd name="T8" fmla="*/ 7 w 15"/>
                  <a:gd name="T9" fmla="*/ 20 h 20"/>
                  <a:gd name="T10" fmla="*/ 8 w 15"/>
                  <a:gd name="T11" fmla="*/ 20 h 20"/>
                  <a:gd name="T12" fmla="*/ 1 w 15"/>
                  <a:gd name="T13" fmla="*/ 15 h 20"/>
                  <a:gd name="T14" fmla="*/ 12 w 15"/>
                  <a:gd name="T15" fmla="*/ 0 h 20"/>
                  <a:gd name="T16" fmla="*/ 12 w 15"/>
                  <a:gd name="T17" fmla="*/ 0 h 20"/>
                  <a:gd name="T18" fmla="*/ 12 w 15"/>
                  <a:gd name="T19" fmla="*/ 0 h 20"/>
                  <a:gd name="T20" fmla="*/ 12 w 15"/>
                  <a:gd name="T21" fmla="*/ 1 h 20"/>
                  <a:gd name="T22" fmla="*/ 15 w 15"/>
                  <a:gd name="T23" fmla="*/ 3 h 20"/>
                  <a:gd name="T24" fmla="*/ 15 w 15"/>
                  <a:gd name="T25" fmla="*/ 1 h 20"/>
                  <a:gd name="T26" fmla="*/ 12 w 15"/>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0">
                    <a:moveTo>
                      <a:pt x="1" y="15"/>
                    </a:moveTo>
                    <a:cubicBezTo>
                      <a:pt x="0" y="16"/>
                      <a:pt x="0" y="16"/>
                      <a:pt x="0" y="16"/>
                    </a:cubicBezTo>
                    <a:cubicBezTo>
                      <a:pt x="2" y="18"/>
                      <a:pt x="4" y="20"/>
                      <a:pt x="7" y="20"/>
                    </a:cubicBezTo>
                    <a:cubicBezTo>
                      <a:pt x="7" y="20"/>
                      <a:pt x="7" y="20"/>
                      <a:pt x="7" y="20"/>
                    </a:cubicBezTo>
                    <a:cubicBezTo>
                      <a:pt x="7" y="20"/>
                      <a:pt x="7" y="20"/>
                      <a:pt x="7" y="20"/>
                    </a:cubicBezTo>
                    <a:cubicBezTo>
                      <a:pt x="8" y="20"/>
                      <a:pt x="8" y="20"/>
                      <a:pt x="8" y="20"/>
                    </a:cubicBezTo>
                    <a:cubicBezTo>
                      <a:pt x="5" y="19"/>
                      <a:pt x="2" y="17"/>
                      <a:pt x="1" y="15"/>
                    </a:cubicBezTo>
                    <a:moveTo>
                      <a:pt x="12" y="0"/>
                    </a:moveTo>
                    <a:cubicBezTo>
                      <a:pt x="12" y="0"/>
                      <a:pt x="12" y="0"/>
                      <a:pt x="12" y="0"/>
                    </a:cubicBezTo>
                    <a:cubicBezTo>
                      <a:pt x="12" y="0"/>
                      <a:pt x="12" y="0"/>
                      <a:pt x="12" y="0"/>
                    </a:cubicBezTo>
                    <a:cubicBezTo>
                      <a:pt x="12" y="1"/>
                      <a:pt x="12" y="1"/>
                      <a:pt x="12" y="1"/>
                    </a:cubicBezTo>
                    <a:cubicBezTo>
                      <a:pt x="13" y="1"/>
                      <a:pt x="14" y="2"/>
                      <a:pt x="15" y="3"/>
                    </a:cubicBezTo>
                    <a:cubicBezTo>
                      <a:pt x="15" y="2"/>
                      <a:pt x="15" y="2"/>
                      <a:pt x="15" y="1"/>
                    </a:cubicBezTo>
                    <a:cubicBezTo>
                      <a:pt x="14" y="1"/>
                      <a:pt x="13" y="0"/>
                      <a:pt x="12" y="0"/>
                    </a:cubicBezTo>
                  </a:path>
                </a:pathLst>
              </a:custGeom>
              <a:solidFill>
                <a:srgbClr val="897F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8" name="Freeform 107"/>
              <p:cNvSpPr/>
              <p:nvPr>
                <p:custDataLst>
                  <p:tags r:id="rId104"/>
                </p:custDataLst>
              </p:nvPr>
            </p:nvSpPr>
            <p:spPr bwMode="auto">
              <a:xfrm flipH="1">
                <a:off x="8463809" y="2657512"/>
                <a:ext cx="38561" cy="46944"/>
              </a:xfrm>
              <a:custGeom>
                <a:avLst/>
                <a:gdLst>
                  <a:gd name="T0" fmla="*/ 9 w 10"/>
                  <a:gd name="T1" fmla="*/ 0 h 12"/>
                  <a:gd name="T2" fmla="*/ 0 w 10"/>
                  <a:gd name="T3" fmla="*/ 12 h 12"/>
                  <a:gd name="T4" fmla="*/ 1 w 10"/>
                  <a:gd name="T5" fmla="*/ 12 h 12"/>
                  <a:gd name="T6" fmla="*/ 10 w 10"/>
                  <a:gd name="T7" fmla="*/ 6 h 12"/>
                  <a:gd name="T8" fmla="*/ 9 w 10"/>
                  <a:gd name="T9" fmla="*/ 0 h 12"/>
                </a:gdLst>
                <a:ahLst/>
                <a:cxnLst>
                  <a:cxn ang="0">
                    <a:pos x="T0" y="T1"/>
                  </a:cxn>
                  <a:cxn ang="0">
                    <a:pos x="T2" y="T3"/>
                  </a:cxn>
                  <a:cxn ang="0">
                    <a:pos x="T4" y="T5"/>
                  </a:cxn>
                  <a:cxn ang="0">
                    <a:pos x="T6" y="T7"/>
                  </a:cxn>
                  <a:cxn ang="0">
                    <a:pos x="T8" y="T9"/>
                  </a:cxn>
                </a:cxnLst>
                <a:rect l="0" t="0" r="r" b="b"/>
                <a:pathLst>
                  <a:path w="10" h="12">
                    <a:moveTo>
                      <a:pt x="9" y="0"/>
                    </a:moveTo>
                    <a:cubicBezTo>
                      <a:pt x="0" y="12"/>
                      <a:pt x="0" y="12"/>
                      <a:pt x="0" y="12"/>
                    </a:cubicBezTo>
                    <a:cubicBezTo>
                      <a:pt x="0" y="12"/>
                      <a:pt x="1" y="12"/>
                      <a:pt x="1" y="12"/>
                    </a:cubicBezTo>
                    <a:cubicBezTo>
                      <a:pt x="5" y="12"/>
                      <a:pt x="9" y="10"/>
                      <a:pt x="10" y="6"/>
                    </a:cubicBezTo>
                    <a:cubicBezTo>
                      <a:pt x="10" y="4"/>
                      <a:pt x="9" y="2"/>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9" name="Freeform 108"/>
              <p:cNvSpPr/>
              <p:nvPr>
                <p:custDataLst>
                  <p:tags r:id="rId105"/>
                </p:custDataLst>
              </p:nvPr>
            </p:nvSpPr>
            <p:spPr bwMode="auto">
              <a:xfrm flipH="1">
                <a:off x="8463809" y="2680984"/>
                <a:ext cx="43590" cy="26825"/>
              </a:xfrm>
              <a:custGeom>
                <a:avLst/>
                <a:gdLst>
                  <a:gd name="T0" fmla="*/ 11 w 11"/>
                  <a:gd name="T1" fmla="*/ 0 h 7"/>
                  <a:gd name="T2" fmla="*/ 2 w 11"/>
                  <a:gd name="T3" fmla="*/ 6 h 7"/>
                  <a:gd name="T4" fmla="*/ 1 w 11"/>
                  <a:gd name="T5" fmla="*/ 6 h 7"/>
                  <a:gd name="T6" fmla="*/ 0 w 11"/>
                  <a:gd name="T7" fmla="*/ 6 h 7"/>
                  <a:gd name="T8" fmla="*/ 2 w 11"/>
                  <a:gd name="T9" fmla="*/ 7 h 7"/>
                  <a:gd name="T10" fmla="*/ 11 w 11"/>
                  <a:gd name="T11" fmla="*/ 2 h 7"/>
                  <a:gd name="T12" fmla="*/ 11 w 1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0" y="4"/>
                      <a:pt x="6" y="6"/>
                      <a:pt x="2" y="6"/>
                    </a:cubicBezTo>
                    <a:cubicBezTo>
                      <a:pt x="2" y="6"/>
                      <a:pt x="1" y="6"/>
                      <a:pt x="1" y="6"/>
                    </a:cubicBezTo>
                    <a:cubicBezTo>
                      <a:pt x="0" y="6"/>
                      <a:pt x="0" y="6"/>
                      <a:pt x="0" y="6"/>
                    </a:cubicBezTo>
                    <a:cubicBezTo>
                      <a:pt x="1" y="7"/>
                      <a:pt x="2" y="7"/>
                      <a:pt x="2" y="7"/>
                    </a:cubicBezTo>
                    <a:cubicBezTo>
                      <a:pt x="6" y="7"/>
                      <a:pt x="10" y="5"/>
                      <a:pt x="11" y="2"/>
                    </a:cubicBezTo>
                    <a:cubicBezTo>
                      <a:pt x="11" y="1"/>
                      <a:pt x="11" y="1"/>
                      <a:pt x="11"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0" name="Freeform 109"/>
              <p:cNvSpPr/>
              <p:nvPr>
                <p:custDataLst>
                  <p:tags r:id="rId106"/>
                </p:custDataLst>
              </p:nvPr>
            </p:nvSpPr>
            <p:spPr bwMode="auto">
              <a:xfrm flipH="1">
                <a:off x="8490634" y="2778224"/>
                <a:ext cx="70415" cy="110653"/>
              </a:xfrm>
              <a:custGeom>
                <a:avLst/>
                <a:gdLst>
                  <a:gd name="T0" fmla="*/ 1 w 18"/>
                  <a:gd name="T1" fmla="*/ 0 h 28"/>
                  <a:gd name="T2" fmla="*/ 0 w 18"/>
                  <a:gd name="T3" fmla="*/ 1 h 28"/>
                  <a:gd name="T4" fmla="*/ 2 w 18"/>
                  <a:gd name="T5" fmla="*/ 11 h 28"/>
                  <a:gd name="T6" fmla="*/ 16 w 18"/>
                  <a:gd name="T7" fmla="*/ 27 h 28"/>
                  <a:gd name="T8" fmla="*/ 17 w 18"/>
                  <a:gd name="T9" fmla="*/ 28 h 28"/>
                  <a:gd name="T10" fmla="*/ 17 w 18"/>
                  <a:gd name="T11" fmla="*/ 27 h 28"/>
                  <a:gd name="T12" fmla="*/ 17 w 18"/>
                  <a:gd name="T13" fmla="*/ 26 h 28"/>
                  <a:gd name="T14" fmla="*/ 4 w 18"/>
                  <a:gd name="T15" fmla="*/ 10 h 28"/>
                  <a:gd name="T16" fmla="*/ 2 w 18"/>
                  <a:gd name="T17" fmla="*/ 1 h 28"/>
                  <a:gd name="T18" fmla="*/ 1 w 1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8">
                    <a:moveTo>
                      <a:pt x="1" y="0"/>
                    </a:moveTo>
                    <a:cubicBezTo>
                      <a:pt x="1" y="0"/>
                      <a:pt x="0" y="0"/>
                      <a:pt x="0" y="1"/>
                    </a:cubicBezTo>
                    <a:cubicBezTo>
                      <a:pt x="0" y="1"/>
                      <a:pt x="0" y="5"/>
                      <a:pt x="2" y="11"/>
                    </a:cubicBezTo>
                    <a:cubicBezTo>
                      <a:pt x="4" y="16"/>
                      <a:pt x="8" y="23"/>
                      <a:pt x="16" y="27"/>
                    </a:cubicBezTo>
                    <a:cubicBezTo>
                      <a:pt x="16" y="28"/>
                      <a:pt x="16" y="28"/>
                      <a:pt x="17" y="28"/>
                    </a:cubicBezTo>
                    <a:cubicBezTo>
                      <a:pt x="17" y="28"/>
                      <a:pt x="17" y="27"/>
                      <a:pt x="17" y="27"/>
                    </a:cubicBezTo>
                    <a:cubicBezTo>
                      <a:pt x="18" y="27"/>
                      <a:pt x="18" y="26"/>
                      <a:pt x="17" y="26"/>
                    </a:cubicBezTo>
                    <a:cubicBezTo>
                      <a:pt x="10" y="21"/>
                      <a:pt x="6" y="15"/>
                      <a:pt x="4" y="10"/>
                    </a:cubicBezTo>
                    <a:cubicBezTo>
                      <a:pt x="2" y="5"/>
                      <a:pt x="2" y="1"/>
                      <a:pt x="2" y="1"/>
                    </a:cubicBezTo>
                    <a:cubicBezTo>
                      <a:pt x="2" y="0"/>
                      <a:pt x="2"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1" name="Oval 110"/>
              <p:cNvSpPr>
                <a:spLocks noChangeArrowheads="1"/>
              </p:cNvSpPr>
              <p:nvPr>
                <p:custDataLst>
                  <p:tags r:id="rId107"/>
                </p:custDataLst>
              </p:nvPr>
            </p:nvSpPr>
            <p:spPr bwMode="auto">
              <a:xfrm flipH="1">
                <a:off x="8467162" y="2731281"/>
                <a:ext cx="58680" cy="23472"/>
              </a:xfrm>
              <a:prstGeom prst="ellipse">
                <a:avLst/>
              </a:pr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2" name="Freeform 111"/>
              <p:cNvSpPr/>
              <p:nvPr>
                <p:custDataLst>
                  <p:tags r:id="rId108"/>
                </p:custDataLst>
              </p:nvPr>
            </p:nvSpPr>
            <p:spPr bwMode="auto">
              <a:xfrm flipH="1">
                <a:off x="8490634" y="2545183"/>
                <a:ext cx="46944" cy="15088"/>
              </a:xfrm>
              <a:custGeom>
                <a:avLst/>
                <a:gdLst>
                  <a:gd name="T0" fmla="*/ 11 w 12"/>
                  <a:gd name="T1" fmla="*/ 0 h 4"/>
                  <a:gd name="T2" fmla="*/ 0 w 12"/>
                  <a:gd name="T3" fmla="*/ 0 h 4"/>
                  <a:gd name="T4" fmla="*/ 0 w 12"/>
                  <a:gd name="T5" fmla="*/ 4 h 4"/>
                  <a:gd name="T6" fmla="*/ 12 w 12"/>
                  <a:gd name="T7" fmla="*/ 4 h 4"/>
                  <a:gd name="T8" fmla="*/ 11 w 12"/>
                  <a:gd name="T9" fmla="*/ 0 h 4"/>
                </a:gdLst>
                <a:ahLst/>
                <a:cxnLst>
                  <a:cxn ang="0">
                    <a:pos x="T0" y="T1"/>
                  </a:cxn>
                  <a:cxn ang="0">
                    <a:pos x="T2" y="T3"/>
                  </a:cxn>
                  <a:cxn ang="0">
                    <a:pos x="T4" y="T5"/>
                  </a:cxn>
                  <a:cxn ang="0">
                    <a:pos x="T6" y="T7"/>
                  </a:cxn>
                  <a:cxn ang="0">
                    <a:pos x="T8" y="T9"/>
                  </a:cxn>
                </a:cxnLst>
                <a:rect l="0" t="0" r="r" b="b"/>
                <a:pathLst>
                  <a:path w="12" h="4">
                    <a:moveTo>
                      <a:pt x="11" y="0"/>
                    </a:moveTo>
                    <a:cubicBezTo>
                      <a:pt x="0" y="0"/>
                      <a:pt x="0" y="0"/>
                      <a:pt x="0" y="0"/>
                    </a:cubicBezTo>
                    <a:cubicBezTo>
                      <a:pt x="0" y="4"/>
                      <a:pt x="0" y="4"/>
                      <a:pt x="0" y="4"/>
                    </a:cubicBezTo>
                    <a:cubicBezTo>
                      <a:pt x="12" y="4"/>
                      <a:pt x="12" y="4"/>
                      <a:pt x="12" y="4"/>
                    </a:cubicBezTo>
                    <a:cubicBezTo>
                      <a:pt x="12" y="3"/>
                      <a:pt x="11" y="2"/>
                      <a:pt x="1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3" name="Freeform 112"/>
              <p:cNvSpPr/>
              <p:nvPr>
                <p:custDataLst>
                  <p:tags r:id="rId109"/>
                </p:custDataLst>
              </p:nvPr>
            </p:nvSpPr>
            <p:spPr bwMode="auto">
              <a:xfrm flipH="1">
                <a:off x="8525842" y="2939174"/>
                <a:ext cx="211246" cy="343693"/>
              </a:xfrm>
              <a:custGeom>
                <a:avLst/>
                <a:gdLst>
                  <a:gd name="T0" fmla="*/ 52 w 54"/>
                  <a:gd name="T1" fmla="*/ 0 h 88"/>
                  <a:gd name="T2" fmla="*/ 54 w 54"/>
                  <a:gd name="T3" fmla="*/ 27 h 88"/>
                  <a:gd name="T4" fmla="*/ 54 w 54"/>
                  <a:gd name="T5" fmla="*/ 36 h 88"/>
                  <a:gd name="T6" fmla="*/ 31 w 54"/>
                  <a:gd name="T7" fmla="*/ 73 h 88"/>
                  <a:gd name="T8" fmla="*/ 0 w 54"/>
                  <a:gd name="T9" fmla="*/ 88 h 88"/>
                  <a:gd name="T10" fmla="*/ 0 w 54"/>
                  <a:gd name="T11" fmla="*/ 88 h 88"/>
                  <a:gd name="T12" fmla="*/ 0 w 54"/>
                  <a:gd name="T13" fmla="*/ 88 h 88"/>
                  <a:gd name="T14" fmla="*/ 0 w 54"/>
                  <a:gd name="T15" fmla="*/ 88 h 88"/>
                  <a:gd name="T16" fmla="*/ 31 w 54"/>
                  <a:gd name="T17" fmla="*/ 73 h 88"/>
                  <a:gd name="T18" fmla="*/ 54 w 54"/>
                  <a:gd name="T19" fmla="*/ 36 h 88"/>
                  <a:gd name="T20" fmla="*/ 54 w 54"/>
                  <a:gd name="T21" fmla="*/ 27 h 88"/>
                  <a:gd name="T22" fmla="*/ 52 w 54"/>
                  <a:gd name="T23" fmla="*/ 0 h 88"/>
                  <a:gd name="T24" fmla="*/ 52 w 54"/>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8">
                    <a:moveTo>
                      <a:pt x="52" y="0"/>
                    </a:moveTo>
                    <a:cubicBezTo>
                      <a:pt x="54" y="27"/>
                      <a:pt x="54" y="27"/>
                      <a:pt x="54" y="27"/>
                    </a:cubicBezTo>
                    <a:cubicBezTo>
                      <a:pt x="54" y="36"/>
                      <a:pt x="54" y="36"/>
                      <a:pt x="54" y="36"/>
                    </a:cubicBezTo>
                    <a:cubicBezTo>
                      <a:pt x="54" y="52"/>
                      <a:pt x="45" y="66"/>
                      <a:pt x="31" y="73"/>
                    </a:cubicBezTo>
                    <a:cubicBezTo>
                      <a:pt x="0" y="88"/>
                      <a:pt x="0" y="88"/>
                      <a:pt x="0" y="88"/>
                    </a:cubicBezTo>
                    <a:cubicBezTo>
                      <a:pt x="0" y="88"/>
                      <a:pt x="0" y="88"/>
                      <a:pt x="0" y="88"/>
                    </a:cubicBezTo>
                    <a:cubicBezTo>
                      <a:pt x="0" y="88"/>
                      <a:pt x="0" y="88"/>
                      <a:pt x="0" y="88"/>
                    </a:cubicBezTo>
                    <a:cubicBezTo>
                      <a:pt x="0" y="88"/>
                      <a:pt x="0" y="88"/>
                      <a:pt x="0" y="88"/>
                    </a:cubicBezTo>
                    <a:cubicBezTo>
                      <a:pt x="31" y="73"/>
                      <a:pt x="31" y="73"/>
                      <a:pt x="31" y="73"/>
                    </a:cubicBezTo>
                    <a:cubicBezTo>
                      <a:pt x="45" y="66"/>
                      <a:pt x="54" y="52"/>
                      <a:pt x="54" y="36"/>
                    </a:cubicBezTo>
                    <a:cubicBezTo>
                      <a:pt x="54" y="27"/>
                      <a:pt x="54" y="27"/>
                      <a:pt x="54" y="27"/>
                    </a:cubicBezTo>
                    <a:cubicBezTo>
                      <a:pt x="52" y="0"/>
                      <a:pt x="52" y="0"/>
                      <a:pt x="52" y="0"/>
                    </a:cubicBezTo>
                    <a:cubicBezTo>
                      <a:pt x="52" y="0"/>
                      <a:pt x="52" y="0"/>
                      <a:pt x="52"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4" name="Freeform 113"/>
              <p:cNvSpPr/>
              <p:nvPr>
                <p:custDataLst>
                  <p:tags r:id="rId110"/>
                </p:custDataLst>
              </p:nvPr>
            </p:nvSpPr>
            <p:spPr bwMode="auto">
              <a:xfrm flipH="1">
                <a:off x="8589550" y="3282867"/>
                <a:ext cx="229689" cy="179391"/>
              </a:xfrm>
              <a:custGeom>
                <a:avLst/>
                <a:gdLst>
                  <a:gd name="T0" fmla="*/ 21 w 59"/>
                  <a:gd name="T1" fmla="*/ 0 h 46"/>
                  <a:gd name="T2" fmla="*/ 21 w 59"/>
                  <a:gd name="T3" fmla="*/ 0 h 46"/>
                  <a:gd name="T4" fmla="*/ 21 w 59"/>
                  <a:gd name="T5" fmla="*/ 0 h 46"/>
                  <a:gd name="T6" fmla="*/ 0 w 59"/>
                  <a:gd name="T7" fmla="*/ 6 h 46"/>
                  <a:gd name="T8" fmla="*/ 45 w 59"/>
                  <a:gd name="T9" fmla="*/ 46 h 46"/>
                  <a:gd name="T10" fmla="*/ 59 w 59"/>
                  <a:gd name="T11" fmla="*/ 18 h 46"/>
                  <a:gd name="T12" fmla="*/ 21 w 5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9" h="46">
                    <a:moveTo>
                      <a:pt x="21" y="0"/>
                    </a:moveTo>
                    <a:cubicBezTo>
                      <a:pt x="21" y="0"/>
                      <a:pt x="21" y="0"/>
                      <a:pt x="21" y="0"/>
                    </a:cubicBezTo>
                    <a:cubicBezTo>
                      <a:pt x="21" y="0"/>
                      <a:pt x="21" y="0"/>
                      <a:pt x="21" y="0"/>
                    </a:cubicBezTo>
                    <a:cubicBezTo>
                      <a:pt x="21" y="0"/>
                      <a:pt x="14" y="2"/>
                      <a:pt x="0" y="6"/>
                    </a:cubicBezTo>
                    <a:cubicBezTo>
                      <a:pt x="0" y="6"/>
                      <a:pt x="17" y="22"/>
                      <a:pt x="45" y="46"/>
                    </a:cubicBezTo>
                    <a:cubicBezTo>
                      <a:pt x="49" y="37"/>
                      <a:pt x="54" y="27"/>
                      <a:pt x="59" y="18"/>
                    </a:cubicBezTo>
                    <a:cubicBezTo>
                      <a:pt x="47" y="14"/>
                      <a:pt x="34" y="8"/>
                      <a:pt x="21"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5" name="Freeform 114"/>
              <p:cNvSpPr/>
              <p:nvPr>
                <p:custDataLst>
                  <p:tags r:id="rId111"/>
                </p:custDataLst>
              </p:nvPr>
            </p:nvSpPr>
            <p:spPr bwMode="auto">
              <a:xfrm flipH="1">
                <a:off x="8420218" y="3001206"/>
                <a:ext cx="316870" cy="352077"/>
              </a:xfrm>
              <a:custGeom>
                <a:avLst/>
                <a:gdLst>
                  <a:gd name="T0" fmla="*/ 81 w 81"/>
                  <a:gd name="T1" fmla="*/ 0 h 90"/>
                  <a:gd name="T2" fmla="*/ 54 w 81"/>
                  <a:gd name="T3" fmla="*/ 11 h 90"/>
                  <a:gd name="T4" fmla="*/ 54 w 81"/>
                  <a:gd name="T5" fmla="*/ 20 h 90"/>
                  <a:gd name="T6" fmla="*/ 31 w 81"/>
                  <a:gd name="T7" fmla="*/ 57 h 90"/>
                  <a:gd name="T8" fmla="*/ 0 w 81"/>
                  <a:gd name="T9" fmla="*/ 72 h 90"/>
                  <a:gd name="T10" fmla="*/ 0 w 81"/>
                  <a:gd name="T11" fmla="*/ 72 h 90"/>
                  <a:gd name="T12" fmla="*/ 38 w 81"/>
                  <a:gd name="T13" fmla="*/ 90 h 90"/>
                  <a:gd name="T14" fmla="*/ 81 w 81"/>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0">
                    <a:moveTo>
                      <a:pt x="81" y="0"/>
                    </a:moveTo>
                    <a:cubicBezTo>
                      <a:pt x="54" y="11"/>
                      <a:pt x="54" y="11"/>
                      <a:pt x="54" y="11"/>
                    </a:cubicBezTo>
                    <a:cubicBezTo>
                      <a:pt x="54" y="20"/>
                      <a:pt x="54" y="20"/>
                      <a:pt x="54" y="20"/>
                    </a:cubicBezTo>
                    <a:cubicBezTo>
                      <a:pt x="54" y="36"/>
                      <a:pt x="45" y="50"/>
                      <a:pt x="31" y="57"/>
                    </a:cubicBezTo>
                    <a:cubicBezTo>
                      <a:pt x="0" y="72"/>
                      <a:pt x="0" y="72"/>
                      <a:pt x="0" y="72"/>
                    </a:cubicBezTo>
                    <a:cubicBezTo>
                      <a:pt x="0" y="72"/>
                      <a:pt x="0" y="72"/>
                      <a:pt x="0" y="72"/>
                    </a:cubicBezTo>
                    <a:cubicBezTo>
                      <a:pt x="13" y="80"/>
                      <a:pt x="26" y="86"/>
                      <a:pt x="38" y="90"/>
                    </a:cubicBezTo>
                    <a:cubicBezTo>
                      <a:pt x="55" y="61"/>
                      <a:pt x="76" y="33"/>
                      <a:pt x="81"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6" name="Freeform 115"/>
              <p:cNvSpPr/>
              <p:nvPr>
                <p:custDataLst>
                  <p:tags r:id="rId112"/>
                </p:custDataLst>
              </p:nvPr>
            </p:nvSpPr>
            <p:spPr bwMode="auto">
              <a:xfrm flipH="1">
                <a:off x="8819239" y="3306339"/>
                <a:ext cx="125742" cy="38560"/>
              </a:xfrm>
              <a:custGeom>
                <a:avLst/>
                <a:gdLst>
                  <a:gd name="T0" fmla="*/ 32 w 32"/>
                  <a:gd name="T1" fmla="*/ 0 h 10"/>
                  <a:gd name="T2" fmla="*/ 32 w 32"/>
                  <a:gd name="T3" fmla="*/ 0 h 10"/>
                  <a:gd name="T4" fmla="*/ 0 w 32"/>
                  <a:gd name="T5" fmla="*/ 10 h 10"/>
                  <a:gd name="T6" fmla="*/ 32 w 32"/>
                  <a:gd name="T7" fmla="*/ 0 h 10"/>
                  <a:gd name="T8" fmla="*/ 32 w 32"/>
                  <a:gd name="T9" fmla="*/ 0 h 10"/>
                  <a:gd name="T10" fmla="*/ 32 w 32"/>
                  <a:gd name="T11" fmla="*/ 0 h 10"/>
                </a:gdLst>
                <a:ahLst/>
                <a:cxnLst>
                  <a:cxn ang="0">
                    <a:pos x="T0" y="T1"/>
                  </a:cxn>
                  <a:cxn ang="0">
                    <a:pos x="T2" y="T3"/>
                  </a:cxn>
                  <a:cxn ang="0">
                    <a:pos x="T4" y="T5"/>
                  </a:cxn>
                  <a:cxn ang="0">
                    <a:pos x="T6" y="T7"/>
                  </a:cxn>
                  <a:cxn ang="0">
                    <a:pos x="T8" y="T9"/>
                  </a:cxn>
                  <a:cxn ang="0">
                    <a:pos x="T10" y="T11"/>
                  </a:cxn>
                </a:cxnLst>
                <a:rect l="0" t="0" r="r" b="b"/>
                <a:pathLst>
                  <a:path w="32" h="10">
                    <a:moveTo>
                      <a:pt x="32" y="0"/>
                    </a:moveTo>
                    <a:cubicBezTo>
                      <a:pt x="32" y="0"/>
                      <a:pt x="32" y="0"/>
                      <a:pt x="32" y="0"/>
                    </a:cubicBezTo>
                    <a:cubicBezTo>
                      <a:pt x="24" y="2"/>
                      <a:pt x="13" y="6"/>
                      <a:pt x="0" y="10"/>
                    </a:cubicBezTo>
                    <a:cubicBezTo>
                      <a:pt x="32" y="0"/>
                      <a:pt x="32" y="0"/>
                      <a:pt x="32" y="0"/>
                    </a:cubicBezTo>
                    <a:cubicBezTo>
                      <a:pt x="32" y="0"/>
                      <a:pt x="32" y="0"/>
                      <a:pt x="32" y="0"/>
                    </a:cubicBezTo>
                    <a:cubicBezTo>
                      <a:pt x="32" y="0"/>
                      <a:pt x="32" y="0"/>
                      <a:pt x="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7" name="Freeform 116"/>
              <p:cNvSpPr>
                <a:spLocks noEditPoints="1"/>
              </p:cNvSpPr>
              <p:nvPr>
                <p:custDataLst>
                  <p:tags r:id="rId113"/>
                </p:custDataLst>
              </p:nvPr>
            </p:nvSpPr>
            <p:spPr bwMode="auto">
              <a:xfrm flipH="1">
                <a:off x="9053957" y="3388491"/>
                <a:ext cx="11736" cy="3353"/>
              </a:xfrm>
              <a:custGeom>
                <a:avLst/>
                <a:gdLst>
                  <a:gd name="T0" fmla="*/ 2 w 3"/>
                  <a:gd name="T1" fmla="*/ 0 h 1"/>
                  <a:gd name="T2" fmla="*/ 0 w 3"/>
                  <a:gd name="T3" fmla="*/ 1 h 1"/>
                  <a:gd name="T4" fmla="*/ 2 w 3"/>
                  <a:gd name="T5" fmla="*/ 0 h 1"/>
                  <a:gd name="T6" fmla="*/ 3 w 3"/>
                  <a:gd name="T7" fmla="*/ 0 h 1"/>
                  <a:gd name="T8" fmla="*/ 3 w 3"/>
                  <a:gd name="T9" fmla="*/ 0 h 1"/>
                  <a:gd name="T10" fmla="*/ 3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2" y="0"/>
                      <a:pt x="1" y="0"/>
                      <a:pt x="0" y="1"/>
                    </a:cubicBezTo>
                    <a:cubicBezTo>
                      <a:pt x="1" y="0"/>
                      <a:pt x="2" y="0"/>
                      <a:pt x="2" y="0"/>
                    </a:cubicBezTo>
                    <a:moveTo>
                      <a:pt x="3" y="0"/>
                    </a:moveTo>
                    <a:cubicBezTo>
                      <a:pt x="3" y="0"/>
                      <a:pt x="3" y="0"/>
                      <a:pt x="3" y="0"/>
                    </a:cubicBezTo>
                    <a:cubicBezTo>
                      <a:pt x="3" y="0"/>
                      <a:pt x="3" y="0"/>
                      <a:pt x="3"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8" name="Freeform 117"/>
              <p:cNvSpPr/>
              <p:nvPr>
                <p:custDataLst>
                  <p:tags r:id="rId114"/>
                </p:custDataLst>
              </p:nvPr>
            </p:nvSpPr>
            <p:spPr bwMode="auto">
              <a:xfrm flipH="1">
                <a:off x="8334715" y="4283772"/>
                <a:ext cx="519732" cy="26825"/>
              </a:xfrm>
              <a:custGeom>
                <a:avLst/>
                <a:gdLst>
                  <a:gd name="T0" fmla="*/ 128 w 133"/>
                  <a:gd name="T1" fmla="*/ 0 h 7"/>
                  <a:gd name="T2" fmla="*/ 0 w 133"/>
                  <a:gd name="T3" fmla="*/ 1 h 7"/>
                  <a:gd name="T4" fmla="*/ 1 w 133"/>
                  <a:gd name="T5" fmla="*/ 7 h 7"/>
                  <a:gd name="T6" fmla="*/ 133 w 133"/>
                  <a:gd name="T7" fmla="*/ 7 h 7"/>
                  <a:gd name="T8" fmla="*/ 128 w 133"/>
                  <a:gd name="T9" fmla="*/ 0 h 7"/>
                </a:gdLst>
                <a:ahLst/>
                <a:cxnLst>
                  <a:cxn ang="0">
                    <a:pos x="T0" y="T1"/>
                  </a:cxn>
                  <a:cxn ang="0">
                    <a:pos x="T2" y="T3"/>
                  </a:cxn>
                  <a:cxn ang="0">
                    <a:pos x="T4" y="T5"/>
                  </a:cxn>
                  <a:cxn ang="0">
                    <a:pos x="T6" y="T7"/>
                  </a:cxn>
                  <a:cxn ang="0">
                    <a:pos x="T8" y="T9"/>
                  </a:cxn>
                </a:cxnLst>
                <a:rect l="0" t="0" r="r" b="b"/>
                <a:pathLst>
                  <a:path w="133" h="7">
                    <a:moveTo>
                      <a:pt x="128" y="0"/>
                    </a:moveTo>
                    <a:cubicBezTo>
                      <a:pt x="0" y="1"/>
                      <a:pt x="0" y="1"/>
                      <a:pt x="0" y="1"/>
                    </a:cubicBezTo>
                    <a:cubicBezTo>
                      <a:pt x="1" y="7"/>
                      <a:pt x="1" y="7"/>
                      <a:pt x="1" y="7"/>
                    </a:cubicBezTo>
                    <a:cubicBezTo>
                      <a:pt x="133" y="7"/>
                      <a:pt x="133" y="7"/>
                      <a:pt x="133" y="7"/>
                    </a:cubicBezTo>
                    <a:cubicBezTo>
                      <a:pt x="131" y="5"/>
                      <a:pt x="129" y="2"/>
                      <a:pt x="128"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9" name="Freeform 118"/>
              <p:cNvSpPr/>
              <p:nvPr>
                <p:custDataLst>
                  <p:tags r:id="rId115"/>
                </p:custDataLst>
              </p:nvPr>
            </p:nvSpPr>
            <p:spPr bwMode="auto">
              <a:xfrm flipH="1">
                <a:off x="8279388" y="4310597"/>
                <a:ext cx="571706" cy="140831"/>
              </a:xfrm>
              <a:custGeom>
                <a:avLst/>
                <a:gdLst>
                  <a:gd name="T0" fmla="*/ 132 w 146"/>
                  <a:gd name="T1" fmla="*/ 0 h 36"/>
                  <a:gd name="T2" fmla="*/ 0 w 146"/>
                  <a:gd name="T3" fmla="*/ 0 h 36"/>
                  <a:gd name="T4" fmla="*/ 3 w 146"/>
                  <a:gd name="T5" fmla="*/ 29 h 36"/>
                  <a:gd name="T6" fmla="*/ 29 w 146"/>
                  <a:gd name="T7" fmla="*/ 30 h 36"/>
                  <a:gd name="T8" fmla="*/ 30 w 146"/>
                  <a:gd name="T9" fmla="*/ 31 h 36"/>
                  <a:gd name="T10" fmla="*/ 30 w 146"/>
                  <a:gd name="T11" fmla="*/ 31 h 36"/>
                  <a:gd name="T12" fmla="*/ 73 w 146"/>
                  <a:gd name="T13" fmla="*/ 34 h 36"/>
                  <a:gd name="T14" fmla="*/ 80 w 146"/>
                  <a:gd name="T15" fmla="*/ 36 h 36"/>
                  <a:gd name="T16" fmla="*/ 81 w 146"/>
                  <a:gd name="T17" fmla="*/ 31 h 36"/>
                  <a:gd name="T18" fmla="*/ 89 w 146"/>
                  <a:gd name="T19" fmla="*/ 31 h 36"/>
                  <a:gd name="T20" fmla="*/ 146 w 146"/>
                  <a:gd name="T21" fmla="*/ 31 h 36"/>
                  <a:gd name="T22" fmla="*/ 133 w 146"/>
                  <a:gd name="T23" fmla="*/ 2 h 36"/>
                  <a:gd name="T24" fmla="*/ 132 w 14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36">
                    <a:moveTo>
                      <a:pt x="132" y="0"/>
                    </a:moveTo>
                    <a:cubicBezTo>
                      <a:pt x="0" y="0"/>
                      <a:pt x="0" y="0"/>
                      <a:pt x="0" y="0"/>
                    </a:cubicBezTo>
                    <a:cubicBezTo>
                      <a:pt x="3" y="29"/>
                      <a:pt x="3" y="29"/>
                      <a:pt x="3" y="29"/>
                    </a:cubicBezTo>
                    <a:cubicBezTo>
                      <a:pt x="29" y="30"/>
                      <a:pt x="29" y="30"/>
                      <a:pt x="29" y="30"/>
                    </a:cubicBezTo>
                    <a:cubicBezTo>
                      <a:pt x="29" y="30"/>
                      <a:pt x="30" y="30"/>
                      <a:pt x="30" y="31"/>
                    </a:cubicBezTo>
                    <a:cubicBezTo>
                      <a:pt x="30" y="31"/>
                      <a:pt x="30" y="31"/>
                      <a:pt x="30" y="31"/>
                    </a:cubicBezTo>
                    <a:cubicBezTo>
                      <a:pt x="73" y="34"/>
                      <a:pt x="73" y="34"/>
                      <a:pt x="73" y="34"/>
                    </a:cubicBezTo>
                    <a:cubicBezTo>
                      <a:pt x="73" y="34"/>
                      <a:pt x="76" y="35"/>
                      <a:pt x="80" y="36"/>
                    </a:cubicBezTo>
                    <a:cubicBezTo>
                      <a:pt x="81" y="31"/>
                      <a:pt x="81" y="31"/>
                      <a:pt x="81" y="31"/>
                    </a:cubicBezTo>
                    <a:cubicBezTo>
                      <a:pt x="89" y="31"/>
                      <a:pt x="89" y="31"/>
                      <a:pt x="89" y="31"/>
                    </a:cubicBezTo>
                    <a:cubicBezTo>
                      <a:pt x="146" y="31"/>
                      <a:pt x="146" y="31"/>
                      <a:pt x="146" y="31"/>
                    </a:cubicBezTo>
                    <a:cubicBezTo>
                      <a:pt x="143" y="20"/>
                      <a:pt x="139" y="10"/>
                      <a:pt x="133" y="2"/>
                    </a:cubicBezTo>
                    <a:cubicBezTo>
                      <a:pt x="133" y="1"/>
                      <a:pt x="132" y="1"/>
                      <a:pt x="1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0" name="Freeform 119"/>
              <p:cNvSpPr/>
              <p:nvPr>
                <p:custDataLst>
                  <p:tags r:id="rId116"/>
                </p:custDataLst>
              </p:nvPr>
            </p:nvSpPr>
            <p:spPr bwMode="auto">
              <a:xfrm flipH="1">
                <a:off x="8452073" y="4116116"/>
                <a:ext cx="422492" cy="41913"/>
              </a:xfrm>
              <a:custGeom>
                <a:avLst/>
                <a:gdLst>
                  <a:gd name="T0" fmla="*/ 99 w 108"/>
                  <a:gd name="T1" fmla="*/ 0 h 11"/>
                  <a:gd name="T2" fmla="*/ 0 w 108"/>
                  <a:gd name="T3" fmla="*/ 0 h 11"/>
                  <a:gd name="T4" fmla="*/ 1 w 108"/>
                  <a:gd name="T5" fmla="*/ 11 h 11"/>
                  <a:gd name="T6" fmla="*/ 108 w 108"/>
                  <a:gd name="T7" fmla="*/ 10 h 11"/>
                  <a:gd name="T8" fmla="*/ 99 w 108"/>
                  <a:gd name="T9" fmla="*/ 0 h 11"/>
                </a:gdLst>
                <a:ahLst/>
                <a:cxnLst>
                  <a:cxn ang="0">
                    <a:pos x="T0" y="T1"/>
                  </a:cxn>
                  <a:cxn ang="0">
                    <a:pos x="T2" y="T3"/>
                  </a:cxn>
                  <a:cxn ang="0">
                    <a:pos x="T4" y="T5"/>
                  </a:cxn>
                  <a:cxn ang="0">
                    <a:pos x="T6" y="T7"/>
                  </a:cxn>
                  <a:cxn ang="0">
                    <a:pos x="T8" y="T9"/>
                  </a:cxn>
                </a:cxnLst>
                <a:rect l="0" t="0" r="r" b="b"/>
                <a:pathLst>
                  <a:path w="108" h="11">
                    <a:moveTo>
                      <a:pt x="99" y="0"/>
                    </a:moveTo>
                    <a:cubicBezTo>
                      <a:pt x="0" y="0"/>
                      <a:pt x="0" y="0"/>
                      <a:pt x="0" y="0"/>
                    </a:cubicBezTo>
                    <a:cubicBezTo>
                      <a:pt x="1" y="11"/>
                      <a:pt x="1" y="11"/>
                      <a:pt x="1" y="11"/>
                    </a:cubicBezTo>
                    <a:cubicBezTo>
                      <a:pt x="108" y="10"/>
                      <a:pt x="108" y="10"/>
                      <a:pt x="108" y="10"/>
                    </a:cubicBezTo>
                    <a:cubicBezTo>
                      <a:pt x="105" y="7"/>
                      <a:pt x="102" y="3"/>
                      <a:pt x="99"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1" name="Freeform 120"/>
              <p:cNvSpPr/>
              <p:nvPr>
                <p:custDataLst>
                  <p:tags r:id="rId117"/>
                </p:custDataLst>
              </p:nvPr>
            </p:nvSpPr>
            <p:spPr bwMode="auto">
              <a:xfrm flipH="1">
                <a:off x="8354832" y="4154676"/>
                <a:ext cx="514703" cy="132447"/>
              </a:xfrm>
              <a:custGeom>
                <a:avLst/>
                <a:gdLst>
                  <a:gd name="T0" fmla="*/ 107 w 132"/>
                  <a:gd name="T1" fmla="*/ 0 h 34"/>
                  <a:gd name="T2" fmla="*/ 0 w 132"/>
                  <a:gd name="T3" fmla="*/ 1 h 34"/>
                  <a:gd name="T4" fmla="*/ 4 w 132"/>
                  <a:gd name="T5" fmla="*/ 34 h 34"/>
                  <a:gd name="T6" fmla="*/ 132 w 132"/>
                  <a:gd name="T7" fmla="*/ 33 h 34"/>
                  <a:gd name="T8" fmla="*/ 107 w 132"/>
                  <a:gd name="T9" fmla="*/ 0 h 34"/>
                </a:gdLst>
                <a:ahLst/>
                <a:cxnLst>
                  <a:cxn ang="0">
                    <a:pos x="T0" y="T1"/>
                  </a:cxn>
                  <a:cxn ang="0">
                    <a:pos x="T2" y="T3"/>
                  </a:cxn>
                  <a:cxn ang="0">
                    <a:pos x="T4" y="T5"/>
                  </a:cxn>
                  <a:cxn ang="0">
                    <a:pos x="T6" y="T7"/>
                  </a:cxn>
                  <a:cxn ang="0">
                    <a:pos x="T8" y="T9"/>
                  </a:cxn>
                </a:cxnLst>
                <a:rect l="0" t="0" r="r" b="b"/>
                <a:pathLst>
                  <a:path w="132" h="34">
                    <a:moveTo>
                      <a:pt x="107" y="0"/>
                    </a:moveTo>
                    <a:cubicBezTo>
                      <a:pt x="0" y="1"/>
                      <a:pt x="0" y="1"/>
                      <a:pt x="0" y="1"/>
                    </a:cubicBezTo>
                    <a:cubicBezTo>
                      <a:pt x="4" y="34"/>
                      <a:pt x="4" y="34"/>
                      <a:pt x="4" y="34"/>
                    </a:cubicBezTo>
                    <a:cubicBezTo>
                      <a:pt x="132" y="33"/>
                      <a:pt x="132" y="33"/>
                      <a:pt x="132" y="33"/>
                    </a:cubicBezTo>
                    <a:cubicBezTo>
                      <a:pt x="124" y="22"/>
                      <a:pt x="115" y="11"/>
                      <a:pt x="107"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2" name="Freeform 121"/>
              <p:cNvSpPr/>
              <p:nvPr>
                <p:custDataLst>
                  <p:tags r:id="rId118"/>
                </p:custDataLst>
              </p:nvPr>
            </p:nvSpPr>
            <p:spPr bwMode="auto">
              <a:xfrm flipH="1">
                <a:off x="8487281" y="3349930"/>
                <a:ext cx="886899" cy="855044"/>
              </a:xfrm>
              <a:custGeom>
                <a:avLst/>
                <a:gdLst>
                  <a:gd name="T0" fmla="*/ 109 w 227"/>
                  <a:gd name="T1" fmla="*/ 0 h 219"/>
                  <a:gd name="T2" fmla="*/ 82 w 227"/>
                  <a:gd name="T3" fmla="*/ 10 h 219"/>
                  <a:gd name="T4" fmla="*/ 82 w 227"/>
                  <a:gd name="T5" fmla="*/ 10 h 219"/>
                  <a:gd name="T6" fmla="*/ 81 w 227"/>
                  <a:gd name="T7" fmla="*/ 10 h 219"/>
                  <a:gd name="T8" fmla="*/ 79 w 227"/>
                  <a:gd name="T9" fmla="*/ 11 h 219"/>
                  <a:gd name="T10" fmla="*/ 79 w 227"/>
                  <a:gd name="T11" fmla="*/ 11 h 219"/>
                  <a:gd name="T12" fmla="*/ 79 w 227"/>
                  <a:gd name="T13" fmla="*/ 11 h 219"/>
                  <a:gd name="T14" fmla="*/ 18 w 227"/>
                  <a:gd name="T15" fmla="*/ 73 h 219"/>
                  <a:gd name="T16" fmla="*/ 0 w 227"/>
                  <a:gd name="T17" fmla="*/ 191 h 219"/>
                  <a:gd name="T18" fmla="*/ 7 w 227"/>
                  <a:gd name="T19" fmla="*/ 193 h 219"/>
                  <a:gd name="T20" fmla="*/ 7 w 227"/>
                  <a:gd name="T21" fmla="*/ 193 h 219"/>
                  <a:gd name="T22" fmla="*/ 7 w 227"/>
                  <a:gd name="T23" fmla="*/ 193 h 219"/>
                  <a:gd name="T24" fmla="*/ 7 w 227"/>
                  <a:gd name="T25" fmla="*/ 193 h 219"/>
                  <a:gd name="T26" fmla="*/ 91 w 227"/>
                  <a:gd name="T27" fmla="*/ 214 h 219"/>
                  <a:gd name="T28" fmla="*/ 110 w 227"/>
                  <a:gd name="T29" fmla="*/ 219 h 219"/>
                  <a:gd name="T30" fmla="*/ 120 w 227"/>
                  <a:gd name="T31" fmla="*/ 125 h 219"/>
                  <a:gd name="T32" fmla="*/ 128 w 227"/>
                  <a:gd name="T33" fmla="*/ 196 h 219"/>
                  <a:gd name="T34" fmla="*/ 227 w 227"/>
                  <a:gd name="T35" fmla="*/ 196 h 219"/>
                  <a:gd name="T36" fmla="*/ 175 w 227"/>
                  <a:gd name="T37" fmla="*/ 68 h 219"/>
                  <a:gd name="T38" fmla="*/ 109 w 227"/>
                  <a:gd name="T3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19">
                    <a:moveTo>
                      <a:pt x="109" y="0"/>
                    </a:moveTo>
                    <a:cubicBezTo>
                      <a:pt x="101" y="2"/>
                      <a:pt x="92" y="6"/>
                      <a:pt x="82" y="10"/>
                    </a:cubicBezTo>
                    <a:cubicBezTo>
                      <a:pt x="82" y="10"/>
                      <a:pt x="82" y="10"/>
                      <a:pt x="82" y="10"/>
                    </a:cubicBezTo>
                    <a:cubicBezTo>
                      <a:pt x="82" y="10"/>
                      <a:pt x="82" y="10"/>
                      <a:pt x="81" y="10"/>
                    </a:cubicBezTo>
                    <a:cubicBezTo>
                      <a:pt x="81" y="10"/>
                      <a:pt x="80" y="10"/>
                      <a:pt x="79" y="11"/>
                    </a:cubicBezTo>
                    <a:cubicBezTo>
                      <a:pt x="79" y="11"/>
                      <a:pt x="79" y="11"/>
                      <a:pt x="79" y="11"/>
                    </a:cubicBezTo>
                    <a:cubicBezTo>
                      <a:pt x="79" y="11"/>
                      <a:pt x="79" y="11"/>
                      <a:pt x="79" y="11"/>
                    </a:cubicBezTo>
                    <a:cubicBezTo>
                      <a:pt x="25" y="31"/>
                      <a:pt x="18" y="73"/>
                      <a:pt x="18" y="73"/>
                    </a:cubicBezTo>
                    <a:cubicBezTo>
                      <a:pt x="0" y="191"/>
                      <a:pt x="0" y="191"/>
                      <a:pt x="0" y="191"/>
                    </a:cubicBezTo>
                    <a:cubicBezTo>
                      <a:pt x="7" y="193"/>
                      <a:pt x="7" y="193"/>
                      <a:pt x="7" y="193"/>
                    </a:cubicBezTo>
                    <a:cubicBezTo>
                      <a:pt x="7" y="193"/>
                      <a:pt x="7" y="193"/>
                      <a:pt x="7" y="193"/>
                    </a:cubicBezTo>
                    <a:cubicBezTo>
                      <a:pt x="7" y="193"/>
                      <a:pt x="7" y="193"/>
                      <a:pt x="7" y="193"/>
                    </a:cubicBezTo>
                    <a:cubicBezTo>
                      <a:pt x="7" y="193"/>
                      <a:pt x="7" y="193"/>
                      <a:pt x="7" y="193"/>
                    </a:cubicBezTo>
                    <a:cubicBezTo>
                      <a:pt x="91" y="214"/>
                      <a:pt x="91" y="214"/>
                      <a:pt x="91" y="214"/>
                    </a:cubicBezTo>
                    <a:cubicBezTo>
                      <a:pt x="110" y="219"/>
                      <a:pt x="110" y="219"/>
                      <a:pt x="110" y="219"/>
                    </a:cubicBezTo>
                    <a:cubicBezTo>
                      <a:pt x="120" y="125"/>
                      <a:pt x="120" y="125"/>
                      <a:pt x="120" y="125"/>
                    </a:cubicBezTo>
                    <a:cubicBezTo>
                      <a:pt x="128" y="196"/>
                      <a:pt x="128" y="196"/>
                      <a:pt x="128" y="196"/>
                    </a:cubicBezTo>
                    <a:cubicBezTo>
                      <a:pt x="227" y="196"/>
                      <a:pt x="227" y="196"/>
                      <a:pt x="227" y="196"/>
                    </a:cubicBezTo>
                    <a:cubicBezTo>
                      <a:pt x="196" y="156"/>
                      <a:pt x="168" y="116"/>
                      <a:pt x="175" y="68"/>
                    </a:cubicBezTo>
                    <a:cubicBezTo>
                      <a:pt x="151" y="47"/>
                      <a:pt x="128" y="24"/>
                      <a:pt x="109"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3" name="Freeform 122"/>
              <p:cNvSpPr>
                <a:spLocks noEditPoints="1"/>
              </p:cNvSpPr>
              <p:nvPr>
                <p:custDataLst>
                  <p:tags r:id="rId119"/>
                </p:custDataLst>
              </p:nvPr>
            </p:nvSpPr>
            <p:spPr bwMode="auto">
              <a:xfrm flipH="1">
                <a:off x="6520681" y="4706264"/>
                <a:ext cx="3487237" cy="1212149"/>
              </a:xfrm>
              <a:custGeom>
                <a:avLst/>
                <a:gdLst>
                  <a:gd name="T0" fmla="*/ 440 w 892"/>
                  <a:gd name="T1" fmla="*/ 310 h 310"/>
                  <a:gd name="T2" fmla="*/ 441 w 892"/>
                  <a:gd name="T3" fmla="*/ 310 h 310"/>
                  <a:gd name="T4" fmla="*/ 441 w 892"/>
                  <a:gd name="T5" fmla="*/ 310 h 310"/>
                  <a:gd name="T6" fmla="*/ 437 w 892"/>
                  <a:gd name="T7" fmla="*/ 310 h 310"/>
                  <a:gd name="T8" fmla="*/ 437 w 892"/>
                  <a:gd name="T9" fmla="*/ 310 h 310"/>
                  <a:gd name="T10" fmla="*/ 436 w 892"/>
                  <a:gd name="T11" fmla="*/ 310 h 310"/>
                  <a:gd name="T12" fmla="*/ 436 w 892"/>
                  <a:gd name="T13" fmla="*/ 310 h 310"/>
                  <a:gd name="T14" fmla="*/ 436 w 892"/>
                  <a:gd name="T15" fmla="*/ 310 h 310"/>
                  <a:gd name="T16" fmla="*/ 444 w 892"/>
                  <a:gd name="T17" fmla="*/ 310 h 310"/>
                  <a:gd name="T18" fmla="*/ 444 w 892"/>
                  <a:gd name="T19" fmla="*/ 310 h 310"/>
                  <a:gd name="T20" fmla="*/ 445 w 892"/>
                  <a:gd name="T21" fmla="*/ 310 h 310"/>
                  <a:gd name="T22" fmla="*/ 445 w 892"/>
                  <a:gd name="T23" fmla="*/ 310 h 310"/>
                  <a:gd name="T24" fmla="*/ 446 w 892"/>
                  <a:gd name="T25" fmla="*/ 310 h 310"/>
                  <a:gd name="T26" fmla="*/ 432 w 892"/>
                  <a:gd name="T27" fmla="*/ 310 h 310"/>
                  <a:gd name="T28" fmla="*/ 447 w 892"/>
                  <a:gd name="T29" fmla="*/ 310 h 310"/>
                  <a:gd name="T30" fmla="*/ 448 w 892"/>
                  <a:gd name="T31" fmla="*/ 310 h 310"/>
                  <a:gd name="T32" fmla="*/ 448 w 892"/>
                  <a:gd name="T33" fmla="*/ 310 h 310"/>
                  <a:gd name="T34" fmla="*/ 449 w 892"/>
                  <a:gd name="T35" fmla="*/ 310 h 310"/>
                  <a:gd name="T36" fmla="*/ 450 w 892"/>
                  <a:gd name="T37" fmla="*/ 310 h 310"/>
                  <a:gd name="T38" fmla="*/ 140 w 892"/>
                  <a:gd name="T39" fmla="*/ 306 h 310"/>
                  <a:gd name="T40" fmla="*/ 0 w 892"/>
                  <a:gd name="T41" fmla="*/ 225 h 310"/>
                  <a:gd name="T42" fmla="*/ 0 w 892"/>
                  <a:gd name="T43" fmla="*/ 225 h 310"/>
                  <a:gd name="T44" fmla="*/ 879 w 892"/>
                  <a:gd name="T45" fmla="*/ 225 h 310"/>
                  <a:gd name="T46" fmla="*/ 0 w 892"/>
                  <a:gd name="T47" fmla="*/ 225 h 310"/>
                  <a:gd name="T48" fmla="*/ 0 w 892"/>
                  <a:gd name="T49" fmla="*/ 224 h 310"/>
                  <a:gd name="T50" fmla="*/ 0 w 892"/>
                  <a:gd name="T51" fmla="*/ 224 h 310"/>
                  <a:gd name="T52" fmla="*/ 0 w 892"/>
                  <a:gd name="T53" fmla="*/ 224 h 310"/>
                  <a:gd name="T54" fmla="*/ 0 w 892"/>
                  <a:gd name="T55" fmla="*/ 224 h 310"/>
                  <a:gd name="T56" fmla="*/ 0 w 892"/>
                  <a:gd name="T57" fmla="*/ 224 h 310"/>
                  <a:gd name="T58" fmla="*/ 0 w 892"/>
                  <a:gd name="T59" fmla="*/ 224 h 310"/>
                  <a:gd name="T60" fmla="*/ 0 w 892"/>
                  <a:gd name="T61" fmla="*/ 224 h 310"/>
                  <a:gd name="T62" fmla="*/ 0 w 892"/>
                  <a:gd name="T63" fmla="*/ 224 h 310"/>
                  <a:gd name="T64" fmla="*/ 0 w 892"/>
                  <a:gd name="T65" fmla="*/ 224 h 310"/>
                  <a:gd name="T66" fmla="*/ 0 w 892"/>
                  <a:gd name="T67" fmla="*/ 224 h 310"/>
                  <a:gd name="T68" fmla="*/ 0 w 892"/>
                  <a:gd name="T69" fmla="*/ 223 h 310"/>
                  <a:gd name="T70" fmla="*/ 0 w 892"/>
                  <a:gd name="T71" fmla="*/ 223 h 310"/>
                  <a:gd name="T72" fmla="*/ 0 w 892"/>
                  <a:gd name="T73" fmla="*/ 223 h 310"/>
                  <a:gd name="T74" fmla="*/ 0 w 892"/>
                  <a:gd name="T75" fmla="*/ 223 h 310"/>
                  <a:gd name="T76" fmla="*/ 879 w 892"/>
                  <a:gd name="T77" fmla="*/ 223 h 310"/>
                  <a:gd name="T78" fmla="*/ 879 w 892"/>
                  <a:gd name="T79" fmla="*/ 223 h 310"/>
                  <a:gd name="T80" fmla="*/ 0 w 892"/>
                  <a:gd name="T81" fmla="*/ 223 h 310"/>
                  <a:gd name="T82" fmla="*/ 0 w 892"/>
                  <a:gd name="T83" fmla="*/ 223 h 310"/>
                  <a:gd name="T84" fmla="*/ 0 w 892"/>
                  <a:gd name="T85" fmla="*/ 223 h 310"/>
                  <a:gd name="T86" fmla="*/ 879 w 892"/>
                  <a:gd name="T87" fmla="*/ 223 h 310"/>
                  <a:gd name="T88" fmla="*/ 879 w 892"/>
                  <a:gd name="T89" fmla="*/ 223 h 310"/>
                  <a:gd name="T90" fmla="*/ 879 w 892"/>
                  <a:gd name="T91" fmla="*/ 222 h 310"/>
                  <a:gd name="T92" fmla="*/ 879 w 892"/>
                  <a:gd name="T93" fmla="*/ 222 h 310"/>
                  <a:gd name="T94" fmla="*/ 25 w 892"/>
                  <a:gd name="T95" fmla="*/ 162 h 310"/>
                  <a:gd name="T96" fmla="*/ 892 w 892"/>
                  <a:gd name="T97" fmla="*/ 113 h 310"/>
                  <a:gd name="T98" fmla="*/ 892 w 892"/>
                  <a:gd name="T99" fmla="*/ 112 h 310"/>
                  <a:gd name="T100" fmla="*/ 892 w 892"/>
                  <a:gd name="T101" fmla="*/ 112 h 310"/>
                  <a:gd name="T102" fmla="*/ 892 w 892"/>
                  <a:gd name="T103" fmla="*/ 112 h 310"/>
                  <a:gd name="T104" fmla="*/ 892 w 892"/>
                  <a:gd name="T105" fmla="*/ 111 h 310"/>
                  <a:gd name="T106" fmla="*/ 892 w 892"/>
                  <a:gd name="T107" fmla="*/ 111 h 310"/>
                  <a:gd name="T108" fmla="*/ 892 w 892"/>
                  <a:gd name="T109" fmla="*/ 111 h 310"/>
                  <a:gd name="T110" fmla="*/ 892 w 892"/>
                  <a:gd name="T111" fmla="*/ 111 h 310"/>
                  <a:gd name="T112" fmla="*/ 892 w 892"/>
                  <a:gd name="T113" fmla="*/ 111 h 310"/>
                  <a:gd name="T114" fmla="*/ 892 w 892"/>
                  <a:gd name="T115" fmla="*/ 110 h 310"/>
                  <a:gd name="T116" fmla="*/ 892 w 892"/>
                  <a:gd name="T117" fmla="*/ 110 h 310"/>
                  <a:gd name="T118" fmla="*/ 307 w 892"/>
                  <a:gd name="T1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2" h="310">
                    <a:moveTo>
                      <a:pt x="439" y="310"/>
                    </a:moveTo>
                    <a:cubicBezTo>
                      <a:pt x="439" y="310"/>
                      <a:pt x="439" y="310"/>
                      <a:pt x="439" y="310"/>
                    </a:cubicBezTo>
                    <a:cubicBezTo>
                      <a:pt x="439" y="310"/>
                      <a:pt x="439" y="310"/>
                      <a:pt x="439" y="310"/>
                    </a:cubicBezTo>
                    <a:moveTo>
                      <a:pt x="440" y="310"/>
                    </a:moveTo>
                    <a:cubicBezTo>
                      <a:pt x="440" y="310"/>
                      <a:pt x="440" y="310"/>
                      <a:pt x="440" y="310"/>
                    </a:cubicBezTo>
                    <a:cubicBezTo>
                      <a:pt x="440" y="310"/>
                      <a:pt x="440" y="310"/>
                      <a:pt x="440" y="310"/>
                    </a:cubicBezTo>
                    <a:moveTo>
                      <a:pt x="439" y="310"/>
                    </a:moveTo>
                    <a:cubicBezTo>
                      <a:pt x="439" y="310"/>
                      <a:pt x="439" y="310"/>
                      <a:pt x="439" y="310"/>
                    </a:cubicBezTo>
                    <a:cubicBezTo>
                      <a:pt x="439" y="310"/>
                      <a:pt x="439" y="310"/>
                      <a:pt x="439"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37" y="310"/>
                    </a:moveTo>
                    <a:cubicBezTo>
                      <a:pt x="437" y="310"/>
                      <a:pt x="438" y="310"/>
                      <a:pt x="438" y="310"/>
                    </a:cubicBezTo>
                    <a:cubicBezTo>
                      <a:pt x="438" y="310"/>
                      <a:pt x="437" y="310"/>
                      <a:pt x="437" y="310"/>
                    </a:cubicBezTo>
                    <a:moveTo>
                      <a:pt x="442" y="310"/>
                    </a:moveTo>
                    <a:cubicBezTo>
                      <a:pt x="442" y="310"/>
                      <a:pt x="442" y="310"/>
                      <a:pt x="442" y="310"/>
                    </a:cubicBezTo>
                    <a:cubicBezTo>
                      <a:pt x="442" y="310"/>
                      <a:pt x="442" y="310"/>
                      <a:pt x="442" y="310"/>
                    </a:cubicBezTo>
                    <a:moveTo>
                      <a:pt x="437" y="310"/>
                    </a:moveTo>
                    <a:cubicBezTo>
                      <a:pt x="437" y="310"/>
                      <a:pt x="437" y="310"/>
                      <a:pt x="437" y="310"/>
                    </a:cubicBezTo>
                    <a:cubicBezTo>
                      <a:pt x="437" y="310"/>
                      <a:pt x="437" y="310"/>
                      <a:pt x="437" y="310"/>
                    </a:cubicBezTo>
                    <a:moveTo>
                      <a:pt x="442" y="310"/>
                    </a:moveTo>
                    <a:cubicBezTo>
                      <a:pt x="442" y="310"/>
                      <a:pt x="442" y="310"/>
                      <a:pt x="442" y="310"/>
                    </a:cubicBezTo>
                    <a:cubicBezTo>
                      <a:pt x="442" y="310"/>
                      <a:pt x="442" y="310"/>
                      <a:pt x="442" y="310"/>
                    </a:cubicBezTo>
                    <a:moveTo>
                      <a:pt x="436" y="310"/>
                    </a:moveTo>
                    <a:cubicBezTo>
                      <a:pt x="436" y="310"/>
                      <a:pt x="437" y="310"/>
                      <a:pt x="437" y="310"/>
                    </a:cubicBezTo>
                    <a:cubicBezTo>
                      <a:pt x="437" y="310"/>
                      <a:pt x="437"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4" y="310"/>
                    </a:moveTo>
                    <a:cubicBezTo>
                      <a:pt x="434" y="310"/>
                      <a:pt x="434" y="310"/>
                      <a:pt x="435" y="310"/>
                    </a:cubicBezTo>
                    <a:cubicBezTo>
                      <a:pt x="434" y="310"/>
                      <a:pt x="434" y="310"/>
                      <a:pt x="434" y="310"/>
                    </a:cubicBezTo>
                    <a:moveTo>
                      <a:pt x="445" y="310"/>
                    </a:moveTo>
                    <a:cubicBezTo>
                      <a:pt x="445" y="310"/>
                      <a:pt x="445" y="310"/>
                      <a:pt x="445" y="310"/>
                    </a:cubicBezTo>
                    <a:cubicBezTo>
                      <a:pt x="445" y="310"/>
                      <a:pt x="445" y="310"/>
                      <a:pt x="445" y="310"/>
                    </a:cubicBezTo>
                    <a:moveTo>
                      <a:pt x="434" y="310"/>
                    </a:moveTo>
                    <a:cubicBezTo>
                      <a:pt x="434" y="310"/>
                      <a:pt x="434" y="310"/>
                      <a:pt x="434" y="310"/>
                    </a:cubicBezTo>
                    <a:cubicBezTo>
                      <a:pt x="434" y="310"/>
                      <a:pt x="434" y="310"/>
                      <a:pt x="434" y="310"/>
                    </a:cubicBezTo>
                    <a:moveTo>
                      <a:pt x="445" y="310"/>
                    </a:moveTo>
                    <a:cubicBezTo>
                      <a:pt x="445" y="310"/>
                      <a:pt x="445" y="310"/>
                      <a:pt x="445" y="310"/>
                    </a:cubicBezTo>
                    <a:cubicBezTo>
                      <a:pt x="445" y="310"/>
                      <a:pt x="445" y="310"/>
                      <a:pt x="445" y="310"/>
                    </a:cubicBezTo>
                    <a:moveTo>
                      <a:pt x="433" y="310"/>
                    </a:moveTo>
                    <a:cubicBezTo>
                      <a:pt x="434" y="310"/>
                      <a:pt x="434" y="310"/>
                      <a:pt x="434" y="310"/>
                    </a:cubicBezTo>
                    <a:cubicBezTo>
                      <a:pt x="434" y="310"/>
                      <a:pt x="434" y="310"/>
                      <a:pt x="433" y="310"/>
                    </a:cubicBezTo>
                    <a:moveTo>
                      <a:pt x="446" y="310"/>
                    </a:moveTo>
                    <a:cubicBezTo>
                      <a:pt x="446" y="310"/>
                      <a:pt x="446" y="310"/>
                      <a:pt x="446" y="310"/>
                    </a:cubicBezTo>
                    <a:cubicBezTo>
                      <a:pt x="446" y="310"/>
                      <a:pt x="446" y="310"/>
                      <a:pt x="446" y="310"/>
                    </a:cubicBezTo>
                    <a:moveTo>
                      <a:pt x="447" y="310"/>
                    </a:moveTo>
                    <a:cubicBezTo>
                      <a:pt x="447" y="310"/>
                      <a:pt x="446" y="310"/>
                      <a:pt x="446" y="310"/>
                    </a:cubicBezTo>
                    <a:cubicBezTo>
                      <a:pt x="446" y="310"/>
                      <a:pt x="447" y="310"/>
                      <a:pt x="447" y="310"/>
                    </a:cubicBezTo>
                    <a:moveTo>
                      <a:pt x="432" y="310"/>
                    </a:moveTo>
                    <a:cubicBezTo>
                      <a:pt x="433" y="310"/>
                      <a:pt x="433" y="310"/>
                      <a:pt x="433" y="310"/>
                    </a:cubicBezTo>
                    <a:cubicBezTo>
                      <a:pt x="433" y="310"/>
                      <a:pt x="433" y="310"/>
                      <a:pt x="432" y="310"/>
                    </a:cubicBezTo>
                    <a:moveTo>
                      <a:pt x="432" y="310"/>
                    </a:moveTo>
                    <a:cubicBezTo>
                      <a:pt x="432" y="310"/>
                      <a:pt x="432" y="310"/>
                      <a:pt x="432" y="310"/>
                    </a:cubicBezTo>
                    <a:cubicBezTo>
                      <a:pt x="432" y="310"/>
                      <a:pt x="432" y="310"/>
                      <a:pt x="432" y="310"/>
                    </a:cubicBezTo>
                    <a:moveTo>
                      <a:pt x="447" y="310"/>
                    </a:moveTo>
                    <a:cubicBezTo>
                      <a:pt x="447" y="310"/>
                      <a:pt x="447" y="310"/>
                      <a:pt x="447" y="310"/>
                    </a:cubicBezTo>
                    <a:cubicBezTo>
                      <a:pt x="447" y="310"/>
                      <a:pt x="447" y="310"/>
                      <a:pt x="447" y="310"/>
                    </a:cubicBezTo>
                    <a:moveTo>
                      <a:pt x="432" y="310"/>
                    </a:moveTo>
                    <a:cubicBezTo>
                      <a:pt x="432" y="310"/>
                      <a:pt x="432" y="310"/>
                      <a:pt x="432" y="310"/>
                    </a:cubicBezTo>
                    <a:cubicBezTo>
                      <a:pt x="432" y="310"/>
                      <a:pt x="432" y="310"/>
                      <a:pt x="432" y="310"/>
                    </a:cubicBezTo>
                    <a:moveTo>
                      <a:pt x="448" y="310"/>
                    </a:moveTo>
                    <a:cubicBezTo>
                      <a:pt x="448" y="310"/>
                      <a:pt x="448" y="310"/>
                      <a:pt x="447" y="310"/>
                    </a:cubicBezTo>
                    <a:cubicBezTo>
                      <a:pt x="448" y="310"/>
                      <a:pt x="448" y="310"/>
                      <a:pt x="448" y="310"/>
                    </a:cubicBezTo>
                    <a:moveTo>
                      <a:pt x="431" y="310"/>
                    </a:moveTo>
                    <a:cubicBezTo>
                      <a:pt x="431" y="310"/>
                      <a:pt x="432" y="310"/>
                      <a:pt x="432" y="310"/>
                    </a:cubicBezTo>
                    <a:cubicBezTo>
                      <a:pt x="432" y="310"/>
                      <a:pt x="431" y="310"/>
                      <a:pt x="431" y="310"/>
                    </a:cubicBezTo>
                    <a:moveTo>
                      <a:pt x="448" y="310"/>
                    </a:moveTo>
                    <a:cubicBezTo>
                      <a:pt x="448" y="310"/>
                      <a:pt x="448" y="310"/>
                      <a:pt x="448" y="310"/>
                    </a:cubicBezTo>
                    <a:cubicBezTo>
                      <a:pt x="448" y="310"/>
                      <a:pt x="448" y="310"/>
                      <a:pt x="448" y="310"/>
                    </a:cubicBezTo>
                    <a:moveTo>
                      <a:pt x="449" y="310"/>
                    </a:moveTo>
                    <a:cubicBezTo>
                      <a:pt x="449" y="310"/>
                      <a:pt x="449" y="310"/>
                      <a:pt x="449" y="310"/>
                    </a:cubicBezTo>
                    <a:cubicBezTo>
                      <a:pt x="449" y="310"/>
                      <a:pt x="449" y="310"/>
                      <a:pt x="449" y="310"/>
                    </a:cubicBezTo>
                    <a:moveTo>
                      <a:pt x="449" y="310"/>
                    </a:moveTo>
                    <a:cubicBezTo>
                      <a:pt x="449" y="310"/>
                      <a:pt x="449" y="310"/>
                      <a:pt x="449" y="310"/>
                    </a:cubicBezTo>
                    <a:cubicBezTo>
                      <a:pt x="449" y="310"/>
                      <a:pt x="449" y="310"/>
                      <a:pt x="449" y="310"/>
                    </a:cubicBezTo>
                    <a:moveTo>
                      <a:pt x="450" y="310"/>
                    </a:moveTo>
                    <a:cubicBezTo>
                      <a:pt x="450" y="310"/>
                      <a:pt x="450" y="310"/>
                      <a:pt x="450" y="310"/>
                    </a:cubicBezTo>
                    <a:cubicBezTo>
                      <a:pt x="450" y="310"/>
                      <a:pt x="450" y="310"/>
                      <a:pt x="450" y="310"/>
                    </a:cubicBezTo>
                    <a:moveTo>
                      <a:pt x="450" y="310"/>
                    </a:moveTo>
                    <a:cubicBezTo>
                      <a:pt x="450" y="310"/>
                      <a:pt x="450" y="310"/>
                      <a:pt x="450" y="310"/>
                    </a:cubicBezTo>
                    <a:cubicBezTo>
                      <a:pt x="450" y="310"/>
                      <a:pt x="450" y="310"/>
                      <a:pt x="450" y="310"/>
                    </a:cubicBezTo>
                    <a:moveTo>
                      <a:pt x="285" y="305"/>
                    </a:moveTo>
                    <a:cubicBezTo>
                      <a:pt x="330" y="308"/>
                      <a:pt x="380" y="310"/>
                      <a:pt x="431" y="310"/>
                    </a:cubicBezTo>
                    <a:cubicBezTo>
                      <a:pt x="380" y="310"/>
                      <a:pt x="330" y="308"/>
                      <a:pt x="285" y="305"/>
                    </a:cubicBezTo>
                    <a:moveTo>
                      <a:pt x="157" y="290"/>
                    </a:moveTo>
                    <a:cubicBezTo>
                      <a:pt x="140" y="306"/>
                      <a:pt x="140" y="306"/>
                      <a:pt x="140" y="306"/>
                    </a:cubicBezTo>
                    <a:cubicBezTo>
                      <a:pt x="140" y="306"/>
                      <a:pt x="140" y="306"/>
                      <a:pt x="140" y="306"/>
                    </a:cubicBezTo>
                    <a:cubicBezTo>
                      <a:pt x="157" y="290"/>
                      <a:pt x="157" y="290"/>
                      <a:pt x="157" y="290"/>
                    </a:cubicBezTo>
                    <a:cubicBezTo>
                      <a:pt x="157" y="290"/>
                      <a:pt x="157" y="290"/>
                      <a:pt x="157" y="290"/>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879" y="225"/>
                    </a:moveTo>
                    <a:cubicBezTo>
                      <a:pt x="879" y="225"/>
                      <a:pt x="879" y="225"/>
                      <a:pt x="879" y="225"/>
                    </a:cubicBezTo>
                    <a:cubicBezTo>
                      <a:pt x="879" y="225"/>
                      <a:pt x="879" y="225"/>
                      <a:pt x="879" y="225"/>
                    </a:cubicBezTo>
                    <a:moveTo>
                      <a:pt x="879" y="225"/>
                    </a:moveTo>
                    <a:cubicBezTo>
                      <a:pt x="879" y="225"/>
                      <a:pt x="879" y="225"/>
                      <a:pt x="879" y="225"/>
                    </a:cubicBezTo>
                    <a:cubicBezTo>
                      <a:pt x="879" y="225"/>
                      <a:pt x="879" y="225"/>
                      <a:pt x="879" y="225"/>
                    </a:cubicBezTo>
                    <a:moveTo>
                      <a:pt x="0" y="225"/>
                    </a:moveTo>
                    <a:cubicBezTo>
                      <a:pt x="0" y="225"/>
                      <a:pt x="0" y="225"/>
                      <a:pt x="0" y="225"/>
                    </a:cubicBezTo>
                    <a:cubicBezTo>
                      <a:pt x="0" y="225"/>
                      <a:pt x="0" y="225"/>
                      <a:pt x="0" y="225"/>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3"/>
                    </a:moveTo>
                    <a:cubicBezTo>
                      <a:pt x="0" y="223"/>
                      <a:pt x="0" y="224"/>
                      <a:pt x="0" y="224"/>
                    </a:cubicBezTo>
                    <a:cubicBezTo>
                      <a:pt x="0" y="224"/>
                      <a:pt x="0" y="223"/>
                      <a:pt x="0" y="223"/>
                    </a:cubicBezTo>
                    <a:moveTo>
                      <a:pt x="879" y="223"/>
                    </a:moveTo>
                    <a:cubicBezTo>
                      <a:pt x="879" y="223"/>
                      <a:pt x="879" y="224"/>
                      <a:pt x="879" y="224"/>
                    </a:cubicBezTo>
                    <a:cubicBezTo>
                      <a:pt x="879" y="224"/>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25" y="162"/>
                    </a:moveTo>
                    <a:cubicBezTo>
                      <a:pt x="25" y="162"/>
                      <a:pt x="25" y="162"/>
                      <a:pt x="25" y="162"/>
                    </a:cubicBezTo>
                    <a:cubicBezTo>
                      <a:pt x="25" y="162"/>
                      <a:pt x="25" y="162"/>
                      <a:pt x="25" y="162"/>
                    </a:cubicBezTo>
                    <a:moveTo>
                      <a:pt x="25" y="162"/>
                    </a:moveTo>
                    <a:cubicBezTo>
                      <a:pt x="25" y="162"/>
                      <a:pt x="25" y="162"/>
                      <a:pt x="25" y="162"/>
                    </a:cubicBezTo>
                    <a:cubicBezTo>
                      <a:pt x="25" y="162"/>
                      <a:pt x="25" y="162"/>
                      <a:pt x="25" y="162"/>
                    </a:cubicBezTo>
                    <a:moveTo>
                      <a:pt x="892" y="113"/>
                    </a:moveTo>
                    <a:cubicBezTo>
                      <a:pt x="892" y="113"/>
                      <a:pt x="892" y="113"/>
                      <a:pt x="892" y="113"/>
                    </a:cubicBezTo>
                    <a:cubicBezTo>
                      <a:pt x="892" y="113"/>
                      <a:pt x="892" y="113"/>
                      <a:pt x="892" y="113"/>
                    </a:cubicBezTo>
                    <a:moveTo>
                      <a:pt x="892" y="113"/>
                    </a:moveTo>
                    <a:cubicBezTo>
                      <a:pt x="892" y="113"/>
                      <a:pt x="892" y="113"/>
                      <a:pt x="892" y="113"/>
                    </a:cubicBezTo>
                    <a:cubicBezTo>
                      <a:pt x="892" y="113"/>
                      <a:pt x="892" y="113"/>
                      <a:pt x="892" y="113"/>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307" y="0"/>
                    </a:moveTo>
                    <a:cubicBezTo>
                      <a:pt x="185" y="35"/>
                      <a:pt x="185" y="35"/>
                      <a:pt x="185" y="35"/>
                    </a:cubicBezTo>
                    <a:cubicBezTo>
                      <a:pt x="307" y="0"/>
                      <a:pt x="307" y="0"/>
                      <a:pt x="307" y="0"/>
                    </a:cubicBezTo>
                    <a:cubicBezTo>
                      <a:pt x="308" y="9"/>
                      <a:pt x="308" y="9"/>
                      <a:pt x="308" y="9"/>
                    </a:cubicBezTo>
                    <a:cubicBezTo>
                      <a:pt x="156" y="55"/>
                      <a:pt x="156" y="55"/>
                      <a:pt x="156" y="55"/>
                    </a:cubicBezTo>
                    <a:cubicBezTo>
                      <a:pt x="156" y="55"/>
                      <a:pt x="156" y="55"/>
                      <a:pt x="156" y="55"/>
                    </a:cubicBezTo>
                    <a:cubicBezTo>
                      <a:pt x="308" y="9"/>
                      <a:pt x="308" y="9"/>
                      <a:pt x="308" y="9"/>
                    </a:cubicBezTo>
                    <a:cubicBezTo>
                      <a:pt x="307" y="0"/>
                      <a:pt x="307" y="0"/>
                      <a:pt x="307"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4" name="Freeform 123"/>
              <p:cNvSpPr>
                <a:spLocks noEditPoints="1"/>
              </p:cNvSpPr>
              <p:nvPr>
                <p:custDataLst>
                  <p:tags r:id="rId120"/>
                </p:custDataLst>
              </p:nvPr>
            </p:nvSpPr>
            <p:spPr bwMode="auto">
              <a:xfrm flipH="1">
                <a:off x="6570978" y="5402034"/>
                <a:ext cx="3436940" cy="516379"/>
              </a:xfrm>
              <a:custGeom>
                <a:avLst/>
                <a:gdLst>
                  <a:gd name="T0" fmla="*/ 287 w 879"/>
                  <a:gd name="T1" fmla="*/ 86 h 132"/>
                  <a:gd name="T2" fmla="*/ 431 w 879"/>
                  <a:gd name="T3" fmla="*/ 132 h 132"/>
                  <a:gd name="T4" fmla="*/ 432 w 879"/>
                  <a:gd name="T5" fmla="*/ 132 h 132"/>
                  <a:gd name="T6" fmla="*/ 433 w 879"/>
                  <a:gd name="T7" fmla="*/ 132 h 132"/>
                  <a:gd name="T8" fmla="*/ 434 w 879"/>
                  <a:gd name="T9" fmla="*/ 132 h 132"/>
                  <a:gd name="T10" fmla="*/ 435 w 879"/>
                  <a:gd name="T11" fmla="*/ 132 h 132"/>
                  <a:gd name="T12" fmla="*/ 436 w 879"/>
                  <a:gd name="T13" fmla="*/ 132 h 132"/>
                  <a:gd name="T14" fmla="*/ 437 w 879"/>
                  <a:gd name="T15" fmla="*/ 132 h 132"/>
                  <a:gd name="T16" fmla="*/ 438 w 879"/>
                  <a:gd name="T17" fmla="*/ 132 h 132"/>
                  <a:gd name="T18" fmla="*/ 438 w 879"/>
                  <a:gd name="T19" fmla="*/ 132 h 132"/>
                  <a:gd name="T20" fmla="*/ 439 w 879"/>
                  <a:gd name="T21" fmla="*/ 132 h 132"/>
                  <a:gd name="T22" fmla="*/ 441 w 879"/>
                  <a:gd name="T23" fmla="*/ 132 h 132"/>
                  <a:gd name="T24" fmla="*/ 442 w 879"/>
                  <a:gd name="T25" fmla="*/ 132 h 132"/>
                  <a:gd name="T26" fmla="*/ 443 w 879"/>
                  <a:gd name="T27" fmla="*/ 132 h 132"/>
                  <a:gd name="T28" fmla="*/ 444 w 879"/>
                  <a:gd name="T29" fmla="*/ 132 h 132"/>
                  <a:gd name="T30" fmla="*/ 445 w 879"/>
                  <a:gd name="T31" fmla="*/ 132 h 132"/>
                  <a:gd name="T32" fmla="*/ 446 w 879"/>
                  <a:gd name="T33" fmla="*/ 132 h 132"/>
                  <a:gd name="T34" fmla="*/ 447 w 879"/>
                  <a:gd name="T35" fmla="*/ 132 h 132"/>
                  <a:gd name="T36" fmla="*/ 448 w 879"/>
                  <a:gd name="T37" fmla="*/ 132 h 132"/>
                  <a:gd name="T38" fmla="*/ 449 w 879"/>
                  <a:gd name="T39" fmla="*/ 132 h 132"/>
                  <a:gd name="T40" fmla="*/ 450 w 879"/>
                  <a:gd name="T41" fmla="*/ 132 h 132"/>
                  <a:gd name="T42" fmla="*/ 651 w 879"/>
                  <a:gd name="T43" fmla="*/ 77 h 132"/>
                  <a:gd name="T44" fmla="*/ 0 w 879"/>
                  <a:gd name="T45" fmla="*/ 45 h 132"/>
                  <a:gd name="T46" fmla="*/ 0 w 879"/>
                  <a:gd name="T47" fmla="*/ 45 h 132"/>
                  <a:gd name="T48" fmla="*/ 0 w 879"/>
                  <a:gd name="T49" fmla="*/ 45 h 132"/>
                  <a:gd name="T50" fmla="*/ 0 w 879"/>
                  <a:gd name="T51" fmla="*/ 45 h 132"/>
                  <a:gd name="T52" fmla="*/ 0 w 879"/>
                  <a:gd name="T53" fmla="*/ 45 h 132"/>
                  <a:gd name="T54" fmla="*/ 0 w 879"/>
                  <a:gd name="T55" fmla="*/ 46 h 132"/>
                  <a:gd name="T56" fmla="*/ 0 w 879"/>
                  <a:gd name="T57" fmla="*/ 46 h 132"/>
                  <a:gd name="T58" fmla="*/ 0 w 879"/>
                  <a:gd name="T59" fmla="*/ 46 h 132"/>
                  <a:gd name="T60" fmla="*/ 0 w 879"/>
                  <a:gd name="T61" fmla="*/ 46 h 132"/>
                  <a:gd name="T62" fmla="*/ 0 w 879"/>
                  <a:gd name="T63" fmla="*/ 46 h 132"/>
                  <a:gd name="T64" fmla="*/ 0 w 879"/>
                  <a:gd name="T65" fmla="*/ 46 h 132"/>
                  <a:gd name="T66" fmla="*/ 0 w 879"/>
                  <a:gd name="T67" fmla="*/ 47 h 132"/>
                  <a:gd name="T68" fmla="*/ 0 w 879"/>
                  <a:gd name="T69" fmla="*/ 47 h 132"/>
                  <a:gd name="T70" fmla="*/ 0 w 879"/>
                  <a:gd name="T71" fmla="*/ 47 h 132"/>
                  <a:gd name="T72" fmla="*/ 157 w 879"/>
                  <a:gd name="T73" fmla="*/ 112 h 132"/>
                  <a:gd name="T74" fmla="*/ 815 w 879"/>
                  <a:gd name="T75" fmla="*/ 0 h 132"/>
                  <a:gd name="T76" fmla="*/ 732 w 879"/>
                  <a:gd name="T77" fmla="*/ 110 h 132"/>
                  <a:gd name="T78" fmla="*/ 879 w 879"/>
                  <a:gd name="T79" fmla="*/ 47 h 132"/>
                  <a:gd name="T80" fmla="*/ 879 w 879"/>
                  <a:gd name="T81" fmla="*/ 46 h 132"/>
                  <a:gd name="T82" fmla="*/ 879 w 879"/>
                  <a:gd name="T83" fmla="*/ 46 h 132"/>
                  <a:gd name="T84" fmla="*/ 879 w 879"/>
                  <a:gd name="T85" fmla="*/ 46 h 132"/>
                  <a:gd name="T86" fmla="*/ 879 w 879"/>
                  <a:gd name="T87" fmla="*/ 46 h 132"/>
                  <a:gd name="T88" fmla="*/ 879 w 879"/>
                  <a:gd name="T89" fmla="*/ 45 h 132"/>
                  <a:gd name="T90" fmla="*/ 879 w 879"/>
                  <a:gd name="T91" fmla="*/ 45 h 132"/>
                  <a:gd name="T92" fmla="*/ 879 w 879"/>
                  <a:gd name="T93" fmla="*/ 45 h 132"/>
                  <a:gd name="T94" fmla="*/ 879 w 879"/>
                  <a:gd name="T95" fmla="*/ 45 h 132"/>
                  <a:gd name="T96" fmla="*/ 879 w 879"/>
                  <a:gd name="T97" fmla="*/ 45 h 132"/>
                  <a:gd name="T98" fmla="*/ 879 w 879"/>
                  <a:gd name="T99" fmla="*/ 45 h 132"/>
                  <a:gd name="T100" fmla="*/ 879 w 879"/>
                  <a:gd name="T101" fmla="*/ 44 h 132"/>
                  <a:gd name="T102" fmla="*/ 879 w 879"/>
                  <a:gd name="T103"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9" h="132">
                    <a:moveTo>
                      <a:pt x="567" y="71"/>
                    </a:moveTo>
                    <a:cubicBezTo>
                      <a:pt x="568" y="83"/>
                      <a:pt x="568" y="83"/>
                      <a:pt x="568" y="83"/>
                    </a:cubicBezTo>
                    <a:cubicBezTo>
                      <a:pt x="568" y="83"/>
                      <a:pt x="443" y="87"/>
                      <a:pt x="331" y="87"/>
                    </a:cubicBezTo>
                    <a:cubicBezTo>
                      <a:pt x="316" y="87"/>
                      <a:pt x="301" y="87"/>
                      <a:pt x="287" y="86"/>
                    </a:cubicBezTo>
                    <a:cubicBezTo>
                      <a:pt x="293" y="87"/>
                      <a:pt x="293" y="87"/>
                      <a:pt x="293" y="87"/>
                    </a:cubicBezTo>
                    <a:cubicBezTo>
                      <a:pt x="293" y="87"/>
                      <a:pt x="271" y="105"/>
                      <a:pt x="239" y="123"/>
                    </a:cubicBezTo>
                    <a:cubicBezTo>
                      <a:pt x="254" y="124"/>
                      <a:pt x="269" y="126"/>
                      <a:pt x="285" y="127"/>
                    </a:cubicBezTo>
                    <a:cubicBezTo>
                      <a:pt x="330" y="130"/>
                      <a:pt x="380" y="132"/>
                      <a:pt x="431" y="132"/>
                    </a:cubicBezTo>
                    <a:cubicBezTo>
                      <a:pt x="431" y="132"/>
                      <a:pt x="431" y="132"/>
                      <a:pt x="431" y="132"/>
                    </a:cubicBezTo>
                    <a:cubicBezTo>
                      <a:pt x="431"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3" y="132"/>
                      <a:pt x="433" y="132"/>
                      <a:pt x="433" y="132"/>
                    </a:cubicBezTo>
                    <a:cubicBezTo>
                      <a:pt x="433" y="132"/>
                      <a:pt x="433" y="132"/>
                      <a:pt x="433" y="132"/>
                    </a:cubicBezTo>
                    <a:cubicBezTo>
                      <a:pt x="434" y="132"/>
                      <a:pt x="434" y="132"/>
                      <a:pt x="434" y="132"/>
                    </a:cubicBezTo>
                    <a:cubicBezTo>
                      <a:pt x="434" y="132"/>
                      <a:pt x="434" y="132"/>
                      <a:pt x="434" y="132"/>
                    </a:cubicBezTo>
                    <a:cubicBezTo>
                      <a:pt x="434" y="132"/>
                      <a:pt x="434" y="132"/>
                      <a:pt x="434" y="132"/>
                    </a:cubicBezTo>
                    <a:cubicBezTo>
                      <a:pt x="434" y="132"/>
                      <a:pt x="434" y="132"/>
                      <a:pt x="434" y="132"/>
                    </a:cubicBezTo>
                    <a:cubicBezTo>
                      <a:pt x="434" y="132"/>
                      <a:pt x="434" y="132"/>
                      <a:pt x="435" y="132"/>
                    </a:cubicBezTo>
                    <a:cubicBezTo>
                      <a:pt x="435" y="132"/>
                      <a:pt x="435" y="132"/>
                      <a:pt x="435" y="132"/>
                    </a:cubicBezTo>
                    <a:cubicBezTo>
                      <a:pt x="435" y="132"/>
                      <a:pt x="435" y="132"/>
                      <a:pt x="435" y="132"/>
                    </a:cubicBezTo>
                    <a:cubicBezTo>
                      <a:pt x="435" y="132"/>
                      <a:pt x="435" y="132"/>
                      <a:pt x="435" y="132"/>
                    </a:cubicBezTo>
                    <a:cubicBezTo>
                      <a:pt x="435" y="132"/>
                      <a:pt x="435" y="132"/>
                      <a:pt x="435"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7" y="132"/>
                      <a:pt x="437" y="132"/>
                      <a:pt x="437" y="132"/>
                    </a:cubicBezTo>
                    <a:cubicBezTo>
                      <a:pt x="437" y="132"/>
                      <a:pt x="437" y="132"/>
                      <a:pt x="437" y="132"/>
                    </a:cubicBezTo>
                    <a:cubicBezTo>
                      <a:pt x="437" y="132"/>
                      <a:pt x="437" y="132"/>
                      <a:pt x="437" y="132"/>
                    </a:cubicBezTo>
                    <a:cubicBezTo>
                      <a:pt x="437" y="132"/>
                      <a:pt x="437" y="132"/>
                      <a:pt x="437" y="132"/>
                    </a:cubicBezTo>
                    <a:cubicBezTo>
                      <a:pt x="437"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9" y="132"/>
                    </a:cubicBezTo>
                    <a:cubicBezTo>
                      <a:pt x="439" y="132"/>
                      <a:pt x="439" y="132"/>
                      <a:pt x="439" y="132"/>
                    </a:cubicBezTo>
                    <a:cubicBezTo>
                      <a:pt x="439" y="132"/>
                      <a:pt x="439" y="132"/>
                      <a:pt x="439" y="132"/>
                    </a:cubicBezTo>
                    <a:cubicBezTo>
                      <a:pt x="439" y="132"/>
                      <a:pt x="439" y="132"/>
                      <a:pt x="439" y="132"/>
                    </a:cubicBezTo>
                    <a:cubicBezTo>
                      <a:pt x="439" y="132"/>
                      <a:pt x="439" y="132"/>
                      <a:pt x="440" y="132"/>
                    </a:cubicBezTo>
                    <a:cubicBezTo>
                      <a:pt x="440" y="132"/>
                      <a:pt x="440" y="132"/>
                      <a:pt x="440" y="132"/>
                    </a:cubicBezTo>
                    <a:cubicBezTo>
                      <a:pt x="440" y="132"/>
                      <a:pt x="440" y="132"/>
                      <a:pt x="440" y="132"/>
                    </a:cubicBezTo>
                    <a:cubicBezTo>
                      <a:pt x="440" y="132"/>
                      <a:pt x="440" y="132"/>
                      <a:pt x="441" y="132"/>
                    </a:cubicBezTo>
                    <a:cubicBezTo>
                      <a:pt x="441" y="132"/>
                      <a:pt x="441" y="132"/>
                      <a:pt x="441" y="132"/>
                    </a:cubicBezTo>
                    <a:cubicBezTo>
                      <a:pt x="441" y="132"/>
                      <a:pt x="441" y="132"/>
                      <a:pt x="441" y="132"/>
                    </a:cubicBezTo>
                    <a:cubicBezTo>
                      <a:pt x="441" y="132"/>
                      <a:pt x="441" y="132"/>
                      <a:pt x="441" y="132"/>
                    </a:cubicBezTo>
                    <a:cubicBezTo>
                      <a:pt x="441" y="132"/>
                      <a:pt x="442" y="132"/>
                      <a:pt x="442" y="132"/>
                    </a:cubicBezTo>
                    <a:cubicBezTo>
                      <a:pt x="442" y="132"/>
                      <a:pt x="442" y="132"/>
                      <a:pt x="442" y="132"/>
                    </a:cubicBezTo>
                    <a:cubicBezTo>
                      <a:pt x="442" y="132"/>
                      <a:pt x="442" y="132"/>
                      <a:pt x="442" y="132"/>
                    </a:cubicBezTo>
                    <a:cubicBezTo>
                      <a:pt x="442" y="132"/>
                      <a:pt x="442" y="132"/>
                      <a:pt x="442" y="132"/>
                    </a:cubicBezTo>
                    <a:cubicBezTo>
                      <a:pt x="442" y="132"/>
                      <a:pt x="443" y="132"/>
                      <a:pt x="443" y="132"/>
                    </a:cubicBezTo>
                    <a:cubicBezTo>
                      <a:pt x="443" y="132"/>
                      <a:pt x="443" y="132"/>
                      <a:pt x="443" y="132"/>
                    </a:cubicBezTo>
                    <a:cubicBezTo>
                      <a:pt x="443" y="132"/>
                      <a:pt x="443" y="132"/>
                      <a:pt x="443" y="132"/>
                    </a:cubicBezTo>
                    <a:cubicBezTo>
                      <a:pt x="443" y="132"/>
                      <a:pt x="443" y="132"/>
                      <a:pt x="443" y="132"/>
                    </a:cubicBezTo>
                    <a:cubicBezTo>
                      <a:pt x="443" y="132"/>
                      <a:pt x="444" y="132"/>
                      <a:pt x="444" y="132"/>
                    </a:cubicBezTo>
                    <a:cubicBezTo>
                      <a:pt x="444" y="132"/>
                      <a:pt x="444" y="132"/>
                      <a:pt x="444" y="132"/>
                    </a:cubicBezTo>
                    <a:cubicBezTo>
                      <a:pt x="444" y="132"/>
                      <a:pt x="444" y="132"/>
                      <a:pt x="444" y="132"/>
                    </a:cubicBezTo>
                    <a:cubicBezTo>
                      <a:pt x="444" y="132"/>
                      <a:pt x="444" y="132"/>
                      <a:pt x="444" y="132"/>
                    </a:cubicBezTo>
                    <a:cubicBezTo>
                      <a:pt x="445" y="132"/>
                      <a:pt x="445" y="132"/>
                      <a:pt x="445" y="132"/>
                    </a:cubicBezTo>
                    <a:cubicBezTo>
                      <a:pt x="445" y="132"/>
                      <a:pt x="445" y="132"/>
                      <a:pt x="445" y="132"/>
                    </a:cubicBezTo>
                    <a:cubicBezTo>
                      <a:pt x="445" y="132"/>
                      <a:pt x="445" y="132"/>
                      <a:pt x="445" y="132"/>
                    </a:cubicBezTo>
                    <a:cubicBezTo>
                      <a:pt x="445" y="132"/>
                      <a:pt x="445" y="132"/>
                      <a:pt x="445" y="132"/>
                    </a:cubicBezTo>
                    <a:cubicBezTo>
                      <a:pt x="446" y="132"/>
                      <a:pt x="446" y="132"/>
                      <a:pt x="446" y="132"/>
                    </a:cubicBezTo>
                    <a:cubicBezTo>
                      <a:pt x="446" y="132"/>
                      <a:pt x="446" y="132"/>
                      <a:pt x="446" y="132"/>
                    </a:cubicBezTo>
                    <a:cubicBezTo>
                      <a:pt x="446" y="132"/>
                      <a:pt x="446" y="132"/>
                      <a:pt x="446" y="132"/>
                    </a:cubicBezTo>
                    <a:cubicBezTo>
                      <a:pt x="446" y="132"/>
                      <a:pt x="447" y="132"/>
                      <a:pt x="447" y="132"/>
                    </a:cubicBezTo>
                    <a:cubicBezTo>
                      <a:pt x="447" y="132"/>
                      <a:pt x="447" y="132"/>
                      <a:pt x="447" y="132"/>
                    </a:cubicBezTo>
                    <a:cubicBezTo>
                      <a:pt x="447" y="132"/>
                      <a:pt x="447" y="132"/>
                      <a:pt x="447" y="132"/>
                    </a:cubicBezTo>
                    <a:cubicBezTo>
                      <a:pt x="447" y="132"/>
                      <a:pt x="447" y="132"/>
                      <a:pt x="447" y="132"/>
                    </a:cubicBezTo>
                    <a:cubicBezTo>
                      <a:pt x="448" y="132"/>
                      <a:pt x="448" y="132"/>
                      <a:pt x="448" y="132"/>
                    </a:cubicBezTo>
                    <a:cubicBezTo>
                      <a:pt x="448" y="132"/>
                      <a:pt x="448" y="132"/>
                      <a:pt x="448" y="132"/>
                    </a:cubicBezTo>
                    <a:cubicBezTo>
                      <a:pt x="448" y="132"/>
                      <a:pt x="448" y="132"/>
                      <a:pt x="448" y="132"/>
                    </a:cubicBezTo>
                    <a:cubicBezTo>
                      <a:pt x="448" y="132"/>
                      <a:pt x="448" y="132"/>
                      <a:pt x="449" y="132"/>
                    </a:cubicBezTo>
                    <a:cubicBezTo>
                      <a:pt x="449" y="132"/>
                      <a:pt x="449" y="132"/>
                      <a:pt x="449" y="132"/>
                    </a:cubicBezTo>
                    <a:cubicBezTo>
                      <a:pt x="449" y="132"/>
                      <a:pt x="449" y="132"/>
                      <a:pt x="449" y="132"/>
                    </a:cubicBezTo>
                    <a:cubicBezTo>
                      <a:pt x="449" y="132"/>
                      <a:pt x="449" y="132"/>
                      <a:pt x="449" y="132"/>
                    </a:cubicBezTo>
                    <a:cubicBezTo>
                      <a:pt x="449" y="132"/>
                      <a:pt x="450" y="132"/>
                      <a:pt x="450" y="132"/>
                    </a:cubicBezTo>
                    <a:cubicBezTo>
                      <a:pt x="450" y="132"/>
                      <a:pt x="450" y="132"/>
                      <a:pt x="450" y="132"/>
                    </a:cubicBezTo>
                    <a:cubicBezTo>
                      <a:pt x="450" y="132"/>
                      <a:pt x="450" y="132"/>
                      <a:pt x="450" y="132"/>
                    </a:cubicBezTo>
                    <a:cubicBezTo>
                      <a:pt x="450" y="132"/>
                      <a:pt x="450" y="132"/>
                      <a:pt x="450" y="132"/>
                    </a:cubicBezTo>
                    <a:cubicBezTo>
                      <a:pt x="538" y="132"/>
                      <a:pt x="619" y="127"/>
                      <a:pt x="687" y="117"/>
                    </a:cubicBezTo>
                    <a:cubicBezTo>
                      <a:pt x="673" y="108"/>
                      <a:pt x="659" y="95"/>
                      <a:pt x="651" y="77"/>
                    </a:cubicBezTo>
                    <a:cubicBezTo>
                      <a:pt x="651" y="77"/>
                      <a:pt x="651" y="77"/>
                      <a:pt x="651" y="77"/>
                    </a:cubicBezTo>
                    <a:cubicBezTo>
                      <a:pt x="650" y="77"/>
                      <a:pt x="568" y="71"/>
                      <a:pt x="567" y="71"/>
                    </a:cubicBezTo>
                    <a:moveTo>
                      <a:pt x="34" y="12"/>
                    </a:moveTo>
                    <a:cubicBezTo>
                      <a:pt x="12" y="22"/>
                      <a:pt x="0" y="33"/>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3" y="73"/>
                      <a:pt x="63" y="96"/>
                      <a:pt x="157" y="112"/>
                    </a:cubicBezTo>
                    <a:cubicBezTo>
                      <a:pt x="157" y="112"/>
                      <a:pt x="157" y="112"/>
                      <a:pt x="157" y="112"/>
                    </a:cubicBezTo>
                    <a:cubicBezTo>
                      <a:pt x="157" y="112"/>
                      <a:pt x="157" y="112"/>
                      <a:pt x="157" y="112"/>
                    </a:cubicBezTo>
                    <a:cubicBezTo>
                      <a:pt x="190" y="83"/>
                      <a:pt x="190" y="83"/>
                      <a:pt x="190" y="83"/>
                    </a:cubicBezTo>
                    <a:cubicBezTo>
                      <a:pt x="110" y="78"/>
                      <a:pt x="55" y="51"/>
                      <a:pt x="34" y="12"/>
                    </a:cubicBezTo>
                    <a:moveTo>
                      <a:pt x="815" y="0"/>
                    </a:moveTo>
                    <a:cubicBezTo>
                      <a:pt x="788" y="11"/>
                      <a:pt x="760" y="18"/>
                      <a:pt x="746" y="22"/>
                    </a:cubicBezTo>
                    <a:cubicBezTo>
                      <a:pt x="737" y="24"/>
                      <a:pt x="717" y="28"/>
                      <a:pt x="691" y="33"/>
                    </a:cubicBezTo>
                    <a:cubicBezTo>
                      <a:pt x="691" y="33"/>
                      <a:pt x="691" y="33"/>
                      <a:pt x="691" y="33"/>
                    </a:cubicBezTo>
                    <a:cubicBezTo>
                      <a:pt x="732" y="110"/>
                      <a:pt x="732" y="110"/>
                      <a:pt x="732" y="110"/>
                    </a:cubicBezTo>
                    <a:cubicBezTo>
                      <a:pt x="820" y="95"/>
                      <a:pt x="877" y="72"/>
                      <a:pt x="879" y="47"/>
                    </a:cubicBezTo>
                    <a:cubicBezTo>
                      <a:pt x="879" y="47"/>
                      <a:pt x="879" y="47"/>
                      <a:pt x="879" y="47"/>
                    </a:cubicBezTo>
                    <a:cubicBezTo>
                      <a:pt x="879" y="47"/>
                      <a:pt x="879" y="47"/>
                      <a:pt x="879" y="47"/>
                    </a:cubicBezTo>
                    <a:cubicBezTo>
                      <a:pt x="879" y="47"/>
                      <a:pt x="879" y="47"/>
                      <a:pt x="879" y="47"/>
                    </a:cubicBezTo>
                    <a:cubicBezTo>
                      <a:pt x="879" y="47"/>
                      <a:pt x="879" y="47"/>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8" y="28"/>
                      <a:pt x="854" y="13"/>
                      <a:pt x="815" y="0"/>
                    </a:cubicBezTo>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85" name="Freeform 124"/>
              <p:cNvSpPr>
                <a:spLocks noEditPoints="1"/>
              </p:cNvSpPr>
              <p:nvPr>
                <p:custDataLst>
                  <p:tags r:id="rId121"/>
                </p:custDataLst>
              </p:nvPr>
            </p:nvSpPr>
            <p:spPr bwMode="auto">
              <a:xfrm flipH="1">
                <a:off x="6520681" y="4826976"/>
                <a:ext cx="1810680" cy="704154"/>
              </a:xfrm>
              <a:custGeom>
                <a:avLst/>
                <a:gdLst>
                  <a:gd name="T0" fmla="*/ 0 w 463"/>
                  <a:gd name="T1" fmla="*/ 133 h 180"/>
                  <a:gd name="T2" fmla="*/ 2 w 463"/>
                  <a:gd name="T3" fmla="*/ 130 h 180"/>
                  <a:gd name="T4" fmla="*/ 188 w 463"/>
                  <a:gd name="T5" fmla="*/ 62 h 180"/>
                  <a:gd name="T6" fmla="*/ 58 w 463"/>
                  <a:gd name="T7" fmla="*/ 64 h 180"/>
                  <a:gd name="T8" fmla="*/ 129 w 463"/>
                  <a:gd name="T9" fmla="*/ 156 h 180"/>
                  <a:gd name="T10" fmla="*/ 139 w 463"/>
                  <a:gd name="T11" fmla="*/ 161 h 180"/>
                  <a:gd name="T12" fmla="*/ 210 w 463"/>
                  <a:gd name="T13" fmla="*/ 174 h 180"/>
                  <a:gd name="T14" fmla="*/ 317 w 463"/>
                  <a:gd name="T15" fmla="*/ 169 h 180"/>
                  <a:gd name="T16" fmla="*/ 386 w 463"/>
                  <a:gd name="T17" fmla="*/ 147 h 180"/>
                  <a:gd name="T18" fmla="*/ 463 w 463"/>
                  <a:gd name="T19" fmla="*/ 82 h 180"/>
                  <a:gd name="T20" fmla="*/ 463 w 463"/>
                  <a:gd name="T21" fmla="*/ 82 h 180"/>
                  <a:gd name="T22" fmla="*/ 463 w 463"/>
                  <a:gd name="T23" fmla="*/ 81 h 180"/>
                  <a:gd name="T24" fmla="*/ 463 w 463"/>
                  <a:gd name="T25" fmla="*/ 81 h 180"/>
                  <a:gd name="T26" fmla="*/ 463 w 463"/>
                  <a:gd name="T27" fmla="*/ 81 h 180"/>
                  <a:gd name="T28" fmla="*/ 463 w 463"/>
                  <a:gd name="T29" fmla="*/ 81 h 180"/>
                  <a:gd name="T30" fmla="*/ 463 w 463"/>
                  <a:gd name="T31" fmla="*/ 81 h 180"/>
                  <a:gd name="T32" fmla="*/ 463 w 463"/>
                  <a:gd name="T33" fmla="*/ 81 h 180"/>
                  <a:gd name="T34" fmla="*/ 463 w 463"/>
                  <a:gd name="T35" fmla="*/ 81 h 180"/>
                  <a:gd name="T36" fmla="*/ 463 w 463"/>
                  <a:gd name="T37" fmla="*/ 80 h 180"/>
                  <a:gd name="T38" fmla="*/ 463 w 463"/>
                  <a:gd name="T39" fmla="*/ 80 h 180"/>
                  <a:gd name="T40" fmla="*/ 463 w 463"/>
                  <a:gd name="T41" fmla="*/ 80 h 180"/>
                  <a:gd name="T42" fmla="*/ 463 w 463"/>
                  <a:gd name="T43" fmla="*/ 80 h 180"/>
                  <a:gd name="T44" fmla="*/ 463 w 463"/>
                  <a:gd name="T45" fmla="*/ 80 h 180"/>
                  <a:gd name="T46" fmla="*/ 463 w 463"/>
                  <a:gd name="T47" fmla="*/ 80 h 180"/>
                  <a:gd name="T48" fmla="*/ 463 w 463"/>
                  <a:gd name="T49" fmla="*/ 80 h 180"/>
                  <a:gd name="T50" fmla="*/ 463 w 463"/>
                  <a:gd name="T51" fmla="*/ 80 h 180"/>
                  <a:gd name="T52" fmla="*/ 463 w 463"/>
                  <a:gd name="T53" fmla="*/ 80 h 180"/>
                  <a:gd name="T54" fmla="*/ 463 w 463"/>
                  <a:gd name="T55" fmla="*/ 80 h 180"/>
                  <a:gd name="T56" fmla="*/ 463 w 463"/>
                  <a:gd name="T57" fmla="*/ 79 h 180"/>
                  <a:gd name="T58" fmla="*/ 463 w 463"/>
                  <a:gd name="T59" fmla="*/ 79 h 180"/>
                  <a:gd name="T60" fmla="*/ 463 w 463"/>
                  <a:gd name="T61" fmla="*/ 79 h 180"/>
                  <a:gd name="T62" fmla="*/ 463 w 463"/>
                  <a:gd name="T63" fmla="*/ 79 h 180"/>
                  <a:gd name="T64" fmla="*/ 463 w 463"/>
                  <a:gd name="T65" fmla="*/ 79 h 180"/>
                  <a:gd name="T66" fmla="*/ 425 w 463"/>
                  <a:gd name="T67" fmla="*/ 2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3" h="180">
                    <a:moveTo>
                      <a:pt x="2" y="130"/>
                    </a:moveTo>
                    <a:cubicBezTo>
                      <a:pt x="0" y="133"/>
                      <a:pt x="0" y="133"/>
                      <a:pt x="0" y="133"/>
                    </a:cubicBezTo>
                    <a:cubicBezTo>
                      <a:pt x="84" y="150"/>
                      <a:pt x="84" y="150"/>
                      <a:pt x="84" y="150"/>
                    </a:cubicBezTo>
                    <a:cubicBezTo>
                      <a:pt x="60" y="144"/>
                      <a:pt x="32" y="137"/>
                      <a:pt x="2" y="130"/>
                    </a:cubicBezTo>
                    <a:moveTo>
                      <a:pt x="356" y="0"/>
                    </a:moveTo>
                    <a:cubicBezTo>
                      <a:pt x="298" y="11"/>
                      <a:pt x="241" y="39"/>
                      <a:pt x="188" y="62"/>
                    </a:cubicBezTo>
                    <a:cubicBezTo>
                      <a:pt x="167" y="72"/>
                      <a:pt x="143" y="77"/>
                      <a:pt x="118" y="77"/>
                    </a:cubicBezTo>
                    <a:cubicBezTo>
                      <a:pt x="97" y="77"/>
                      <a:pt x="77" y="73"/>
                      <a:pt x="58" y="64"/>
                    </a:cubicBezTo>
                    <a:cubicBezTo>
                      <a:pt x="5" y="127"/>
                      <a:pt x="5" y="127"/>
                      <a:pt x="5" y="127"/>
                    </a:cubicBezTo>
                    <a:cubicBezTo>
                      <a:pt x="59" y="140"/>
                      <a:pt x="108" y="151"/>
                      <a:pt x="129" y="156"/>
                    </a:cubicBezTo>
                    <a:cubicBezTo>
                      <a:pt x="135" y="158"/>
                      <a:pt x="139" y="159"/>
                      <a:pt x="139" y="159"/>
                    </a:cubicBezTo>
                    <a:cubicBezTo>
                      <a:pt x="139" y="161"/>
                      <a:pt x="139" y="161"/>
                      <a:pt x="139" y="161"/>
                    </a:cubicBezTo>
                    <a:cubicBezTo>
                      <a:pt x="210" y="174"/>
                      <a:pt x="210" y="174"/>
                      <a:pt x="210" y="174"/>
                    </a:cubicBezTo>
                    <a:cubicBezTo>
                      <a:pt x="210" y="174"/>
                      <a:pt x="210" y="174"/>
                      <a:pt x="210" y="174"/>
                    </a:cubicBezTo>
                    <a:cubicBezTo>
                      <a:pt x="262" y="180"/>
                      <a:pt x="262" y="180"/>
                      <a:pt x="262" y="180"/>
                    </a:cubicBezTo>
                    <a:cubicBezTo>
                      <a:pt x="288" y="175"/>
                      <a:pt x="308" y="171"/>
                      <a:pt x="317" y="169"/>
                    </a:cubicBezTo>
                    <a:cubicBezTo>
                      <a:pt x="331" y="165"/>
                      <a:pt x="359" y="158"/>
                      <a:pt x="386" y="147"/>
                    </a:cubicBezTo>
                    <a:cubicBezTo>
                      <a:pt x="386" y="147"/>
                      <a:pt x="386" y="147"/>
                      <a:pt x="386" y="147"/>
                    </a:cubicBezTo>
                    <a:cubicBezTo>
                      <a:pt x="424" y="131"/>
                      <a:pt x="462" y="109"/>
                      <a:pt x="463" y="82"/>
                    </a:cubicBezTo>
                    <a:cubicBezTo>
                      <a:pt x="463" y="82"/>
                      <a:pt x="463" y="82"/>
                      <a:pt x="463" y="82"/>
                    </a:cubicBezTo>
                    <a:cubicBezTo>
                      <a:pt x="463" y="82"/>
                      <a:pt x="463" y="82"/>
                      <a:pt x="463" y="82"/>
                    </a:cubicBezTo>
                    <a:cubicBezTo>
                      <a:pt x="463" y="82"/>
                      <a:pt x="463" y="82"/>
                      <a:pt x="463" y="82"/>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1" y="31"/>
                      <a:pt x="425" y="24"/>
                      <a:pt x="425" y="24"/>
                    </a:cubicBezTo>
                    <a:cubicBezTo>
                      <a:pt x="425" y="24"/>
                      <a:pt x="425" y="24"/>
                      <a:pt x="425" y="24"/>
                    </a:cubicBezTo>
                    <a:cubicBezTo>
                      <a:pt x="356" y="0"/>
                      <a:pt x="356" y="0"/>
                      <a:pt x="356"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6" name="Freeform 125"/>
              <p:cNvSpPr/>
              <p:nvPr>
                <p:custDataLst>
                  <p:tags r:id="rId122"/>
                </p:custDataLst>
              </p:nvPr>
            </p:nvSpPr>
            <p:spPr bwMode="auto">
              <a:xfrm flipH="1">
                <a:off x="7786480" y="4741471"/>
                <a:ext cx="2127550" cy="1000903"/>
              </a:xfrm>
              <a:custGeom>
                <a:avLst/>
                <a:gdLst>
                  <a:gd name="T0" fmla="*/ 284 w 544"/>
                  <a:gd name="T1" fmla="*/ 0 h 256"/>
                  <a:gd name="T2" fmla="*/ 132 w 544"/>
                  <a:gd name="T3" fmla="*/ 46 h 256"/>
                  <a:gd name="T4" fmla="*/ 132 w 544"/>
                  <a:gd name="T5" fmla="*/ 46 h 256"/>
                  <a:gd name="T6" fmla="*/ 71 w 544"/>
                  <a:gd name="T7" fmla="*/ 65 h 256"/>
                  <a:gd name="T8" fmla="*/ 68 w 544"/>
                  <a:gd name="T9" fmla="*/ 66 h 256"/>
                  <a:gd name="T10" fmla="*/ 12 w 544"/>
                  <a:gd name="T11" fmla="*/ 110 h 256"/>
                  <a:gd name="T12" fmla="*/ 0 w 544"/>
                  <a:gd name="T13" fmla="*/ 146 h 256"/>
                  <a:gd name="T14" fmla="*/ 1 w 544"/>
                  <a:gd name="T15" fmla="*/ 153 h 256"/>
                  <a:gd name="T16" fmla="*/ 1 w 544"/>
                  <a:gd name="T17" fmla="*/ 153 h 256"/>
                  <a:gd name="T18" fmla="*/ 1 w 544"/>
                  <a:gd name="T19" fmla="*/ 153 h 256"/>
                  <a:gd name="T20" fmla="*/ 1 w 544"/>
                  <a:gd name="T21" fmla="*/ 153 h 256"/>
                  <a:gd name="T22" fmla="*/ 1 w 544"/>
                  <a:gd name="T23" fmla="*/ 153 h 256"/>
                  <a:gd name="T24" fmla="*/ 10 w 544"/>
                  <a:gd name="T25" fmla="*/ 181 h 256"/>
                  <a:gd name="T26" fmla="*/ 10 w 544"/>
                  <a:gd name="T27" fmla="*/ 181 h 256"/>
                  <a:gd name="T28" fmla="*/ 166 w 544"/>
                  <a:gd name="T29" fmla="*/ 252 h 256"/>
                  <a:gd name="T30" fmla="*/ 166 w 544"/>
                  <a:gd name="T31" fmla="*/ 252 h 256"/>
                  <a:gd name="T32" fmla="*/ 263 w 544"/>
                  <a:gd name="T33" fmla="*/ 255 h 256"/>
                  <a:gd name="T34" fmla="*/ 307 w 544"/>
                  <a:gd name="T35" fmla="*/ 256 h 256"/>
                  <a:gd name="T36" fmla="*/ 544 w 544"/>
                  <a:gd name="T37" fmla="*/ 252 h 256"/>
                  <a:gd name="T38" fmla="*/ 543 w 544"/>
                  <a:gd name="T39" fmla="*/ 240 h 256"/>
                  <a:gd name="T40" fmla="*/ 543 w 544"/>
                  <a:gd name="T41" fmla="*/ 240 h 256"/>
                  <a:gd name="T42" fmla="*/ 541 w 544"/>
                  <a:gd name="T43" fmla="*/ 184 h 256"/>
                  <a:gd name="T44" fmla="*/ 489 w 544"/>
                  <a:gd name="T45" fmla="*/ 172 h 256"/>
                  <a:gd name="T46" fmla="*/ 405 w 544"/>
                  <a:gd name="T47" fmla="*/ 155 h 256"/>
                  <a:gd name="T48" fmla="*/ 407 w 544"/>
                  <a:gd name="T49" fmla="*/ 152 h 256"/>
                  <a:gd name="T50" fmla="*/ 231 w 544"/>
                  <a:gd name="T51" fmla="*/ 110 h 256"/>
                  <a:gd name="T52" fmla="*/ 174 w 544"/>
                  <a:gd name="T53" fmla="*/ 103 h 256"/>
                  <a:gd name="T54" fmla="*/ 99 w 544"/>
                  <a:gd name="T55" fmla="*/ 115 h 256"/>
                  <a:gd name="T56" fmla="*/ 98 w 544"/>
                  <a:gd name="T57" fmla="*/ 115 h 256"/>
                  <a:gd name="T58" fmla="*/ 97 w 544"/>
                  <a:gd name="T59" fmla="*/ 111 h 256"/>
                  <a:gd name="T60" fmla="*/ 174 w 544"/>
                  <a:gd name="T61" fmla="*/ 99 h 256"/>
                  <a:gd name="T62" fmla="*/ 232 w 544"/>
                  <a:gd name="T63" fmla="*/ 106 h 256"/>
                  <a:gd name="T64" fmla="*/ 410 w 544"/>
                  <a:gd name="T65" fmla="*/ 149 h 256"/>
                  <a:gd name="T66" fmla="*/ 463 w 544"/>
                  <a:gd name="T67" fmla="*/ 86 h 256"/>
                  <a:gd name="T68" fmla="*/ 440 w 544"/>
                  <a:gd name="T69" fmla="*/ 72 h 256"/>
                  <a:gd name="T70" fmla="*/ 301 w 544"/>
                  <a:gd name="T71" fmla="*/ 72 h 256"/>
                  <a:gd name="T72" fmla="*/ 298 w 544"/>
                  <a:gd name="T73" fmla="*/ 72 h 256"/>
                  <a:gd name="T74" fmla="*/ 220 w 544"/>
                  <a:gd name="T75" fmla="*/ 38 h 256"/>
                  <a:gd name="T76" fmla="*/ 217 w 544"/>
                  <a:gd name="T77" fmla="*/ 33 h 256"/>
                  <a:gd name="T78" fmla="*/ 314 w 544"/>
                  <a:gd name="T79" fmla="*/ 29 h 256"/>
                  <a:gd name="T80" fmla="*/ 318 w 544"/>
                  <a:gd name="T81" fmla="*/ 19 h 256"/>
                  <a:gd name="T82" fmla="*/ 286 w 544"/>
                  <a:gd name="T83" fmla="*/ 20 h 256"/>
                  <a:gd name="T84" fmla="*/ 284 w 544"/>
                  <a:gd name="T85" fmla="*/ 0 h 256"/>
                  <a:gd name="T86" fmla="*/ 284 w 544"/>
                  <a:gd name="T8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4" h="256">
                    <a:moveTo>
                      <a:pt x="284" y="0"/>
                    </a:moveTo>
                    <a:cubicBezTo>
                      <a:pt x="132" y="46"/>
                      <a:pt x="132" y="46"/>
                      <a:pt x="132" y="46"/>
                    </a:cubicBezTo>
                    <a:cubicBezTo>
                      <a:pt x="132" y="46"/>
                      <a:pt x="132" y="46"/>
                      <a:pt x="132" y="46"/>
                    </a:cubicBezTo>
                    <a:cubicBezTo>
                      <a:pt x="71" y="65"/>
                      <a:pt x="71" y="65"/>
                      <a:pt x="71" y="65"/>
                    </a:cubicBezTo>
                    <a:cubicBezTo>
                      <a:pt x="68" y="66"/>
                      <a:pt x="68" y="66"/>
                      <a:pt x="68" y="66"/>
                    </a:cubicBezTo>
                    <a:cubicBezTo>
                      <a:pt x="68" y="66"/>
                      <a:pt x="32" y="82"/>
                      <a:pt x="12" y="110"/>
                    </a:cubicBezTo>
                    <a:cubicBezTo>
                      <a:pt x="5" y="120"/>
                      <a:pt x="0" y="132"/>
                      <a:pt x="0" y="146"/>
                    </a:cubicBezTo>
                    <a:cubicBezTo>
                      <a:pt x="0" y="148"/>
                      <a:pt x="1" y="150"/>
                      <a:pt x="1" y="153"/>
                    </a:cubicBezTo>
                    <a:cubicBezTo>
                      <a:pt x="1" y="153"/>
                      <a:pt x="1" y="153"/>
                      <a:pt x="1" y="153"/>
                    </a:cubicBezTo>
                    <a:cubicBezTo>
                      <a:pt x="1" y="153"/>
                      <a:pt x="1" y="153"/>
                      <a:pt x="1" y="153"/>
                    </a:cubicBezTo>
                    <a:cubicBezTo>
                      <a:pt x="1" y="153"/>
                      <a:pt x="1" y="153"/>
                      <a:pt x="1" y="153"/>
                    </a:cubicBezTo>
                    <a:cubicBezTo>
                      <a:pt x="1" y="153"/>
                      <a:pt x="1" y="153"/>
                      <a:pt x="1" y="153"/>
                    </a:cubicBezTo>
                    <a:cubicBezTo>
                      <a:pt x="2" y="163"/>
                      <a:pt x="5" y="172"/>
                      <a:pt x="10" y="181"/>
                    </a:cubicBezTo>
                    <a:cubicBezTo>
                      <a:pt x="10" y="181"/>
                      <a:pt x="10" y="181"/>
                      <a:pt x="10" y="181"/>
                    </a:cubicBezTo>
                    <a:cubicBezTo>
                      <a:pt x="31" y="220"/>
                      <a:pt x="86" y="247"/>
                      <a:pt x="166" y="252"/>
                    </a:cubicBezTo>
                    <a:cubicBezTo>
                      <a:pt x="166" y="252"/>
                      <a:pt x="166" y="252"/>
                      <a:pt x="166" y="252"/>
                    </a:cubicBezTo>
                    <a:cubicBezTo>
                      <a:pt x="263" y="255"/>
                      <a:pt x="263" y="255"/>
                      <a:pt x="263" y="255"/>
                    </a:cubicBezTo>
                    <a:cubicBezTo>
                      <a:pt x="277" y="256"/>
                      <a:pt x="292" y="256"/>
                      <a:pt x="307" y="256"/>
                    </a:cubicBezTo>
                    <a:cubicBezTo>
                      <a:pt x="419" y="256"/>
                      <a:pt x="544" y="252"/>
                      <a:pt x="544" y="252"/>
                    </a:cubicBezTo>
                    <a:cubicBezTo>
                      <a:pt x="543" y="240"/>
                      <a:pt x="543" y="240"/>
                      <a:pt x="543" y="240"/>
                    </a:cubicBezTo>
                    <a:cubicBezTo>
                      <a:pt x="543" y="240"/>
                      <a:pt x="543" y="240"/>
                      <a:pt x="543" y="240"/>
                    </a:cubicBezTo>
                    <a:cubicBezTo>
                      <a:pt x="541" y="184"/>
                      <a:pt x="541" y="184"/>
                      <a:pt x="541" y="184"/>
                    </a:cubicBezTo>
                    <a:cubicBezTo>
                      <a:pt x="534" y="182"/>
                      <a:pt x="515" y="178"/>
                      <a:pt x="489" y="172"/>
                    </a:cubicBezTo>
                    <a:cubicBezTo>
                      <a:pt x="405" y="155"/>
                      <a:pt x="405" y="155"/>
                      <a:pt x="405" y="155"/>
                    </a:cubicBezTo>
                    <a:cubicBezTo>
                      <a:pt x="407" y="152"/>
                      <a:pt x="407" y="152"/>
                      <a:pt x="407" y="152"/>
                    </a:cubicBezTo>
                    <a:cubicBezTo>
                      <a:pt x="340" y="136"/>
                      <a:pt x="266" y="119"/>
                      <a:pt x="231" y="110"/>
                    </a:cubicBezTo>
                    <a:cubicBezTo>
                      <a:pt x="211" y="105"/>
                      <a:pt x="191" y="103"/>
                      <a:pt x="174" y="103"/>
                    </a:cubicBezTo>
                    <a:cubicBezTo>
                      <a:pt x="132" y="103"/>
                      <a:pt x="102" y="114"/>
                      <a:pt x="99" y="115"/>
                    </a:cubicBezTo>
                    <a:cubicBezTo>
                      <a:pt x="98" y="115"/>
                      <a:pt x="98" y="115"/>
                      <a:pt x="98" y="115"/>
                    </a:cubicBezTo>
                    <a:cubicBezTo>
                      <a:pt x="97" y="111"/>
                      <a:pt x="97" y="111"/>
                      <a:pt x="97" y="111"/>
                    </a:cubicBezTo>
                    <a:cubicBezTo>
                      <a:pt x="97" y="111"/>
                      <a:pt x="129" y="99"/>
                      <a:pt x="174" y="99"/>
                    </a:cubicBezTo>
                    <a:cubicBezTo>
                      <a:pt x="191" y="99"/>
                      <a:pt x="211" y="101"/>
                      <a:pt x="232" y="106"/>
                    </a:cubicBezTo>
                    <a:cubicBezTo>
                      <a:pt x="267" y="115"/>
                      <a:pt x="342" y="133"/>
                      <a:pt x="410" y="149"/>
                    </a:cubicBezTo>
                    <a:cubicBezTo>
                      <a:pt x="463" y="86"/>
                      <a:pt x="463" y="86"/>
                      <a:pt x="463" y="86"/>
                    </a:cubicBezTo>
                    <a:cubicBezTo>
                      <a:pt x="455" y="83"/>
                      <a:pt x="447" y="78"/>
                      <a:pt x="440" y="72"/>
                    </a:cubicBezTo>
                    <a:cubicBezTo>
                      <a:pt x="301" y="72"/>
                      <a:pt x="301" y="72"/>
                      <a:pt x="301" y="72"/>
                    </a:cubicBezTo>
                    <a:cubicBezTo>
                      <a:pt x="298" y="72"/>
                      <a:pt x="298" y="72"/>
                      <a:pt x="298" y="72"/>
                    </a:cubicBezTo>
                    <a:cubicBezTo>
                      <a:pt x="220" y="38"/>
                      <a:pt x="220" y="38"/>
                      <a:pt x="220" y="38"/>
                    </a:cubicBezTo>
                    <a:cubicBezTo>
                      <a:pt x="217" y="33"/>
                      <a:pt x="217" y="33"/>
                      <a:pt x="217" y="33"/>
                    </a:cubicBezTo>
                    <a:cubicBezTo>
                      <a:pt x="314" y="29"/>
                      <a:pt x="314" y="29"/>
                      <a:pt x="314" y="29"/>
                    </a:cubicBezTo>
                    <a:cubicBezTo>
                      <a:pt x="318" y="19"/>
                      <a:pt x="318" y="19"/>
                      <a:pt x="318" y="19"/>
                    </a:cubicBezTo>
                    <a:cubicBezTo>
                      <a:pt x="286" y="20"/>
                      <a:pt x="286" y="20"/>
                      <a:pt x="286" y="20"/>
                    </a:cubicBezTo>
                    <a:cubicBezTo>
                      <a:pt x="284" y="0"/>
                      <a:pt x="284" y="0"/>
                      <a:pt x="284" y="0"/>
                    </a:cubicBezTo>
                    <a:cubicBezTo>
                      <a:pt x="284" y="0"/>
                      <a:pt x="284" y="0"/>
                      <a:pt x="284" y="0"/>
                    </a:cubicBezTo>
                  </a:path>
                </a:pathLst>
              </a:custGeom>
              <a:solidFill>
                <a:srgbClr val="1B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7" name="Freeform 126"/>
              <p:cNvSpPr/>
              <p:nvPr>
                <p:custDataLst>
                  <p:tags r:id="rId123"/>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8" name="Freeform 127"/>
              <p:cNvSpPr/>
              <p:nvPr>
                <p:custDataLst>
                  <p:tags r:id="rId124"/>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9" name="Freeform 128"/>
              <p:cNvSpPr/>
              <p:nvPr>
                <p:custDataLst>
                  <p:tags r:id="rId125"/>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close/>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0" name="Freeform 129"/>
              <p:cNvSpPr/>
              <p:nvPr>
                <p:custDataLst>
                  <p:tags r:id="rId126"/>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1" name="Freeform 130"/>
              <p:cNvSpPr>
                <a:spLocks noEditPoints="1"/>
              </p:cNvSpPr>
              <p:nvPr>
                <p:custDataLst>
                  <p:tags r:id="rId127"/>
                </p:custDataLst>
              </p:nvPr>
            </p:nvSpPr>
            <p:spPr bwMode="auto">
              <a:xfrm flipH="1">
                <a:off x="9285321" y="4842064"/>
                <a:ext cx="35208" cy="5029"/>
              </a:xfrm>
              <a:custGeom>
                <a:avLst/>
                <a:gdLst>
                  <a:gd name="T0" fmla="*/ 0 w 9"/>
                  <a:gd name="T1" fmla="*/ 1 h 1"/>
                  <a:gd name="T2" fmla="*/ 0 w 9"/>
                  <a:gd name="T3" fmla="*/ 1 h 1"/>
                  <a:gd name="T4" fmla="*/ 0 w 9"/>
                  <a:gd name="T5" fmla="*/ 1 h 1"/>
                  <a:gd name="T6" fmla="*/ 0 w 9"/>
                  <a:gd name="T7" fmla="*/ 1 h 1"/>
                  <a:gd name="T8" fmla="*/ 9 w 9"/>
                  <a:gd name="T9" fmla="*/ 0 h 1"/>
                  <a:gd name="T10" fmla="*/ 0 w 9"/>
                  <a:gd name="T11" fmla="*/ 1 h 1"/>
                  <a:gd name="T12" fmla="*/ 9 w 9"/>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0" y="1"/>
                    </a:moveTo>
                    <a:cubicBezTo>
                      <a:pt x="0" y="1"/>
                      <a:pt x="0" y="1"/>
                      <a:pt x="0" y="1"/>
                    </a:cubicBezTo>
                    <a:cubicBezTo>
                      <a:pt x="0" y="1"/>
                      <a:pt x="0" y="1"/>
                      <a:pt x="0" y="1"/>
                    </a:cubicBezTo>
                    <a:cubicBezTo>
                      <a:pt x="0" y="1"/>
                      <a:pt x="0" y="1"/>
                      <a:pt x="0" y="1"/>
                    </a:cubicBezTo>
                    <a:moveTo>
                      <a:pt x="9" y="0"/>
                    </a:moveTo>
                    <a:cubicBezTo>
                      <a:pt x="6" y="1"/>
                      <a:pt x="3" y="1"/>
                      <a:pt x="0" y="1"/>
                    </a:cubicBezTo>
                    <a:cubicBezTo>
                      <a:pt x="3" y="1"/>
                      <a:pt x="6" y="1"/>
                      <a:pt x="9"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2" name="Freeform 131"/>
              <p:cNvSpPr/>
              <p:nvPr>
                <p:custDataLst>
                  <p:tags r:id="rId128"/>
                </p:custDataLst>
              </p:nvPr>
            </p:nvSpPr>
            <p:spPr bwMode="auto">
              <a:xfrm flipH="1">
                <a:off x="8537577" y="4104380"/>
                <a:ext cx="927136" cy="742714"/>
              </a:xfrm>
              <a:custGeom>
                <a:avLst/>
                <a:gdLst>
                  <a:gd name="T0" fmla="*/ 30 w 237"/>
                  <a:gd name="T1" fmla="*/ 0 h 190"/>
                  <a:gd name="T2" fmla="*/ 30 w 237"/>
                  <a:gd name="T3" fmla="*/ 0 h 190"/>
                  <a:gd name="T4" fmla="*/ 25 w 237"/>
                  <a:gd name="T5" fmla="*/ 31 h 190"/>
                  <a:gd name="T6" fmla="*/ 23 w 237"/>
                  <a:gd name="T7" fmla="*/ 39 h 190"/>
                  <a:gd name="T8" fmla="*/ 4 w 237"/>
                  <a:gd name="T9" fmla="*/ 151 h 190"/>
                  <a:gd name="T10" fmla="*/ 4 w 237"/>
                  <a:gd name="T11" fmla="*/ 151 h 190"/>
                  <a:gd name="T12" fmla="*/ 37 w 237"/>
                  <a:gd name="T13" fmla="*/ 190 h 190"/>
                  <a:gd name="T14" fmla="*/ 37 w 237"/>
                  <a:gd name="T15" fmla="*/ 190 h 190"/>
                  <a:gd name="T16" fmla="*/ 37 w 237"/>
                  <a:gd name="T17" fmla="*/ 190 h 190"/>
                  <a:gd name="T18" fmla="*/ 46 w 237"/>
                  <a:gd name="T19" fmla="*/ 189 h 190"/>
                  <a:gd name="T20" fmla="*/ 46 w 237"/>
                  <a:gd name="T21" fmla="*/ 189 h 190"/>
                  <a:gd name="T22" fmla="*/ 46 w 237"/>
                  <a:gd name="T23" fmla="*/ 189 h 190"/>
                  <a:gd name="T24" fmla="*/ 168 w 237"/>
                  <a:gd name="T25" fmla="*/ 154 h 190"/>
                  <a:gd name="T26" fmla="*/ 218 w 237"/>
                  <a:gd name="T27" fmla="*/ 140 h 190"/>
                  <a:gd name="T28" fmla="*/ 237 w 237"/>
                  <a:gd name="T29" fmla="*/ 89 h 190"/>
                  <a:gd name="T30" fmla="*/ 230 w 237"/>
                  <a:gd name="T31" fmla="*/ 87 h 190"/>
                  <a:gd name="T32" fmla="*/ 187 w 237"/>
                  <a:gd name="T33" fmla="*/ 84 h 190"/>
                  <a:gd name="T34" fmla="*/ 186 w 237"/>
                  <a:gd name="T35" fmla="*/ 85 h 190"/>
                  <a:gd name="T36" fmla="*/ 186 w 237"/>
                  <a:gd name="T37" fmla="*/ 85 h 190"/>
                  <a:gd name="T38" fmla="*/ 41 w 237"/>
                  <a:gd name="T39" fmla="*/ 79 h 190"/>
                  <a:gd name="T40" fmla="*/ 40 w 237"/>
                  <a:gd name="T41" fmla="*/ 78 h 190"/>
                  <a:gd name="T42" fmla="*/ 41 w 237"/>
                  <a:gd name="T43" fmla="*/ 77 h 190"/>
                  <a:gd name="T44" fmla="*/ 41 w 237"/>
                  <a:gd name="T45" fmla="*/ 77 h 190"/>
                  <a:gd name="T46" fmla="*/ 152 w 237"/>
                  <a:gd name="T47" fmla="*/ 82 h 190"/>
                  <a:gd name="T48" fmla="*/ 109 w 237"/>
                  <a:gd name="T49" fmla="*/ 79 h 190"/>
                  <a:gd name="T50" fmla="*/ 114 w 237"/>
                  <a:gd name="T51" fmla="*/ 21 h 190"/>
                  <a:gd name="T52" fmla="*/ 114 w 237"/>
                  <a:gd name="T53" fmla="*/ 21 h 190"/>
                  <a:gd name="T54" fmla="*/ 114 w 237"/>
                  <a:gd name="T55" fmla="*/ 21 h 190"/>
                  <a:gd name="T56" fmla="*/ 28 w 237"/>
                  <a:gd name="T57" fmla="*/ 14 h 190"/>
                  <a:gd name="T58" fmla="*/ 30 w 237"/>
                  <a:gd name="T5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90">
                    <a:moveTo>
                      <a:pt x="30" y="0"/>
                    </a:moveTo>
                    <a:cubicBezTo>
                      <a:pt x="30" y="0"/>
                      <a:pt x="30" y="0"/>
                      <a:pt x="30" y="0"/>
                    </a:cubicBezTo>
                    <a:cubicBezTo>
                      <a:pt x="25" y="31"/>
                      <a:pt x="25" y="31"/>
                      <a:pt x="25" y="31"/>
                    </a:cubicBezTo>
                    <a:cubicBezTo>
                      <a:pt x="23" y="39"/>
                      <a:pt x="23" y="39"/>
                      <a:pt x="23" y="39"/>
                    </a:cubicBezTo>
                    <a:cubicBezTo>
                      <a:pt x="4" y="151"/>
                      <a:pt x="4" y="151"/>
                      <a:pt x="4" y="151"/>
                    </a:cubicBezTo>
                    <a:cubicBezTo>
                      <a:pt x="4" y="151"/>
                      <a:pt x="4" y="151"/>
                      <a:pt x="4" y="151"/>
                    </a:cubicBezTo>
                    <a:cubicBezTo>
                      <a:pt x="0" y="172"/>
                      <a:pt x="17" y="190"/>
                      <a:pt x="37" y="190"/>
                    </a:cubicBezTo>
                    <a:cubicBezTo>
                      <a:pt x="37" y="190"/>
                      <a:pt x="37" y="190"/>
                      <a:pt x="37" y="190"/>
                    </a:cubicBezTo>
                    <a:cubicBezTo>
                      <a:pt x="37" y="190"/>
                      <a:pt x="37" y="190"/>
                      <a:pt x="37" y="190"/>
                    </a:cubicBezTo>
                    <a:cubicBezTo>
                      <a:pt x="40" y="190"/>
                      <a:pt x="43" y="190"/>
                      <a:pt x="46" y="189"/>
                    </a:cubicBezTo>
                    <a:cubicBezTo>
                      <a:pt x="46" y="189"/>
                      <a:pt x="46" y="189"/>
                      <a:pt x="46" y="189"/>
                    </a:cubicBezTo>
                    <a:cubicBezTo>
                      <a:pt x="46" y="189"/>
                      <a:pt x="46" y="189"/>
                      <a:pt x="46" y="189"/>
                    </a:cubicBezTo>
                    <a:cubicBezTo>
                      <a:pt x="168" y="154"/>
                      <a:pt x="168" y="154"/>
                      <a:pt x="168" y="154"/>
                    </a:cubicBezTo>
                    <a:cubicBezTo>
                      <a:pt x="218" y="140"/>
                      <a:pt x="218" y="140"/>
                      <a:pt x="218" y="140"/>
                    </a:cubicBezTo>
                    <a:cubicBezTo>
                      <a:pt x="237" y="89"/>
                      <a:pt x="237" y="89"/>
                      <a:pt x="237" y="89"/>
                    </a:cubicBezTo>
                    <a:cubicBezTo>
                      <a:pt x="233" y="88"/>
                      <a:pt x="230" y="87"/>
                      <a:pt x="230" y="87"/>
                    </a:cubicBezTo>
                    <a:cubicBezTo>
                      <a:pt x="187" y="84"/>
                      <a:pt x="187" y="84"/>
                      <a:pt x="187" y="84"/>
                    </a:cubicBezTo>
                    <a:cubicBezTo>
                      <a:pt x="187" y="85"/>
                      <a:pt x="186" y="85"/>
                      <a:pt x="186" y="85"/>
                    </a:cubicBezTo>
                    <a:cubicBezTo>
                      <a:pt x="186" y="85"/>
                      <a:pt x="186" y="85"/>
                      <a:pt x="186" y="85"/>
                    </a:cubicBezTo>
                    <a:cubicBezTo>
                      <a:pt x="41" y="79"/>
                      <a:pt x="41" y="79"/>
                      <a:pt x="41" y="79"/>
                    </a:cubicBezTo>
                    <a:cubicBezTo>
                      <a:pt x="40" y="79"/>
                      <a:pt x="40" y="79"/>
                      <a:pt x="40" y="78"/>
                    </a:cubicBezTo>
                    <a:cubicBezTo>
                      <a:pt x="40" y="78"/>
                      <a:pt x="40" y="77"/>
                      <a:pt x="41" y="77"/>
                    </a:cubicBezTo>
                    <a:cubicBezTo>
                      <a:pt x="41" y="77"/>
                      <a:pt x="41" y="77"/>
                      <a:pt x="41" y="77"/>
                    </a:cubicBezTo>
                    <a:cubicBezTo>
                      <a:pt x="152" y="82"/>
                      <a:pt x="152" y="82"/>
                      <a:pt x="152" y="82"/>
                    </a:cubicBezTo>
                    <a:cubicBezTo>
                      <a:pt x="109" y="79"/>
                      <a:pt x="109" y="79"/>
                      <a:pt x="109" y="79"/>
                    </a:cubicBezTo>
                    <a:cubicBezTo>
                      <a:pt x="114" y="21"/>
                      <a:pt x="114" y="21"/>
                      <a:pt x="114" y="21"/>
                    </a:cubicBezTo>
                    <a:cubicBezTo>
                      <a:pt x="114" y="21"/>
                      <a:pt x="114" y="21"/>
                      <a:pt x="114" y="21"/>
                    </a:cubicBezTo>
                    <a:cubicBezTo>
                      <a:pt x="114" y="21"/>
                      <a:pt x="114" y="21"/>
                      <a:pt x="114" y="21"/>
                    </a:cubicBezTo>
                    <a:cubicBezTo>
                      <a:pt x="28" y="14"/>
                      <a:pt x="28" y="14"/>
                      <a:pt x="28" y="14"/>
                    </a:cubicBezTo>
                    <a:cubicBezTo>
                      <a:pt x="30" y="0"/>
                      <a:pt x="30" y="0"/>
                      <a:pt x="3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3" name="Freeform 132"/>
              <p:cNvSpPr/>
              <p:nvPr>
                <p:custDataLst>
                  <p:tags r:id="rId129"/>
                </p:custDataLst>
              </p:nvPr>
            </p:nvSpPr>
            <p:spPr bwMode="auto">
              <a:xfrm flipH="1">
                <a:off x="8733734" y="4404484"/>
                <a:ext cx="575059" cy="31854"/>
              </a:xfrm>
              <a:custGeom>
                <a:avLst/>
                <a:gdLst>
                  <a:gd name="T0" fmla="*/ 1 w 147"/>
                  <a:gd name="T1" fmla="*/ 0 h 8"/>
                  <a:gd name="T2" fmla="*/ 0 w 147"/>
                  <a:gd name="T3" fmla="*/ 1 h 8"/>
                  <a:gd name="T4" fmla="*/ 1 w 147"/>
                  <a:gd name="T5" fmla="*/ 2 h 8"/>
                  <a:gd name="T6" fmla="*/ 146 w 147"/>
                  <a:gd name="T7" fmla="*/ 8 h 8"/>
                  <a:gd name="T8" fmla="*/ 146 w 147"/>
                  <a:gd name="T9" fmla="*/ 8 h 8"/>
                  <a:gd name="T10" fmla="*/ 147 w 147"/>
                  <a:gd name="T11" fmla="*/ 7 h 8"/>
                  <a:gd name="T12" fmla="*/ 147 w 147"/>
                  <a:gd name="T13" fmla="*/ 7 h 8"/>
                  <a:gd name="T14" fmla="*/ 146 w 147"/>
                  <a:gd name="T15" fmla="*/ 6 h 8"/>
                  <a:gd name="T16" fmla="*/ 120 w 147"/>
                  <a:gd name="T17" fmla="*/ 5 h 8"/>
                  <a:gd name="T18" fmla="*/ 120 w 147"/>
                  <a:gd name="T19" fmla="*/ 5 h 8"/>
                  <a:gd name="T20" fmla="*/ 112 w 147"/>
                  <a:gd name="T21" fmla="*/ 5 h 8"/>
                  <a:gd name="T22" fmla="*/ 1 w 147"/>
                  <a:gd name="T23" fmla="*/ 0 h 8"/>
                  <a:gd name="T24" fmla="*/ 1 w 147"/>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8">
                    <a:moveTo>
                      <a:pt x="1" y="0"/>
                    </a:moveTo>
                    <a:cubicBezTo>
                      <a:pt x="0" y="0"/>
                      <a:pt x="0" y="1"/>
                      <a:pt x="0" y="1"/>
                    </a:cubicBezTo>
                    <a:cubicBezTo>
                      <a:pt x="0" y="2"/>
                      <a:pt x="0" y="2"/>
                      <a:pt x="1" y="2"/>
                    </a:cubicBezTo>
                    <a:cubicBezTo>
                      <a:pt x="146" y="8"/>
                      <a:pt x="146" y="8"/>
                      <a:pt x="146" y="8"/>
                    </a:cubicBezTo>
                    <a:cubicBezTo>
                      <a:pt x="146" y="8"/>
                      <a:pt x="146" y="8"/>
                      <a:pt x="146" y="8"/>
                    </a:cubicBezTo>
                    <a:cubicBezTo>
                      <a:pt x="146" y="8"/>
                      <a:pt x="147" y="8"/>
                      <a:pt x="147" y="7"/>
                    </a:cubicBezTo>
                    <a:cubicBezTo>
                      <a:pt x="147" y="7"/>
                      <a:pt x="147" y="7"/>
                      <a:pt x="147" y="7"/>
                    </a:cubicBezTo>
                    <a:cubicBezTo>
                      <a:pt x="147" y="6"/>
                      <a:pt x="146" y="6"/>
                      <a:pt x="146" y="6"/>
                    </a:cubicBezTo>
                    <a:cubicBezTo>
                      <a:pt x="120" y="5"/>
                      <a:pt x="120" y="5"/>
                      <a:pt x="120" y="5"/>
                    </a:cubicBezTo>
                    <a:cubicBezTo>
                      <a:pt x="120" y="5"/>
                      <a:pt x="120" y="5"/>
                      <a:pt x="120" y="5"/>
                    </a:cubicBezTo>
                    <a:cubicBezTo>
                      <a:pt x="112" y="5"/>
                      <a:pt x="112" y="5"/>
                      <a:pt x="112" y="5"/>
                    </a:cubicBezTo>
                    <a:cubicBezTo>
                      <a:pt x="1" y="0"/>
                      <a:pt x="1" y="0"/>
                      <a:pt x="1" y="0"/>
                    </a:cubicBezTo>
                    <a:cubicBezTo>
                      <a:pt x="1" y="0"/>
                      <a:pt x="1"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4" name="Freeform 133"/>
              <p:cNvSpPr/>
              <p:nvPr>
                <p:custDataLst>
                  <p:tags r:id="rId130"/>
                </p:custDataLst>
              </p:nvPr>
            </p:nvSpPr>
            <p:spPr bwMode="auto">
              <a:xfrm flipH="1">
                <a:off x="8193884" y="4432985"/>
                <a:ext cx="543204" cy="590148"/>
              </a:xfrm>
              <a:custGeom>
                <a:avLst/>
                <a:gdLst>
                  <a:gd name="T0" fmla="*/ 117 w 139"/>
                  <a:gd name="T1" fmla="*/ 0 h 151"/>
                  <a:gd name="T2" fmla="*/ 60 w 139"/>
                  <a:gd name="T3" fmla="*/ 0 h 151"/>
                  <a:gd name="T4" fmla="*/ 4 w 139"/>
                  <a:gd name="T5" fmla="*/ 151 h 151"/>
                  <a:gd name="T6" fmla="*/ 0 w 139"/>
                  <a:gd name="T7" fmla="*/ 151 h 151"/>
                  <a:gd name="T8" fmla="*/ 139 w 139"/>
                  <a:gd name="T9" fmla="*/ 151 h 151"/>
                  <a:gd name="T10" fmla="*/ 112 w 139"/>
                  <a:gd name="T11" fmla="*/ 119 h 151"/>
                  <a:gd name="T12" fmla="*/ 112 w 139"/>
                  <a:gd name="T13" fmla="*/ 39 h 151"/>
                  <a:gd name="T14" fmla="*/ 117 w 139"/>
                  <a:gd name="T15" fmla="*/ 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51">
                    <a:moveTo>
                      <a:pt x="117" y="0"/>
                    </a:moveTo>
                    <a:cubicBezTo>
                      <a:pt x="60" y="0"/>
                      <a:pt x="60" y="0"/>
                      <a:pt x="60" y="0"/>
                    </a:cubicBezTo>
                    <a:cubicBezTo>
                      <a:pt x="4" y="151"/>
                      <a:pt x="4" y="151"/>
                      <a:pt x="4" y="151"/>
                    </a:cubicBezTo>
                    <a:cubicBezTo>
                      <a:pt x="0" y="151"/>
                      <a:pt x="0" y="151"/>
                      <a:pt x="0" y="151"/>
                    </a:cubicBezTo>
                    <a:cubicBezTo>
                      <a:pt x="139" y="151"/>
                      <a:pt x="139" y="151"/>
                      <a:pt x="139" y="151"/>
                    </a:cubicBezTo>
                    <a:cubicBezTo>
                      <a:pt x="129" y="143"/>
                      <a:pt x="119" y="132"/>
                      <a:pt x="112" y="119"/>
                    </a:cubicBezTo>
                    <a:cubicBezTo>
                      <a:pt x="100" y="95"/>
                      <a:pt x="100" y="67"/>
                      <a:pt x="112" y="39"/>
                    </a:cubicBezTo>
                    <a:cubicBezTo>
                      <a:pt x="118" y="26"/>
                      <a:pt x="119" y="13"/>
                      <a:pt x="11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5" name="Freeform 134"/>
              <p:cNvSpPr/>
              <p:nvPr>
                <p:custDataLst>
                  <p:tags r:id="rId131"/>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6" name="Freeform 135"/>
              <p:cNvSpPr/>
              <p:nvPr>
                <p:custDataLst>
                  <p:tags r:id="rId132"/>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7" name="Freeform 136"/>
              <p:cNvSpPr/>
              <p:nvPr>
                <p:custDataLst>
                  <p:tags r:id="rId133"/>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close/>
                  </a:path>
                </a:pathLst>
              </a:custGeom>
              <a:solidFill>
                <a:srgbClr val="2F2A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8" name="Freeform 137"/>
              <p:cNvSpPr/>
              <p:nvPr>
                <p:custDataLst>
                  <p:tags r:id="rId134"/>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9" name="Freeform 138"/>
              <p:cNvSpPr/>
              <p:nvPr>
                <p:custDataLst>
                  <p:tags r:id="rId135"/>
                </p:custDataLst>
              </p:nvPr>
            </p:nvSpPr>
            <p:spPr bwMode="auto">
              <a:xfrm flipH="1">
                <a:off x="8643201" y="3306339"/>
                <a:ext cx="305133" cy="308486"/>
              </a:xfrm>
              <a:custGeom>
                <a:avLst/>
                <a:gdLst>
                  <a:gd name="T0" fmla="*/ 33 w 78"/>
                  <a:gd name="T1" fmla="*/ 0 h 79"/>
                  <a:gd name="T2" fmla="*/ 1 w 78"/>
                  <a:gd name="T3" fmla="*/ 10 h 79"/>
                  <a:gd name="T4" fmla="*/ 1 w 78"/>
                  <a:gd name="T5" fmla="*/ 10 h 79"/>
                  <a:gd name="T6" fmla="*/ 0 w 78"/>
                  <a:gd name="T7" fmla="*/ 11 h 79"/>
                  <a:gd name="T8" fmla="*/ 0 w 78"/>
                  <a:gd name="T9" fmla="*/ 11 h 79"/>
                  <a:gd name="T10" fmla="*/ 0 w 78"/>
                  <a:gd name="T11" fmla="*/ 11 h 79"/>
                  <a:gd name="T12" fmla="*/ 66 w 78"/>
                  <a:gd name="T13" fmla="*/ 79 h 79"/>
                  <a:gd name="T14" fmla="*/ 70 w 78"/>
                  <a:gd name="T15" fmla="*/ 63 h 79"/>
                  <a:gd name="T16" fmla="*/ 78 w 78"/>
                  <a:gd name="T17" fmla="*/ 40 h 79"/>
                  <a:gd name="T18" fmla="*/ 33 w 78"/>
                  <a:gd name="T19" fmla="*/ 0 h 79"/>
                  <a:gd name="T20" fmla="*/ 33 w 78"/>
                  <a:gd name="T21" fmla="*/ 0 h 79"/>
                  <a:gd name="T22" fmla="*/ 33 w 78"/>
                  <a:gd name="T23" fmla="*/ 0 h 79"/>
                  <a:gd name="T24" fmla="*/ 33 w 78"/>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79">
                    <a:moveTo>
                      <a:pt x="33" y="0"/>
                    </a:move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19" y="35"/>
                      <a:pt x="42" y="58"/>
                      <a:pt x="66" y="79"/>
                    </a:cubicBezTo>
                    <a:cubicBezTo>
                      <a:pt x="67" y="74"/>
                      <a:pt x="68" y="69"/>
                      <a:pt x="70" y="63"/>
                    </a:cubicBezTo>
                    <a:cubicBezTo>
                      <a:pt x="72" y="55"/>
                      <a:pt x="75" y="48"/>
                      <a:pt x="78" y="40"/>
                    </a:cubicBezTo>
                    <a:cubicBezTo>
                      <a:pt x="50" y="16"/>
                      <a:pt x="33" y="0"/>
                      <a:pt x="33" y="0"/>
                    </a:cubicBezTo>
                    <a:cubicBezTo>
                      <a:pt x="33" y="0"/>
                      <a:pt x="33" y="0"/>
                      <a:pt x="33" y="0"/>
                    </a:cubicBezTo>
                    <a:cubicBezTo>
                      <a:pt x="33" y="0"/>
                      <a:pt x="33" y="0"/>
                      <a:pt x="33" y="0"/>
                    </a:cubicBezTo>
                    <a:cubicBezTo>
                      <a:pt x="33" y="0"/>
                      <a:pt x="33" y="0"/>
                      <a:pt x="33" y="0"/>
                    </a:cubicBezTo>
                  </a:path>
                </a:pathLst>
              </a:custGeom>
              <a:solidFill>
                <a:srgbClr val="B294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0" name="Freeform 139"/>
              <p:cNvSpPr/>
              <p:nvPr>
                <p:custDataLst>
                  <p:tags r:id="rId136"/>
                </p:custDataLst>
              </p:nvPr>
            </p:nvSpPr>
            <p:spPr bwMode="auto">
              <a:xfrm flipH="1">
                <a:off x="7786480" y="5128756"/>
                <a:ext cx="1748648" cy="331958"/>
              </a:xfrm>
              <a:custGeom>
                <a:avLst/>
                <a:gdLst>
                  <a:gd name="T0" fmla="*/ 77 w 447"/>
                  <a:gd name="T1" fmla="*/ 0 h 85"/>
                  <a:gd name="T2" fmla="*/ 0 w 447"/>
                  <a:gd name="T3" fmla="*/ 12 h 85"/>
                  <a:gd name="T4" fmla="*/ 1 w 447"/>
                  <a:gd name="T5" fmla="*/ 16 h 85"/>
                  <a:gd name="T6" fmla="*/ 2 w 447"/>
                  <a:gd name="T7" fmla="*/ 16 h 85"/>
                  <a:gd name="T8" fmla="*/ 77 w 447"/>
                  <a:gd name="T9" fmla="*/ 4 h 85"/>
                  <a:gd name="T10" fmla="*/ 134 w 447"/>
                  <a:gd name="T11" fmla="*/ 11 h 85"/>
                  <a:gd name="T12" fmla="*/ 310 w 447"/>
                  <a:gd name="T13" fmla="*/ 53 h 85"/>
                  <a:gd name="T14" fmla="*/ 392 w 447"/>
                  <a:gd name="T15" fmla="*/ 73 h 85"/>
                  <a:gd name="T16" fmla="*/ 444 w 447"/>
                  <a:gd name="T17" fmla="*/ 85 h 85"/>
                  <a:gd name="T18" fmla="*/ 444 w 447"/>
                  <a:gd name="T19" fmla="*/ 83 h 85"/>
                  <a:gd name="T20" fmla="*/ 447 w 447"/>
                  <a:gd name="T21" fmla="*/ 84 h 85"/>
                  <a:gd name="T22" fmla="*/ 447 w 447"/>
                  <a:gd name="T23" fmla="*/ 82 h 85"/>
                  <a:gd name="T24" fmla="*/ 437 w 447"/>
                  <a:gd name="T25" fmla="*/ 79 h 85"/>
                  <a:gd name="T26" fmla="*/ 313 w 447"/>
                  <a:gd name="T27" fmla="*/ 50 h 85"/>
                  <a:gd name="T28" fmla="*/ 135 w 447"/>
                  <a:gd name="T29" fmla="*/ 7 h 85"/>
                  <a:gd name="T30" fmla="*/ 77 w 447"/>
                  <a:gd name="T3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7" h="85">
                    <a:moveTo>
                      <a:pt x="77" y="0"/>
                    </a:moveTo>
                    <a:cubicBezTo>
                      <a:pt x="32" y="0"/>
                      <a:pt x="0" y="12"/>
                      <a:pt x="0" y="12"/>
                    </a:cubicBezTo>
                    <a:cubicBezTo>
                      <a:pt x="1" y="16"/>
                      <a:pt x="1" y="16"/>
                      <a:pt x="1" y="16"/>
                    </a:cubicBezTo>
                    <a:cubicBezTo>
                      <a:pt x="2" y="16"/>
                      <a:pt x="2" y="16"/>
                      <a:pt x="2" y="16"/>
                    </a:cubicBezTo>
                    <a:cubicBezTo>
                      <a:pt x="5" y="15"/>
                      <a:pt x="35" y="4"/>
                      <a:pt x="77" y="4"/>
                    </a:cubicBezTo>
                    <a:cubicBezTo>
                      <a:pt x="94" y="4"/>
                      <a:pt x="114" y="6"/>
                      <a:pt x="134" y="11"/>
                    </a:cubicBezTo>
                    <a:cubicBezTo>
                      <a:pt x="169" y="20"/>
                      <a:pt x="243" y="37"/>
                      <a:pt x="310" y="53"/>
                    </a:cubicBezTo>
                    <a:cubicBezTo>
                      <a:pt x="340" y="60"/>
                      <a:pt x="368" y="67"/>
                      <a:pt x="392" y="73"/>
                    </a:cubicBezTo>
                    <a:cubicBezTo>
                      <a:pt x="418" y="79"/>
                      <a:pt x="437" y="83"/>
                      <a:pt x="444" y="85"/>
                    </a:cubicBezTo>
                    <a:cubicBezTo>
                      <a:pt x="444" y="83"/>
                      <a:pt x="444" y="83"/>
                      <a:pt x="444" y="83"/>
                    </a:cubicBezTo>
                    <a:cubicBezTo>
                      <a:pt x="447" y="84"/>
                      <a:pt x="447" y="84"/>
                      <a:pt x="447" y="84"/>
                    </a:cubicBezTo>
                    <a:cubicBezTo>
                      <a:pt x="447" y="82"/>
                      <a:pt x="447" y="82"/>
                      <a:pt x="447" y="82"/>
                    </a:cubicBezTo>
                    <a:cubicBezTo>
                      <a:pt x="447" y="82"/>
                      <a:pt x="443" y="81"/>
                      <a:pt x="437" y="79"/>
                    </a:cubicBezTo>
                    <a:cubicBezTo>
                      <a:pt x="416" y="74"/>
                      <a:pt x="367" y="63"/>
                      <a:pt x="313" y="50"/>
                    </a:cubicBezTo>
                    <a:cubicBezTo>
                      <a:pt x="245" y="34"/>
                      <a:pt x="170" y="16"/>
                      <a:pt x="135" y="7"/>
                    </a:cubicBezTo>
                    <a:cubicBezTo>
                      <a:pt x="114" y="2"/>
                      <a:pt x="94" y="0"/>
                      <a:pt x="7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1" name="Freeform 140"/>
              <p:cNvSpPr/>
              <p:nvPr>
                <p:custDataLst>
                  <p:tags r:id="rId137"/>
                </p:custDataLst>
              </p:nvPr>
            </p:nvSpPr>
            <p:spPr bwMode="auto">
              <a:xfrm flipH="1">
                <a:off x="7462905" y="5452331"/>
                <a:ext cx="335311" cy="249806"/>
              </a:xfrm>
              <a:custGeom>
                <a:avLst/>
                <a:gdLst>
                  <a:gd name="T0" fmla="*/ 0 w 86"/>
                  <a:gd name="T1" fmla="*/ 0 h 64"/>
                  <a:gd name="T2" fmla="*/ 0 w 86"/>
                  <a:gd name="T3" fmla="*/ 2 h 64"/>
                  <a:gd name="T4" fmla="*/ 2 w 86"/>
                  <a:gd name="T5" fmla="*/ 58 h 64"/>
                  <a:gd name="T6" fmla="*/ 2 w 86"/>
                  <a:gd name="T7" fmla="*/ 58 h 64"/>
                  <a:gd name="T8" fmla="*/ 86 w 86"/>
                  <a:gd name="T9" fmla="*/ 64 h 64"/>
                  <a:gd name="T10" fmla="*/ 86 w 86"/>
                  <a:gd name="T11" fmla="*/ 64 h 64"/>
                  <a:gd name="T12" fmla="*/ 86 w 86"/>
                  <a:gd name="T13" fmla="*/ 64 h 64"/>
                  <a:gd name="T14" fmla="*/ 74 w 86"/>
                  <a:gd name="T15" fmla="*/ 14 h 64"/>
                  <a:gd name="T16" fmla="*/ 74 w 86"/>
                  <a:gd name="T17" fmla="*/ 14 h 64"/>
                  <a:gd name="T18" fmla="*/ 3 w 86"/>
                  <a:gd name="T19" fmla="*/ 1 h 64"/>
                  <a:gd name="T20" fmla="*/ 0 w 86"/>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64">
                    <a:moveTo>
                      <a:pt x="0" y="0"/>
                    </a:moveTo>
                    <a:cubicBezTo>
                      <a:pt x="0" y="2"/>
                      <a:pt x="0" y="2"/>
                      <a:pt x="0" y="2"/>
                    </a:cubicBezTo>
                    <a:cubicBezTo>
                      <a:pt x="2" y="58"/>
                      <a:pt x="2" y="58"/>
                      <a:pt x="2" y="58"/>
                    </a:cubicBezTo>
                    <a:cubicBezTo>
                      <a:pt x="2" y="58"/>
                      <a:pt x="2" y="58"/>
                      <a:pt x="2" y="58"/>
                    </a:cubicBezTo>
                    <a:cubicBezTo>
                      <a:pt x="3" y="58"/>
                      <a:pt x="85" y="64"/>
                      <a:pt x="86" y="64"/>
                    </a:cubicBezTo>
                    <a:cubicBezTo>
                      <a:pt x="86" y="64"/>
                      <a:pt x="86" y="64"/>
                      <a:pt x="86" y="64"/>
                    </a:cubicBezTo>
                    <a:cubicBezTo>
                      <a:pt x="86" y="64"/>
                      <a:pt x="86" y="64"/>
                      <a:pt x="86" y="64"/>
                    </a:cubicBezTo>
                    <a:cubicBezTo>
                      <a:pt x="74" y="14"/>
                      <a:pt x="74" y="14"/>
                      <a:pt x="74" y="14"/>
                    </a:cubicBezTo>
                    <a:cubicBezTo>
                      <a:pt x="74" y="14"/>
                      <a:pt x="74" y="14"/>
                      <a:pt x="74" y="14"/>
                    </a:cubicBezTo>
                    <a:cubicBezTo>
                      <a:pt x="3" y="1"/>
                      <a:pt x="3" y="1"/>
                      <a:pt x="3" y="1"/>
                    </a:cubicBezTo>
                    <a:cubicBezTo>
                      <a:pt x="0" y="0"/>
                      <a:pt x="0" y="0"/>
                      <a:pt x="0"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2" name="Freeform 141"/>
              <p:cNvSpPr/>
              <p:nvPr>
                <p:custDataLst>
                  <p:tags r:id="rId138"/>
                </p:custDataLst>
              </p:nvPr>
            </p:nvSpPr>
            <p:spPr bwMode="auto">
              <a:xfrm flipH="1">
                <a:off x="7078974" y="5507658"/>
                <a:ext cx="430875" cy="456023"/>
              </a:xfrm>
              <a:custGeom>
                <a:avLst/>
                <a:gdLst>
                  <a:gd name="T0" fmla="*/ 0 w 110"/>
                  <a:gd name="T1" fmla="*/ 0 h 117"/>
                  <a:gd name="T2" fmla="*/ 0 w 110"/>
                  <a:gd name="T3" fmla="*/ 0 h 117"/>
                  <a:gd name="T4" fmla="*/ 12 w 110"/>
                  <a:gd name="T5" fmla="*/ 50 h 117"/>
                  <a:gd name="T6" fmla="*/ 12 w 110"/>
                  <a:gd name="T7" fmla="*/ 50 h 117"/>
                  <a:gd name="T8" fmla="*/ 48 w 110"/>
                  <a:gd name="T9" fmla="*/ 90 h 117"/>
                  <a:gd name="T10" fmla="*/ 48 w 110"/>
                  <a:gd name="T11" fmla="*/ 90 h 117"/>
                  <a:gd name="T12" fmla="*/ 110 w 110"/>
                  <a:gd name="T13" fmla="*/ 117 h 117"/>
                  <a:gd name="T14" fmla="*/ 110 w 110"/>
                  <a:gd name="T15" fmla="*/ 117 h 117"/>
                  <a:gd name="T16" fmla="*/ 110 w 110"/>
                  <a:gd name="T17" fmla="*/ 117 h 117"/>
                  <a:gd name="T18" fmla="*/ 93 w 110"/>
                  <a:gd name="T19" fmla="*/ 83 h 117"/>
                  <a:gd name="T20" fmla="*/ 93 w 110"/>
                  <a:gd name="T21" fmla="*/ 83 h 117"/>
                  <a:gd name="T22" fmla="*/ 52 w 110"/>
                  <a:gd name="T23" fmla="*/ 6 h 117"/>
                  <a:gd name="T24" fmla="*/ 52 w 110"/>
                  <a:gd name="T25" fmla="*/ 6 h 117"/>
                  <a:gd name="T26" fmla="*/ 0 w 110"/>
                  <a:gd name="T2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17">
                    <a:moveTo>
                      <a:pt x="0" y="0"/>
                    </a:moveTo>
                    <a:cubicBezTo>
                      <a:pt x="0" y="0"/>
                      <a:pt x="0" y="0"/>
                      <a:pt x="0" y="0"/>
                    </a:cubicBezTo>
                    <a:cubicBezTo>
                      <a:pt x="12" y="50"/>
                      <a:pt x="12" y="50"/>
                      <a:pt x="12" y="50"/>
                    </a:cubicBezTo>
                    <a:cubicBezTo>
                      <a:pt x="12" y="50"/>
                      <a:pt x="12" y="50"/>
                      <a:pt x="12" y="50"/>
                    </a:cubicBezTo>
                    <a:cubicBezTo>
                      <a:pt x="20" y="68"/>
                      <a:pt x="34" y="81"/>
                      <a:pt x="48" y="90"/>
                    </a:cubicBezTo>
                    <a:cubicBezTo>
                      <a:pt x="48" y="90"/>
                      <a:pt x="48" y="90"/>
                      <a:pt x="48" y="90"/>
                    </a:cubicBezTo>
                    <a:cubicBezTo>
                      <a:pt x="77" y="110"/>
                      <a:pt x="110" y="117"/>
                      <a:pt x="110" y="117"/>
                    </a:cubicBezTo>
                    <a:cubicBezTo>
                      <a:pt x="110" y="117"/>
                      <a:pt x="110" y="117"/>
                      <a:pt x="110" y="117"/>
                    </a:cubicBezTo>
                    <a:cubicBezTo>
                      <a:pt x="110" y="117"/>
                      <a:pt x="110" y="117"/>
                      <a:pt x="110" y="117"/>
                    </a:cubicBezTo>
                    <a:cubicBezTo>
                      <a:pt x="93" y="83"/>
                      <a:pt x="93" y="83"/>
                      <a:pt x="93" y="83"/>
                    </a:cubicBezTo>
                    <a:cubicBezTo>
                      <a:pt x="93" y="83"/>
                      <a:pt x="93" y="83"/>
                      <a:pt x="93" y="83"/>
                    </a:cubicBezTo>
                    <a:cubicBezTo>
                      <a:pt x="52" y="6"/>
                      <a:pt x="52" y="6"/>
                      <a:pt x="52" y="6"/>
                    </a:cubicBezTo>
                    <a:cubicBezTo>
                      <a:pt x="52" y="6"/>
                      <a:pt x="52" y="6"/>
                      <a:pt x="52" y="6"/>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3" name="Freeform 142"/>
              <p:cNvSpPr>
                <a:spLocks noEditPoints="1"/>
              </p:cNvSpPr>
              <p:nvPr>
                <p:custDataLst>
                  <p:tags r:id="rId139"/>
                </p:custDataLst>
              </p:nvPr>
            </p:nvSpPr>
            <p:spPr bwMode="auto">
              <a:xfrm flipH="1">
                <a:off x="9179699" y="5933503"/>
                <a:ext cx="3353" cy="3353"/>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1"/>
                      <a:pt x="0" y="1"/>
                    </a:cubicBezTo>
                    <a:cubicBezTo>
                      <a:pt x="1" y="1"/>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4" name="Freeform 143"/>
              <p:cNvSpPr/>
              <p:nvPr>
                <p:custDataLst>
                  <p:tags r:id="rId140"/>
                </p:custDataLst>
              </p:nvPr>
            </p:nvSpPr>
            <p:spPr bwMode="auto">
              <a:xfrm flipH="1">
                <a:off x="8862829" y="5725610"/>
                <a:ext cx="598531" cy="238071"/>
              </a:xfrm>
              <a:custGeom>
                <a:avLst/>
                <a:gdLst>
                  <a:gd name="T0" fmla="*/ 50 w 153"/>
                  <a:gd name="T1" fmla="*/ 0 h 61"/>
                  <a:gd name="T2" fmla="*/ 50 w 153"/>
                  <a:gd name="T3" fmla="*/ 0 h 61"/>
                  <a:gd name="T4" fmla="*/ 17 w 153"/>
                  <a:gd name="T5" fmla="*/ 29 h 61"/>
                  <a:gd name="T6" fmla="*/ 0 w 153"/>
                  <a:gd name="T7" fmla="*/ 45 h 61"/>
                  <a:gd name="T8" fmla="*/ 40 w 153"/>
                  <a:gd name="T9" fmla="*/ 61 h 61"/>
                  <a:gd name="T10" fmla="*/ 71 w 153"/>
                  <a:gd name="T11" fmla="*/ 54 h 61"/>
                  <a:gd name="T12" fmla="*/ 71 w 153"/>
                  <a:gd name="T13" fmla="*/ 54 h 61"/>
                  <a:gd name="T14" fmla="*/ 72 w 153"/>
                  <a:gd name="T15" fmla="*/ 53 h 61"/>
                  <a:gd name="T16" fmla="*/ 72 w 153"/>
                  <a:gd name="T17" fmla="*/ 53 h 61"/>
                  <a:gd name="T18" fmla="*/ 72 w 153"/>
                  <a:gd name="T19" fmla="*/ 53 h 61"/>
                  <a:gd name="T20" fmla="*/ 72 w 153"/>
                  <a:gd name="T21" fmla="*/ 53 h 61"/>
                  <a:gd name="T22" fmla="*/ 72 w 153"/>
                  <a:gd name="T23" fmla="*/ 53 h 61"/>
                  <a:gd name="T24" fmla="*/ 72 w 153"/>
                  <a:gd name="T25" fmla="*/ 53 h 61"/>
                  <a:gd name="T26" fmla="*/ 72 w 153"/>
                  <a:gd name="T27" fmla="*/ 53 h 61"/>
                  <a:gd name="T28" fmla="*/ 99 w 153"/>
                  <a:gd name="T29" fmla="*/ 40 h 61"/>
                  <a:gd name="T30" fmla="*/ 99 w 153"/>
                  <a:gd name="T31" fmla="*/ 40 h 61"/>
                  <a:gd name="T32" fmla="*/ 153 w 153"/>
                  <a:gd name="T33" fmla="*/ 4 h 61"/>
                  <a:gd name="T34" fmla="*/ 147 w 153"/>
                  <a:gd name="T35" fmla="*/ 3 h 61"/>
                  <a:gd name="T36" fmla="*/ 50 w 153"/>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61">
                    <a:moveTo>
                      <a:pt x="50" y="0"/>
                    </a:moveTo>
                    <a:cubicBezTo>
                      <a:pt x="50" y="0"/>
                      <a:pt x="50" y="0"/>
                      <a:pt x="50" y="0"/>
                    </a:cubicBezTo>
                    <a:cubicBezTo>
                      <a:pt x="17" y="29"/>
                      <a:pt x="17" y="29"/>
                      <a:pt x="17" y="29"/>
                    </a:cubicBezTo>
                    <a:cubicBezTo>
                      <a:pt x="0" y="45"/>
                      <a:pt x="0" y="45"/>
                      <a:pt x="0" y="45"/>
                    </a:cubicBezTo>
                    <a:cubicBezTo>
                      <a:pt x="0" y="45"/>
                      <a:pt x="14" y="61"/>
                      <a:pt x="40" y="61"/>
                    </a:cubicBezTo>
                    <a:cubicBezTo>
                      <a:pt x="49" y="61"/>
                      <a:pt x="60" y="59"/>
                      <a:pt x="71" y="54"/>
                    </a:cubicBezTo>
                    <a:cubicBezTo>
                      <a:pt x="71" y="54"/>
                      <a:pt x="71" y="54"/>
                      <a:pt x="71" y="54"/>
                    </a:cubicBezTo>
                    <a:cubicBezTo>
                      <a:pt x="72" y="54"/>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82" y="49"/>
                      <a:pt x="91" y="44"/>
                      <a:pt x="99" y="40"/>
                    </a:cubicBezTo>
                    <a:cubicBezTo>
                      <a:pt x="99" y="40"/>
                      <a:pt x="99" y="40"/>
                      <a:pt x="99" y="40"/>
                    </a:cubicBezTo>
                    <a:cubicBezTo>
                      <a:pt x="131" y="22"/>
                      <a:pt x="153" y="4"/>
                      <a:pt x="153" y="4"/>
                    </a:cubicBezTo>
                    <a:cubicBezTo>
                      <a:pt x="147" y="3"/>
                      <a:pt x="147" y="3"/>
                      <a:pt x="147" y="3"/>
                    </a:cubicBezTo>
                    <a:cubicBezTo>
                      <a:pt x="50" y="0"/>
                      <a:pt x="50" y="0"/>
                      <a:pt x="5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5" name="Freeform 144"/>
              <p:cNvSpPr/>
              <p:nvPr>
                <p:custDataLst>
                  <p:tags r:id="rId141"/>
                </p:custDataLst>
              </p:nvPr>
            </p:nvSpPr>
            <p:spPr bwMode="auto">
              <a:xfrm flipH="1">
                <a:off x="8416865" y="2939174"/>
                <a:ext cx="117359" cy="105622"/>
              </a:xfrm>
              <a:custGeom>
                <a:avLst/>
                <a:gdLst>
                  <a:gd name="T0" fmla="*/ 0 w 30"/>
                  <a:gd name="T1" fmla="*/ 0 h 27"/>
                  <a:gd name="T2" fmla="*/ 0 w 30"/>
                  <a:gd name="T3" fmla="*/ 0 h 27"/>
                  <a:gd name="T4" fmla="*/ 0 w 30"/>
                  <a:gd name="T5" fmla="*/ 0 h 27"/>
                  <a:gd name="T6" fmla="*/ 2 w 30"/>
                  <a:gd name="T7" fmla="*/ 27 h 27"/>
                  <a:gd name="T8" fmla="*/ 29 w 30"/>
                  <a:gd name="T9" fmla="*/ 16 h 27"/>
                  <a:gd name="T10" fmla="*/ 30 w 30"/>
                  <a:gd name="T11" fmla="*/ 9 h 27"/>
                  <a:gd name="T12" fmla="*/ 2 w 30"/>
                  <a:gd name="T13" fmla="*/ 1 h 27"/>
                  <a:gd name="T14" fmla="*/ 0 w 30"/>
                  <a:gd name="T15" fmla="*/ 0 h 27"/>
                  <a:gd name="T16" fmla="*/ 0 w 30"/>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0" y="0"/>
                    </a:moveTo>
                    <a:cubicBezTo>
                      <a:pt x="0" y="0"/>
                      <a:pt x="0" y="0"/>
                      <a:pt x="0" y="0"/>
                    </a:cubicBezTo>
                    <a:cubicBezTo>
                      <a:pt x="0" y="0"/>
                      <a:pt x="0" y="0"/>
                      <a:pt x="0" y="0"/>
                    </a:cubicBezTo>
                    <a:cubicBezTo>
                      <a:pt x="2" y="27"/>
                      <a:pt x="2" y="27"/>
                      <a:pt x="2" y="27"/>
                    </a:cubicBezTo>
                    <a:cubicBezTo>
                      <a:pt x="29" y="16"/>
                      <a:pt x="29" y="16"/>
                      <a:pt x="29" y="16"/>
                    </a:cubicBezTo>
                    <a:cubicBezTo>
                      <a:pt x="30" y="14"/>
                      <a:pt x="30" y="11"/>
                      <a:pt x="30" y="9"/>
                    </a:cubicBezTo>
                    <a:cubicBezTo>
                      <a:pt x="20" y="9"/>
                      <a:pt x="10" y="7"/>
                      <a:pt x="2" y="1"/>
                    </a:cubicBezTo>
                    <a:cubicBezTo>
                      <a:pt x="1" y="1"/>
                      <a:pt x="1" y="1"/>
                      <a:pt x="0" y="0"/>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6" name="Freeform 145"/>
              <p:cNvSpPr/>
              <p:nvPr>
                <p:custDataLst>
                  <p:tags r:id="rId142"/>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close/>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7" name="Freeform 146"/>
              <p:cNvSpPr/>
              <p:nvPr>
                <p:custDataLst>
                  <p:tags r:id="rId143"/>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8" name="Freeform 147"/>
              <p:cNvSpPr/>
              <p:nvPr>
                <p:custDataLst>
                  <p:tags r:id="rId144"/>
                </p:custDataLst>
              </p:nvPr>
            </p:nvSpPr>
            <p:spPr bwMode="auto">
              <a:xfrm flipH="1">
                <a:off x="8554343" y="2317171"/>
                <a:ext cx="112330" cy="11735"/>
              </a:xfrm>
              <a:custGeom>
                <a:avLst/>
                <a:gdLst>
                  <a:gd name="T0" fmla="*/ 3 w 29"/>
                  <a:gd name="T1" fmla="*/ 0 h 3"/>
                  <a:gd name="T2" fmla="*/ 1 w 29"/>
                  <a:gd name="T3" fmla="*/ 1 h 3"/>
                  <a:gd name="T4" fmla="*/ 0 w 29"/>
                  <a:gd name="T5" fmla="*/ 2 h 3"/>
                  <a:gd name="T6" fmla="*/ 0 w 29"/>
                  <a:gd name="T7" fmla="*/ 2 h 3"/>
                  <a:gd name="T8" fmla="*/ 2 w 29"/>
                  <a:gd name="T9" fmla="*/ 2 h 3"/>
                  <a:gd name="T10" fmla="*/ 2 w 29"/>
                  <a:gd name="T11" fmla="*/ 2 h 3"/>
                  <a:gd name="T12" fmla="*/ 2 w 29"/>
                  <a:gd name="T13" fmla="*/ 2 h 3"/>
                  <a:gd name="T14" fmla="*/ 29 w 29"/>
                  <a:gd name="T15" fmla="*/ 3 h 3"/>
                  <a:gd name="T16" fmla="*/ 29 w 29"/>
                  <a:gd name="T17" fmla="*/ 1 h 3"/>
                  <a:gd name="T18" fmla="*/ 3 w 29"/>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
                    <a:moveTo>
                      <a:pt x="3" y="0"/>
                    </a:moveTo>
                    <a:cubicBezTo>
                      <a:pt x="2" y="1"/>
                      <a:pt x="2" y="1"/>
                      <a:pt x="1" y="1"/>
                    </a:cubicBezTo>
                    <a:cubicBezTo>
                      <a:pt x="1" y="1"/>
                      <a:pt x="1" y="2"/>
                      <a:pt x="0" y="2"/>
                    </a:cubicBezTo>
                    <a:cubicBezTo>
                      <a:pt x="0" y="2"/>
                      <a:pt x="0" y="2"/>
                      <a:pt x="0" y="2"/>
                    </a:cubicBezTo>
                    <a:cubicBezTo>
                      <a:pt x="2" y="2"/>
                      <a:pt x="2" y="2"/>
                      <a:pt x="2" y="2"/>
                    </a:cubicBezTo>
                    <a:cubicBezTo>
                      <a:pt x="2" y="2"/>
                      <a:pt x="2" y="2"/>
                      <a:pt x="2" y="2"/>
                    </a:cubicBezTo>
                    <a:cubicBezTo>
                      <a:pt x="2" y="2"/>
                      <a:pt x="2" y="2"/>
                      <a:pt x="2" y="2"/>
                    </a:cubicBezTo>
                    <a:cubicBezTo>
                      <a:pt x="29" y="3"/>
                      <a:pt x="29" y="3"/>
                      <a:pt x="29" y="3"/>
                    </a:cubicBezTo>
                    <a:cubicBezTo>
                      <a:pt x="29" y="2"/>
                      <a:pt x="29" y="2"/>
                      <a:pt x="29" y="1"/>
                    </a:cubicBezTo>
                    <a:cubicBezTo>
                      <a:pt x="3" y="0"/>
                      <a:pt x="3" y="0"/>
                      <a:pt x="3"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1pPr>
            <a:lvl2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2pPr>
            <a:lvl3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3pPr>
            <a:lvl4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4pPr>
            <a:lvl5pPr indent="0" eaLnBrk="1" fontAlgn="auto" latinLnBrk="0" hangingPunct="1">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71" name="组合 170"/>
          <p:cNvGrpSpPr/>
          <p:nvPr userDrawn="1">
            <p:custDataLst>
              <p:tags r:id="rId1"/>
            </p:custDataLst>
          </p:nvPr>
        </p:nvGrpSpPr>
        <p:grpSpPr>
          <a:xfrm>
            <a:off x="3862" y="1568"/>
            <a:ext cx="11914584" cy="6856433"/>
            <a:chOff x="3862" y="1568"/>
            <a:chExt cx="11914584" cy="6856433"/>
          </a:xfrm>
        </p:grpSpPr>
        <p:sp>
          <p:nvSpPr>
            <p:cNvPr id="172" name="任意多边形: 形状 171"/>
            <p:cNvSpPr/>
            <p:nvPr userDrawn="1">
              <p:custDataLst>
                <p:tags r:id="rId7"/>
              </p:custDataLst>
            </p:nvPr>
          </p:nvSpPr>
          <p:spPr>
            <a:xfrm flipH="1">
              <a:off x="3862" y="1568"/>
              <a:ext cx="11914584" cy="6856433"/>
            </a:xfrm>
            <a:custGeom>
              <a:avLst/>
              <a:gdLst>
                <a:gd name="connsiteX0" fmla="*/ 11478623 w 11478623"/>
                <a:gd name="connsiteY0" fmla="*/ 0 h 6856433"/>
                <a:gd name="connsiteX1" fmla="*/ 557329 w 11478623"/>
                <a:gd name="connsiteY1" fmla="*/ 0 h 6856433"/>
                <a:gd name="connsiteX2" fmla="*/ 825614 w 11478623"/>
                <a:gd name="connsiteY2" fmla="*/ 1884610 h 6856433"/>
                <a:gd name="connsiteX3" fmla="*/ 42485 w 11478623"/>
                <a:gd name="connsiteY3" fmla="*/ 3542500 h 6856433"/>
                <a:gd name="connsiteX4" fmla="*/ 314549 w 11478623"/>
                <a:gd name="connsiteY4" fmla="*/ 3622797 h 6856433"/>
                <a:gd name="connsiteX5" fmla="*/ 1453817 w 11478623"/>
                <a:gd name="connsiteY5" fmla="*/ 4470165 h 6856433"/>
                <a:gd name="connsiteX6" fmla="*/ 2785883 w 11478623"/>
                <a:gd name="connsiteY6" fmla="*/ 6813554 h 6856433"/>
                <a:gd name="connsiteX7" fmla="*/ 2833267 w 11478623"/>
                <a:gd name="connsiteY7" fmla="*/ 6856433 h 6856433"/>
                <a:gd name="connsiteX8" fmla="*/ 11478623 w 11478623"/>
                <a:gd name="connsiteY8" fmla="*/ 6856433 h 685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8623" h="6856433">
                  <a:moveTo>
                    <a:pt x="11478623" y="0"/>
                  </a:moveTo>
                  <a:lnTo>
                    <a:pt x="557329" y="0"/>
                  </a:lnTo>
                  <a:cubicBezTo>
                    <a:pt x="519542" y="463830"/>
                    <a:pt x="537490" y="1157217"/>
                    <a:pt x="825614" y="1884610"/>
                  </a:cubicBezTo>
                  <a:cubicBezTo>
                    <a:pt x="1358406" y="3231705"/>
                    <a:pt x="441135" y="3341287"/>
                    <a:pt x="42485" y="3542500"/>
                  </a:cubicBezTo>
                  <a:cubicBezTo>
                    <a:pt x="-14195" y="3571785"/>
                    <a:pt x="-78432" y="3603903"/>
                    <a:pt x="314549" y="3622797"/>
                  </a:cubicBezTo>
                  <a:cubicBezTo>
                    <a:pt x="733037" y="3642636"/>
                    <a:pt x="1228987" y="3602959"/>
                    <a:pt x="1453817" y="4470165"/>
                  </a:cubicBezTo>
                  <a:cubicBezTo>
                    <a:pt x="1559560" y="4878792"/>
                    <a:pt x="1874234" y="5946192"/>
                    <a:pt x="2785883" y="6813554"/>
                  </a:cubicBezTo>
                  <a:lnTo>
                    <a:pt x="2833267" y="6856433"/>
                  </a:lnTo>
                  <a:lnTo>
                    <a:pt x="11478623" y="6856433"/>
                  </a:lnTo>
                  <a:close/>
                </a:path>
              </a:pathLst>
            </a:custGeom>
            <a:solidFill>
              <a:schemeClr val="accent1"/>
            </a:solidFill>
            <a:ln w="6272" cap="flat">
              <a:noFill/>
              <a:prstDash val="solid"/>
              <a:miter/>
            </a:ln>
          </p:spPr>
          <p:txBody>
            <a:bodyPr wrap="square" rtlCol="0" anchor="ctr">
              <a:noAutofit/>
            </a:bodyPr>
            <a:lstStyle/>
            <a:p>
              <a:endParaRPr lang="zh-CN" altLang="en-US" dirty="0">
                <a:solidFill>
                  <a:schemeClr val="bg1"/>
                </a:solidFill>
              </a:endParaRPr>
            </a:p>
          </p:txBody>
        </p:sp>
        <p:sp>
          <p:nvSpPr>
            <p:cNvPr id="173" name="矩形 172"/>
            <p:cNvSpPr/>
            <p:nvPr userDrawn="1">
              <p:custDataLst>
                <p:tags r:id="rId8"/>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74" name="组合 173"/>
            <p:cNvGrpSpPr/>
            <p:nvPr userDrawn="1">
              <p:custDataLst>
                <p:tags r:id="rId9"/>
              </p:custDataLst>
            </p:nvPr>
          </p:nvGrpSpPr>
          <p:grpSpPr>
            <a:xfrm>
              <a:off x="10799701" y="5443519"/>
              <a:ext cx="1045499" cy="1057003"/>
              <a:chOff x="6512298" y="2164605"/>
              <a:chExt cx="3809135" cy="3851049"/>
            </a:xfrm>
          </p:grpSpPr>
          <p:sp>
            <p:nvSpPr>
              <p:cNvPr id="175" name="Freeform 7"/>
              <p:cNvSpPr/>
              <p:nvPr>
                <p:custDataLst>
                  <p:tags r:id="rId10"/>
                </p:custDataLst>
              </p:nvPr>
            </p:nvSpPr>
            <p:spPr bwMode="auto">
              <a:xfrm flipH="1">
                <a:off x="9417769" y="4240181"/>
                <a:ext cx="903664" cy="938871"/>
              </a:xfrm>
              <a:custGeom>
                <a:avLst/>
                <a:gdLst>
                  <a:gd name="T0" fmla="*/ 220 w 231"/>
                  <a:gd name="T1" fmla="*/ 11 h 240"/>
                  <a:gd name="T2" fmla="*/ 40 w 231"/>
                  <a:gd name="T3" fmla="*/ 83 h 240"/>
                  <a:gd name="T4" fmla="*/ 3 w 231"/>
                  <a:gd name="T5" fmla="*/ 193 h 240"/>
                  <a:gd name="T6" fmla="*/ 29 w 231"/>
                  <a:gd name="T7" fmla="*/ 228 h 240"/>
                  <a:gd name="T8" fmla="*/ 151 w 231"/>
                  <a:gd name="T9" fmla="*/ 240 h 240"/>
                  <a:gd name="T10" fmla="*/ 158 w 231"/>
                  <a:gd name="T11" fmla="*/ 240 h 240"/>
                  <a:gd name="T12" fmla="*/ 231 w 231"/>
                  <a:gd name="T13" fmla="*/ 0 h 240"/>
                  <a:gd name="T14" fmla="*/ 220 w 231"/>
                  <a:gd name="T15" fmla="*/ 11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240">
                    <a:moveTo>
                      <a:pt x="220" y="11"/>
                    </a:moveTo>
                    <a:cubicBezTo>
                      <a:pt x="193" y="43"/>
                      <a:pt x="40" y="83"/>
                      <a:pt x="40" y="83"/>
                    </a:cubicBezTo>
                    <a:cubicBezTo>
                      <a:pt x="40" y="83"/>
                      <a:pt x="6" y="180"/>
                      <a:pt x="3" y="193"/>
                    </a:cubicBezTo>
                    <a:cubicBezTo>
                      <a:pt x="0" y="206"/>
                      <a:pt x="1" y="222"/>
                      <a:pt x="29" y="228"/>
                    </a:cubicBezTo>
                    <a:cubicBezTo>
                      <a:pt x="58" y="233"/>
                      <a:pt x="127" y="239"/>
                      <a:pt x="151" y="240"/>
                    </a:cubicBezTo>
                    <a:cubicBezTo>
                      <a:pt x="153" y="240"/>
                      <a:pt x="156" y="240"/>
                      <a:pt x="158" y="240"/>
                    </a:cubicBezTo>
                    <a:cubicBezTo>
                      <a:pt x="187" y="162"/>
                      <a:pt x="214" y="82"/>
                      <a:pt x="231" y="0"/>
                    </a:cubicBezTo>
                    <a:cubicBezTo>
                      <a:pt x="228" y="2"/>
                      <a:pt x="224" y="6"/>
                      <a:pt x="220" y="11"/>
                    </a:cubicBezTo>
                  </a:path>
                </a:pathLst>
              </a:cu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6" name="Freeform 8"/>
              <p:cNvSpPr/>
              <p:nvPr>
                <p:custDataLst>
                  <p:tags r:id="rId11"/>
                </p:custDataLst>
              </p:nvPr>
            </p:nvSpPr>
            <p:spPr bwMode="auto">
              <a:xfrm flipH="1">
                <a:off x="9813436" y="4753207"/>
                <a:ext cx="296751" cy="261543"/>
              </a:xfrm>
              <a:custGeom>
                <a:avLst/>
                <a:gdLst>
                  <a:gd name="T0" fmla="*/ 76 w 76"/>
                  <a:gd name="T1" fmla="*/ 7 h 67"/>
                  <a:gd name="T2" fmla="*/ 56 w 76"/>
                  <a:gd name="T3" fmla="*/ 64 h 67"/>
                  <a:gd name="T4" fmla="*/ 4 w 76"/>
                  <a:gd name="T5" fmla="*/ 56 h 67"/>
                  <a:gd name="T6" fmla="*/ 20 w 76"/>
                  <a:gd name="T7" fmla="*/ 8 h 67"/>
                  <a:gd name="T8" fmla="*/ 76 w 76"/>
                  <a:gd name="T9" fmla="*/ 7 h 67"/>
                </a:gdLst>
                <a:ahLst/>
                <a:cxnLst>
                  <a:cxn ang="0">
                    <a:pos x="T0" y="T1"/>
                  </a:cxn>
                  <a:cxn ang="0">
                    <a:pos x="T2" y="T3"/>
                  </a:cxn>
                  <a:cxn ang="0">
                    <a:pos x="T4" y="T5"/>
                  </a:cxn>
                  <a:cxn ang="0">
                    <a:pos x="T6" y="T7"/>
                  </a:cxn>
                  <a:cxn ang="0">
                    <a:pos x="T8" y="T9"/>
                  </a:cxn>
                </a:cxnLst>
                <a:rect l="0" t="0" r="r" b="b"/>
                <a:pathLst>
                  <a:path w="76" h="67">
                    <a:moveTo>
                      <a:pt x="76" y="7"/>
                    </a:moveTo>
                    <a:cubicBezTo>
                      <a:pt x="76" y="7"/>
                      <a:pt x="62" y="60"/>
                      <a:pt x="56" y="64"/>
                    </a:cubicBezTo>
                    <a:cubicBezTo>
                      <a:pt x="50" y="67"/>
                      <a:pt x="8" y="65"/>
                      <a:pt x="4" y="56"/>
                    </a:cubicBezTo>
                    <a:cubicBezTo>
                      <a:pt x="0" y="47"/>
                      <a:pt x="11" y="12"/>
                      <a:pt x="20" y="8"/>
                    </a:cubicBezTo>
                    <a:cubicBezTo>
                      <a:pt x="28" y="5"/>
                      <a:pt x="72" y="0"/>
                      <a:pt x="76" y="7"/>
                    </a:cubicBezTo>
                    <a:close/>
                  </a:path>
                </a:pathLst>
              </a:custGeom>
              <a:solidFill>
                <a:srgbClr val="FFD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7" name="Freeform 9"/>
              <p:cNvSpPr/>
              <p:nvPr>
                <p:custDataLst>
                  <p:tags r:id="rId12"/>
                </p:custDataLst>
              </p:nvPr>
            </p:nvSpPr>
            <p:spPr bwMode="auto">
              <a:xfrm flipH="1">
                <a:off x="9320528" y="4186531"/>
                <a:ext cx="950608" cy="496261"/>
              </a:xfrm>
              <a:custGeom>
                <a:avLst/>
                <a:gdLst>
                  <a:gd name="T0" fmla="*/ 216 w 243"/>
                  <a:gd name="T1" fmla="*/ 5 h 127"/>
                  <a:gd name="T2" fmla="*/ 116 w 243"/>
                  <a:gd name="T3" fmla="*/ 5 h 127"/>
                  <a:gd name="T4" fmla="*/ 39 w 243"/>
                  <a:gd name="T5" fmla="*/ 17 h 127"/>
                  <a:gd name="T6" fmla="*/ 30 w 243"/>
                  <a:gd name="T7" fmla="*/ 101 h 127"/>
                  <a:gd name="T8" fmla="*/ 147 w 243"/>
                  <a:gd name="T9" fmla="*/ 97 h 127"/>
                  <a:gd name="T10" fmla="*/ 218 w 243"/>
                  <a:gd name="T11" fmla="*/ 16 h 127"/>
                  <a:gd name="T12" fmla="*/ 238 w 243"/>
                  <a:gd name="T13" fmla="*/ 24 h 127"/>
                  <a:gd name="T14" fmla="*/ 243 w 243"/>
                  <a:gd name="T15" fmla="*/ 19 h 127"/>
                  <a:gd name="T16" fmla="*/ 216 w 243"/>
                  <a:gd name="T17" fmla="*/ 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127">
                    <a:moveTo>
                      <a:pt x="216" y="5"/>
                    </a:moveTo>
                    <a:cubicBezTo>
                      <a:pt x="216" y="5"/>
                      <a:pt x="142" y="10"/>
                      <a:pt x="116" y="5"/>
                    </a:cubicBezTo>
                    <a:cubicBezTo>
                      <a:pt x="89" y="0"/>
                      <a:pt x="58" y="0"/>
                      <a:pt x="39" y="17"/>
                    </a:cubicBezTo>
                    <a:cubicBezTo>
                      <a:pt x="21" y="35"/>
                      <a:pt x="0" y="83"/>
                      <a:pt x="30" y="101"/>
                    </a:cubicBezTo>
                    <a:cubicBezTo>
                      <a:pt x="60" y="119"/>
                      <a:pt x="114" y="127"/>
                      <a:pt x="147" y="97"/>
                    </a:cubicBezTo>
                    <a:cubicBezTo>
                      <a:pt x="179" y="68"/>
                      <a:pt x="202" y="16"/>
                      <a:pt x="218" y="16"/>
                    </a:cubicBezTo>
                    <a:cubicBezTo>
                      <a:pt x="235" y="16"/>
                      <a:pt x="238" y="24"/>
                      <a:pt x="238" y="24"/>
                    </a:cubicBezTo>
                    <a:cubicBezTo>
                      <a:pt x="243" y="19"/>
                      <a:pt x="243" y="19"/>
                      <a:pt x="243" y="19"/>
                    </a:cubicBezTo>
                    <a:cubicBezTo>
                      <a:pt x="243" y="19"/>
                      <a:pt x="232" y="4"/>
                      <a:pt x="216" y="5"/>
                    </a:cubicBezTo>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8" name="Freeform 10"/>
              <p:cNvSpPr/>
              <p:nvPr>
                <p:custDataLst>
                  <p:tags r:id="rId13"/>
                </p:custDataLst>
              </p:nvPr>
            </p:nvSpPr>
            <p:spPr bwMode="auto">
              <a:xfrm flipH="1">
                <a:off x="9320529" y="4204973"/>
                <a:ext cx="801394" cy="504643"/>
              </a:xfrm>
              <a:custGeom>
                <a:avLst/>
                <a:gdLst>
                  <a:gd name="T0" fmla="*/ 0 w 205"/>
                  <a:gd name="T1" fmla="*/ 100 h 129"/>
                  <a:gd name="T2" fmla="*/ 70 w 205"/>
                  <a:gd name="T3" fmla="*/ 103 h 129"/>
                  <a:gd name="T4" fmla="*/ 132 w 205"/>
                  <a:gd name="T5" fmla="*/ 55 h 129"/>
                  <a:gd name="T6" fmla="*/ 178 w 205"/>
                  <a:gd name="T7" fmla="*/ 3 h 129"/>
                  <a:gd name="T8" fmla="*/ 205 w 205"/>
                  <a:gd name="T9" fmla="*/ 14 h 129"/>
                  <a:gd name="T10" fmla="*/ 200 w 205"/>
                  <a:gd name="T11" fmla="*/ 19 h 129"/>
                  <a:gd name="T12" fmla="*/ 178 w 205"/>
                  <a:gd name="T13" fmla="*/ 12 h 129"/>
                  <a:gd name="T14" fmla="*/ 122 w 205"/>
                  <a:gd name="T15" fmla="*/ 78 h 129"/>
                  <a:gd name="T16" fmla="*/ 0 w 205"/>
                  <a:gd name="T17" fmla="*/ 10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129">
                    <a:moveTo>
                      <a:pt x="0" y="100"/>
                    </a:moveTo>
                    <a:cubicBezTo>
                      <a:pt x="0" y="100"/>
                      <a:pt x="35" y="116"/>
                      <a:pt x="70" y="103"/>
                    </a:cubicBezTo>
                    <a:cubicBezTo>
                      <a:pt x="105" y="89"/>
                      <a:pt x="124" y="66"/>
                      <a:pt x="132" y="55"/>
                    </a:cubicBezTo>
                    <a:cubicBezTo>
                      <a:pt x="140" y="45"/>
                      <a:pt x="161" y="6"/>
                      <a:pt x="178" y="3"/>
                    </a:cubicBezTo>
                    <a:cubicBezTo>
                      <a:pt x="194" y="0"/>
                      <a:pt x="205" y="14"/>
                      <a:pt x="205" y="14"/>
                    </a:cubicBezTo>
                    <a:cubicBezTo>
                      <a:pt x="200" y="19"/>
                      <a:pt x="200" y="19"/>
                      <a:pt x="200" y="19"/>
                    </a:cubicBezTo>
                    <a:cubicBezTo>
                      <a:pt x="200" y="19"/>
                      <a:pt x="188" y="7"/>
                      <a:pt x="178" y="12"/>
                    </a:cubicBezTo>
                    <a:cubicBezTo>
                      <a:pt x="168" y="17"/>
                      <a:pt x="141" y="59"/>
                      <a:pt x="122" y="78"/>
                    </a:cubicBezTo>
                    <a:cubicBezTo>
                      <a:pt x="103" y="97"/>
                      <a:pt x="84" y="129"/>
                      <a:pt x="0" y="100"/>
                    </a:cubicBezTo>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79" name="Freeform 13"/>
              <p:cNvSpPr/>
              <p:nvPr>
                <p:custDataLst>
                  <p:tags r:id="rId14"/>
                </p:custDataLst>
              </p:nvPr>
            </p:nvSpPr>
            <p:spPr bwMode="auto">
              <a:xfrm flipH="1">
                <a:off x="9813436" y="4756561"/>
                <a:ext cx="293398" cy="155919"/>
              </a:xfrm>
              <a:custGeom>
                <a:avLst/>
                <a:gdLst>
                  <a:gd name="T0" fmla="*/ 67 w 75"/>
                  <a:gd name="T1" fmla="*/ 2 h 40"/>
                  <a:gd name="T2" fmla="*/ 36 w 75"/>
                  <a:gd name="T3" fmla="*/ 2 h 40"/>
                  <a:gd name="T4" fmla="*/ 12 w 75"/>
                  <a:gd name="T5" fmla="*/ 6 h 40"/>
                  <a:gd name="T6" fmla="*/ 9 w 75"/>
                  <a:gd name="T7" fmla="*/ 32 h 40"/>
                  <a:gd name="T8" fmla="*/ 45 w 75"/>
                  <a:gd name="T9" fmla="*/ 31 h 40"/>
                  <a:gd name="T10" fmla="*/ 68 w 75"/>
                  <a:gd name="T11" fmla="*/ 5 h 40"/>
                  <a:gd name="T12" fmla="*/ 74 w 75"/>
                  <a:gd name="T13" fmla="*/ 8 h 40"/>
                  <a:gd name="T14" fmla="*/ 75 w 75"/>
                  <a:gd name="T15" fmla="*/ 6 h 40"/>
                  <a:gd name="T16" fmla="*/ 67 w 75"/>
                  <a:gd name="T17"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40">
                    <a:moveTo>
                      <a:pt x="67" y="2"/>
                    </a:moveTo>
                    <a:cubicBezTo>
                      <a:pt x="67" y="2"/>
                      <a:pt x="44" y="3"/>
                      <a:pt x="36" y="2"/>
                    </a:cubicBezTo>
                    <a:cubicBezTo>
                      <a:pt x="28" y="0"/>
                      <a:pt x="18" y="0"/>
                      <a:pt x="12" y="6"/>
                    </a:cubicBezTo>
                    <a:cubicBezTo>
                      <a:pt x="6" y="11"/>
                      <a:pt x="0" y="26"/>
                      <a:pt x="9" y="32"/>
                    </a:cubicBezTo>
                    <a:cubicBezTo>
                      <a:pt x="19" y="37"/>
                      <a:pt x="35" y="40"/>
                      <a:pt x="45" y="31"/>
                    </a:cubicBezTo>
                    <a:cubicBezTo>
                      <a:pt x="56" y="21"/>
                      <a:pt x="62" y="5"/>
                      <a:pt x="68" y="5"/>
                    </a:cubicBezTo>
                    <a:cubicBezTo>
                      <a:pt x="73" y="5"/>
                      <a:pt x="74" y="8"/>
                      <a:pt x="74" y="8"/>
                    </a:cubicBezTo>
                    <a:cubicBezTo>
                      <a:pt x="75" y="6"/>
                      <a:pt x="75" y="6"/>
                      <a:pt x="75" y="6"/>
                    </a:cubicBezTo>
                    <a:cubicBezTo>
                      <a:pt x="75" y="6"/>
                      <a:pt x="72" y="2"/>
                      <a:pt x="67" y="2"/>
                    </a:cubicBezTo>
                    <a:close/>
                  </a:path>
                </a:pathLst>
              </a:custGeom>
              <a:solidFill>
                <a:srgbClr val="FF83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0" name="Freeform 6"/>
              <p:cNvSpPr/>
              <p:nvPr>
                <p:custDataLst>
                  <p:tags r:id="rId15"/>
                </p:custDataLst>
              </p:nvPr>
            </p:nvSpPr>
            <p:spPr bwMode="auto">
              <a:xfrm flipH="1">
                <a:off x="9335618" y="4204973"/>
                <a:ext cx="367166" cy="989168"/>
              </a:xfrm>
              <a:custGeom>
                <a:avLst/>
                <a:gdLst>
                  <a:gd name="T0" fmla="*/ 73 w 94"/>
                  <a:gd name="T1" fmla="*/ 9 h 253"/>
                  <a:gd name="T2" fmla="*/ 0 w 94"/>
                  <a:gd name="T3" fmla="*/ 249 h 253"/>
                  <a:gd name="T4" fmla="*/ 71 w 94"/>
                  <a:gd name="T5" fmla="*/ 238 h 253"/>
                  <a:gd name="T6" fmla="*/ 94 w 94"/>
                  <a:gd name="T7" fmla="*/ 25 h 253"/>
                  <a:gd name="T8" fmla="*/ 73 w 94"/>
                  <a:gd name="T9" fmla="*/ 9 h 253"/>
                </a:gdLst>
                <a:ahLst/>
                <a:cxnLst>
                  <a:cxn ang="0">
                    <a:pos x="T0" y="T1"/>
                  </a:cxn>
                  <a:cxn ang="0">
                    <a:pos x="T2" y="T3"/>
                  </a:cxn>
                  <a:cxn ang="0">
                    <a:pos x="T4" y="T5"/>
                  </a:cxn>
                  <a:cxn ang="0">
                    <a:pos x="T6" y="T7"/>
                  </a:cxn>
                  <a:cxn ang="0">
                    <a:pos x="T8" y="T9"/>
                  </a:cxn>
                </a:cxnLst>
                <a:rect l="0" t="0" r="r" b="b"/>
                <a:pathLst>
                  <a:path w="94" h="253">
                    <a:moveTo>
                      <a:pt x="73" y="9"/>
                    </a:moveTo>
                    <a:cubicBezTo>
                      <a:pt x="56" y="91"/>
                      <a:pt x="29" y="171"/>
                      <a:pt x="0" y="249"/>
                    </a:cubicBezTo>
                    <a:cubicBezTo>
                      <a:pt x="25" y="250"/>
                      <a:pt x="65" y="253"/>
                      <a:pt x="71" y="238"/>
                    </a:cubicBezTo>
                    <a:cubicBezTo>
                      <a:pt x="77" y="221"/>
                      <a:pt x="94" y="25"/>
                      <a:pt x="94" y="25"/>
                    </a:cubicBezTo>
                    <a:cubicBezTo>
                      <a:pt x="94" y="25"/>
                      <a:pt x="90" y="0"/>
                      <a:pt x="73" y="9"/>
                    </a:cubicBezTo>
                  </a:path>
                </a:pathLst>
              </a:custGeom>
              <a:solidFill>
                <a:srgbClr val="ED94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1" name="Oval 11"/>
              <p:cNvSpPr>
                <a:spLocks noChangeArrowheads="1"/>
              </p:cNvSpPr>
              <p:nvPr>
                <p:custDataLst>
                  <p:tags r:id="rId16"/>
                </p:custDataLst>
              </p:nvPr>
            </p:nvSpPr>
            <p:spPr bwMode="auto">
              <a:xfrm flipH="1">
                <a:off x="9898941" y="4468193"/>
                <a:ext cx="67062" cy="6203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2" name="Oval 12"/>
              <p:cNvSpPr>
                <a:spLocks noChangeArrowheads="1"/>
              </p:cNvSpPr>
              <p:nvPr>
                <p:custDataLst>
                  <p:tags r:id="rId17"/>
                </p:custDataLst>
              </p:nvPr>
            </p:nvSpPr>
            <p:spPr bwMode="auto">
              <a:xfrm flipH="1">
                <a:off x="9907323" y="4468193"/>
                <a:ext cx="65386" cy="6203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3" name="Freeform 14"/>
              <p:cNvSpPr/>
              <p:nvPr>
                <p:custDataLst>
                  <p:tags r:id="rId18"/>
                </p:custDataLst>
              </p:nvPr>
            </p:nvSpPr>
            <p:spPr bwMode="auto">
              <a:xfrm flipH="1">
                <a:off x="9813436" y="4764943"/>
                <a:ext cx="246454" cy="155919"/>
              </a:xfrm>
              <a:custGeom>
                <a:avLst/>
                <a:gdLst>
                  <a:gd name="T0" fmla="*/ 0 w 63"/>
                  <a:gd name="T1" fmla="*/ 31 h 40"/>
                  <a:gd name="T2" fmla="*/ 22 w 63"/>
                  <a:gd name="T3" fmla="*/ 32 h 40"/>
                  <a:gd name="T4" fmla="*/ 41 w 63"/>
                  <a:gd name="T5" fmla="*/ 17 h 40"/>
                  <a:gd name="T6" fmla="*/ 55 w 63"/>
                  <a:gd name="T7" fmla="*/ 1 h 40"/>
                  <a:gd name="T8" fmla="*/ 63 w 63"/>
                  <a:gd name="T9" fmla="*/ 4 h 40"/>
                  <a:gd name="T10" fmla="*/ 62 w 63"/>
                  <a:gd name="T11" fmla="*/ 6 h 40"/>
                  <a:gd name="T12" fmla="*/ 55 w 63"/>
                  <a:gd name="T13" fmla="*/ 4 h 40"/>
                  <a:gd name="T14" fmla="*/ 38 w 63"/>
                  <a:gd name="T15" fmla="*/ 24 h 40"/>
                  <a:gd name="T16" fmla="*/ 0 w 63"/>
                  <a:gd name="T17" fmla="*/ 3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0">
                    <a:moveTo>
                      <a:pt x="0" y="31"/>
                    </a:moveTo>
                    <a:cubicBezTo>
                      <a:pt x="0" y="31"/>
                      <a:pt x="11" y="36"/>
                      <a:pt x="22" y="32"/>
                    </a:cubicBezTo>
                    <a:cubicBezTo>
                      <a:pt x="32" y="28"/>
                      <a:pt x="38" y="20"/>
                      <a:pt x="41" y="17"/>
                    </a:cubicBezTo>
                    <a:cubicBezTo>
                      <a:pt x="43" y="14"/>
                      <a:pt x="50" y="2"/>
                      <a:pt x="55" y="1"/>
                    </a:cubicBezTo>
                    <a:cubicBezTo>
                      <a:pt x="60" y="0"/>
                      <a:pt x="63" y="4"/>
                      <a:pt x="63" y="4"/>
                    </a:cubicBezTo>
                    <a:cubicBezTo>
                      <a:pt x="62" y="6"/>
                      <a:pt x="62" y="6"/>
                      <a:pt x="62" y="6"/>
                    </a:cubicBezTo>
                    <a:cubicBezTo>
                      <a:pt x="62" y="6"/>
                      <a:pt x="58" y="2"/>
                      <a:pt x="55" y="4"/>
                    </a:cubicBezTo>
                    <a:cubicBezTo>
                      <a:pt x="52" y="5"/>
                      <a:pt x="44" y="18"/>
                      <a:pt x="38" y="24"/>
                    </a:cubicBezTo>
                    <a:cubicBezTo>
                      <a:pt x="32" y="30"/>
                      <a:pt x="26" y="40"/>
                      <a:pt x="0" y="31"/>
                    </a:cubicBezTo>
                    <a:close/>
                  </a:path>
                </a:pathLst>
              </a:custGeom>
              <a:solidFill>
                <a:srgbClr val="D46D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4" name="Oval 15"/>
              <p:cNvSpPr>
                <a:spLocks noChangeArrowheads="1"/>
              </p:cNvSpPr>
              <p:nvPr>
                <p:custDataLst>
                  <p:tags r:id="rId19"/>
                </p:custDataLst>
              </p:nvPr>
            </p:nvSpPr>
            <p:spPr bwMode="auto">
              <a:xfrm flipH="1">
                <a:off x="9992828" y="4847095"/>
                <a:ext cx="20119" cy="18442"/>
              </a:xfrm>
              <a:prstGeom prst="ellipse">
                <a:avLst/>
              </a:prstGeom>
              <a:solidFill>
                <a:srgbClr val="C4822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5" name="Oval 16"/>
              <p:cNvSpPr>
                <a:spLocks noChangeArrowheads="1"/>
              </p:cNvSpPr>
              <p:nvPr>
                <p:custDataLst>
                  <p:tags r:id="rId20"/>
                </p:custDataLst>
              </p:nvPr>
            </p:nvSpPr>
            <p:spPr bwMode="auto">
              <a:xfrm flipH="1">
                <a:off x="9992828" y="4847095"/>
                <a:ext cx="20119" cy="18442"/>
              </a:xfrm>
              <a:prstGeom prst="ellipse">
                <a:avLst/>
              </a:prstGeom>
              <a:solidFill>
                <a:srgbClr val="FFA9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6" name="Freeform 17"/>
              <p:cNvSpPr>
                <a:spLocks noEditPoints="1"/>
              </p:cNvSpPr>
              <p:nvPr>
                <p:custDataLst>
                  <p:tags r:id="rId21"/>
                </p:custDataLst>
              </p:nvPr>
            </p:nvSpPr>
            <p:spPr bwMode="auto">
              <a:xfrm flipH="1">
                <a:off x="9367472" y="4204973"/>
                <a:ext cx="226336" cy="16766"/>
              </a:xfrm>
              <a:custGeom>
                <a:avLst/>
                <a:gdLst>
                  <a:gd name="T0" fmla="*/ 42 w 58"/>
                  <a:gd name="T1" fmla="*/ 0 h 4"/>
                  <a:gd name="T2" fmla="*/ 0 w 58"/>
                  <a:gd name="T3" fmla="*/ 2 h 4"/>
                  <a:gd name="T4" fmla="*/ 0 w 58"/>
                  <a:gd name="T5" fmla="*/ 2 h 4"/>
                  <a:gd name="T6" fmla="*/ 42 w 58"/>
                  <a:gd name="T7" fmla="*/ 0 h 4"/>
                  <a:gd name="T8" fmla="*/ 43 w 58"/>
                  <a:gd name="T9" fmla="*/ 0 h 4"/>
                  <a:gd name="T10" fmla="*/ 42 w 58"/>
                  <a:gd name="T11" fmla="*/ 0 h 4"/>
                  <a:gd name="T12" fmla="*/ 43 w 58"/>
                  <a:gd name="T13" fmla="*/ 0 h 4"/>
                  <a:gd name="T14" fmla="*/ 43 w 58"/>
                  <a:gd name="T15" fmla="*/ 0 h 4"/>
                  <a:gd name="T16" fmla="*/ 43 w 58"/>
                  <a:gd name="T17" fmla="*/ 0 h 4"/>
                  <a:gd name="T18" fmla="*/ 43 w 58"/>
                  <a:gd name="T19" fmla="*/ 0 h 4"/>
                  <a:gd name="T20" fmla="*/ 44 w 58"/>
                  <a:gd name="T21" fmla="*/ 0 h 4"/>
                  <a:gd name="T22" fmla="*/ 44 w 58"/>
                  <a:gd name="T23" fmla="*/ 0 h 4"/>
                  <a:gd name="T24" fmla="*/ 58 w 58"/>
                  <a:gd name="T25" fmla="*/ 4 h 4"/>
                  <a:gd name="T26" fmla="*/ 58 w 58"/>
                  <a:gd name="T27" fmla="*/ 4 h 4"/>
                  <a:gd name="T28" fmla="*/ 44 w 58"/>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
                    <a:moveTo>
                      <a:pt x="42" y="0"/>
                    </a:moveTo>
                    <a:cubicBezTo>
                      <a:pt x="42" y="0"/>
                      <a:pt x="22" y="1"/>
                      <a:pt x="0" y="2"/>
                    </a:cubicBezTo>
                    <a:cubicBezTo>
                      <a:pt x="0" y="2"/>
                      <a:pt x="0" y="2"/>
                      <a:pt x="0" y="2"/>
                    </a:cubicBezTo>
                    <a:cubicBezTo>
                      <a:pt x="22" y="1"/>
                      <a:pt x="42" y="0"/>
                      <a:pt x="42" y="0"/>
                    </a:cubicBezTo>
                    <a:moveTo>
                      <a:pt x="43" y="0"/>
                    </a:moveTo>
                    <a:cubicBezTo>
                      <a:pt x="43" y="0"/>
                      <a:pt x="42" y="0"/>
                      <a:pt x="42" y="0"/>
                    </a:cubicBezTo>
                    <a:cubicBezTo>
                      <a:pt x="42" y="0"/>
                      <a:pt x="43" y="0"/>
                      <a:pt x="43" y="0"/>
                    </a:cubicBezTo>
                    <a:moveTo>
                      <a:pt x="43" y="0"/>
                    </a:moveTo>
                    <a:cubicBezTo>
                      <a:pt x="43" y="0"/>
                      <a:pt x="43" y="0"/>
                      <a:pt x="43" y="0"/>
                    </a:cubicBezTo>
                    <a:cubicBezTo>
                      <a:pt x="43" y="0"/>
                      <a:pt x="43" y="0"/>
                      <a:pt x="43" y="0"/>
                    </a:cubicBezTo>
                    <a:moveTo>
                      <a:pt x="44" y="0"/>
                    </a:moveTo>
                    <a:cubicBezTo>
                      <a:pt x="44" y="0"/>
                      <a:pt x="44" y="0"/>
                      <a:pt x="44" y="0"/>
                    </a:cubicBezTo>
                    <a:cubicBezTo>
                      <a:pt x="49" y="0"/>
                      <a:pt x="54" y="1"/>
                      <a:pt x="58" y="4"/>
                    </a:cubicBezTo>
                    <a:cubicBezTo>
                      <a:pt x="58" y="4"/>
                      <a:pt x="58" y="4"/>
                      <a:pt x="58" y="4"/>
                    </a:cubicBezTo>
                    <a:cubicBezTo>
                      <a:pt x="54" y="1"/>
                      <a:pt x="49" y="0"/>
                      <a:pt x="44"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7" name="Freeform 19"/>
              <p:cNvSpPr/>
              <p:nvPr>
                <p:custDataLst>
                  <p:tags r:id="rId22"/>
                </p:custDataLst>
              </p:nvPr>
            </p:nvSpPr>
            <p:spPr bwMode="auto">
              <a:xfrm flipH="1">
                <a:off x="9374178" y="4248564"/>
                <a:ext cx="263220" cy="746067"/>
              </a:xfrm>
              <a:custGeom>
                <a:avLst/>
                <a:gdLst>
                  <a:gd name="T0" fmla="*/ 57 w 67"/>
                  <a:gd name="T1" fmla="*/ 0 h 191"/>
                  <a:gd name="T2" fmla="*/ 56 w 67"/>
                  <a:gd name="T3" fmla="*/ 0 h 191"/>
                  <a:gd name="T4" fmla="*/ 0 w 67"/>
                  <a:gd name="T5" fmla="*/ 191 h 191"/>
                  <a:gd name="T6" fmla="*/ 61 w 67"/>
                  <a:gd name="T7" fmla="*/ 172 h 191"/>
                  <a:gd name="T8" fmla="*/ 64 w 67"/>
                  <a:gd name="T9" fmla="*/ 149 h 191"/>
                  <a:gd name="T10" fmla="*/ 48 w 67"/>
                  <a:gd name="T11" fmla="*/ 114 h 191"/>
                  <a:gd name="T12" fmla="*/ 48 w 67"/>
                  <a:gd name="T13" fmla="*/ 114 h 191"/>
                  <a:gd name="T14" fmla="*/ 67 w 67"/>
                  <a:gd name="T15" fmla="*/ 2 h 191"/>
                  <a:gd name="T16" fmla="*/ 66 w 67"/>
                  <a:gd name="T17" fmla="*/ 1 h 191"/>
                  <a:gd name="T18" fmla="*/ 57 w 67"/>
                  <a:gd name="T19"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91">
                    <a:moveTo>
                      <a:pt x="57" y="0"/>
                    </a:moveTo>
                    <a:cubicBezTo>
                      <a:pt x="57" y="0"/>
                      <a:pt x="56" y="0"/>
                      <a:pt x="56" y="0"/>
                    </a:cubicBezTo>
                    <a:cubicBezTo>
                      <a:pt x="42" y="65"/>
                      <a:pt x="22" y="129"/>
                      <a:pt x="0" y="191"/>
                    </a:cubicBezTo>
                    <a:cubicBezTo>
                      <a:pt x="61" y="172"/>
                      <a:pt x="61" y="172"/>
                      <a:pt x="61" y="172"/>
                    </a:cubicBezTo>
                    <a:cubicBezTo>
                      <a:pt x="62" y="165"/>
                      <a:pt x="63" y="157"/>
                      <a:pt x="64" y="149"/>
                    </a:cubicBezTo>
                    <a:cubicBezTo>
                      <a:pt x="52" y="142"/>
                      <a:pt x="45" y="128"/>
                      <a:pt x="48" y="114"/>
                    </a:cubicBezTo>
                    <a:cubicBezTo>
                      <a:pt x="48" y="114"/>
                      <a:pt x="48" y="114"/>
                      <a:pt x="48" y="114"/>
                    </a:cubicBezTo>
                    <a:cubicBezTo>
                      <a:pt x="67" y="2"/>
                      <a:pt x="67" y="2"/>
                      <a:pt x="67" y="2"/>
                    </a:cubicBezTo>
                    <a:cubicBezTo>
                      <a:pt x="67" y="2"/>
                      <a:pt x="66" y="1"/>
                      <a:pt x="66" y="1"/>
                    </a:cubicBezTo>
                    <a:cubicBezTo>
                      <a:pt x="63" y="1"/>
                      <a:pt x="61" y="0"/>
                      <a:pt x="57" y="0"/>
                    </a:cubicBezTo>
                  </a:path>
                </a:pathLst>
              </a:custGeom>
              <a:solidFill>
                <a:srgbClr val="B06E1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8" name="Freeform 20"/>
              <p:cNvSpPr/>
              <p:nvPr>
                <p:custDataLst>
                  <p:tags r:id="rId23"/>
                </p:custDataLst>
              </p:nvPr>
            </p:nvSpPr>
            <p:spPr bwMode="auto">
              <a:xfrm flipH="1">
                <a:off x="9417769" y="4248564"/>
                <a:ext cx="554941" cy="922106"/>
              </a:xfrm>
              <a:custGeom>
                <a:avLst/>
                <a:gdLst>
                  <a:gd name="T0" fmla="*/ 142 w 142"/>
                  <a:gd name="T1" fmla="*/ 0 h 236"/>
                  <a:gd name="T2" fmla="*/ 140 w 142"/>
                  <a:gd name="T3" fmla="*/ 1 h 236"/>
                  <a:gd name="T4" fmla="*/ 84 w 142"/>
                  <a:gd name="T5" fmla="*/ 67 h 236"/>
                  <a:gd name="T6" fmla="*/ 73 w 142"/>
                  <a:gd name="T7" fmla="*/ 80 h 236"/>
                  <a:gd name="T8" fmla="*/ 72 w 142"/>
                  <a:gd name="T9" fmla="*/ 182 h 236"/>
                  <a:gd name="T10" fmla="*/ 44 w 142"/>
                  <a:gd name="T11" fmla="*/ 214 h 236"/>
                  <a:gd name="T12" fmla="*/ 0 w 142"/>
                  <a:gd name="T13" fmla="*/ 233 h 236"/>
                  <a:gd name="T14" fmla="*/ 27 w 142"/>
                  <a:gd name="T15" fmla="*/ 236 h 236"/>
                  <a:gd name="T16" fmla="*/ 83 w 142"/>
                  <a:gd name="T17" fmla="*/ 192 h 236"/>
                  <a:gd name="T18" fmla="*/ 86 w 142"/>
                  <a:gd name="T19" fmla="*/ 191 h 236"/>
                  <a:gd name="T20" fmla="*/ 142 w 142"/>
                  <a:gd name="T2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236">
                    <a:moveTo>
                      <a:pt x="142" y="0"/>
                    </a:moveTo>
                    <a:cubicBezTo>
                      <a:pt x="141" y="1"/>
                      <a:pt x="141" y="1"/>
                      <a:pt x="140" y="1"/>
                    </a:cubicBezTo>
                    <a:cubicBezTo>
                      <a:pt x="130" y="6"/>
                      <a:pt x="103" y="48"/>
                      <a:pt x="84" y="67"/>
                    </a:cubicBezTo>
                    <a:cubicBezTo>
                      <a:pt x="81" y="72"/>
                      <a:pt x="77" y="76"/>
                      <a:pt x="73" y="80"/>
                    </a:cubicBezTo>
                    <a:cubicBezTo>
                      <a:pt x="69" y="114"/>
                      <a:pt x="72" y="147"/>
                      <a:pt x="72" y="182"/>
                    </a:cubicBezTo>
                    <a:cubicBezTo>
                      <a:pt x="72" y="194"/>
                      <a:pt x="56" y="206"/>
                      <a:pt x="44" y="214"/>
                    </a:cubicBezTo>
                    <a:cubicBezTo>
                      <a:pt x="30" y="219"/>
                      <a:pt x="15" y="226"/>
                      <a:pt x="0" y="233"/>
                    </a:cubicBezTo>
                    <a:cubicBezTo>
                      <a:pt x="9" y="234"/>
                      <a:pt x="19" y="235"/>
                      <a:pt x="27" y="236"/>
                    </a:cubicBezTo>
                    <a:cubicBezTo>
                      <a:pt x="47" y="208"/>
                      <a:pt x="83" y="192"/>
                      <a:pt x="83" y="192"/>
                    </a:cubicBezTo>
                    <a:cubicBezTo>
                      <a:pt x="86" y="191"/>
                      <a:pt x="86" y="191"/>
                      <a:pt x="86" y="191"/>
                    </a:cubicBezTo>
                    <a:cubicBezTo>
                      <a:pt x="108" y="129"/>
                      <a:pt x="128" y="65"/>
                      <a:pt x="142" y="0"/>
                    </a:cubicBezTo>
                  </a:path>
                </a:pathLst>
              </a:custGeom>
              <a:solidFill>
                <a:srgbClr val="BD7E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89" name="Freeform 21"/>
              <p:cNvSpPr>
                <a:spLocks noEditPoints="1"/>
              </p:cNvSpPr>
              <p:nvPr>
                <p:custDataLst>
                  <p:tags r:id="rId24"/>
                </p:custDataLst>
              </p:nvPr>
            </p:nvSpPr>
            <p:spPr bwMode="auto">
              <a:xfrm flipH="1">
                <a:off x="9367472" y="4204973"/>
                <a:ext cx="320223" cy="357106"/>
              </a:xfrm>
              <a:custGeom>
                <a:avLst/>
                <a:gdLst>
                  <a:gd name="T0" fmla="*/ 11 w 82"/>
                  <a:gd name="T1" fmla="*/ 78 h 91"/>
                  <a:gd name="T2" fmla="*/ 11 w 82"/>
                  <a:gd name="T3" fmla="*/ 78 h 91"/>
                  <a:gd name="T4" fmla="*/ 0 w 82"/>
                  <a:gd name="T5" fmla="*/ 90 h 91"/>
                  <a:gd name="T6" fmla="*/ 0 w 82"/>
                  <a:gd name="T7" fmla="*/ 91 h 91"/>
                  <a:gd name="T8" fmla="*/ 11 w 82"/>
                  <a:gd name="T9" fmla="*/ 78 h 91"/>
                  <a:gd name="T10" fmla="*/ 72 w 82"/>
                  <a:gd name="T11" fmla="*/ 11 h 91"/>
                  <a:gd name="T12" fmla="*/ 70 w 82"/>
                  <a:gd name="T13" fmla="*/ 11 h 91"/>
                  <a:gd name="T14" fmla="*/ 79 w 82"/>
                  <a:gd name="T15" fmla="*/ 12 h 91"/>
                  <a:gd name="T16" fmla="*/ 72 w 82"/>
                  <a:gd name="T17" fmla="*/ 11 h 91"/>
                  <a:gd name="T18" fmla="*/ 68 w 82"/>
                  <a:gd name="T19" fmla="*/ 0 h 91"/>
                  <a:gd name="T20" fmla="*/ 67 w 82"/>
                  <a:gd name="T21" fmla="*/ 0 h 91"/>
                  <a:gd name="T22" fmla="*/ 67 w 82"/>
                  <a:gd name="T23" fmla="*/ 0 h 91"/>
                  <a:gd name="T24" fmla="*/ 67 w 82"/>
                  <a:gd name="T25" fmla="*/ 0 h 91"/>
                  <a:gd name="T26" fmla="*/ 67 w 82"/>
                  <a:gd name="T27" fmla="*/ 0 h 91"/>
                  <a:gd name="T28" fmla="*/ 67 w 82"/>
                  <a:gd name="T29" fmla="*/ 0 h 91"/>
                  <a:gd name="T30" fmla="*/ 67 w 82"/>
                  <a:gd name="T31" fmla="*/ 0 h 91"/>
                  <a:gd name="T32" fmla="*/ 66 w 82"/>
                  <a:gd name="T33" fmla="*/ 0 h 91"/>
                  <a:gd name="T34" fmla="*/ 66 w 82"/>
                  <a:gd name="T35" fmla="*/ 0 h 91"/>
                  <a:gd name="T36" fmla="*/ 24 w 82"/>
                  <a:gd name="T37" fmla="*/ 2 h 91"/>
                  <a:gd name="T38" fmla="*/ 19 w 82"/>
                  <a:gd name="T39" fmla="*/ 17 h 91"/>
                  <a:gd name="T40" fmla="*/ 1 w 82"/>
                  <a:gd name="T41" fmla="*/ 77 h 91"/>
                  <a:gd name="T42" fmla="*/ 21 w 82"/>
                  <a:gd name="T43" fmla="*/ 55 h 91"/>
                  <a:gd name="T44" fmla="*/ 67 w 82"/>
                  <a:gd name="T45" fmla="*/ 3 h 91"/>
                  <a:gd name="T46" fmla="*/ 71 w 82"/>
                  <a:gd name="T47" fmla="*/ 2 h 91"/>
                  <a:gd name="T48" fmla="*/ 82 w 82"/>
                  <a:gd name="T49" fmla="*/ 5 h 91"/>
                  <a:gd name="T50" fmla="*/ 82 w 82"/>
                  <a:gd name="T51" fmla="*/ 4 h 91"/>
                  <a:gd name="T52" fmla="*/ 68 w 82"/>
                  <a:gd name="T5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91">
                    <a:moveTo>
                      <a:pt x="11" y="78"/>
                    </a:moveTo>
                    <a:cubicBezTo>
                      <a:pt x="11" y="78"/>
                      <a:pt x="11" y="78"/>
                      <a:pt x="11" y="78"/>
                    </a:cubicBezTo>
                    <a:cubicBezTo>
                      <a:pt x="8" y="82"/>
                      <a:pt x="4" y="86"/>
                      <a:pt x="0" y="90"/>
                    </a:cubicBezTo>
                    <a:cubicBezTo>
                      <a:pt x="0" y="90"/>
                      <a:pt x="0" y="91"/>
                      <a:pt x="0" y="91"/>
                    </a:cubicBezTo>
                    <a:cubicBezTo>
                      <a:pt x="4" y="87"/>
                      <a:pt x="8" y="83"/>
                      <a:pt x="11" y="78"/>
                    </a:cubicBezTo>
                    <a:moveTo>
                      <a:pt x="72" y="11"/>
                    </a:moveTo>
                    <a:cubicBezTo>
                      <a:pt x="72" y="11"/>
                      <a:pt x="71" y="11"/>
                      <a:pt x="70" y="11"/>
                    </a:cubicBezTo>
                    <a:cubicBezTo>
                      <a:pt x="74" y="11"/>
                      <a:pt x="76" y="12"/>
                      <a:pt x="79" y="12"/>
                    </a:cubicBezTo>
                    <a:cubicBezTo>
                      <a:pt x="77" y="11"/>
                      <a:pt x="75" y="11"/>
                      <a:pt x="72" y="11"/>
                    </a:cubicBezTo>
                    <a:moveTo>
                      <a:pt x="68" y="0"/>
                    </a:moveTo>
                    <a:cubicBezTo>
                      <a:pt x="68"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7" y="0"/>
                      <a:pt x="67" y="0"/>
                    </a:cubicBezTo>
                    <a:cubicBezTo>
                      <a:pt x="67" y="0"/>
                      <a:pt x="66" y="0"/>
                      <a:pt x="66" y="0"/>
                    </a:cubicBezTo>
                    <a:cubicBezTo>
                      <a:pt x="66" y="0"/>
                      <a:pt x="66" y="0"/>
                      <a:pt x="66" y="0"/>
                    </a:cubicBezTo>
                    <a:cubicBezTo>
                      <a:pt x="66" y="0"/>
                      <a:pt x="46" y="1"/>
                      <a:pt x="24" y="2"/>
                    </a:cubicBezTo>
                    <a:cubicBezTo>
                      <a:pt x="23" y="7"/>
                      <a:pt x="22" y="12"/>
                      <a:pt x="19" y="17"/>
                    </a:cubicBezTo>
                    <a:cubicBezTo>
                      <a:pt x="9" y="37"/>
                      <a:pt x="4" y="57"/>
                      <a:pt x="1" y="77"/>
                    </a:cubicBezTo>
                    <a:cubicBezTo>
                      <a:pt x="11" y="68"/>
                      <a:pt x="17" y="60"/>
                      <a:pt x="21" y="55"/>
                    </a:cubicBezTo>
                    <a:cubicBezTo>
                      <a:pt x="29" y="45"/>
                      <a:pt x="50" y="6"/>
                      <a:pt x="67" y="3"/>
                    </a:cubicBezTo>
                    <a:cubicBezTo>
                      <a:pt x="68" y="2"/>
                      <a:pt x="70" y="2"/>
                      <a:pt x="71" y="2"/>
                    </a:cubicBezTo>
                    <a:cubicBezTo>
                      <a:pt x="75" y="2"/>
                      <a:pt x="79" y="3"/>
                      <a:pt x="82" y="5"/>
                    </a:cubicBezTo>
                    <a:cubicBezTo>
                      <a:pt x="82" y="4"/>
                      <a:pt x="82" y="4"/>
                      <a:pt x="82" y="4"/>
                    </a:cubicBezTo>
                    <a:cubicBezTo>
                      <a:pt x="78" y="1"/>
                      <a:pt x="73" y="0"/>
                      <a:pt x="68" y="0"/>
                    </a:cubicBezTo>
                  </a:path>
                </a:pathLst>
              </a:custGeom>
              <a:solidFill>
                <a:srgbClr val="BD61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0" name="Freeform 22"/>
              <p:cNvSpPr/>
              <p:nvPr>
                <p:custDataLst>
                  <p:tags r:id="rId25"/>
                </p:custDataLst>
              </p:nvPr>
            </p:nvSpPr>
            <p:spPr bwMode="auto">
              <a:xfrm flipH="1">
                <a:off x="9367472" y="4213356"/>
                <a:ext cx="320223" cy="343693"/>
              </a:xfrm>
              <a:custGeom>
                <a:avLst/>
                <a:gdLst>
                  <a:gd name="T0" fmla="*/ 71 w 82"/>
                  <a:gd name="T1" fmla="*/ 0 h 88"/>
                  <a:gd name="T2" fmla="*/ 67 w 82"/>
                  <a:gd name="T3" fmla="*/ 1 h 88"/>
                  <a:gd name="T4" fmla="*/ 21 w 82"/>
                  <a:gd name="T5" fmla="*/ 53 h 88"/>
                  <a:gd name="T6" fmla="*/ 1 w 82"/>
                  <a:gd name="T7" fmla="*/ 75 h 88"/>
                  <a:gd name="T8" fmla="*/ 0 w 82"/>
                  <a:gd name="T9" fmla="*/ 88 h 88"/>
                  <a:gd name="T10" fmla="*/ 11 w 82"/>
                  <a:gd name="T11" fmla="*/ 76 h 88"/>
                  <a:gd name="T12" fmla="*/ 11 w 82"/>
                  <a:gd name="T13" fmla="*/ 76 h 88"/>
                  <a:gd name="T14" fmla="*/ 67 w 82"/>
                  <a:gd name="T15" fmla="*/ 10 h 88"/>
                  <a:gd name="T16" fmla="*/ 69 w 82"/>
                  <a:gd name="T17" fmla="*/ 9 h 88"/>
                  <a:gd name="T18" fmla="*/ 69 w 82"/>
                  <a:gd name="T19" fmla="*/ 9 h 88"/>
                  <a:gd name="T20" fmla="*/ 70 w 82"/>
                  <a:gd name="T21" fmla="*/ 9 h 88"/>
                  <a:gd name="T22" fmla="*/ 72 w 82"/>
                  <a:gd name="T23" fmla="*/ 9 h 88"/>
                  <a:gd name="T24" fmla="*/ 79 w 82"/>
                  <a:gd name="T25" fmla="*/ 10 h 88"/>
                  <a:gd name="T26" fmla="*/ 80 w 82"/>
                  <a:gd name="T27" fmla="*/ 11 h 88"/>
                  <a:gd name="T28" fmla="*/ 82 w 82"/>
                  <a:gd name="T29" fmla="*/ 3 h 88"/>
                  <a:gd name="T30" fmla="*/ 71 w 82"/>
                  <a:gd name="T3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8">
                    <a:moveTo>
                      <a:pt x="71" y="0"/>
                    </a:moveTo>
                    <a:cubicBezTo>
                      <a:pt x="70" y="0"/>
                      <a:pt x="68" y="0"/>
                      <a:pt x="67" y="1"/>
                    </a:cubicBezTo>
                    <a:cubicBezTo>
                      <a:pt x="50" y="4"/>
                      <a:pt x="29" y="43"/>
                      <a:pt x="21" y="53"/>
                    </a:cubicBezTo>
                    <a:cubicBezTo>
                      <a:pt x="17" y="58"/>
                      <a:pt x="11" y="66"/>
                      <a:pt x="1" y="75"/>
                    </a:cubicBezTo>
                    <a:cubicBezTo>
                      <a:pt x="1" y="79"/>
                      <a:pt x="0" y="84"/>
                      <a:pt x="0" y="88"/>
                    </a:cubicBezTo>
                    <a:cubicBezTo>
                      <a:pt x="4" y="84"/>
                      <a:pt x="8" y="80"/>
                      <a:pt x="11" y="76"/>
                    </a:cubicBezTo>
                    <a:cubicBezTo>
                      <a:pt x="11" y="76"/>
                      <a:pt x="11" y="76"/>
                      <a:pt x="11" y="76"/>
                    </a:cubicBezTo>
                    <a:cubicBezTo>
                      <a:pt x="30" y="57"/>
                      <a:pt x="57" y="15"/>
                      <a:pt x="67" y="10"/>
                    </a:cubicBezTo>
                    <a:cubicBezTo>
                      <a:pt x="68" y="10"/>
                      <a:pt x="68" y="10"/>
                      <a:pt x="69" y="9"/>
                    </a:cubicBezTo>
                    <a:cubicBezTo>
                      <a:pt x="69" y="9"/>
                      <a:pt x="69" y="9"/>
                      <a:pt x="69" y="9"/>
                    </a:cubicBezTo>
                    <a:cubicBezTo>
                      <a:pt x="69" y="9"/>
                      <a:pt x="70" y="9"/>
                      <a:pt x="70" y="9"/>
                    </a:cubicBezTo>
                    <a:cubicBezTo>
                      <a:pt x="71" y="9"/>
                      <a:pt x="72" y="9"/>
                      <a:pt x="72" y="9"/>
                    </a:cubicBezTo>
                    <a:cubicBezTo>
                      <a:pt x="75" y="9"/>
                      <a:pt x="77" y="9"/>
                      <a:pt x="79" y="10"/>
                    </a:cubicBezTo>
                    <a:cubicBezTo>
                      <a:pt x="79" y="10"/>
                      <a:pt x="80" y="11"/>
                      <a:pt x="80" y="11"/>
                    </a:cubicBezTo>
                    <a:cubicBezTo>
                      <a:pt x="82" y="3"/>
                      <a:pt x="82" y="3"/>
                      <a:pt x="82" y="3"/>
                    </a:cubicBezTo>
                    <a:cubicBezTo>
                      <a:pt x="79" y="1"/>
                      <a:pt x="75" y="0"/>
                      <a:pt x="71" y="0"/>
                    </a:cubicBezTo>
                  </a:path>
                </a:pathLst>
              </a:custGeom>
              <a:solidFill>
                <a:srgbClr val="9D512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1" name="Freeform 23"/>
              <p:cNvSpPr/>
              <p:nvPr>
                <p:custDataLst>
                  <p:tags r:id="rId26"/>
                </p:custDataLst>
              </p:nvPr>
            </p:nvSpPr>
            <p:spPr bwMode="auto">
              <a:xfrm flipH="1">
                <a:off x="8631464" y="2560272"/>
                <a:ext cx="58680" cy="129094"/>
              </a:xfrm>
              <a:custGeom>
                <a:avLst/>
                <a:gdLst>
                  <a:gd name="T0" fmla="*/ 0 w 15"/>
                  <a:gd name="T1" fmla="*/ 0 h 33"/>
                  <a:gd name="T2" fmla="*/ 15 w 15"/>
                  <a:gd name="T3" fmla="*/ 33 h 33"/>
                  <a:gd name="T4" fmla="*/ 13 w 15"/>
                  <a:gd name="T5" fmla="*/ 11 h 33"/>
                  <a:gd name="T6" fmla="*/ 0 w 15"/>
                  <a:gd name="T7" fmla="*/ 0 h 33"/>
                </a:gdLst>
                <a:ahLst/>
                <a:cxnLst>
                  <a:cxn ang="0">
                    <a:pos x="T0" y="T1"/>
                  </a:cxn>
                  <a:cxn ang="0">
                    <a:pos x="T2" y="T3"/>
                  </a:cxn>
                  <a:cxn ang="0">
                    <a:pos x="T4" y="T5"/>
                  </a:cxn>
                  <a:cxn ang="0">
                    <a:pos x="T6" y="T7"/>
                  </a:cxn>
                </a:cxnLst>
                <a:rect l="0" t="0" r="r" b="b"/>
                <a:pathLst>
                  <a:path w="15" h="33">
                    <a:moveTo>
                      <a:pt x="0" y="0"/>
                    </a:moveTo>
                    <a:cubicBezTo>
                      <a:pt x="15" y="33"/>
                      <a:pt x="15" y="33"/>
                      <a:pt x="15" y="33"/>
                    </a:cubicBezTo>
                    <a:cubicBezTo>
                      <a:pt x="13" y="11"/>
                      <a:pt x="13" y="11"/>
                      <a:pt x="13" y="11"/>
                    </a:cubicBezTo>
                    <a:cubicBezTo>
                      <a:pt x="13" y="11"/>
                      <a:pt x="8"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2" name="Freeform 31"/>
              <p:cNvSpPr>
                <a:spLocks noEditPoints="1"/>
              </p:cNvSpPr>
              <p:nvPr>
                <p:custDataLst>
                  <p:tags r:id="rId27"/>
                </p:custDataLst>
              </p:nvPr>
            </p:nvSpPr>
            <p:spPr bwMode="auto">
              <a:xfrm flipH="1">
                <a:off x="6570978" y="5402034"/>
                <a:ext cx="3436940" cy="516379"/>
              </a:xfrm>
              <a:custGeom>
                <a:avLst/>
                <a:gdLst>
                  <a:gd name="T0" fmla="*/ 440 w 879"/>
                  <a:gd name="T1" fmla="*/ 132 h 132"/>
                  <a:gd name="T2" fmla="*/ 440 w 879"/>
                  <a:gd name="T3" fmla="*/ 132 h 132"/>
                  <a:gd name="T4" fmla="*/ 441 w 879"/>
                  <a:gd name="T5" fmla="*/ 132 h 132"/>
                  <a:gd name="T6" fmla="*/ 438 w 879"/>
                  <a:gd name="T7" fmla="*/ 132 h 132"/>
                  <a:gd name="T8" fmla="*/ 441 w 879"/>
                  <a:gd name="T9" fmla="*/ 132 h 132"/>
                  <a:gd name="T10" fmla="*/ 442 w 879"/>
                  <a:gd name="T11" fmla="*/ 132 h 132"/>
                  <a:gd name="T12" fmla="*/ 437 w 879"/>
                  <a:gd name="T13" fmla="*/ 132 h 132"/>
                  <a:gd name="T14" fmla="*/ 436 w 879"/>
                  <a:gd name="T15" fmla="*/ 132 h 132"/>
                  <a:gd name="T16" fmla="*/ 443 w 879"/>
                  <a:gd name="T17" fmla="*/ 132 h 132"/>
                  <a:gd name="T18" fmla="*/ 435 w 879"/>
                  <a:gd name="T19" fmla="*/ 132 h 132"/>
                  <a:gd name="T20" fmla="*/ 435 w 879"/>
                  <a:gd name="T21" fmla="*/ 132 h 132"/>
                  <a:gd name="T22" fmla="*/ 435 w 879"/>
                  <a:gd name="T23" fmla="*/ 132 h 132"/>
                  <a:gd name="T24" fmla="*/ 445 w 879"/>
                  <a:gd name="T25" fmla="*/ 132 h 132"/>
                  <a:gd name="T26" fmla="*/ 434 w 879"/>
                  <a:gd name="T27" fmla="*/ 132 h 132"/>
                  <a:gd name="T28" fmla="*/ 433 w 879"/>
                  <a:gd name="T29" fmla="*/ 132 h 132"/>
                  <a:gd name="T30" fmla="*/ 446 w 879"/>
                  <a:gd name="T31" fmla="*/ 132 h 132"/>
                  <a:gd name="T32" fmla="*/ 432 w 879"/>
                  <a:gd name="T33" fmla="*/ 132 h 132"/>
                  <a:gd name="T34" fmla="*/ 432 w 879"/>
                  <a:gd name="T35" fmla="*/ 132 h 132"/>
                  <a:gd name="T36" fmla="*/ 432 w 879"/>
                  <a:gd name="T37" fmla="*/ 132 h 132"/>
                  <a:gd name="T38" fmla="*/ 431 w 879"/>
                  <a:gd name="T39" fmla="*/ 132 h 132"/>
                  <a:gd name="T40" fmla="*/ 449 w 879"/>
                  <a:gd name="T41" fmla="*/ 132 h 132"/>
                  <a:gd name="T42" fmla="*/ 449 w 879"/>
                  <a:gd name="T43" fmla="*/ 132 h 132"/>
                  <a:gd name="T44" fmla="*/ 450 w 879"/>
                  <a:gd name="T45" fmla="*/ 132 h 132"/>
                  <a:gd name="T46" fmla="*/ 239 w 879"/>
                  <a:gd name="T47" fmla="*/ 123 h 132"/>
                  <a:gd name="T48" fmla="*/ 0 w 879"/>
                  <a:gd name="T49" fmla="*/ 47 h 132"/>
                  <a:gd name="T50" fmla="*/ 0 w 879"/>
                  <a:gd name="T51" fmla="*/ 47 h 132"/>
                  <a:gd name="T52" fmla="*/ 0 w 879"/>
                  <a:gd name="T53" fmla="*/ 47 h 132"/>
                  <a:gd name="T54" fmla="*/ 0 w 879"/>
                  <a:gd name="T55" fmla="*/ 47 h 132"/>
                  <a:gd name="T56" fmla="*/ 879 w 879"/>
                  <a:gd name="T57" fmla="*/ 47 h 132"/>
                  <a:gd name="T58" fmla="*/ 0 w 879"/>
                  <a:gd name="T59" fmla="*/ 47 h 132"/>
                  <a:gd name="T60" fmla="*/ 0 w 879"/>
                  <a:gd name="T61" fmla="*/ 47 h 132"/>
                  <a:gd name="T62" fmla="*/ 0 w 879"/>
                  <a:gd name="T63" fmla="*/ 46 h 132"/>
                  <a:gd name="T64" fmla="*/ 0 w 879"/>
                  <a:gd name="T65" fmla="*/ 46 h 132"/>
                  <a:gd name="T66" fmla="*/ 879 w 879"/>
                  <a:gd name="T67" fmla="*/ 46 h 132"/>
                  <a:gd name="T68" fmla="*/ 879 w 879"/>
                  <a:gd name="T69" fmla="*/ 46 h 132"/>
                  <a:gd name="T70" fmla="*/ 0 w 879"/>
                  <a:gd name="T71" fmla="*/ 46 h 132"/>
                  <a:gd name="T72" fmla="*/ 0 w 879"/>
                  <a:gd name="T73" fmla="*/ 46 h 132"/>
                  <a:gd name="T74" fmla="*/ 0 w 879"/>
                  <a:gd name="T75" fmla="*/ 46 h 132"/>
                  <a:gd name="T76" fmla="*/ 879 w 879"/>
                  <a:gd name="T77" fmla="*/ 46 h 132"/>
                  <a:gd name="T78" fmla="*/ 879 w 879"/>
                  <a:gd name="T79" fmla="*/ 46 h 132"/>
                  <a:gd name="T80" fmla="*/ 879 w 879"/>
                  <a:gd name="T81" fmla="*/ 46 h 132"/>
                  <a:gd name="T82" fmla="*/ 0 w 879"/>
                  <a:gd name="T83" fmla="*/ 46 h 132"/>
                  <a:gd name="T84" fmla="*/ 0 w 879"/>
                  <a:gd name="T85" fmla="*/ 46 h 132"/>
                  <a:gd name="T86" fmla="*/ 0 w 879"/>
                  <a:gd name="T87" fmla="*/ 45 h 132"/>
                  <a:gd name="T88" fmla="*/ 879 w 879"/>
                  <a:gd name="T89" fmla="*/ 45 h 132"/>
                  <a:gd name="T90" fmla="*/ 0 w 879"/>
                  <a:gd name="T91" fmla="*/ 45 h 132"/>
                  <a:gd name="T92" fmla="*/ 0 w 879"/>
                  <a:gd name="T93" fmla="*/ 45 h 132"/>
                  <a:gd name="T94" fmla="*/ 879 w 879"/>
                  <a:gd name="T95" fmla="*/ 45 h 132"/>
                  <a:gd name="T96" fmla="*/ 0 w 879"/>
                  <a:gd name="T97" fmla="*/ 45 h 132"/>
                  <a:gd name="T98" fmla="*/ 0 w 879"/>
                  <a:gd name="T99" fmla="*/ 45 h 132"/>
                  <a:gd name="T100" fmla="*/ 879 w 879"/>
                  <a:gd name="T101" fmla="*/ 45 h 132"/>
                  <a:gd name="T102" fmla="*/ 0 w 879"/>
                  <a:gd name="T103" fmla="*/ 45 h 132"/>
                  <a:gd name="T104" fmla="*/ 0 w 879"/>
                  <a:gd name="T105" fmla="*/ 45 h 132"/>
                  <a:gd name="T106" fmla="*/ 0 w 879"/>
                  <a:gd name="T107" fmla="*/ 45 h 132"/>
                  <a:gd name="T108" fmla="*/ 879 w 879"/>
                  <a:gd name="T109" fmla="*/ 45 h 132"/>
                  <a:gd name="T110" fmla="*/ 879 w 879"/>
                  <a:gd name="T111" fmla="*/ 45 h 132"/>
                  <a:gd name="T112" fmla="*/ 879 w 879"/>
                  <a:gd name="T113" fmla="*/ 44 h 132"/>
                  <a:gd name="T114" fmla="*/ 879 w 879"/>
                  <a:gd name="T115" fmla="*/ 44 h 132"/>
                  <a:gd name="T116" fmla="*/ 815 w 879"/>
                  <a:gd name="T1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9" h="132">
                    <a:moveTo>
                      <a:pt x="440" y="132"/>
                    </a:moveTo>
                    <a:cubicBezTo>
                      <a:pt x="440" y="132"/>
                      <a:pt x="440" y="132"/>
                      <a:pt x="440" y="132"/>
                    </a:cubicBezTo>
                    <a:cubicBezTo>
                      <a:pt x="439" y="132"/>
                      <a:pt x="439" y="132"/>
                      <a:pt x="439" y="132"/>
                    </a:cubicBezTo>
                    <a:cubicBezTo>
                      <a:pt x="439" y="132"/>
                      <a:pt x="439" y="132"/>
                      <a:pt x="440" y="132"/>
                    </a:cubicBezTo>
                    <a:cubicBezTo>
                      <a:pt x="440" y="132"/>
                      <a:pt x="440" y="132"/>
                      <a:pt x="440" y="132"/>
                    </a:cubicBezTo>
                    <a:moveTo>
                      <a:pt x="439" y="132"/>
                    </a:moveTo>
                    <a:cubicBezTo>
                      <a:pt x="439" y="132"/>
                      <a:pt x="439" y="132"/>
                      <a:pt x="439" y="132"/>
                    </a:cubicBezTo>
                    <a:cubicBezTo>
                      <a:pt x="439" y="132"/>
                      <a:pt x="439" y="132"/>
                      <a:pt x="439" y="132"/>
                    </a:cubicBezTo>
                    <a:moveTo>
                      <a:pt x="441" y="132"/>
                    </a:moveTo>
                    <a:cubicBezTo>
                      <a:pt x="440" y="132"/>
                      <a:pt x="440" y="132"/>
                      <a:pt x="440" y="132"/>
                    </a:cubicBezTo>
                    <a:cubicBezTo>
                      <a:pt x="440" y="132"/>
                      <a:pt x="440" y="132"/>
                      <a:pt x="441" y="132"/>
                    </a:cubicBezTo>
                    <a:moveTo>
                      <a:pt x="438" y="132"/>
                    </a:moveTo>
                    <a:cubicBezTo>
                      <a:pt x="438" y="132"/>
                      <a:pt x="438" y="132"/>
                      <a:pt x="439" y="132"/>
                    </a:cubicBezTo>
                    <a:cubicBezTo>
                      <a:pt x="438" y="132"/>
                      <a:pt x="438" y="132"/>
                      <a:pt x="438" y="132"/>
                    </a:cubicBezTo>
                    <a:moveTo>
                      <a:pt x="441" y="132"/>
                    </a:moveTo>
                    <a:cubicBezTo>
                      <a:pt x="441" y="132"/>
                      <a:pt x="441" y="132"/>
                      <a:pt x="441" y="132"/>
                    </a:cubicBezTo>
                    <a:cubicBezTo>
                      <a:pt x="441" y="132"/>
                      <a:pt x="441" y="132"/>
                      <a:pt x="441" y="132"/>
                    </a:cubicBezTo>
                    <a:moveTo>
                      <a:pt x="438" y="132"/>
                    </a:moveTo>
                    <a:cubicBezTo>
                      <a:pt x="438" y="132"/>
                      <a:pt x="438" y="132"/>
                      <a:pt x="438" y="132"/>
                    </a:cubicBezTo>
                    <a:cubicBezTo>
                      <a:pt x="438" y="132"/>
                      <a:pt x="438" y="132"/>
                      <a:pt x="438" y="132"/>
                    </a:cubicBezTo>
                    <a:moveTo>
                      <a:pt x="438" y="132"/>
                    </a:moveTo>
                    <a:cubicBezTo>
                      <a:pt x="438" y="132"/>
                      <a:pt x="438" y="132"/>
                      <a:pt x="438" y="132"/>
                    </a:cubicBezTo>
                    <a:cubicBezTo>
                      <a:pt x="438" y="132"/>
                      <a:pt x="438" y="132"/>
                      <a:pt x="438" y="132"/>
                    </a:cubicBezTo>
                    <a:moveTo>
                      <a:pt x="442" y="132"/>
                    </a:moveTo>
                    <a:cubicBezTo>
                      <a:pt x="442" y="132"/>
                      <a:pt x="441" y="132"/>
                      <a:pt x="441" y="132"/>
                    </a:cubicBezTo>
                    <a:cubicBezTo>
                      <a:pt x="441" y="132"/>
                      <a:pt x="442" y="132"/>
                      <a:pt x="442" y="132"/>
                    </a:cubicBezTo>
                    <a:moveTo>
                      <a:pt x="437" y="132"/>
                    </a:moveTo>
                    <a:cubicBezTo>
                      <a:pt x="437" y="132"/>
                      <a:pt x="437" y="132"/>
                      <a:pt x="437" y="132"/>
                    </a:cubicBezTo>
                    <a:cubicBezTo>
                      <a:pt x="437" y="132"/>
                      <a:pt x="437" y="132"/>
                      <a:pt x="437" y="132"/>
                    </a:cubicBezTo>
                    <a:moveTo>
                      <a:pt x="442" y="132"/>
                    </a:moveTo>
                    <a:cubicBezTo>
                      <a:pt x="442" y="132"/>
                      <a:pt x="442" y="132"/>
                      <a:pt x="442" y="132"/>
                    </a:cubicBezTo>
                    <a:cubicBezTo>
                      <a:pt x="442" y="132"/>
                      <a:pt x="442" y="132"/>
                      <a:pt x="442" y="132"/>
                    </a:cubicBezTo>
                    <a:moveTo>
                      <a:pt x="437" y="132"/>
                    </a:moveTo>
                    <a:cubicBezTo>
                      <a:pt x="437" y="132"/>
                      <a:pt x="437" y="132"/>
                      <a:pt x="437" y="132"/>
                    </a:cubicBezTo>
                    <a:cubicBezTo>
                      <a:pt x="437" y="132"/>
                      <a:pt x="437" y="132"/>
                      <a:pt x="437" y="132"/>
                    </a:cubicBezTo>
                    <a:moveTo>
                      <a:pt x="443" y="132"/>
                    </a:moveTo>
                    <a:cubicBezTo>
                      <a:pt x="443" y="132"/>
                      <a:pt x="442" y="132"/>
                      <a:pt x="442" y="132"/>
                    </a:cubicBezTo>
                    <a:cubicBezTo>
                      <a:pt x="442" y="132"/>
                      <a:pt x="443" y="132"/>
                      <a:pt x="443" y="132"/>
                    </a:cubicBezTo>
                    <a:moveTo>
                      <a:pt x="436" y="132"/>
                    </a:moveTo>
                    <a:cubicBezTo>
                      <a:pt x="436" y="132"/>
                      <a:pt x="436" y="132"/>
                      <a:pt x="436" y="132"/>
                    </a:cubicBezTo>
                    <a:cubicBezTo>
                      <a:pt x="436" y="132"/>
                      <a:pt x="436" y="132"/>
                      <a:pt x="436" y="132"/>
                    </a:cubicBezTo>
                    <a:moveTo>
                      <a:pt x="436" y="132"/>
                    </a:moveTo>
                    <a:cubicBezTo>
                      <a:pt x="436" y="132"/>
                      <a:pt x="436" y="132"/>
                      <a:pt x="436" y="132"/>
                    </a:cubicBezTo>
                    <a:cubicBezTo>
                      <a:pt x="436" y="132"/>
                      <a:pt x="436" y="132"/>
                      <a:pt x="436" y="132"/>
                    </a:cubicBezTo>
                    <a:moveTo>
                      <a:pt x="443" y="132"/>
                    </a:moveTo>
                    <a:cubicBezTo>
                      <a:pt x="443" y="132"/>
                      <a:pt x="443" y="132"/>
                      <a:pt x="443" y="132"/>
                    </a:cubicBezTo>
                    <a:cubicBezTo>
                      <a:pt x="443" y="132"/>
                      <a:pt x="443" y="132"/>
                      <a:pt x="443" y="132"/>
                    </a:cubicBezTo>
                    <a:moveTo>
                      <a:pt x="435" y="132"/>
                    </a:moveTo>
                    <a:cubicBezTo>
                      <a:pt x="436" y="132"/>
                      <a:pt x="436" y="132"/>
                      <a:pt x="436" y="132"/>
                    </a:cubicBezTo>
                    <a:cubicBezTo>
                      <a:pt x="436" y="132"/>
                      <a:pt x="436" y="132"/>
                      <a:pt x="435" y="132"/>
                    </a:cubicBezTo>
                    <a:moveTo>
                      <a:pt x="444" y="132"/>
                    </a:moveTo>
                    <a:cubicBezTo>
                      <a:pt x="444" y="132"/>
                      <a:pt x="443" y="132"/>
                      <a:pt x="443" y="132"/>
                    </a:cubicBezTo>
                    <a:cubicBezTo>
                      <a:pt x="443" y="132"/>
                      <a:pt x="444" y="132"/>
                      <a:pt x="444" y="132"/>
                    </a:cubicBezTo>
                    <a:moveTo>
                      <a:pt x="435" y="132"/>
                    </a:moveTo>
                    <a:cubicBezTo>
                      <a:pt x="435" y="132"/>
                      <a:pt x="435" y="132"/>
                      <a:pt x="435" y="132"/>
                    </a:cubicBezTo>
                    <a:cubicBezTo>
                      <a:pt x="435" y="132"/>
                      <a:pt x="435" y="132"/>
                      <a:pt x="435" y="132"/>
                    </a:cubicBezTo>
                    <a:moveTo>
                      <a:pt x="444" y="132"/>
                    </a:moveTo>
                    <a:cubicBezTo>
                      <a:pt x="444" y="132"/>
                      <a:pt x="444" y="132"/>
                      <a:pt x="444" y="132"/>
                    </a:cubicBezTo>
                    <a:cubicBezTo>
                      <a:pt x="444" y="132"/>
                      <a:pt x="444" y="132"/>
                      <a:pt x="444" y="132"/>
                    </a:cubicBezTo>
                    <a:moveTo>
                      <a:pt x="435" y="132"/>
                    </a:moveTo>
                    <a:cubicBezTo>
                      <a:pt x="435" y="132"/>
                      <a:pt x="435" y="132"/>
                      <a:pt x="435" y="132"/>
                    </a:cubicBezTo>
                    <a:cubicBezTo>
                      <a:pt x="435" y="132"/>
                      <a:pt x="435" y="132"/>
                      <a:pt x="435" y="132"/>
                    </a:cubicBezTo>
                    <a:moveTo>
                      <a:pt x="445" y="132"/>
                    </a:moveTo>
                    <a:cubicBezTo>
                      <a:pt x="445" y="132"/>
                      <a:pt x="445" y="132"/>
                      <a:pt x="444" y="132"/>
                    </a:cubicBezTo>
                    <a:cubicBezTo>
                      <a:pt x="445" y="132"/>
                      <a:pt x="445" y="132"/>
                      <a:pt x="445" y="132"/>
                    </a:cubicBezTo>
                    <a:moveTo>
                      <a:pt x="434" y="132"/>
                    </a:moveTo>
                    <a:cubicBezTo>
                      <a:pt x="434" y="132"/>
                      <a:pt x="434" y="132"/>
                      <a:pt x="434" y="132"/>
                    </a:cubicBezTo>
                    <a:cubicBezTo>
                      <a:pt x="434" y="132"/>
                      <a:pt x="434" y="132"/>
                      <a:pt x="434" y="132"/>
                    </a:cubicBezTo>
                    <a:moveTo>
                      <a:pt x="434" y="132"/>
                    </a:moveTo>
                    <a:cubicBezTo>
                      <a:pt x="434" y="132"/>
                      <a:pt x="434" y="132"/>
                      <a:pt x="434" y="132"/>
                    </a:cubicBezTo>
                    <a:cubicBezTo>
                      <a:pt x="434" y="132"/>
                      <a:pt x="434" y="132"/>
                      <a:pt x="434" y="132"/>
                    </a:cubicBezTo>
                    <a:moveTo>
                      <a:pt x="445" y="132"/>
                    </a:moveTo>
                    <a:cubicBezTo>
                      <a:pt x="445" y="132"/>
                      <a:pt x="445" y="132"/>
                      <a:pt x="445" y="132"/>
                    </a:cubicBezTo>
                    <a:cubicBezTo>
                      <a:pt x="445" y="132"/>
                      <a:pt x="445" y="132"/>
                      <a:pt x="445" y="132"/>
                    </a:cubicBezTo>
                    <a:moveTo>
                      <a:pt x="433" y="132"/>
                    </a:moveTo>
                    <a:cubicBezTo>
                      <a:pt x="433" y="132"/>
                      <a:pt x="433" y="132"/>
                      <a:pt x="433" y="132"/>
                    </a:cubicBezTo>
                    <a:cubicBezTo>
                      <a:pt x="433" y="132"/>
                      <a:pt x="433" y="132"/>
                      <a:pt x="433" y="132"/>
                    </a:cubicBezTo>
                    <a:moveTo>
                      <a:pt x="446" y="132"/>
                    </a:moveTo>
                    <a:cubicBezTo>
                      <a:pt x="446" y="132"/>
                      <a:pt x="446" y="132"/>
                      <a:pt x="445" y="132"/>
                    </a:cubicBezTo>
                    <a:cubicBezTo>
                      <a:pt x="446" y="132"/>
                      <a:pt x="446" y="132"/>
                      <a:pt x="446" y="132"/>
                    </a:cubicBezTo>
                    <a:moveTo>
                      <a:pt x="446" y="132"/>
                    </a:moveTo>
                    <a:cubicBezTo>
                      <a:pt x="446" y="132"/>
                      <a:pt x="446" y="132"/>
                      <a:pt x="446" y="132"/>
                    </a:cubicBezTo>
                    <a:cubicBezTo>
                      <a:pt x="446" y="132"/>
                      <a:pt x="446" y="132"/>
                      <a:pt x="446"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2" y="132"/>
                    </a:moveTo>
                    <a:cubicBezTo>
                      <a:pt x="432" y="132"/>
                      <a:pt x="432" y="132"/>
                      <a:pt x="432" y="132"/>
                    </a:cubicBezTo>
                    <a:cubicBezTo>
                      <a:pt x="432" y="132"/>
                      <a:pt x="432" y="132"/>
                      <a:pt x="432" y="132"/>
                    </a:cubicBezTo>
                    <a:moveTo>
                      <a:pt x="432" y="132"/>
                    </a:moveTo>
                    <a:cubicBezTo>
                      <a:pt x="432" y="132"/>
                      <a:pt x="432" y="132"/>
                      <a:pt x="432" y="132"/>
                    </a:cubicBezTo>
                    <a:cubicBezTo>
                      <a:pt x="432" y="132"/>
                      <a:pt x="432" y="132"/>
                      <a:pt x="432" y="132"/>
                    </a:cubicBezTo>
                    <a:moveTo>
                      <a:pt x="447" y="132"/>
                    </a:moveTo>
                    <a:cubicBezTo>
                      <a:pt x="447" y="132"/>
                      <a:pt x="447" y="132"/>
                      <a:pt x="447" y="132"/>
                    </a:cubicBezTo>
                    <a:cubicBezTo>
                      <a:pt x="447" y="132"/>
                      <a:pt x="447" y="132"/>
                      <a:pt x="447" y="132"/>
                    </a:cubicBezTo>
                    <a:moveTo>
                      <a:pt x="431" y="132"/>
                    </a:moveTo>
                    <a:cubicBezTo>
                      <a:pt x="431" y="132"/>
                      <a:pt x="431" y="132"/>
                      <a:pt x="431" y="132"/>
                    </a:cubicBezTo>
                    <a:cubicBezTo>
                      <a:pt x="431" y="132"/>
                      <a:pt x="431" y="132"/>
                      <a:pt x="431" y="132"/>
                    </a:cubicBezTo>
                    <a:moveTo>
                      <a:pt x="448" y="132"/>
                    </a:moveTo>
                    <a:cubicBezTo>
                      <a:pt x="448" y="132"/>
                      <a:pt x="448" y="132"/>
                      <a:pt x="448" y="132"/>
                    </a:cubicBezTo>
                    <a:cubicBezTo>
                      <a:pt x="448" y="132"/>
                      <a:pt x="448" y="132"/>
                      <a:pt x="448" y="132"/>
                    </a:cubicBezTo>
                    <a:moveTo>
                      <a:pt x="449" y="132"/>
                    </a:moveTo>
                    <a:cubicBezTo>
                      <a:pt x="448" y="132"/>
                      <a:pt x="448" y="132"/>
                      <a:pt x="448" y="132"/>
                    </a:cubicBezTo>
                    <a:cubicBezTo>
                      <a:pt x="448" y="132"/>
                      <a:pt x="448" y="132"/>
                      <a:pt x="449" y="132"/>
                    </a:cubicBezTo>
                    <a:moveTo>
                      <a:pt x="449" y="132"/>
                    </a:moveTo>
                    <a:cubicBezTo>
                      <a:pt x="449" y="132"/>
                      <a:pt x="449" y="132"/>
                      <a:pt x="449" y="132"/>
                    </a:cubicBezTo>
                    <a:cubicBezTo>
                      <a:pt x="449" y="132"/>
                      <a:pt x="449" y="132"/>
                      <a:pt x="449" y="132"/>
                    </a:cubicBezTo>
                    <a:moveTo>
                      <a:pt x="450" y="132"/>
                    </a:moveTo>
                    <a:cubicBezTo>
                      <a:pt x="450" y="132"/>
                      <a:pt x="449" y="132"/>
                      <a:pt x="449" y="132"/>
                    </a:cubicBezTo>
                    <a:cubicBezTo>
                      <a:pt x="449" y="132"/>
                      <a:pt x="450" y="132"/>
                      <a:pt x="450" y="132"/>
                    </a:cubicBezTo>
                    <a:moveTo>
                      <a:pt x="450" y="132"/>
                    </a:moveTo>
                    <a:cubicBezTo>
                      <a:pt x="450" y="132"/>
                      <a:pt x="450" y="132"/>
                      <a:pt x="450" y="132"/>
                    </a:cubicBezTo>
                    <a:cubicBezTo>
                      <a:pt x="450" y="132"/>
                      <a:pt x="450" y="132"/>
                      <a:pt x="450" y="132"/>
                    </a:cubicBezTo>
                    <a:moveTo>
                      <a:pt x="239" y="123"/>
                    </a:moveTo>
                    <a:cubicBezTo>
                      <a:pt x="239" y="123"/>
                      <a:pt x="239" y="123"/>
                      <a:pt x="239" y="123"/>
                    </a:cubicBezTo>
                    <a:cubicBezTo>
                      <a:pt x="254" y="124"/>
                      <a:pt x="269" y="126"/>
                      <a:pt x="285" y="127"/>
                    </a:cubicBezTo>
                    <a:cubicBezTo>
                      <a:pt x="269" y="126"/>
                      <a:pt x="254" y="124"/>
                      <a:pt x="239" y="123"/>
                    </a:cubicBezTo>
                    <a:moveTo>
                      <a:pt x="687" y="117"/>
                    </a:moveTo>
                    <a:cubicBezTo>
                      <a:pt x="619" y="127"/>
                      <a:pt x="538" y="132"/>
                      <a:pt x="450" y="132"/>
                    </a:cubicBezTo>
                    <a:cubicBezTo>
                      <a:pt x="538" y="132"/>
                      <a:pt x="619" y="127"/>
                      <a:pt x="687" y="117"/>
                    </a:cubicBezTo>
                    <a:cubicBezTo>
                      <a:pt x="687" y="117"/>
                      <a:pt x="687" y="117"/>
                      <a:pt x="687" y="117"/>
                    </a:cubicBezTo>
                    <a:moveTo>
                      <a:pt x="0" y="47"/>
                    </a:moveTo>
                    <a:cubicBezTo>
                      <a:pt x="3" y="73"/>
                      <a:pt x="63" y="96"/>
                      <a:pt x="157" y="112"/>
                    </a:cubicBezTo>
                    <a:cubicBezTo>
                      <a:pt x="157" y="112"/>
                      <a:pt x="157" y="112"/>
                      <a:pt x="157" y="112"/>
                    </a:cubicBezTo>
                    <a:cubicBezTo>
                      <a:pt x="63" y="96"/>
                      <a:pt x="3" y="73"/>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0" y="47"/>
                    </a:moveTo>
                    <a:cubicBezTo>
                      <a:pt x="0" y="47"/>
                      <a:pt x="0" y="47"/>
                      <a:pt x="0" y="47"/>
                    </a:cubicBezTo>
                    <a:cubicBezTo>
                      <a:pt x="0" y="47"/>
                      <a:pt x="0" y="47"/>
                      <a:pt x="0" y="47"/>
                    </a:cubicBezTo>
                    <a:moveTo>
                      <a:pt x="879" y="47"/>
                    </a:moveTo>
                    <a:cubicBezTo>
                      <a:pt x="877" y="72"/>
                      <a:pt x="820" y="95"/>
                      <a:pt x="732" y="110"/>
                    </a:cubicBezTo>
                    <a:cubicBezTo>
                      <a:pt x="732" y="110"/>
                      <a:pt x="732" y="110"/>
                      <a:pt x="732" y="110"/>
                    </a:cubicBezTo>
                    <a:cubicBezTo>
                      <a:pt x="820" y="95"/>
                      <a:pt x="877" y="72"/>
                      <a:pt x="879" y="47"/>
                    </a:cubicBezTo>
                    <a:moveTo>
                      <a:pt x="879" y="47"/>
                    </a:moveTo>
                    <a:cubicBezTo>
                      <a:pt x="879" y="47"/>
                      <a:pt x="879" y="47"/>
                      <a:pt x="879" y="47"/>
                    </a:cubicBezTo>
                    <a:cubicBezTo>
                      <a:pt x="879" y="47"/>
                      <a:pt x="879" y="47"/>
                      <a:pt x="879" y="47"/>
                    </a:cubicBezTo>
                    <a:moveTo>
                      <a:pt x="0" y="47"/>
                    </a:moveTo>
                    <a:cubicBezTo>
                      <a:pt x="0" y="47"/>
                      <a:pt x="0" y="47"/>
                      <a:pt x="0" y="47"/>
                    </a:cubicBezTo>
                    <a:cubicBezTo>
                      <a:pt x="0" y="47"/>
                      <a:pt x="0" y="47"/>
                      <a:pt x="0" y="47"/>
                    </a:cubicBezTo>
                    <a:moveTo>
                      <a:pt x="879" y="46"/>
                    </a:moveTo>
                    <a:cubicBezTo>
                      <a:pt x="879" y="47"/>
                      <a:pt x="879" y="47"/>
                      <a:pt x="879" y="47"/>
                    </a:cubicBezTo>
                    <a:cubicBezTo>
                      <a:pt x="879" y="47"/>
                      <a:pt x="879" y="46"/>
                      <a:pt x="879" y="46"/>
                    </a:cubicBezTo>
                    <a:moveTo>
                      <a:pt x="0" y="46"/>
                    </a:moveTo>
                    <a:cubicBezTo>
                      <a:pt x="0" y="46"/>
                      <a:pt x="0" y="46"/>
                      <a:pt x="0" y="47"/>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6"/>
                    </a:moveTo>
                    <a:cubicBezTo>
                      <a:pt x="0" y="46"/>
                      <a:pt x="0" y="46"/>
                      <a:pt x="0" y="46"/>
                    </a:cubicBezTo>
                    <a:cubicBezTo>
                      <a:pt x="0" y="46"/>
                      <a:pt x="0" y="46"/>
                      <a:pt x="0" y="46"/>
                    </a:cubicBezTo>
                    <a:moveTo>
                      <a:pt x="879" y="46"/>
                    </a:moveTo>
                    <a:cubicBezTo>
                      <a:pt x="879" y="46"/>
                      <a:pt x="879" y="46"/>
                      <a:pt x="879" y="46"/>
                    </a:cubicBezTo>
                    <a:cubicBezTo>
                      <a:pt x="879" y="46"/>
                      <a:pt x="879" y="46"/>
                      <a:pt x="879" y="46"/>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cubicBezTo>
                      <a:pt x="0" y="45"/>
                      <a:pt x="0" y="45"/>
                      <a:pt x="0" y="45"/>
                    </a:cubicBezTo>
                    <a:moveTo>
                      <a:pt x="879" y="45"/>
                    </a:moveTo>
                    <a:cubicBezTo>
                      <a:pt x="879" y="45"/>
                      <a:pt x="879" y="45"/>
                      <a:pt x="879" y="45"/>
                    </a:cubicBez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0" y="45"/>
                    </a:moveTo>
                    <a:cubicBezTo>
                      <a:pt x="0" y="45"/>
                      <a:pt x="0" y="45"/>
                      <a:pt x="0" y="45"/>
                    </a:cubicBezTo>
                    <a:cubicBezTo>
                      <a:pt x="0" y="45"/>
                      <a:pt x="0" y="45"/>
                      <a:pt x="0" y="45"/>
                    </a:cubicBezTo>
                    <a:moveTo>
                      <a:pt x="879" y="45"/>
                    </a:moveTo>
                    <a:cubicBezTo>
                      <a:pt x="879" y="45"/>
                      <a:pt x="879" y="45"/>
                      <a:pt x="879" y="45"/>
                    </a:cubicBezTo>
                    <a:cubicBezTo>
                      <a:pt x="879" y="45"/>
                      <a:pt x="879" y="45"/>
                      <a:pt x="879" y="45"/>
                    </a:cubicBezTo>
                    <a:moveTo>
                      <a:pt x="879" y="45"/>
                    </a:moveTo>
                    <a:cubicBezTo>
                      <a:pt x="879" y="45"/>
                      <a:pt x="879" y="45"/>
                      <a:pt x="879" y="45"/>
                    </a:cubicBezTo>
                    <a:cubicBezTo>
                      <a:pt x="879" y="45"/>
                      <a:pt x="879" y="45"/>
                      <a:pt x="879" y="45"/>
                    </a:cubicBezTo>
                    <a:moveTo>
                      <a:pt x="879" y="44"/>
                    </a:moveTo>
                    <a:cubicBezTo>
                      <a:pt x="879" y="45"/>
                      <a:pt x="879" y="45"/>
                      <a:pt x="879" y="45"/>
                    </a:cubicBezTo>
                    <a:cubicBezTo>
                      <a:pt x="879" y="45"/>
                      <a:pt x="879" y="45"/>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879" y="44"/>
                    </a:moveTo>
                    <a:cubicBezTo>
                      <a:pt x="879" y="44"/>
                      <a:pt x="879" y="44"/>
                      <a:pt x="879" y="44"/>
                    </a:cubicBezTo>
                    <a:cubicBezTo>
                      <a:pt x="879" y="44"/>
                      <a:pt x="879" y="44"/>
                      <a:pt x="879" y="44"/>
                    </a:cubicBezTo>
                    <a:moveTo>
                      <a:pt x="34" y="12"/>
                    </a:moveTo>
                    <a:cubicBezTo>
                      <a:pt x="12" y="22"/>
                      <a:pt x="0" y="33"/>
                      <a:pt x="0" y="45"/>
                    </a:cubicBezTo>
                    <a:cubicBezTo>
                      <a:pt x="0" y="33"/>
                      <a:pt x="12" y="22"/>
                      <a:pt x="34" y="12"/>
                    </a:cubicBezTo>
                    <a:cubicBezTo>
                      <a:pt x="34" y="12"/>
                      <a:pt x="34" y="12"/>
                      <a:pt x="34" y="12"/>
                    </a:cubicBezTo>
                    <a:moveTo>
                      <a:pt x="815" y="0"/>
                    </a:moveTo>
                    <a:cubicBezTo>
                      <a:pt x="815" y="0"/>
                      <a:pt x="815" y="0"/>
                      <a:pt x="815" y="0"/>
                    </a:cubicBezTo>
                    <a:cubicBezTo>
                      <a:pt x="854" y="13"/>
                      <a:pt x="878" y="28"/>
                      <a:pt x="879" y="44"/>
                    </a:cubicBezTo>
                    <a:cubicBezTo>
                      <a:pt x="878" y="28"/>
                      <a:pt x="854" y="13"/>
                      <a:pt x="815" y="0"/>
                    </a:cubicBezTo>
                  </a:path>
                </a:pathLst>
              </a:custGeom>
              <a:solidFill>
                <a:srgbClr val="E4E1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3" name="Freeform 32"/>
              <p:cNvSpPr/>
              <p:nvPr>
                <p:custDataLst>
                  <p:tags r:id="rId28"/>
                </p:custDataLst>
              </p:nvPr>
            </p:nvSpPr>
            <p:spPr bwMode="auto">
              <a:xfrm flipH="1">
                <a:off x="6512298" y="4562080"/>
                <a:ext cx="1963248" cy="1109880"/>
              </a:xfrm>
              <a:custGeom>
                <a:avLst/>
                <a:gdLst>
                  <a:gd name="T0" fmla="*/ 197 w 502"/>
                  <a:gd name="T1" fmla="*/ 0 h 284"/>
                  <a:gd name="T2" fmla="*/ 462 w 502"/>
                  <a:gd name="T3" fmla="*/ 92 h 284"/>
                  <a:gd name="T4" fmla="*/ 500 w 502"/>
                  <a:gd name="T5" fmla="*/ 147 h 284"/>
                  <a:gd name="T6" fmla="*/ 354 w 502"/>
                  <a:gd name="T7" fmla="*/ 237 h 284"/>
                  <a:gd name="T8" fmla="*/ 89 w 502"/>
                  <a:gd name="T9" fmla="*/ 284 h 284"/>
                  <a:gd name="T10" fmla="*/ 0 w 502"/>
                  <a:gd name="T11" fmla="*/ 190 h 284"/>
                  <a:gd name="T12" fmla="*/ 197 w 502"/>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502" h="284">
                    <a:moveTo>
                      <a:pt x="197" y="0"/>
                    </a:moveTo>
                    <a:cubicBezTo>
                      <a:pt x="462" y="92"/>
                      <a:pt x="462" y="92"/>
                      <a:pt x="462" y="92"/>
                    </a:cubicBezTo>
                    <a:cubicBezTo>
                      <a:pt x="462" y="92"/>
                      <a:pt x="498" y="99"/>
                      <a:pt x="500" y="147"/>
                    </a:cubicBezTo>
                    <a:cubicBezTo>
                      <a:pt x="502" y="195"/>
                      <a:pt x="389" y="228"/>
                      <a:pt x="354" y="237"/>
                    </a:cubicBezTo>
                    <a:cubicBezTo>
                      <a:pt x="318" y="246"/>
                      <a:pt x="89" y="284"/>
                      <a:pt x="89" y="284"/>
                    </a:cubicBezTo>
                    <a:cubicBezTo>
                      <a:pt x="0" y="190"/>
                      <a:pt x="0" y="190"/>
                      <a:pt x="0" y="190"/>
                    </a:cubicBezTo>
                    <a:cubicBezTo>
                      <a:pt x="197" y="0"/>
                      <a:pt x="197" y="0"/>
                      <a:pt x="197"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4" name="Freeform 33"/>
              <p:cNvSpPr/>
              <p:nvPr>
                <p:custDataLst>
                  <p:tags r:id="rId29"/>
                </p:custDataLst>
              </p:nvPr>
            </p:nvSpPr>
            <p:spPr bwMode="auto">
              <a:xfrm flipH="1">
                <a:off x="7786480" y="4741471"/>
                <a:ext cx="2151022" cy="1015993"/>
              </a:xfrm>
              <a:custGeom>
                <a:avLst/>
                <a:gdLst>
                  <a:gd name="T0" fmla="*/ 290 w 550"/>
                  <a:gd name="T1" fmla="*/ 0 h 260"/>
                  <a:gd name="T2" fmla="*/ 74 w 550"/>
                  <a:gd name="T3" fmla="*/ 66 h 260"/>
                  <a:gd name="T4" fmla="*/ 7 w 550"/>
                  <a:gd name="T5" fmla="*/ 153 h 260"/>
                  <a:gd name="T6" fmla="*/ 172 w 550"/>
                  <a:gd name="T7" fmla="*/ 252 h 260"/>
                  <a:gd name="T8" fmla="*/ 550 w 550"/>
                  <a:gd name="T9" fmla="*/ 252 h 260"/>
                  <a:gd name="T10" fmla="*/ 547 w 550"/>
                  <a:gd name="T11" fmla="*/ 182 h 260"/>
                  <a:gd name="T12" fmla="*/ 411 w 550"/>
                  <a:gd name="T13" fmla="*/ 155 h 260"/>
                  <a:gd name="T14" fmla="*/ 536 w 550"/>
                  <a:gd name="T15" fmla="*/ 7 h 260"/>
                  <a:gd name="T16" fmla="*/ 290 w 550"/>
                  <a:gd name="T1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260">
                    <a:moveTo>
                      <a:pt x="290" y="0"/>
                    </a:moveTo>
                    <a:cubicBezTo>
                      <a:pt x="74" y="66"/>
                      <a:pt x="74" y="66"/>
                      <a:pt x="74" y="66"/>
                    </a:cubicBezTo>
                    <a:cubicBezTo>
                      <a:pt x="74" y="66"/>
                      <a:pt x="0" y="98"/>
                      <a:pt x="7" y="153"/>
                    </a:cubicBezTo>
                    <a:cubicBezTo>
                      <a:pt x="13" y="208"/>
                      <a:pt x="75" y="245"/>
                      <a:pt x="172" y="252"/>
                    </a:cubicBezTo>
                    <a:cubicBezTo>
                      <a:pt x="270" y="260"/>
                      <a:pt x="550" y="252"/>
                      <a:pt x="550" y="252"/>
                    </a:cubicBezTo>
                    <a:cubicBezTo>
                      <a:pt x="547" y="182"/>
                      <a:pt x="547" y="182"/>
                      <a:pt x="547" y="182"/>
                    </a:cubicBezTo>
                    <a:cubicBezTo>
                      <a:pt x="411" y="155"/>
                      <a:pt x="411" y="155"/>
                      <a:pt x="411" y="155"/>
                    </a:cubicBezTo>
                    <a:cubicBezTo>
                      <a:pt x="536" y="7"/>
                      <a:pt x="536" y="7"/>
                      <a:pt x="536" y="7"/>
                    </a:cubicBezTo>
                    <a:cubicBezTo>
                      <a:pt x="290" y="0"/>
                      <a:pt x="290" y="0"/>
                      <a:pt x="290" y="0"/>
                    </a:cubicBezTo>
                  </a:path>
                </a:pathLst>
              </a:custGeom>
              <a:solidFill>
                <a:srgbClr val="24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5" name="Freeform 34"/>
              <p:cNvSpPr/>
              <p:nvPr>
                <p:custDataLst>
                  <p:tags r:id="rId30"/>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6" name="Freeform 35"/>
              <p:cNvSpPr/>
              <p:nvPr>
                <p:custDataLst>
                  <p:tags r:id="rId31"/>
                </p:custDataLst>
              </p:nvPr>
            </p:nvSpPr>
            <p:spPr bwMode="auto">
              <a:xfrm flipH="1">
                <a:off x="7568528" y="4818593"/>
                <a:ext cx="1497165" cy="204540"/>
              </a:xfrm>
              <a:custGeom>
                <a:avLst/>
                <a:gdLst>
                  <a:gd name="T0" fmla="*/ 0 w 893"/>
                  <a:gd name="T1" fmla="*/ 31 h 122"/>
                  <a:gd name="T2" fmla="*/ 196 w 893"/>
                  <a:gd name="T3" fmla="*/ 122 h 122"/>
                  <a:gd name="T4" fmla="*/ 893 w 893"/>
                  <a:gd name="T5" fmla="*/ 122 h 122"/>
                  <a:gd name="T6" fmla="*/ 707 w 893"/>
                  <a:gd name="T7" fmla="*/ 0 h 122"/>
                  <a:gd name="T8" fmla="*/ 0 w 893"/>
                  <a:gd name="T9" fmla="*/ 31 h 122"/>
                </a:gdLst>
                <a:ahLst/>
                <a:cxnLst>
                  <a:cxn ang="0">
                    <a:pos x="T0" y="T1"/>
                  </a:cxn>
                  <a:cxn ang="0">
                    <a:pos x="T2" y="T3"/>
                  </a:cxn>
                  <a:cxn ang="0">
                    <a:pos x="T4" y="T5"/>
                  </a:cxn>
                  <a:cxn ang="0">
                    <a:pos x="T6" y="T7"/>
                  </a:cxn>
                  <a:cxn ang="0">
                    <a:pos x="T8" y="T9"/>
                  </a:cxn>
                </a:cxnLst>
                <a:rect l="0" t="0" r="r" b="b"/>
                <a:pathLst>
                  <a:path w="893" h="122">
                    <a:moveTo>
                      <a:pt x="0" y="31"/>
                    </a:moveTo>
                    <a:lnTo>
                      <a:pt x="196" y="122"/>
                    </a:lnTo>
                    <a:lnTo>
                      <a:pt x="893" y="122"/>
                    </a:lnTo>
                    <a:lnTo>
                      <a:pt x="707" y="0"/>
                    </a:lnTo>
                    <a:lnTo>
                      <a:pt x="0" y="3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7" name="Freeform 36"/>
              <p:cNvSpPr/>
              <p:nvPr>
                <p:custDataLst>
                  <p:tags r:id="rId32"/>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8" name="Freeform 37"/>
              <p:cNvSpPr/>
              <p:nvPr>
                <p:custDataLst>
                  <p:tags r:id="rId33"/>
                </p:custDataLst>
              </p:nvPr>
            </p:nvSpPr>
            <p:spPr bwMode="auto">
              <a:xfrm flipH="1">
                <a:off x="7677505" y="4280419"/>
                <a:ext cx="1176942" cy="30178"/>
              </a:xfrm>
              <a:custGeom>
                <a:avLst/>
                <a:gdLst>
                  <a:gd name="T0" fmla="*/ 702 w 702"/>
                  <a:gd name="T1" fmla="*/ 0 h 18"/>
                  <a:gd name="T2" fmla="*/ 0 w 702"/>
                  <a:gd name="T3" fmla="*/ 4 h 18"/>
                  <a:gd name="T4" fmla="*/ 2 w 702"/>
                  <a:gd name="T5" fmla="*/ 18 h 18"/>
                  <a:gd name="T6" fmla="*/ 702 w 702"/>
                  <a:gd name="T7" fmla="*/ 18 h 18"/>
                  <a:gd name="T8" fmla="*/ 702 w 702"/>
                  <a:gd name="T9" fmla="*/ 0 h 18"/>
                </a:gdLst>
                <a:ahLst/>
                <a:cxnLst>
                  <a:cxn ang="0">
                    <a:pos x="T0" y="T1"/>
                  </a:cxn>
                  <a:cxn ang="0">
                    <a:pos x="T2" y="T3"/>
                  </a:cxn>
                  <a:cxn ang="0">
                    <a:pos x="T4" y="T5"/>
                  </a:cxn>
                  <a:cxn ang="0">
                    <a:pos x="T6" y="T7"/>
                  </a:cxn>
                  <a:cxn ang="0">
                    <a:pos x="T8" y="T9"/>
                  </a:cxn>
                </a:cxnLst>
                <a:rect l="0" t="0" r="r" b="b"/>
                <a:pathLst>
                  <a:path w="702" h="18">
                    <a:moveTo>
                      <a:pt x="702" y="0"/>
                    </a:moveTo>
                    <a:lnTo>
                      <a:pt x="0" y="4"/>
                    </a:lnTo>
                    <a:lnTo>
                      <a:pt x="2" y="18"/>
                    </a:lnTo>
                    <a:lnTo>
                      <a:pt x="702" y="18"/>
                    </a:lnTo>
                    <a:lnTo>
                      <a:pt x="7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199" name="Freeform 38"/>
              <p:cNvSpPr/>
              <p:nvPr>
                <p:custDataLst>
                  <p:tags r:id="rId34"/>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0" name="Freeform 39"/>
              <p:cNvSpPr/>
              <p:nvPr>
                <p:custDataLst>
                  <p:tags r:id="rId35"/>
                </p:custDataLst>
              </p:nvPr>
            </p:nvSpPr>
            <p:spPr bwMode="auto">
              <a:xfrm flipH="1">
                <a:off x="7657386" y="4310597"/>
                <a:ext cx="1193708" cy="507996"/>
              </a:xfrm>
              <a:custGeom>
                <a:avLst/>
                <a:gdLst>
                  <a:gd name="T0" fmla="*/ 0 w 712"/>
                  <a:gd name="T1" fmla="*/ 0 h 303"/>
                  <a:gd name="T2" fmla="*/ 33 w 712"/>
                  <a:gd name="T3" fmla="*/ 303 h 303"/>
                  <a:gd name="T4" fmla="*/ 712 w 712"/>
                  <a:gd name="T5" fmla="*/ 292 h 303"/>
                  <a:gd name="T6" fmla="*/ 700 w 712"/>
                  <a:gd name="T7" fmla="*/ 0 h 303"/>
                  <a:gd name="T8" fmla="*/ 0 w 712"/>
                  <a:gd name="T9" fmla="*/ 0 h 303"/>
                </a:gdLst>
                <a:ahLst/>
                <a:cxnLst>
                  <a:cxn ang="0">
                    <a:pos x="T0" y="T1"/>
                  </a:cxn>
                  <a:cxn ang="0">
                    <a:pos x="T2" y="T3"/>
                  </a:cxn>
                  <a:cxn ang="0">
                    <a:pos x="T4" y="T5"/>
                  </a:cxn>
                  <a:cxn ang="0">
                    <a:pos x="T6" y="T7"/>
                  </a:cxn>
                  <a:cxn ang="0">
                    <a:pos x="T8" y="T9"/>
                  </a:cxn>
                </a:cxnLst>
                <a:rect l="0" t="0" r="r" b="b"/>
                <a:pathLst>
                  <a:path w="712" h="303">
                    <a:moveTo>
                      <a:pt x="0" y="0"/>
                    </a:moveTo>
                    <a:lnTo>
                      <a:pt x="33" y="303"/>
                    </a:lnTo>
                    <a:lnTo>
                      <a:pt x="712" y="292"/>
                    </a:lnTo>
                    <a:lnTo>
                      <a:pt x="70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1" name="Freeform 40"/>
              <p:cNvSpPr/>
              <p:nvPr>
                <p:custDataLst>
                  <p:tags r:id="rId36"/>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2" name="Freeform 41"/>
              <p:cNvSpPr/>
              <p:nvPr>
                <p:custDataLst>
                  <p:tags r:id="rId37"/>
                </p:custDataLst>
              </p:nvPr>
            </p:nvSpPr>
            <p:spPr bwMode="auto">
              <a:xfrm flipH="1">
                <a:off x="7685887" y="4107733"/>
                <a:ext cx="1188679" cy="50297"/>
              </a:xfrm>
              <a:custGeom>
                <a:avLst/>
                <a:gdLst>
                  <a:gd name="T0" fmla="*/ 709 w 709"/>
                  <a:gd name="T1" fmla="*/ 0 h 30"/>
                  <a:gd name="T2" fmla="*/ 0 w 709"/>
                  <a:gd name="T3" fmla="*/ 5 h 30"/>
                  <a:gd name="T4" fmla="*/ 3 w 709"/>
                  <a:gd name="T5" fmla="*/ 30 h 30"/>
                  <a:gd name="T6" fmla="*/ 709 w 709"/>
                  <a:gd name="T7" fmla="*/ 28 h 30"/>
                  <a:gd name="T8" fmla="*/ 709 w 709"/>
                  <a:gd name="T9" fmla="*/ 0 h 30"/>
                </a:gdLst>
                <a:ahLst/>
                <a:cxnLst>
                  <a:cxn ang="0">
                    <a:pos x="T0" y="T1"/>
                  </a:cxn>
                  <a:cxn ang="0">
                    <a:pos x="T2" y="T3"/>
                  </a:cxn>
                  <a:cxn ang="0">
                    <a:pos x="T4" y="T5"/>
                  </a:cxn>
                  <a:cxn ang="0">
                    <a:pos x="T6" y="T7"/>
                  </a:cxn>
                  <a:cxn ang="0">
                    <a:pos x="T8" y="T9"/>
                  </a:cxn>
                </a:cxnLst>
                <a:rect l="0" t="0" r="r" b="b"/>
                <a:pathLst>
                  <a:path w="709" h="30">
                    <a:moveTo>
                      <a:pt x="709" y="0"/>
                    </a:moveTo>
                    <a:lnTo>
                      <a:pt x="0" y="5"/>
                    </a:lnTo>
                    <a:lnTo>
                      <a:pt x="3" y="30"/>
                    </a:lnTo>
                    <a:lnTo>
                      <a:pt x="709" y="28"/>
                    </a:lnTo>
                    <a:lnTo>
                      <a:pt x="7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3" name="Freeform 42"/>
              <p:cNvSpPr/>
              <p:nvPr>
                <p:custDataLst>
                  <p:tags r:id="rId38"/>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close/>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4" name="Freeform 43"/>
              <p:cNvSpPr/>
              <p:nvPr>
                <p:custDataLst>
                  <p:tags r:id="rId39"/>
                </p:custDataLst>
              </p:nvPr>
            </p:nvSpPr>
            <p:spPr bwMode="auto">
              <a:xfrm flipH="1">
                <a:off x="7677504" y="4154676"/>
                <a:ext cx="1192032" cy="132447"/>
              </a:xfrm>
              <a:custGeom>
                <a:avLst/>
                <a:gdLst>
                  <a:gd name="T0" fmla="*/ 0 w 711"/>
                  <a:gd name="T1" fmla="*/ 2 h 79"/>
                  <a:gd name="T2" fmla="*/ 9 w 711"/>
                  <a:gd name="T3" fmla="*/ 79 h 79"/>
                  <a:gd name="T4" fmla="*/ 711 w 711"/>
                  <a:gd name="T5" fmla="*/ 75 h 79"/>
                  <a:gd name="T6" fmla="*/ 706 w 711"/>
                  <a:gd name="T7" fmla="*/ 0 h 79"/>
                  <a:gd name="T8" fmla="*/ 0 w 711"/>
                  <a:gd name="T9" fmla="*/ 2 h 79"/>
                </a:gdLst>
                <a:ahLst/>
                <a:cxnLst>
                  <a:cxn ang="0">
                    <a:pos x="T0" y="T1"/>
                  </a:cxn>
                  <a:cxn ang="0">
                    <a:pos x="T2" y="T3"/>
                  </a:cxn>
                  <a:cxn ang="0">
                    <a:pos x="T4" y="T5"/>
                  </a:cxn>
                  <a:cxn ang="0">
                    <a:pos x="T6" y="T7"/>
                  </a:cxn>
                  <a:cxn ang="0">
                    <a:pos x="T8" y="T9"/>
                  </a:cxn>
                </a:cxnLst>
                <a:rect l="0" t="0" r="r" b="b"/>
                <a:pathLst>
                  <a:path w="711" h="79">
                    <a:moveTo>
                      <a:pt x="0" y="2"/>
                    </a:moveTo>
                    <a:lnTo>
                      <a:pt x="9" y="79"/>
                    </a:lnTo>
                    <a:lnTo>
                      <a:pt x="711" y="75"/>
                    </a:lnTo>
                    <a:lnTo>
                      <a:pt x="706"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5" name="Freeform 44"/>
              <p:cNvSpPr/>
              <p:nvPr>
                <p:custDataLst>
                  <p:tags r:id="rId40"/>
                </p:custDataLst>
              </p:nvPr>
            </p:nvSpPr>
            <p:spPr bwMode="auto">
              <a:xfrm flipH="1">
                <a:off x="7219804" y="3247660"/>
                <a:ext cx="2154375" cy="957313"/>
              </a:xfrm>
              <a:custGeom>
                <a:avLst/>
                <a:gdLst>
                  <a:gd name="T0" fmla="*/ 510 w 551"/>
                  <a:gd name="T1" fmla="*/ 90 h 245"/>
                  <a:gd name="T2" fmla="*/ 454 w 551"/>
                  <a:gd name="T3" fmla="*/ 42 h 245"/>
                  <a:gd name="T4" fmla="*/ 327 w 551"/>
                  <a:gd name="T5" fmla="*/ 0 h 245"/>
                  <a:gd name="T6" fmla="*/ 163 w 551"/>
                  <a:gd name="T7" fmla="*/ 9 h 245"/>
                  <a:gd name="T8" fmla="*/ 79 w 551"/>
                  <a:gd name="T9" fmla="*/ 37 h 245"/>
                  <a:gd name="T10" fmla="*/ 18 w 551"/>
                  <a:gd name="T11" fmla="*/ 99 h 245"/>
                  <a:gd name="T12" fmla="*/ 0 w 551"/>
                  <a:gd name="T13" fmla="*/ 217 h 245"/>
                  <a:gd name="T14" fmla="*/ 110 w 551"/>
                  <a:gd name="T15" fmla="*/ 245 h 245"/>
                  <a:gd name="T16" fmla="*/ 120 w 551"/>
                  <a:gd name="T17" fmla="*/ 151 h 245"/>
                  <a:gd name="T18" fmla="*/ 128 w 551"/>
                  <a:gd name="T19" fmla="*/ 222 h 245"/>
                  <a:gd name="T20" fmla="*/ 432 w 551"/>
                  <a:gd name="T21" fmla="*/ 220 h 245"/>
                  <a:gd name="T22" fmla="*/ 428 w 551"/>
                  <a:gd name="T23" fmla="*/ 134 h 245"/>
                  <a:gd name="T24" fmla="*/ 464 w 551"/>
                  <a:gd name="T25" fmla="*/ 220 h 245"/>
                  <a:gd name="T26" fmla="*/ 551 w 551"/>
                  <a:gd name="T27" fmla="*/ 165 h 245"/>
                  <a:gd name="T28" fmla="*/ 510 w 551"/>
                  <a:gd name="T29" fmla="*/ 9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245">
                    <a:moveTo>
                      <a:pt x="510" y="90"/>
                    </a:moveTo>
                    <a:cubicBezTo>
                      <a:pt x="488" y="57"/>
                      <a:pt x="454" y="42"/>
                      <a:pt x="454" y="42"/>
                    </a:cubicBezTo>
                    <a:cubicBezTo>
                      <a:pt x="327" y="0"/>
                      <a:pt x="327" y="0"/>
                      <a:pt x="327" y="0"/>
                    </a:cubicBezTo>
                    <a:cubicBezTo>
                      <a:pt x="163" y="9"/>
                      <a:pt x="163" y="9"/>
                      <a:pt x="163" y="9"/>
                    </a:cubicBezTo>
                    <a:cubicBezTo>
                      <a:pt x="163" y="9"/>
                      <a:pt x="133" y="16"/>
                      <a:pt x="79" y="37"/>
                    </a:cubicBezTo>
                    <a:cubicBezTo>
                      <a:pt x="25" y="57"/>
                      <a:pt x="18" y="99"/>
                      <a:pt x="18" y="99"/>
                    </a:cubicBezTo>
                    <a:cubicBezTo>
                      <a:pt x="0" y="217"/>
                      <a:pt x="0" y="217"/>
                      <a:pt x="0" y="217"/>
                    </a:cubicBezTo>
                    <a:cubicBezTo>
                      <a:pt x="110" y="245"/>
                      <a:pt x="110" y="245"/>
                      <a:pt x="110" y="245"/>
                    </a:cubicBezTo>
                    <a:cubicBezTo>
                      <a:pt x="120" y="151"/>
                      <a:pt x="120" y="151"/>
                      <a:pt x="120" y="151"/>
                    </a:cubicBezTo>
                    <a:cubicBezTo>
                      <a:pt x="128" y="222"/>
                      <a:pt x="128" y="222"/>
                      <a:pt x="128" y="222"/>
                    </a:cubicBezTo>
                    <a:cubicBezTo>
                      <a:pt x="432" y="220"/>
                      <a:pt x="432" y="220"/>
                      <a:pt x="432" y="220"/>
                    </a:cubicBezTo>
                    <a:cubicBezTo>
                      <a:pt x="428" y="134"/>
                      <a:pt x="428" y="134"/>
                      <a:pt x="428" y="134"/>
                    </a:cubicBezTo>
                    <a:cubicBezTo>
                      <a:pt x="464" y="220"/>
                      <a:pt x="464" y="220"/>
                      <a:pt x="464" y="220"/>
                    </a:cubicBezTo>
                    <a:cubicBezTo>
                      <a:pt x="551" y="165"/>
                      <a:pt x="551" y="165"/>
                      <a:pt x="551" y="165"/>
                    </a:cubicBezTo>
                    <a:cubicBezTo>
                      <a:pt x="551" y="165"/>
                      <a:pt x="532" y="122"/>
                      <a:pt x="510" y="90"/>
                    </a:cubicBezTo>
                  </a:path>
                </a:pathLst>
              </a:custGeom>
              <a:solidFill>
                <a:srgbClr val="6945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6" name="Freeform 45"/>
              <p:cNvSpPr/>
              <p:nvPr>
                <p:custDataLst>
                  <p:tags r:id="rId41"/>
                </p:custDataLst>
              </p:nvPr>
            </p:nvSpPr>
            <p:spPr bwMode="auto">
              <a:xfrm flipH="1">
                <a:off x="8006110" y="2841934"/>
                <a:ext cx="730978" cy="684035"/>
              </a:xfrm>
              <a:custGeom>
                <a:avLst/>
                <a:gdLst>
                  <a:gd name="T0" fmla="*/ 110 w 187"/>
                  <a:gd name="T1" fmla="*/ 0 h 175"/>
                  <a:gd name="T2" fmla="*/ 110 w 187"/>
                  <a:gd name="T3" fmla="*/ 56 h 175"/>
                  <a:gd name="T4" fmla="*/ 136 w 187"/>
                  <a:gd name="T5" fmla="*/ 94 h 175"/>
                  <a:gd name="T6" fmla="*/ 187 w 187"/>
                  <a:gd name="T7" fmla="*/ 113 h 175"/>
                  <a:gd name="T8" fmla="*/ 0 w 187"/>
                  <a:gd name="T9" fmla="*/ 113 h 175"/>
                  <a:gd name="T10" fmla="*/ 31 w 187"/>
                  <a:gd name="T11" fmla="*/ 98 h 175"/>
                  <a:gd name="T12" fmla="*/ 54 w 187"/>
                  <a:gd name="T13" fmla="*/ 61 h 175"/>
                  <a:gd name="T14" fmla="*/ 54 w 187"/>
                  <a:gd name="T15" fmla="*/ 11 h 175"/>
                  <a:gd name="T16" fmla="*/ 110 w 187"/>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75">
                    <a:moveTo>
                      <a:pt x="110" y="0"/>
                    </a:moveTo>
                    <a:cubicBezTo>
                      <a:pt x="110" y="56"/>
                      <a:pt x="110" y="56"/>
                      <a:pt x="110" y="56"/>
                    </a:cubicBezTo>
                    <a:cubicBezTo>
                      <a:pt x="110" y="73"/>
                      <a:pt x="120" y="88"/>
                      <a:pt x="136" y="94"/>
                    </a:cubicBezTo>
                    <a:cubicBezTo>
                      <a:pt x="187" y="113"/>
                      <a:pt x="187" y="113"/>
                      <a:pt x="187" y="113"/>
                    </a:cubicBezTo>
                    <a:cubicBezTo>
                      <a:pt x="187" y="113"/>
                      <a:pt x="102" y="175"/>
                      <a:pt x="0" y="113"/>
                    </a:cubicBezTo>
                    <a:cubicBezTo>
                      <a:pt x="31" y="98"/>
                      <a:pt x="31" y="98"/>
                      <a:pt x="31" y="98"/>
                    </a:cubicBezTo>
                    <a:cubicBezTo>
                      <a:pt x="45" y="91"/>
                      <a:pt x="54" y="77"/>
                      <a:pt x="54" y="61"/>
                    </a:cubicBezTo>
                    <a:cubicBezTo>
                      <a:pt x="54" y="11"/>
                      <a:pt x="54" y="11"/>
                      <a:pt x="54" y="11"/>
                    </a:cubicBezTo>
                    <a:cubicBezTo>
                      <a:pt x="110" y="0"/>
                      <a:pt x="110" y="0"/>
                      <a:pt x="110" y="0"/>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7" name="Freeform 46"/>
              <p:cNvSpPr/>
              <p:nvPr>
                <p:custDataLst>
                  <p:tags r:id="rId42"/>
                </p:custDataLst>
              </p:nvPr>
            </p:nvSpPr>
            <p:spPr bwMode="auto">
              <a:xfrm flipH="1">
                <a:off x="8135204" y="2325554"/>
                <a:ext cx="531469" cy="668945"/>
              </a:xfrm>
              <a:custGeom>
                <a:avLst/>
                <a:gdLst>
                  <a:gd name="T0" fmla="*/ 0 w 136"/>
                  <a:gd name="T1" fmla="*/ 0 h 171"/>
                  <a:gd name="T2" fmla="*/ 11 w 136"/>
                  <a:gd name="T3" fmla="*/ 132 h 171"/>
                  <a:gd name="T4" fmla="*/ 54 w 136"/>
                  <a:gd name="T5" fmla="*/ 164 h 171"/>
                  <a:gd name="T6" fmla="*/ 127 w 136"/>
                  <a:gd name="T7" fmla="*/ 116 h 171"/>
                  <a:gd name="T8" fmla="*/ 124 w 136"/>
                  <a:gd name="T9" fmla="*/ 4 h 171"/>
                  <a:gd name="T10" fmla="*/ 0 w 136"/>
                  <a:gd name="T11" fmla="*/ 0 h 171"/>
                </a:gdLst>
                <a:ahLst/>
                <a:cxnLst>
                  <a:cxn ang="0">
                    <a:pos x="T0" y="T1"/>
                  </a:cxn>
                  <a:cxn ang="0">
                    <a:pos x="T2" y="T3"/>
                  </a:cxn>
                  <a:cxn ang="0">
                    <a:pos x="T4" y="T5"/>
                  </a:cxn>
                  <a:cxn ang="0">
                    <a:pos x="T6" y="T7"/>
                  </a:cxn>
                  <a:cxn ang="0">
                    <a:pos x="T8" y="T9"/>
                  </a:cxn>
                  <a:cxn ang="0">
                    <a:pos x="T10" y="T11"/>
                  </a:cxn>
                </a:cxnLst>
                <a:rect l="0" t="0" r="r" b="b"/>
                <a:pathLst>
                  <a:path w="136" h="171">
                    <a:moveTo>
                      <a:pt x="0" y="0"/>
                    </a:moveTo>
                    <a:cubicBezTo>
                      <a:pt x="11" y="132"/>
                      <a:pt x="11" y="132"/>
                      <a:pt x="11" y="132"/>
                    </a:cubicBezTo>
                    <a:cubicBezTo>
                      <a:pt x="11" y="132"/>
                      <a:pt x="17" y="156"/>
                      <a:pt x="54" y="164"/>
                    </a:cubicBezTo>
                    <a:cubicBezTo>
                      <a:pt x="92" y="171"/>
                      <a:pt x="119" y="155"/>
                      <a:pt x="127" y="116"/>
                    </a:cubicBezTo>
                    <a:cubicBezTo>
                      <a:pt x="136" y="77"/>
                      <a:pt x="124" y="4"/>
                      <a:pt x="124" y="4"/>
                    </a:cubicBezTo>
                    <a:cubicBezTo>
                      <a:pt x="0" y="0"/>
                      <a:pt x="0" y="0"/>
                      <a:pt x="0" y="0"/>
                    </a:cubicBezTo>
                  </a:path>
                </a:pathLst>
              </a:custGeom>
              <a:solidFill>
                <a:srgbClr val="FFA8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8" name="Freeform 47"/>
              <p:cNvSpPr/>
              <p:nvPr>
                <p:custDataLst>
                  <p:tags r:id="rId43"/>
                </p:custDataLst>
              </p:nvPr>
            </p:nvSpPr>
            <p:spPr bwMode="auto">
              <a:xfrm flipH="1">
                <a:off x="8631464" y="2540154"/>
                <a:ext cx="117359" cy="179391"/>
              </a:xfrm>
              <a:custGeom>
                <a:avLst/>
                <a:gdLst>
                  <a:gd name="T0" fmla="*/ 29 w 30"/>
                  <a:gd name="T1" fmla="*/ 18 h 46"/>
                  <a:gd name="T2" fmla="*/ 12 w 30"/>
                  <a:gd name="T3" fmla="*/ 6 h 46"/>
                  <a:gd name="T4" fmla="*/ 30 w 30"/>
                  <a:gd name="T5" fmla="*/ 46 h 46"/>
                  <a:gd name="T6" fmla="*/ 29 w 30"/>
                  <a:gd name="T7" fmla="*/ 18 h 46"/>
                </a:gdLst>
                <a:ahLst/>
                <a:cxnLst>
                  <a:cxn ang="0">
                    <a:pos x="T0" y="T1"/>
                  </a:cxn>
                  <a:cxn ang="0">
                    <a:pos x="T2" y="T3"/>
                  </a:cxn>
                  <a:cxn ang="0">
                    <a:pos x="T4" y="T5"/>
                  </a:cxn>
                  <a:cxn ang="0">
                    <a:pos x="T6" y="T7"/>
                  </a:cxn>
                </a:cxnLst>
                <a:rect l="0" t="0" r="r" b="b"/>
                <a:pathLst>
                  <a:path w="30" h="46">
                    <a:moveTo>
                      <a:pt x="29" y="18"/>
                    </a:moveTo>
                    <a:cubicBezTo>
                      <a:pt x="29" y="18"/>
                      <a:pt x="24" y="0"/>
                      <a:pt x="12" y="6"/>
                    </a:cubicBezTo>
                    <a:cubicBezTo>
                      <a:pt x="0" y="12"/>
                      <a:pt x="2" y="45"/>
                      <a:pt x="30" y="46"/>
                    </a:cubicBezTo>
                    <a:cubicBezTo>
                      <a:pt x="29" y="18"/>
                      <a:pt x="29" y="18"/>
                      <a:pt x="29" y="18"/>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09" name="Freeform 48"/>
              <p:cNvSpPr/>
              <p:nvPr>
                <p:custDataLst>
                  <p:tags r:id="rId44"/>
                </p:custDataLst>
              </p:nvPr>
            </p:nvSpPr>
            <p:spPr bwMode="auto">
              <a:xfrm flipH="1">
                <a:off x="8064789" y="2533447"/>
                <a:ext cx="102270" cy="162625"/>
              </a:xfrm>
              <a:custGeom>
                <a:avLst/>
                <a:gdLst>
                  <a:gd name="T0" fmla="*/ 2 w 26"/>
                  <a:gd name="T1" fmla="*/ 12 h 42"/>
                  <a:gd name="T2" fmla="*/ 13 w 26"/>
                  <a:gd name="T3" fmla="*/ 4 h 42"/>
                  <a:gd name="T4" fmla="*/ 2 w 26"/>
                  <a:gd name="T5" fmla="*/ 42 h 42"/>
                  <a:gd name="T6" fmla="*/ 2 w 26"/>
                  <a:gd name="T7" fmla="*/ 12 h 42"/>
                </a:gdLst>
                <a:ahLst/>
                <a:cxnLst>
                  <a:cxn ang="0">
                    <a:pos x="T0" y="T1"/>
                  </a:cxn>
                  <a:cxn ang="0">
                    <a:pos x="T2" y="T3"/>
                  </a:cxn>
                  <a:cxn ang="0">
                    <a:pos x="T4" y="T5"/>
                  </a:cxn>
                  <a:cxn ang="0">
                    <a:pos x="T6" y="T7"/>
                  </a:cxn>
                </a:cxnLst>
                <a:rect l="0" t="0" r="r" b="b"/>
                <a:pathLst>
                  <a:path w="26" h="42">
                    <a:moveTo>
                      <a:pt x="2" y="12"/>
                    </a:moveTo>
                    <a:cubicBezTo>
                      <a:pt x="2" y="12"/>
                      <a:pt x="0" y="0"/>
                      <a:pt x="13" y="4"/>
                    </a:cubicBezTo>
                    <a:cubicBezTo>
                      <a:pt x="26" y="8"/>
                      <a:pt x="21" y="37"/>
                      <a:pt x="2" y="42"/>
                    </a:cubicBezTo>
                    <a:lnTo>
                      <a:pt x="2" y="12"/>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0" name="Freeform 49"/>
              <p:cNvSpPr/>
              <p:nvPr>
                <p:custDataLst>
                  <p:tags r:id="rId45"/>
                </p:custDataLst>
              </p:nvPr>
            </p:nvSpPr>
            <p:spPr bwMode="auto">
              <a:xfrm flipH="1">
                <a:off x="8596257" y="2317171"/>
                <a:ext cx="70415" cy="246453"/>
              </a:xfrm>
              <a:custGeom>
                <a:avLst/>
                <a:gdLst>
                  <a:gd name="T0" fmla="*/ 0 w 18"/>
                  <a:gd name="T1" fmla="*/ 0 h 63"/>
                  <a:gd name="T2" fmla="*/ 17 w 18"/>
                  <a:gd name="T3" fmla="*/ 27 h 63"/>
                  <a:gd name="T4" fmla="*/ 5 w 18"/>
                  <a:gd name="T5" fmla="*/ 63 h 63"/>
                  <a:gd name="T6" fmla="*/ 0 w 18"/>
                  <a:gd name="T7" fmla="*/ 0 h 63"/>
                </a:gdLst>
                <a:ahLst/>
                <a:cxnLst>
                  <a:cxn ang="0">
                    <a:pos x="T0" y="T1"/>
                  </a:cxn>
                  <a:cxn ang="0">
                    <a:pos x="T2" y="T3"/>
                  </a:cxn>
                  <a:cxn ang="0">
                    <a:pos x="T4" y="T5"/>
                  </a:cxn>
                  <a:cxn ang="0">
                    <a:pos x="T6" y="T7"/>
                  </a:cxn>
                </a:cxnLst>
                <a:rect l="0" t="0" r="r" b="b"/>
                <a:pathLst>
                  <a:path w="18" h="63">
                    <a:moveTo>
                      <a:pt x="0" y="0"/>
                    </a:moveTo>
                    <a:cubicBezTo>
                      <a:pt x="0" y="0"/>
                      <a:pt x="16" y="5"/>
                      <a:pt x="17" y="27"/>
                    </a:cubicBezTo>
                    <a:cubicBezTo>
                      <a:pt x="18" y="49"/>
                      <a:pt x="5" y="63"/>
                      <a:pt x="5" y="63"/>
                    </a:cubicBezTo>
                    <a:cubicBezTo>
                      <a:pt x="0" y="0"/>
                      <a:pt x="0" y="0"/>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1" name="Freeform 50"/>
              <p:cNvSpPr/>
              <p:nvPr>
                <p:custDataLst>
                  <p:tags r:id="rId46"/>
                </p:custDataLst>
              </p:nvPr>
            </p:nvSpPr>
            <p:spPr bwMode="auto">
              <a:xfrm flipH="1">
                <a:off x="8138557" y="2317171"/>
                <a:ext cx="531469" cy="149213"/>
              </a:xfrm>
              <a:custGeom>
                <a:avLst/>
                <a:gdLst>
                  <a:gd name="T0" fmla="*/ 1 w 136"/>
                  <a:gd name="T1" fmla="*/ 0 h 38"/>
                  <a:gd name="T2" fmla="*/ 66 w 136"/>
                  <a:gd name="T3" fmla="*/ 34 h 38"/>
                  <a:gd name="T4" fmla="*/ 136 w 136"/>
                  <a:gd name="T5" fmla="*/ 5 h 38"/>
                  <a:gd name="T6" fmla="*/ 0 w 136"/>
                  <a:gd name="T7" fmla="*/ 0 h 38"/>
                  <a:gd name="T8" fmla="*/ 1 w 136"/>
                  <a:gd name="T9" fmla="*/ 0 h 38"/>
                </a:gdLst>
                <a:ahLst/>
                <a:cxnLst>
                  <a:cxn ang="0">
                    <a:pos x="T0" y="T1"/>
                  </a:cxn>
                  <a:cxn ang="0">
                    <a:pos x="T2" y="T3"/>
                  </a:cxn>
                  <a:cxn ang="0">
                    <a:pos x="T4" y="T5"/>
                  </a:cxn>
                  <a:cxn ang="0">
                    <a:pos x="T6" y="T7"/>
                  </a:cxn>
                  <a:cxn ang="0">
                    <a:pos x="T8" y="T9"/>
                  </a:cxn>
                </a:cxnLst>
                <a:rect l="0" t="0" r="r" b="b"/>
                <a:pathLst>
                  <a:path w="136" h="38">
                    <a:moveTo>
                      <a:pt x="1" y="0"/>
                    </a:moveTo>
                    <a:cubicBezTo>
                      <a:pt x="1" y="0"/>
                      <a:pt x="26" y="31"/>
                      <a:pt x="66" y="34"/>
                    </a:cubicBezTo>
                    <a:cubicBezTo>
                      <a:pt x="107" y="38"/>
                      <a:pt x="136" y="5"/>
                      <a:pt x="136" y="5"/>
                    </a:cubicBezTo>
                    <a:cubicBezTo>
                      <a:pt x="0" y="0"/>
                      <a:pt x="0" y="0"/>
                      <a:pt x="0" y="0"/>
                    </a:cubicBezTo>
                    <a:cubicBezTo>
                      <a:pt x="1" y="0"/>
                      <a:pt x="1" y="0"/>
                      <a:pt x="1"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2" name="Freeform 51"/>
              <p:cNvSpPr/>
              <p:nvPr>
                <p:custDataLst>
                  <p:tags r:id="rId47"/>
                </p:custDataLst>
              </p:nvPr>
            </p:nvSpPr>
            <p:spPr bwMode="auto">
              <a:xfrm flipH="1">
                <a:off x="8373275" y="2325554"/>
                <a:ext cx="285015" cy="167656"/>
              </a:xfrm>
              <a:custGeom>
                <a:avLst/>
                <a:gdLst>
                  <a:gd name="T0" fmla="*/ 0 w 73"/>
                  <a:gd name="T1" fmla="*/ 0 h 43"/>
                  <a:gd name="T2" fmla="*/ 24 w 73"/>
                  <a:gd name="T3" fmla="*/ 21 h 43"/>
                  <a:gd name="T4" fmla="*/ 73 w 73"/>
                  <a:gd name="T5" fmla="*/ 43 h 43"/>
                  <a:gd name="T6" fmla="*/ 0 w 73"/>
                  <a:gd name="T7" fmla="*/ 0 h 43"/>
                </a:gdLst>
                <a:ahLst/>
                <a:cxnLst>
                  <a:cxn ang="0">
                    <a:pos x="T0" y="T1"/>
                  </a:cxn>
                  <a:cxn ang="0">
                    <a:pos x="T2" y="T3"/>
                  </a:cxn>
                  <a:cxn ang="0">
                    <a:pos x="T4" y="T5"/>
                  </a:cxn>
                  <a:cxn ang="0">
                    <a:pos x="T6" y="T7"/>
                  </a:cxn>
                </a:cxnLst>
                <a:rect l="0" t="0" r="r" b="b"/>
                <a:pathLst>
                  <a:path w="73" h="43">
                    <a:moveTo>
                      <a:pt x="0" y="0"/>
                    </a:moveTo>
                    <a:cubicBezTo>
                      <a:pt x="0" y="0"/>
                      <a:pt x="10" y="11"/>
                      <a:pt x="24" y="21"/>
                    </a:cubicBezTo>
                    <a:cubicBezTo>
                      <a:pt x="38" y="32"/>
                      <a:pt x="57" y="43"/>
                      <a:pt x="73" y="43"/>
                    </a:cubicBezTo>
                    <a:cubicBezTo>
                      <a:pt x="73" y="43"/>
                      <a:pt x="25" y="25"/>
                      <a:pt x="0" y="0"/>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3" name="Freeform 52"/>
              <p:cNvSpPr/>
              <p:nvPr>
                <p:custDataLst>
                  <p:tags r:id="rId48"/>
                </p:custDataLst>
              </p:nvPr>
            </p:nvSpPr>
            <p:spPr bwMode="auto">
              <a:xfrm flipH="1">
                <a:off x="8150292" y="2345673"/>
                <a:ext cx="55327" cy="214599"/>
              </a:xfrm>
              <a:custGeom>
                <a:avLst/>
                <a:gdLst>
                  <a:gd name="T0" fmla="*/ 9 w 14"/>
                  <a:gd name="T1" fmla="*/ 0 h 55"/>
                  <a:gd name="T2" fmla="*/ 12 w 14"/>
                  <a:gd name="T3" fmla="*/ 55 h 55"/>
                  <a:gd name="T4" fmla="*/ 14 w 14"/>
                  <a:gd name="T5" fmla="*/ 0 h 55"/>
                  <a:gd name="T6" fmla="*/ 9 w 14"/>
                  <a:gd name="T7" fmla="*/ 0 h 55"/>
                </a:gdLst>
                <a:ahLst/>
                <a:cxnLst>
                  <a:cxn ang="0">
                    <a:pos x="T0" y="T1"/>
                  </a:cxn>
                  <a:cxn ang="0">
                    <a:pos x="T2" y="T3"/>
                  </a:cxn>
                  <a:cxn ang="0">
                    <a:pos x="T4" y="T5"/>
                  </a:cxn>
                  <a:cxn ang="0">
                    <a:pos x="T6" y="T7"/>
                  </a:cxn>
                </a:cxnLst>
                <a:rect l="0" t="0" r="r" b="b"/>
                <a:pathLst>
                  <a:path w="14" h="55">
                    <a:moveTo>
                      <a:pt x="9" y="0"/>
                    </a:moveTo>
                    <a:cubicBezTo>
                      <a:pt x="9" y="0"/>
                      <a:pt x="0" y="37"/>
                      <a:pt x="12" y="55"/>
                    </a:cubicBezTo>
                    <a:cubicBezTo>
                      <a:pt x="14" y="0"/>
                      <a:pt x="14" y="0"/>
                      <a:pt x="14" y="0"/>
                    </a:cubicBezTo>
                    <a:lnTo>
                      <a:pt x="9" y="0"/>
                    </a:lnTo>
                    <a:close/>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4" name="Freeform 53"/>
              <p:cNvSpPr/>
              <p:nvPr>
                <p:custDataLst>
                  <p:tags r:id="rId49"/>
                </p:custDataLst>
              </p:nvPr>
            </p:nvSpPr>
            <p:spPr bwMode="auto">
              <a:xfrm flipH="1">
                <a:off x="8393393" y="2540154"/>
                <a:ext cx="50297" cy="383931"/>
              </a:xfrm>
              <a:custGeom>
                <a:avLst/>
                <a:gdLst>
                  <a:gd name="T0" fmla="*/ 0 w 13"/>
                  <a:gd name="T1" fmla="*/ 70 h 98"/>
                  <a:gd name="T2" fmla="*/ 1 w 13"/>
                  <a:gd name="T3" fmla="*/ 72 h 98"/>
                  <a:gd name="T4" fmla="*/ 7 w 13"/>
                  <a:gd name="T5" fmla="*/ 87 h 98"/>
                  <a:gd name="T6" fmla="*/ 12 w 13"/>
                  <a:gd name="T7" fmla="*/ 98 h 98"/>
                  <a:gd name="T8" fmla="*/ 13 w 13"/>
                  <a:gd name="T9" fmla="*/ 98 h 98"/>
                  <a:gd name="T10" fmla="*/ 13 w 13"/>
                  <a:gd name="T11" fmla="*/ 97 h 98"/>
                  <a:gd name="T12" fmla="*/ 13 w 13"/>
                  <a:gd name="T13" fmla="*/ 1 h 98"/>
                  <a:gd name="T14" fmla="*/ 12 w 13"/>
                  <a:gd name="T15" fmla="*/ 0 h 98"/>
                  <a:gd name="T16" fmla="*/ 11 w 13"/>
                  <a:gd name="T17" fmla="*/ 1 h 98"/>
                  <a:gd name="T18" fmla="*/ 11 w 13"/>
                  <a:gd name="T19" fmla="*/ 97 h 98"/>
                  <a:gd name="T20" fmla="*/ 12 w 13"/>
                  <a:gd name="T21" fmla="*/ 97 h 98"/>
                  <a:gd name="T22" fmla="*/ 13 w 13"/>
                  <a:gd name="T23" fmla="*/ 97 h 98"/>
                  <a:gd name="T24" fmla="*/ 8 w 13"/>
                  <a:gd name="T25" fmla="*/ 84 h 98"/>
                  <a:gd name="T26" fmla="*/ 4 w 13"/>
                  <a:gd name="T27" fmla="*/ 74 h 98"/>
                  <a:gd name="T28" fmla="*/ 3 w 13"/>
                  <a:gd name="T29" fmla="*/ 71 h 98"/>
                  <a:gd name="T30" fmla="*/ 2 w 13"/>
                  <a:gd name="T31" fmla="*/ 70 h 98"/>
                  <a:gd name="T32" fmla="*/ 1 w 13"/>
                  <a:gd name="T33" fmla="*/ 69 h 98"/>
                  <a:gd name="T34" fmla="*/ 0 w 13"/>
                  <a:gd name="T35"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98">
                    <a:moveTo>
                      <a:pt x="0" y="70"/>
                    </a:moveTo>
                    <a:cubicBezTo>
                      <a:pt x="0" y="70"/>
                      <a:pt x="1" y="71"/>
                      <a:pt x="1" y="72"/>
                    </a:cubicBezTo>
                    <a:cubicBezTo>
                      <a:pt x="2" y="75"/>
                      <a:pt x="5" y="81"/>
                      <a:pt x="7" y="87"/>
                    </a:cubicBezTo>
                    <a:cubicBezTo>
                      <a:pt x="9" y="93"/>
                      <a:pt x="12" y="98"/>
                      <a:pt x="12" y="98"/>
                    </a:cubicBezTo>
                    <a:cubicBezTo>
                      <a:pt x="12" y="98"/>
                      <a:pt x="12" y="98"/>
                      <a:pt x="13" y="98"/>
                    </a:cubicBezTo>
                    <a:cubicBezTo>
                      <a:pt x="13" y="98"/>
                      <a:pt x="13" y="98"/>
                      <a:pt x="13" y="97"/>
                    </a:cubicBezTo>
                    <a:cubicBezTo>
                      <a:pt x="13" y="1"/>
                      <a:pt x="13" y="1"/>
                      <a:pt x="13" y="1"/>
                    </a:cubicBezTo>
                    <a:cubicBezTo>
                      <a:pt x="13" y="1"/>
                      <a:pt x="13" y="0"/>
                      <a:pt x="12" y="0"/>
                    </a:cubicBezTo>
                    <a:cubicBezTo>
                      <a:pt x="12" y="0"/>
                      <a:pt x="11" y="1"/>
                      <a:pt x="11" y="1"/>
                    </a:cubicBezTo>
                    <a:cubicBezTo>
                      <a:pt x="11" y="97"/>
                      <a:pt x="11" y="97"/>
                      <a:pt x="11" y="97"/>
                    </a:cubicBezTo>
                    <a:cubicBezTo>
                      <a:pt x="12" y="97"/>
                      <a:pt x="12" y="97"/>
                      <a:pt x="12" y="97"/>
                    </a:cubicBezTo>
                    <a:cubicBezTo>
                      <a:pt x="13" y="97"/>
                      <a:pt x="13" y="97"/>
                      <a:pt x="13" y="97"/>
                    </a:cubicBezTo>
                    <a:cubicBezTo>
                      <a:pt x="13" y="97"/>
                      <a:pt x="11" y="90"/>
                      <a:pt x="8" y="84"/>
                    </a:cubicBezTo>
                    <a:cubicBezTo>
                      <a:pt x="7" y="80"/>
                      <a:pt x="5" y="77"/>
                      <a:pt x="4" y="74"/>
                    </a:cubicBezTo>
                    <a:cubicBezTo>
                      <a:pt x="4" y="73"/>
                      <a:pt x="3" y="72"/>
                      <a:pt x="3" y="71"/>
                    </a:cubicBezTo>
                    <a:cubicBezTo>
                      <a:pt x="2" y="70"/>
                      <a:pt x="2" y="70"/>
                      <a:pt x="2" y="70"/>
                    </a:cubicBezTo>
                    <a:cubicBezTo>
                      <a:pt x="2" y="69"/>
                      <a:pt x="1" y="69"/>
                      <a:pt x="1" y="69"/>
                    </a:cubicBezTo>
                    <a:cubicBezTo>
                      <a:pt x="0" y="69"/>
                      <a:pt x="0" y="70"/>
                      <a:pt x="0" y="70"/>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5" name="Freeform 54"/>
              <p:cNvSpPr/>
              <p:nvPr>
                <p:custDataLst>
                  <p:tags r:id="rId50"/>
                </p:custDataLst>
              </p:nvPr>
            </p:nvSpPr>
            <p:spPr bwMode="auto">
              <a:xfrm flipH="1">
                <a:off x="8452073"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cubicBezTo>
                      <a:pt x="22" y="11"/>
                      <a:pt x="22" y="11"/>
                      <a:pt x="22" y="11"/>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6" name="Freeform 55"/>
              <p:cNvSpPr/>
              <p:nvPr>
                <p:custDataLst>
                  <p:tags r:id="rId51"/>
                </p:custDataLst>
              </p:nvPr>
            </p:nvSpPr>
            <p:spPr bwMode="auto">
              <a:xfrm flipH="1">
                <a:off x="8463809" y="2637394"/>
                <a:ext cx="11736" cy="20119"/>
              </a:xfrm>
              <a:custGeom>
                <a:avLst/>
                <a:gdLst>
                  <a:gd name="T0" fmla="*/ 0 w 3"/>
                  <a:gd name="T1" fmla="*/ 0 h 5"/>
                  <a:gd name="T2" fmla="*/ 2 w 3"/>
                  <a:gd name="T3" fmla="*/ 5 h 5"/>
                  <a:gd name="T4" fmla="*/ 3 w 3"/>
                  <a:gd name="T5" fmla="*/ 3 h 5"/>
                  <a:gd name="T6" fmla="*/ 0 w 3"/>
                  <a:gd name="T7" fmla="*/ 0 h 5"/>
                </a:gdLst>
                <a:ahLst/>
                <a:cxnLst>
                  <a:cxn ang="0">
                    <a:pos x="T0" y="T1"/>
                  </a:cxn>
                  <a:cxn ang="0">
                    <a:pos x="T2" y="T3"/>
                  </a:cxn>
                  <a:cxn ang="0">
                    <a:pos x="T4" y="T5"/>
                  </a:cxn>
                  <a:cxn ang="0">
                    <a:pos x="T6" y="T7"/>
                  </a:cxn>
                </a:cxnLst>
                <a:rect l="0" t="0" r="r" b="b"/>
                <a:pathLst>
                  <a:path w="3" h="5">
                    <a:moveTo>
                      <a:pt x="0" y="0"/>
                    </a:moveTo>
                    <a:cubicBezTo>
                      <a:pt x="1" y="2"/>
                      <a:pt x="1" y="3"/>
                      <a:pt x="2" y="5"/>
                    </a:cubicBezTo>
                    <a:cubicBezTo>
                      <a:pt x="3" y="3"/>
                      <a:pt x="3" y="3"/>
                      <a:pt x="3" y="3"/>
                    </a:cubicBezTo>
                    <a:cubicBezTo>
                      <a:pt x="2" y="2"/>
                      <a:pt x="2" y="1"/>
                      <a:pt x="0"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7" name="Freeform 56"/>
              <p:cNvSpPr/>
              <p:nvPr>
                <p:custDataLst>
                  <p:tags r:id="rId52"/>
                </p:custDataLst>
              </p:nvPr>
            </p:nvSpPr>
            <p:spPr bwMode="auto">
              <a:xfrm flipH="1">
                <a:off x="8460456" y="2630688"/>
                <a:ext cx="15090" cy="18442"/>
              </a:xfrm>
              <a:custGeom>
                <a:avLst/>
                <a:gdLst>
                  <a:gd name="T0" fmla="*/ 0 w 4"/>
                  <a:gd name="T1" fmla="*/ 0 h 5"/>
                  <a:gd name="T2" fmla="*/ 0 w 4"/>
                  <a:gd name="T3" fmla="*/ 2 h 5"/>
                  <a:gd name="T4" fmla="*/ 3 w 4"/>
                  <a:gd name="T5" fmla="*/ 5 h 5"/>
                  <a:gd name="T6" fmla="*/ 4 w 4"/>
                  <a:gd name="T7" fmla="*/ 4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1"/>
                      <a:pt x="0" y="1"/>
                      <a:pt x="0" y="2"/>
                    </a:cubicBezTo>
                    <a:cubicBezTo>
                      <a:pt x="2" y="3"/>
                      <a:pt x="2" y="4"/>
                      <a:pt x="3" y="5"/>
                    </a:cubicBezTo>
                    <a:cubicBezTo>
                      <a:pt x="4" y="4"/>
                      <a:pt x="4" y="4"/>
                      <a:pt x="4" y="4"/>
                    </a:cubicBezTo>
                    <a:cubicBezTo>
                      <a:pt x="3" y="3"/>
                      <a:pt x="2" y="1"/>
                      <a:pt x="0" y="0"/>
                    </a:cubicBezTo>
                  </a:path>
                </a:pathLst>
              </a:custGeom>
              <a:solidFill>
                <a:srgbClr val="B9ABF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8" name="Freeform 57"/>
              <p:cNvSpPr/>
              <p:nvPr>
                <p:custDataLst>
                  <p:tags r:id="rId53"/>
                </p:custDataLst>
              </p:nvPr>
            </p:nvSpPr>
            <p:spPr bwMode="auto">
              <a:xfrm flipH="1">
                <a:off x="8460456" y="2649129"/>
                <a:ext cx="6706" cy="31854"/>
              </a:xfrm>
              <a:custGeom>
                <a:avLst/>
                <a:gdLst>
                  <a:gd name="T0" fmla="*/ 1 w 2"/>
                  <a:gd name="T1" fmla="*/ 0 h 8"/>
                  <a:gd name="T2" fmla="*/ 0 w 2"/>
                  <a:gd name="T3" fmla="*/ 2 h 8"/>
                  <a:gd name="T4" fmla="*/ 1 w 2"/>
                  <a:gd name="T5" fmla="*/ 8 h 8"/>
                  <a:gd name="T6" fmla="*/ 2 w 2"/>
                  <a:gd name="T7" fmla="*/ 4 h 8"/>
                  <a:gd name="T8" fmla="*/ 2 w 2"/>
                  <a:gd name="T9" fmla="*/ 4 h 8"/>
                  <a:gd name="T10" fmla="*/ 2 w 2"/>
                  <a:gd name="T11" fmla="*/ 4 h 8"/>
                  <a:gd name="T12" fmla="*/ 1 w 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 h="8">
                    <a:moveTo>
                      <a:pt x="1" y="0"/>
                    </a:moveTo>
                    <a:cubicBezTo>
                      <a:pt x="0" y="2"/>
                      <a:pt x="0" y="2"/>
                      <a:pt x="0" y="2"/>
                    </a:cubicBezTo>
                    <a:cubicBezTo>
                      <a:pt x="0" y="4"/>
                      <a:pt x="1" y="6"/>
                      <a:pt x="1" y="8"/>
                    </a:cubicBezTo>
                    <a:cubicBezTo>
                      <a:pt x="2" y="7"/>
                      <a:pt x="2" y="6"/>
                      <a:pt x="2" y="4"/>
                    </a:cubicBezTo>
                    <a:cubicBezTo>
                      <a:pt x="2" y="4"/>
                      <a:pt x="2" y="4"/>
                      <a:pt x="2" y="4"/>
                    </a:cubicBezTo>
                    <a:cubicBezTo>
                      <a:pt x="2" y="4"/>
                      <a:pt x="2" y="4"/>
                      <a:pt x="2" y="4"/>
                    </a:cubicBezTo>
                    <a:cubicBezTo>
                      <a:pt x="2" y="3"/>
                      <a:pt x="2" y="1"/>
                      <a:pt x="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19" name="Freeform 58"/>
              <p:cNvSpPr>
                <a:spLocks noEditPoints="1"/>
              </p:cNvSpPr>
              <p:nvPr>
                <p:custDataLst>
                  <p:tags r:id="rId54"/>
                </p:custDataLst>
              </p:nvPr>
            </p:nvSpPr>
            <p:spPr bwMode="auto">
              <a:xfrm flipH="1">
                <a:off x="8455426" y="2645776"/>
                <a:ext cx="8383" cy="43590"/>
              </a:xfrm>
              <a:custGeom>
                <a:avLst/>
                <a:gdLst>
                  <a:gd name="T0" fmla="*/ 1 w 2"/>
                  <a:gd name="T1" fmla="*/ 5 h 11"/>
                  <a:gd name="T2" fmla="*/ 1 w 2"/>
                  <a:gd name="T3" fmla="*/ 5 h 11"/>
                  <a:gd name="T4" fmla="*/ 0 w 2"/>
                  <a:gd name="T5" fmla="*/ 9 h 11"/>
                  <a:gd name="T6" fmla="*/ 0 w 2"/>
                  <a:gd name="T7" fmla="*/ 11 h 11"/>
                  <a:gd name="T8" fmla="*/ 2 w 2"/>
                  <a:gd name="T9" fmla="*/ 6 h 11"/>
                  <a:gd name="T10" fmla="*/ 1 w 2"/>
                  <a:gd name="T11" fmla="*/ 5 h 11"/>
                  <a:gd name="T12" fmla="*/ 1 w 2"/>
                  <a:gd name="T13" fmla="*/ 0 h 11"/>
                  <a:gd name="T14" fmla="*/ 1 w 2"/>
                  <a:gd name="T15" fmla="*/ 0 h 11"/>
                  <a:gd name="T16" fmla="*/ 1 w 2"/>
                  <a:gd name="T17" fmla="*/ 0 h 11"/>
                  <a:gd name="T18" fmla="*/ 0 w 2"/>
                  <a:gd name="T19" fmla="*/ 1 h 11"/>
                  <a:gd name="T20" fmla="*/ 1 w 2"/>
                  <a:gd name="T21" fmla="*/ 5 h 11"/>
                  <a:gd name="T22" fmla="*/ 1 w 2"/>
                  <a:gd name="T23" fmla="*/ 5 h 11"/>
                  <a:gd name="T24" fmla="*/ 1 w 2"/>
                  <a:gd name="T25" fmla="*/ 5 h 11"/>
                  <a:gd name="T26" fmla="*/ 2 w 2"/>
                  <a:gd name="T27" fmla="*/ 4 h 11"/>
                  <a:gd name="T28" fmla="*/ 1 w 2"/>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11">
                    <a:moveTo>
                      <a:pt x="1" y="5"/>
                    </a:moveTo>
                    <a:cubicBezTo>
                      <a:pt x="1" y="5"/>
                      <a:pt x="1" y="5"/>
                      <a:pt x="1" y="5"/>
                    </a:cubicBezTo>
                    <a:cubicBezTo>
                      <a:pt x="1" y="7"/>
                      <a:pt x="1" y="8"/>
                      <a:pt x="0" y="9"/>
                    </a:cubicBezTo>
                    <a:cubicBezTo>
                      <a:pt x="0" y="10"/>
                      <a:pt x="0" y="10"/>
                      <a:pt x="0" y="11"/>
                    </a:cubicBezTo>
                    <a:cubicBezTo>
                      <a:pt x="1" y="9"/>
                      <a:pt x="2" y="8"/>
                      <a:pt x="2" y="6"/>
                    </a:cubicBezTo>
                    <a:cubicBezTo>
                      <a:pt x="1" y="6"/>
                      <a:pt x="1" y="6"/>
                      <a:pt x="1" y="5"/>
                    </a:cubicBezTo>
                    <a:moveTo>
                      <a:pt x="1" y="0"/>
                    </a:moveTo>
                    <a:cubicBezTo>
                      <a:pt x="1" y="0"/>
                      <a:pt x="1" y="0"/>
                      <a:pt x="1" y="0"/>
                    </a:cubicBezTo>
                    <a:cubicBezTo>
                      <a:pt x="1" y="0"/>
                      <a:pt x="1" y="0"/>
                      <a:pt x="1" y="0"/>
                    </a:cubicBezTo>
                    <a:cubicBezTo>
                      <a:pt x="0" y="1"/>
                      <a:pt x="0" y="1"/>
                      <a:pt x="0" y="1"/>
                    </a:cubicBezTo>
                    <a:cubicBezTo>
                      <a:pt x="1" y="2"/>
                      <a:pt x="1" y="4"/>
                      <a:pt x="1" y="5"/>
                    </a:cubicBezTo>
                    <a:cubicBezTo>
                      <a:pt x="1" y="5"/>
                      <a:pt x="1" y="5"/>
                      <a:pt x="1" y="5"/>
                    </a:cubicBezTo>
                    <a:cubicBezTo>
                      <a:pt x="1" y="5"/>
                      <a:pt x="1" y="5"/>
                      <a:pt x="1" y="5"/>
                    </a:cubicBezTo>
                    <a:cubicBezTo>
                      <a:pt x="1" y="5"/>
                      <a:pt x="1" y="4"/>
                      <a:pt x="2" y="4"/>
                    </a:cubicBezTo>
                    <a:cubicBezTo>
                      <a:pt x="2" y="3"/>
                      <a:pt x="1" y="1"/>
                      <a:pt x="1" y="0"/>
                    </a:cubicBezTo>
                  </a:path>
                </a:pathLst>
              </a:custGeom>
              <a:solidFill>
                <a:srgbClr val="765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0" name="Freeform 59"/>
              <p:cNvSpPr/>
              <p:nvPr>
                <p:custDataLst>
                  <p:tags r:id="rId55"/>
                </p:custDataLst>
              </p:nvPr>
            </p:nvSpPr>
            <p:spPr bwMode="auto">
              <a:xfrm flipH="1">
                <a:off x="8296153" y="2625657"/>
                <a:ext cx="58680" cy="70415"/>
              </a:xfrm>
              <a:custGeom>
                <a:avLst/>
                <a:gdLst>
                  <a:gd name="T0" fmla="*/ 10 w 15"/>
                  <a:gd name="T1" fmla="*/ 0 h 18"/>
                  <a:gd name="T2" fmla="*/ 0 w 15"/>
                  <a:gd name="T3" fmla="*/ 9 h 18"/>
                  <a:gd name="T4" fmla="*/ 1 w 15"/>
                  <a:gd name="T5" fmla="*/ 10 h 18"/>
                  <a:gd name="T6" fmla="*/ 0 w 15"/>
                  <a:gd name="T7" fmla="*/ 11 h 18"/>
                  <a:gd name="T8" fmla="*/ 3 w 15"/>
                  <a:gd name="T9" fmla="*/ 18 h 18"/>
                  <a:gd name="T10" fmla="*/ 3 w 15"/>
                  <a:gd name="T11" fmla="*/ 18 h 18"/>
                  <a:gd name="T12" fmla="*/ 3 w 15"/>
                  <a:gd name="T13" fmla="*/ 18 h 18"/>
                  <a:gd name="T14" fmla="*/ 15 w 15"/>
                  <a:gd name="T15" fmla="*/ 1 h 18"/>
                  <a:gd name="T16" fmla="*/ 10 w 1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0" y="0"/>
                    </a:moveTo>
                    <a:cubicBezTo>
                      <a:pt x="5" y="0"/>
                      <a:pt x="0" y="4"/>
                      <a:pt x="0" y="9"/>
                    </a:cubicBezTo>
                    <a:cubicBezTo>
                      <a:pt x="0" y="9"/>
                      <a:pt x="1" y="10"/>
                      <a:pt x="1" y="10"/>
                    </a:cubicBezTo>
                    <a:cubicBezTo>
                      <a:pt x="1" y="11"/>
                      <a:pt x="0" y="11"/>
                      <a:pt x="0" y="11"/>
                    </a:cubicBezTo>
                    <a:cubicBezTo>
                      <a:pt x="0" y="14"/>
                      <a:pt x="1" y="16"/>
                      <a:pt x="3" y="18"/>
                    </a:cubicBezTo>
                    <a:cubicBezTo>
                      <a:pt x="3" y="18"/>
                      <a:pt x="3" y="18"/>
                      <a:pt x="3" y="18"/>
                    </a:cubicBezTo>
                    <a:cubicBezTo>
                      <a:pt x="3" y="18"/>
                      <a:pt x="3" y="18"/>
                      <a:pt x="3" y="18"/>
                    </a:cubicBezTo>
                    <a:cubicBezTo>
                      <a:pt x="15" y="1"/>
                      <a:pt x="15" y="1"/>
                      <a:pt x="15" y="1"/>
                    </a:cubicBezTo>
                    <a:cubicBezTo>
                      <a:pt x="14" y="0"/>
                      <a:pt x="12" y="0"/>
                      <a:pt x="10"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1" name="Freeform 60"/>
              <p:cNvSpPr/>
              <p:nvPr>
                <p:custDataLst>
                  <p:tags r:id="rId56"/>
                </p:custDataLst>
              </p:nvPr>
            </p:nvSpPr>
            <p:spPr bwMode="auto">
              <a:xfrm flipH="1">
                <a:off x="8276035" y="2630688"/>
                <a:ext cx="67062" cy="77122"/>
              </a:xfrm>
              <a:custGeom>
                <a:avLst/>
                <a:gdLst>
                  <a:gd name="T0" fmla="*/ 12 w 17"/>
                  <a:gd name="T1" fmla="*/ 0 h 20"/>
                  <a:gd name="T2" fmla="*/ 12 w 17"/>
                  <a:gd name="T3" fmla="*/ 0 h 20"/>
                  <a:gd name="T4" fmla="*/ 12 w 17"/>
                  <a:gd name="T5" fmla="*/ 0 h 20"/>
                  <a:gd name="T6" fmla="*/ 0 w 17"/>
                  <a:gd name="T7" fmla="*/ 17 h 20"/>
                  <a:gd name="T8" fmla="*/ 6 w 17"/>
                  <a:gd name="T9" fmla="*/ 20 h 20"/>
                  <a:gd name="T10" fmla="*/ 6 w 17"/>
                  <a:gd name="T11" fmla="*/ 20 h 20"/>
                  <a:gd name="T12" fmla="*/ 6 w 17"/>
                  <a:gd name="T13" fmla="*/ 20 h 20"/>
                  <a:gd name="T14" fmla="*/ 17 w 17"/>
                  <a:gd name="T15" fmla="*/ 5 h 20"/>
                  <a:gd name="T16" fmla="*/ 12 w 17"/>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2" y="0"/>
                    </a:moveTo>
                    <a:cubicBezTo>
                      <a:pt x="12" y="0"/>
                      <a:pt x="12" y="0"/>
                      <a:pt x="12" y="0"/>
                    </a:cubicBezTo>
                    <a:cubicBezTo>
                      <a:pt x="12" y="0"/>
                      <a:pt x="12" y="0"/>
                      <a:pt x="12" y="0"/>
                    </a:cubicBezTo>
                    <a:cubicBezTo>
                      <a:pt x="0" y="17"/>
                      <a:pt x="0" y="17"/>
                      <a:pt x="0" y="17"/>
                    </a:cubicBezTo>
                    <a:cubicBezTo>
                      <a:pt x="2" y="19"/>
                      <a:pt x="4" y="19"/>
                      <a:pt x="6" y="20"/>
                    </a:cubicBezTo>
                    <a:cubicBezTo>
                      <a:pt x="6" y="20"/>
                      <a:pt x="6" y="20"/>
                      <a:pt x="6" y="20"/>
                    </a:cubicBezTo>
                    <a:cubicBezTo>
                      <a:pt x="6" y="20"/>
                      <a:pt x="6" y="20"/>
                      <a:pt x="6" y="20"/>
                    </a:cubicBezTo>
                    <a:cubicBezTo>
                      <a:pt x="17" y="5"/>
                      <a:pt x="17" y="5"/>
                      <a:pt x="17" y="5"/>
                    </a:cubicBezTo>
                    <a:cubicBezTo>
                      <a:pt x="16" y="3"/>
                      <a:pt x="14" y="1"/>
                      <a:pt x="12" y="0"/>
                    </a:cubicBezTo>
                  </a:path>
                </a:pathLst>
              </a:custGeom>
              <a:solidFill>
                <a:srgbClr val="FFDCE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2" name="Freeform 61"/>
              <p:cNvSpPr/>
              <p:nvPr>
                <p:custDataLst>
                  <p:tags r:id="rId57"/>
                </p:custDataLst>
              </p:nvPr>
            </p:nvSpPr>
            <p:spPr bwMode="auto">
              <a:xfrm flipH="1">
                <a:off x="8272681" y="2649129"/>
                <a:ext cx="46944" cy="58679"/>
              </a:xfrm>
              <a:custGeom>
                <a:avLst/>
                <a:gdLst>
                  <a:gd name="T0" fmla="*/ 11 w 12"/>
                  <a:gd name="T1" fmla="*/ 0 h 15"/>
                  <a:gd name="T2" fmla="*/ 11 w 12"/>
                  <a:gd name="T3" fmla="*/ 0 h 15"/>
                  <a:gd name="T4" fmla="*/ 11 w 12"/>
                  <a:gd name="T5" fmla="*/ 0 h 15"/>
                  <a:gd name="T6" fmla="*/ 0 w 12"/>
                  <a:gd name="T7" fmla="*/ 15 h 15"/>
                  <a:gd name="T8" fmla="*/ 1 w 12"/>
                  <a:gd name="T9" fmla="*/ 15 h 15"/>
                  <a:gd name="T10" fmla="*/ 12 w 12"/>
                  <a:gd name="T11" fmla="*/ 4 h 15"/>
                  <a:gd name="T12" fmla="*/ 11 w 12"/>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2" h="15">
                    <a:moveTo>
                      <a:pt x="11" y="0"/>
                    </a:moveTo>
                    <a:cubicBezTo>
                      <a:pt x="11" y="0"/>
                      <a:pt x="11" y="0"/>
                      <a:pt x="11" y="0"/>
                    </a:cubicBezTo>
                    <a:cubicBezTo>
                      <a:pt x="11" y="0"/>
                      <a:pt x="11" y="0"/>
                      <a:pt x="11" y="0"/>
                    </a:cubicBezTo>
                    <a:cubicBezTo>
                      <a:pt x="0" y="15"/>
                      <a:pt x="0" y="15"/>
                      <a:pt x="0" y="15"/>
                    </a:cubicBezTo>
                    <a:cubicBezTo>
                      <a:pt x="0" y="15"/>
                      <a:pt x="1" y="15"/>
                      <a:pt x="1" y="15"/>
                    </a:cubicBezTo>
                    <a:cubicBezTo>
                      <a:pt x="7" y="15"/>
                      <a:pt x="12" y="10"/>
                      <a:pt x="12" y="4"/>
                    </a:cubicBezTo>
                    <a:cubicBezTo>
                      <a:pt x="12" y="3"/>
                      <a:pt x="11" y="1"/>
                      <a:pt x="11" y="0"/>
                    </a:cubicBezTo>
                  </a:path>
                </a:pathLst>
              </a:custGeom>
              <a:solidFill>
                <a:srgbClr val="FFB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3" name="Freeform 62"/>
              <p:cNvSpPr/>
              <p:nvPr>
                <p:custDataLst>
                  <p:tags r:id="rId58"/>
                </p:custDataLst>
              </p:nvPr>
            </p:nvSpPr>
            <p:spPr bwMode="auto">
              <a:xfrm flipH="1">
                <a:off x="8267652" y="2622304"/>
                <a:ext cx="90534" cy="90534"/>
              </a:xfrm>
              <a:custGeom>
                <a:avLst/>
                <a:gdLst>
                  <a:gd name="T0" fmla="*/ 22 w 23"/>
                  <a:gd name="T1" fmla="*/ 11 h 23"/>
                  <a:gd name="T2" fmla="*/ 21 w 23"/>
                  <a:gd name="T3" fmla="*/ 11 h 23"/>
                  <a:gd name="T4" fmla="*/ 11 w 23"/>
                  <a:gd name="T5" fmla="*/ 21 h 23"/>
                  <a:gd name="T6" fmla="*/ 2 w 23"/>
                  <a:gd name="T7" fmla="*/ 11 h 23"/>
                  <a:gd name="T8" fmla="*/ 11 w 23"/>
                  <a:gd name="T9" fmla="*/ 2 h 23"/>
                  <a:gd name="T10" fmla="*/ 21 w 23"/>
                  <a:gd name="T11" fmla="*/ 11 h 23"/>
                  <a:gd name="T12" fmla="*/ 22 w 23"/>
                  <a:gd name="T13" fmla="*/ 11 h 23"/>
                  <a:gd name="T14" fmla="*/ 23 w 23"/>
                  <a:gd name="T15" fmla="*/ 11 h 23"/>
                  <a:gd name="T16" fmla="*/ 11 w 23"/>
                  <a:gd name="T17" fmla="*/ 0 h 23"/>
                  <a:gd name="T18" fmla="*/ 0 w 23"/>
                  <a:gd name="T19" fmla="*/ 11 h 23"/>
                  <a:gd name="T20" fmla="*/ 11 w 23"/>
                  <a:gd name="T21" fmla="*/ 23 h 23"/>
                  <a:gd name="T22" fmla="*/ 23 w 23"/>
                  <a:gd name="T23" fmla="*/ 11 h 23"/>
                  <a:gd name="T24" fmla="*/ 22 w 23"/>
                  <a:gd name="T25"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22" y="11"/>
                    </a:moveTo>
                    <a:cubicBezTo>
                      <a:pt x="21" y="11"/>
                      <a:pt x="21" y="11"/>
                      <a:pt x="21" y="11"/>
                    </a:cubicBezTo>
                    <a:cubicBezTo>
                      <a:pt x="21" y="16"/>
                      <a:pt x="17" y="21"/>
                      <a:pt x="11" y="21"/>
                    </a:cubicBezTo>
                    <a:cubicBezTo>
                      <a:pt x="6" y="21"/>
                      <a:pt x="2" y="16"/>
                      <a:pt x="2" y="11"/>
                    </a:cubicBezTo>
                    <a:cubicBezTo>
                      <a:pt x="2" y="6"/>
                      <a:pt x="6" y="2"/>
                      <a:pt x="11" y="2"/>
                    </a:cubicBezTo>
                    <a:cubicBezTo>
                      <a:pt x="17" y="2"/>
                      <a:pt x="21" y="6"/>
                      <a:pt x="21" y="11"/>
                    </a:cubicBezTo>
                    <a:cubicBezTo>
                      <a:pt x="22" y="11"/>
                      <a:pt x="22" y="11"/>
                      <a:pt x="22" y="11"/>
                    </a:cubicBezTo>
                    <a:cubicBezTo>
                      <a:pt x="23" y="11"/>
                      <a:pt x="23" y="11"/>
                      <a:pt x="23" y="11"/>
                    </a:cubicBezTo>
                    <a:cubicBezTo>
                      <a:pt x="23" y="5"/>
                      <a:pt x="18" y="0"/>
                      <a:pt x="11" y="0"/>
                    </a:cubicBezTo>
                    <a:cubicBezTo>
                      <a:pt x="5" y="0"/>
                      <a:pt x="0" y="5"/>
                      <a:pt x="0" y="11"/>
                    </a:cubicBezTo>
                    <a:cubicBezTo>
                      <a:pt x="0" y="18"/>
                      <a:pt x="5" y="23"/>
                      <a:pt x="11" y="23"/>
                    </a:cubicBezTo>
                    <a:cubicBezTo>
                      <a:pt x="18" y="23"/>
                      <a:pt x="23" y="18"/>
                      <a:pt x="23" y="11"/>
                    </a:cubicBezTo>
                    <a:lnTo>
                      <a:pt x="22" y="11"/>
                    </a:lnTo>
                    <a:close/>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4" name="Freeform 63"/>
              <p:cNvSpPr/>
              <p:nvPr>
                <p:custDataLst>
                  <p:tags r:id="rId59"/>
                </p:custDataLst>
              </p:nvPr>
            </p:nvSpPr>
            <p:spPr bwMode="auto">
              <a:xfrm flipH="1">
                <a:off x="8349803" y="2660866"/>
                <a:ext cx="110653" cy="8382"/>
              </a:xfrm>
              <a:custGeom>
                <a:avLst/>
                <a:gdLst>
                  <a:gd name="T0" fmla="*/ 1 w 28"/>
                  <a:gd name="T1" fmla="*/ 2 h 2"/>
                  <a:gd name="T2" fmla="*/ 27 w 28"/>
                  <a:gd name="T3" fmla="*/ 2 h 2"/>
                  <a:gd name="T4" fmla="*/ 28 w 28"/>
                  <a:gd name="T5" fmla="*/ 1 h 2"/>
                  <a:gd name="T6" fmla="*/ 27 w 28"/>
                  <a:gd name="T7" fmla="*/ 0 h 2"/>
                  <a:gd name="T8" fmla="*/ 1 w 28"/>
                  <a:gd name="T9" fmla="*/ 0 h 2"/>
                  <a:gd name="T10" fmla="*/ 0 w 28"/>
                  <a:gd name="T11" fmla="*/ 1 h 2"/>
                  <a:gd name="T12" fmla="*/ 1 w 2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8" h="2">
                    <a:moveTo>
                      <a:pt x="1" y="2"/>
                    </a:moveTo>
                    <a:cubicBezTo>
                      <a:pt x="27" y="2"/>
                      <a:pt x="27" y="2"/>
                      <a:pt x="27" y="2"/>
                    </a:cubicBezTo>
                    <a:cubicBezTo>
                      <a:pt x="27" y="2"/>
                      <a:pt x="28" y="2"/>
                      <a:pt x="28" y="1"/>
                    </a:cubicBezTo>
                    <a:cubicBezTo>
                      <a:pt x="28" y="1"/>
                      <a:pt x="27" y="0"/>
                      <a:pt x="27" y="0"/>
                    </a:cubicBezTo>
                    <a:cubicBezTo>
                      <a:pt x="1" y="0"/>
                      <a:pt x="1" y="0"/>
                      <a:pt x="1" y="0"/>
                    </a:cubicBezTo>
                    <a:cubicBezTo>
                      <a:pt x="0" y="0"/>
                      <a:pt x="0" y="1"/>
                      <a:pt x="0" y="1"/>
                    </a:cubicBezTo>
                    <a:cubicBezTo>
                      <a:pt x="0" y="2"/>
                      <a:pt x="0" y="2"/>
                      <a:pt x="1" y="2"/>
                    </a:cubicBezTo>
                  </a:path>
                </a:pathLst>
              </a:custGeom>
              <a:solidFill>
                <a:srgbClr val="502ED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5" name="Freeform 64"/>
              <p:cNvSpPr/>
              <p:nvPr>
                <p:custDataLst>
                  <p:tags r:id="rId60"/>
                </p:custDataLst>
              </p:nvPr>
            </p:nvSpPr>
            <p:spPr bwMode="auto">
              <a:xfrm flipH="1">
                <a:off x="8490634" y="2778224"/>
                <a:ext cx="70415" cy="110653"/>
              </a:xfrm>
              <a:custGeom>
                <a:avLst/>
                <a:gdLst>
                  <a:gd name="T0" fmla="*/ 0 w 18"/>
                  <a:gd name="T1" fmla="*/ 1 h 28"/>
                  <a:gd name="T2" fmla="*/ 2 w 18"/>
                  <a:gd name="T3" fmla="*/ 11 h 28"/>
                  <a:gd name="T4" fmla="*/ 16 w 18"/>
                  <a:gd name="T5" fmla="*/ 27 h 28"/>
                  <a:gd name="T6" fmla="*/ 17 w 18"/>
                  <a:gd name="T7" fmla="*/ 27 h 28"/>
                  <a:gd name="T8" fmla="*/ 17 w 18"/>
                  <a:gd name="T9" fmla="*/ 26 h 28"/>
                  <a:gd name="T10" fmla="*/ 4 w 18"/>
                  <a:gd name="T11" fmla="*/ 10 h 28"/>
                  <a:gd name="T12" fmla="*/ 2 w 18"/>
                  <a:gd name="T13" fmla="*/ 1 h 28"/>
                  <a:gd name="T14" fmla="*/ 1 w 18"/>
                  <a:gd name="T15" fmla="*/ 0 h 28"/>
                  <a:gd name="T16" fmla="*/ 0 w 18"/>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8">
                    <a:moveTo>
                      <a:pt x="0" y="1"/>
                    </a:moveTo>
                    <a:cubicBezTo>
                      <a:pt x="0" y="1"/>
                      <a:pt x="0" y="5"/>
                      <a:pt x="2" y="11"/>
                    </a:cubicBezTo>
                    <a:cubicBezTo>
                      <a:pt x="4" y="16"/>
                      <a:pt x="8" y="23"/>
                      <a:pt x="16" y="27"/>
                    </a:cubicBezTo>
                    <a:cubicBezTo>
                      <a:pt x="17" y="28"/>
                      <a:pt x="17" y="28"/>
                      <a:pt x="17" y="27"/>
                    </a:cubicBezTo>
                    <a:cubicBezTo>
                      <a:pt x="18" y="27"/>
                      <a:pt x="18" y="26"/>
                      <a:pt x="17" y="26"/>
                    </a:cubicBezTo>
                    <a:cubicBezTo>
                      <a:pt x="10" y="21"/>
                      <a:pt x="6" y="15"/>
                      <a:pt x="4" y="10"/>
                    </a:cubicBezTo>
                    <a:cubicBezTo>
                      <a:pt x="2" y="5"/>
                      <a:pt x="2" y="1"/>
                      <a:pt x="2" y="1"/>
                    </a:cubicBezTo>
                    <a:cubicBezTo>
                      <a:pt x="2" y="0"/>
                      <a:pt x="2" y="0"/>
                      <a:pt x="1" y="0"/>
                    </a:cubicBezTo>
                    <a:cubicBezTo>
                      <a:pt x="1"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6" name="Oval 65"/>
              <p:cNvSpPr>
                <a:spLocks noChangeArrowheads="1"/>
              </p:cNvSpPr>
              <p:nvPr>
                <p:custDataLst>
                  <p:tags r:id="rId61"/>
                </p:custDataLst>
              </p:nvPr>
            </p:nvSpPr>
            <p:spPr bwMode="auto">
              <a:xfrm flipH="1">
                <a:off x="8467162"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7" name="Oval 66"/>
              <p:cNvSpPr>
                <a:spLocks noChangeArrowheads="1"/>
              </p:cNvSpPr>
              <p:nvPr>
                <p:custDataLst>
                  <p:tags r:id="rId62"/>
                </p:custDataLst>
              </p:nvPr>
            </p:nvSpPr>
            <p:spPr bwMode="auto">
              <a:xfrm flipH="1">
                <a:off x="8267651" y="2731281"/>
                <a:ext cx="58680" cy="23472"/>
              </a:xfrm>
              <a:prstGeom prst="ellipse">
                <a:avLst/>
              </a:pr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8" name="Rectangle 67"/>
              <p:cNvSpPr>
                <a:spLocks noChangeArrowheads="1"/>
              </p:cNvSpPr>
              <p:nvPr>
                <p:custDataLst>
                  <p:tags r:id="rId63"/>
                </p:custDataLst>
              </p:nvPr>
            </p:nvSpPr>
            <p:spPr bwMode="auto">
              <a:xfrm flipH="1">
                <a:off x="8460456" y="2545183"/>
                <a:ext cx="77122"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29" name="Rectangle 68"/>
              <p:cNvSpPr>
                <a:spLocks noChangeArrowheads="1"/>
              </p:cNvSpPr>
              <p:nvPr>
                <p:custDataLst>
                  <p:tags r:id="rId64"/>
                </p:custDataLst>
              </p:nvPr>
            </p:nvSpPr>
            <p:spPr bwMode="auto">
              <a:xfrm flipH="1">
                <a:off x="8460456" y="2545183"/>
                <a:ext cx="77122" cy="1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0" name="Rectangle 69"/>
              <p:cNvSpPr>
                <a:spLocks noChangeArrowheads="1"/>
              </p:cNvSpPr>
              <p:nvPr>
                <p:custDataLst>
                  <p:tags r:id="rId65"/>
                </p:custDataLst>
              </p:nvPr>
            </p:nvSpPr>
            <p:spPr bwMode="auto">
              <a:xfrm flipH="1">
                <a:off x="8252563" y="2545183"/>
                <a:ext cx="73768" cy="15088"/>
              </a:xfrm>
              <a:prstGeom prst="rect">
                <a:avLst/>
              </a:prstGeom>
              <a:solidFill>
                <a:srgbClr val="2E1E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1" name="Freeform 70"/>
              <p:cNvSpPr/>
              <p:nvPr>
                <p:custDataLst>
                  <p:tags r:id="rId66"/>
                </p:custDataLst>
              </p:nvPr>
            </p:nvSpPr>
            <p:spPr bwMode="auto">
              <a:xfrm flipH="1">
                <a:off x="7099092" y="3908223"/>
                <a:ext cx="801394" cy="860073"/>
              </a:xfrm>
              <a:custGeom>
                <a:avLst/>
                <a:gdLst>
                  <a:gd name="T0" fmla="*/ 167 w 205"/>
                  <a:gd name="T1" fmla="*/ 0 h 220"/>
                  <a:gd name="T2" fmla="*/ 198 w 205"/>
                  <a:gd name="T3" fmla="*/ 78 h 220"/>
                  <a:gd name="T4" fmla="*/ 179 w 205"/>
                  <a:gd name="T5" fmla="*/ 127 h 220"/>
                  <a:gd name="T6" fmla="*/ 0 w 205"/>
                  <a:gd name="T7" fmla="*/ 220 h 220"/>
                  <a:gd name="T8" fmla="*/ 7 w 205"/>
                  <a:gd name="T9" fmla="*/ 164 h 220"/>
                  <a:gd name="T10" fmla="*/ 109 w 205"/>
                  <a:gd name="T11" fmla="*/ 73 h 220"/>
                  <a:gd name="T12" fmla="*/ 94 w 205"/>
                  <a:gd name="T13" fmla="*/ 47 h 220"/>
                  <a:gd name="T14" fmla="*/ 167 w 205"/>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220">
                    <a:moveTo>
                      <a:pt x="167" y="0"/>
                    </a:moveTo>
                    <a:cubicBezTo>
                      <a:pt x="198" y="78"/>
                      <a:pt x="198" y="78"/>
                      <a:pt x="198" y="78"/>
                    </a:cubicBezTo>
                    <a:cubicBezTo>
                      <a:pt x="205" y="96"/>
                      <a:pt x="197" y="118"/>
                      <a:pt x="179" y="127"/>
                    </a:cubicBezTo>
                    <a:cubicBezTo>
                      <a:pt x="0" y="220"/>
                      <a:pt x="0" y="220"/>
                      <a:pt x="0" y="220"/>
                    </a:cubicBezTo>
                    <a:cubicBezTo>
                      <a:pt x="7" y="164"/>
                      <a:pt x="7" y="164"/>
                      <a:pt x="7" y="164"/>
                    </a:cubicBezTo>
                    <a:cubicBezTo>
                      <a:pt x="109" y="73"/>
                      <a:pt x="109" y="73"/>
                      <a:pt x="109" y="73"/>
                    </a:cubicBezTo>
                    <a:cubicBezTo>
                      <a:pt x="94" y="47"/>
                      <a:pt x="94" y="47"/>
                      <a:pt x="94" y="47"/>
                    </a:cubicBezTo>
                    <a:lnTo>
                      <a:pt x="167" y="0"/>
                    </a:lnTo>
                    <a:close/>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2" name="Freeform 71"/>
              <p:cNvSpPr/>
              <p:nvPr>
                <p:custDataLst>
                  <p:tags r:id="rId67"/>
                </p:custDataLst>
              </p:nvPr>
            </p:nvSpPr>
            <p:spPr bwMode="auto">
              <a:xfrm flipH="1">
                <a:off x="8440337" y="4104380"/>
                <a:ext cx="1027729" cy="766186"/>
              </a:xfrm>
              <a:custGeom>
                <a:avLst/>
                <a:gdLst>
                  <a:gd name="T0" fmla="*/ 115 w 263"/>
                  <a:gd name="T1" fmla="*/ 21 h 196"/>
                  <a:gd name="T2" fmla="*/ 110 w 263"/>
                  <a:gd name="T3" fmla="*/ 79 h 196"/>
                  <a:gd name="T4" fmla="*/ 231 w 263"/>
                  <a:gd name="T5" fmla="*/ 87 h 196"/>
                  <a:gd name="T6" fmla="*/ 258 w 263"/>
                  <a:gd name="T7" fmla="*/ 112 h 196"/>
                  <a:gd name="T8" fmla="*/ 263 w 263"/>
                  <a:gd name="T9" fmla="*/ 158 h 196"/>
                  <a:gd name="T10" fmla="*/ 224 w 263"/>
                  <a:gd name="T11" fmla="*/ 139 h 196"/>
                  <a:gd name="T12" fmla="*/ 47 w 263"/>
                  <a:gd name="T13" fmla="*/ 189 h 196"/>
                  <a:gd name="T14" fmla="*/ 5 w 263"/>
                  <a:gd name="T15" fmla="*/ 151 h 196"/>
                  <a:gd name="T16" fmla="*/ 31 w 263"/>
                  <a:gd name="T17" fmla="*/ 0 h 196"/>
                  <a:gd name="T18" fmla="*/ 115 w 263"/>
                  <a:gd name="T19" fmla="*/ 2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196">
                    <a:moveTo>
                      <a:pt x="115" y="21"/>
                    </a:moveTo>
                    <a:cubicBezTo>
                      <a:pt x="110" y="79"/>
                      <a:pt x="110" y="79"/>
                      <a:pt x="110" y="79"/>
                    </a:cubicBezTo>
                    <a:cubicBezTo>
                      <a:pt x="231" y="87"/>
                      <a:pt x="231" y="87"/>
                      <a:pt x="231" y="87"/>
                    </a:cubicBezTo>
                    <a:cubicBezTo>
                      <a:pt x="231" y="87"/>
                      <a:pt x="252" y="91"/>
                      <a:pt x="258" y="112"/>
                    </a:cubicBezTo>
                    <a:cubicBezTo>
                      <a:pt x="263" y="132"/>
                      <a:pt x="263" y="158"/>
                      <a:pt x="263" y="158"/>
                    </a:cubicBezTo>
                    <a:cubicBezTo>
                      <a:pt x="224" y="139"/>
                      <a:pt x="224" y="139"/>
                      <a:pt x="224" y="139"/>
                    </a:cubicBezTo>
                    <a:cubicBezTo>
                      <a:pt x="47" y="189"/>
                      <a:pt x="47" y="189"/>
                      <a:pt x="47" y="189"/>
                    </a:cubicBezTo>
                    <a:cubicBezTo>
                      <a:pt x="23" y="196"/>
                      <a:pt x="0" y="175"/>
                      <a:pt x="5" y="151"/>
                    </a:cubicBezTo>
                    <a:cubicBezTo>
                      <a:pt x="31" y="0"/>
                      <a:pt x="31" y="0"/>
                      <a:pt x="31" y="0"/>
                    </a:cubicBezTo>
                    <a:cubicBezTo>
                      <a:pt x="115" y="21"/>
                      <a:pt x="115" y="21"/>
                      <a:pt x="115" y="21"/>
                    </a:cubicBezTo>
                  </a:path>
                </a:pathLst>
              </a:custGeom>
              <a:solidFill>
                <a:srgbClr val="FF87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3" name="Freeform 72"/>
              <p:cNvSpPr/>
              <p:nvPr>
                <p:custDataLst>
                  <p:tags r:id="rId68"/>
                </p:custDataLst>
              </p:nvPr>
            </p:nvSpPr>
            <p:spPr bwMode="auto">
              <a:xfrm flipH="1">
                <a:off x="8733734" y="4404484"/>
                <a:ext cx="575059" cy="31854"/>
              </a:xfrm>
              <a:custGeom>
                <a:avLst/>
                <a:gdLst>
                  <a:gd name="T0" fmla="*/ 1 w 147"/>
                  <a:gd name="T1" fmla="*/ 2 h 8"/>
                  <a:gd name="T2" fmla="*/ 146 w 147"/>
                  <a:gd name="T3" fmla="*/ 8 h 8"/>
                  <a:gd name="T4" fmla="*/ 147 w 147"/>
                  <a:gd name="T5" fmla="*/ 7 h 8"/>
                  <a:gd name="T6" fmla="*/ 146 w 147"/>
                  <a:gd name="T7" fmla="*/ 6 h 8"/>
                  <a:gd name="T8" fmla="*/ 1 w 147"/>
                  <a:gd name="T9" fmla="*/ 0 h 8"/>
                  <a:gd name="T10" fmla="*/ 0 w 147"/>
                  <a:gd name="T11" fmla="*/ 1 h 8"/>
                  <a:gd name="T12" fmla="*/ 1 w 147"/>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47" h="8">
                    <a:moveTo>
                      <a:pt x="1" y="2"/>
                    </a:moveTo>
                    <a:cubicBezTo>
                      <a:pt x="146" y="8"/>
                      <a:pt x="146" y="8"/>
                      <a:pt x="146" y="8"/>
                    </a:cubicBezTo>
                    <a:cubicBezTo>
                      <a:pt x="146" y="8"/>
                      <a:pt x="147" y="8"/>
                      <a:pt x="147" y="7"/>
                    </a:cubicBezTo>
                    <a:cubicBezTo>
                      <a:pt x="147" y="6"/>
                      <a:pt x="146" y="6"/>
                      <a:pt x="146" y="6"/>
                    </a:cubicBezTo>
                    <a:cubicBezTo>
                      <a:pt x="1" y="0"/>
                      <a:pt x="1" y="0"/>
                      <a:pt x="1" y="0"/>
                    </a:cubicBezTo>
                    <a:cubicBezTo>
                      <a:pt x="0" y="0"/>
                      <a:pt x="0" y="1"/>
                      <a:pt x="0" y="1"/>
                    </a:cubicBezTo>
                    <a:cubicBezTo>
                      <a:pt x="0" y="2"/>
                      <a:pt x="0" y="2"/>
                      <a:pt x="1" y="2"/>
                    </a:cubicBezTo>
                  </a:path>
                </a:pathLst>
              </a:custGeom>
              <a:solidFill>
                <a:srgbClr val="D92E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4" name="Freeform 73"/>
              <p:cNvSpPr/>
              <p:nvPr>
                <p:custDataLst>
                  <p:tags r:id="rId69"/>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close/>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5" name="Freeform 74"/>
              <p:cNvSpPr/>
              <p:nvPr>
                <p:custDataLst>
                  <p:tags r:id="rId70"/>
                </p:custDataLst>
              </p:nvPr>
            </p:nvSpPr>
            <p:spPr bwMode="auto">
              <a:xfrm flipH="1">
                <a:off x="7266748" y="4432985"/>
                <a:ext cx="1470340" cy="590148"/>
              </a:xfrm>
              <a:custGeom>
                <a:avLst/>
                <a:gdLst>
                  <a:gd name="T0" fmla="*/ 0 w 877"/>
                  <a:gd name="T1" fmla="*/ 352 h 352"/>
                  <a:gd name="T2" fmla="*/ 121 w 877"/>
                  <a:gd name="T3" fmla="*/ 0 h 352"/>
                  <a:gd name="T4" fmla="*/ 877 w 877"/>
                  <a:gd name="T5" fmla="*/ 0 h 352"/>
                  <a:gd name="T6" fmla="*/ 697 w 877"/>
                  <a:gd name="T7" fmla="*/ 352 h 352"/>
                  <a:gd name="T8" fmla="*/ 0 w 877"/>
                  <a:gd name="T9" fmla="*/ 352 h 352"/>
                </a:gdLst>
                <a:ahLst/>
                <a:cxnLst>
                  <a:cxn ang="0">
                    <a:pos x="T0" y="T1"/>
                  </a:cxn>
                  <a:cxn ang="0">
                    <a:pos x="T2" y="T3"/>
                  </a:cxn>
                  <a:cxn ang="0">
                    <a:pos x="T4" y="T5"/>
                  </a:cxn>
                  <a:cxn ang="0">
                    <a:pos x="T6" y="T7"/>
                  </a:cxn>
                  <a:cxn ang="0">
                    <a:pos x="T8" y="T9"/>
                  </a:cxn>
                </a:cxnLst>
                <a:rect l="0" t="0" r="r" b="b"/>
                <a:pathLst>
                  <a:path w="877" h="352">
                    <a:moveTo>
                      <a:pt x="0" y="352"/>
                    </a:moveTo>
                    <a:lnTo>
                      <a:pt x="121" y="0"/>
                    </a:lnTo>
                    <a:lnTo>
                      <a:pt x="877" y="0"/>
                    </a:lnTo>
                    <a:lnTo>
                      <a:pt x="697" y="352"/>
                    </a:lnTo>
                    <a:lnTo>
                      <a:pt x="0" y="3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6" name="Freeform 75"/>
              <p:cNvSpPr/>
              <p:nvPr>
                <p:custDataLst>
                  <p:tags r:id="rId71"/>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close/>
                  </a:path>
                </a:pathLst>
              </a:custGeom>
              <a:solidFill>
                <a:srgbClr val="564C7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7" name="Freeform 76"/>
              <p:cNvSpPr/>
              <p:nvPr>
                <p:custDataLst>
                  <p:tags r:id="rId72"/>
                </p:custDataLst>
              </p:nvPr>
            </p:nvSpPr>
            <p:spPr bwMode="auto">
              <a:xfrm flipH="1">
                <a:off x="8502369" y="4432985"/>
                <a:ext cx="246454" cy="590148"/>
              </a:xfrm>
              <a:custGeom>
                <a:avLst/>
                <a:gdLst>
                  <a:gd name="T0" fmla="*/ 147 w 147"/>
                  <a:gd name="T1" fmla="*/ 0 h 352"/>
                  <a:gd name="T2" fmla="*/ 16 w 147"/>
                  <a:gd name="T3" fmla="*/ 352 h 352"/>
                  <a:gd name="T4" fmla="*/ 0 w 147"/>
                  <a:gd name="T5" fmla="*/ 352 h 352"/>
                  <a:gd name="T6" fmla="*/ 128 w 147"/>
                  <a:gd name="T7" fmla="*/ 0 h 352"/>
                  <a:gd name="T8" fmla="*/ 147 w 147"/>
                  <a:gd name="T9" fmla="*/ 0 h 352"/>
                </a:gdLst>
                <a:ahLst/>
                <a:cxnLst>
                  <a:cxn ang="0">
                    <a:pos x="T0" y="T1"/>
                  </a:cxn>
                  <a:cxn ang="0">
                    <a:pos x="T2" y="T3"/>
                  </a:cxn>
                  <a:cxn ang="0">
                    <a:pos x="T4" y="T5"/>
                  </a:cxn>
                  <a:cxn ang="0">
                    <a:pos x="T6" y="T7"/>
                  </a:cxn>
                  <a:cxn ang="0">
                    <a:pos x="T8" y="T9"/>
                  </a:cxn>
                </a:cxnLst>
                <a:rect l="0" t="0" r="r" b="b"/>
                <a:pathLst>
                  <a:path w="147" h="352">
                    <a:moveTo>
                      <a:pt x="147" y="0"/>
                    </a:moveTo>
                    <a:lnTo>
                      <a:pt x="16" y="352"/>
                    </a:lnTo>
                    <a:lnTo>
                      <a:pt x="0" y="352"/>
                    </a:lnTo>
                    <a:lnTo>
                      <a:pt x="128" y="0"/>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8" name="Freeform 77"/>
              <p:cNvSpPr/>
              <p:nvPr>
                <p:custDataLst>
                  <p:tags r:id="rId73"/>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close/>
                  </a:path>
                </a:pathLst>
              </a:custGeom>
              <a:solidFill>
                <a:srgbClr val="3F38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39" name="Freeform 78"/>
              <p:cNvSpPr/>
              <p:nvPr>
                <p:custDataLst>
                  <p:tags r:id="rId74"/>
                </p:custDataLst>
              </p:nvPr>
            </p:nvSpPr>
            <p:spPr bwMode="auto">
              <a:xfrm flipH="1">
                <a:off x="8721998" y="4870566"/>
                <a:ext cx="343695" cy="152566"/>
              </a:xfrm>
              <a:custGeom>
                <a:avLst/>
                <a:gdLst>
                  <a:gd name="T0" fmla="*/ 0 w 205"/>
                  <a:gd name="T1" fmla="*/ 0 h 91"/>
                  <a:gd name="T2" fmla="*/ 7 w 205"/>
                  <a:gd name="T3" fmla="*/ 11 h 91"/>
                  <a:gd name="T4" fmla="*/ 189 w 205"/>
                  <a:gd name="T5" fmla="*/ 91 h 91"/>
                  <a:gd name="T6" fmla="*/ 205 w 205"/>
                  <a:gd name="T7" fmla="*/ 91 h 91"/>
                  <a:gd name="T8" fmla="*/ 0 w 205"/>
                  <a:gd name="T9" fmla="*/ 0 h 91"/>
                </a:gdLst>
                <a:ahLst/>
                <a:cxnLst>
                  <a:cxn ang="0">
                    <a:pos x="T0" y="T1"/>
                  </a:cxn>
                  <a:cxn ang="0">
                    <a:pos x="T2" y="T3"/>
                  </a:cxn>
                  <a:cxn ang="0">
                    <a:pos x="T4" y="T5"/>
                  </a:cxn>
                  <a:cxn ang="0">
                    <a:pos x="T6" y="T7"/>
                  </a:cxn>
                  <a:cxn ang="0">
                    <a:pos x="T8" y="T9"/>
                  </a:cxn>
                </a:cxnLst>
                <a:rect l="0" t="0" r="r" b="b"/>
                <a:pathLst>
                  <a:path w="205" h="91">
                    <a:moveTo>
                      <a:pt x="0" y="0"/>
                    </a:moveTo>
                    <a:lnTo>
                      <a:pt x="7" y="11"/>
                    </a:lnTo>
                    <a:lnTo>
                      <a:pt x="189" y="91"/>
                    </a:lnTo>
                    <a:lnTo>
                      <a:pt x="205" y="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0" name="Freeform 79"/>
              <p:cNvSpPr/>
              <p:nvPr>
                <p:custDataLst>
                  <p:tags r:id="rId75"/>
                </p:custDataLst>
              </p:nvPr>
            </p:nvSpPr>
            <p:spPr bwMode="auto">
              <a:xfrm flipH="1">
                <a:off x="7680858" y="3306339"/>
                <a:ext cx="1267476" cy="953960"/>
              </a:xfrm>
              <a:custGeom>
                <a:avLst/>
                <a:gdLst>
                  <a:gd name="T0" fmla="*/ 33 w 324"/>
                  <a:gd name="T1" fmla="*/ 0 h 244"/>
                  <a:gd name="T2" fmla="*/ 323 w 324"/>
                  <a:gd name="T3" fmla="*/ 204 h 244"/>
                  <a:gd name="T4" fmla="*/ 324 w 324"/>
                  <a:gd name="T5" fmla="*/ 244 h 244"/>
                  <a:gd name="T6" fmla="*/ 0 w 324"/>
                  <a:gd name="T7" fmla="*/ 11 h 244"/>
                  <a:gd name="T8" fmla="*/ 33 w 324"/>
                  <a:gd name="T9" fmla="*/ 0 h 244"/>
                </a:gdLst>
                <a:ahLst/>
                <a:cxnLst>
                  <a:cxn ang="0">
                    <a:pos x="T0" y="T1"/>
                  </a:cxn>
                  <a:cxn ang="0">
                    <a:pos x="T2" y="T3"/>
                  </a:cxn>
                  <a:cxn ang="0">
                    <a:pos x="T4" y="T5"/>
                  </a:cxn>
                  <a:cxn ang="0">
                    <a:pos x="T6" y="T7"/>
                  </a:cxn>
                  <a:cxn ang="0">
                    <a:pos x="T8" y="T9"/>
                  </a:cxn>
                </a:cxnLst>
                <a:rect l="0" t="0" r="r" b="b"/>
                <a:pathLst>
                  <a:path w="324" h="244">
                    <a:moveTo>
                      <a:pt x="33" y="0"/>
                    </a:moveTo>
                    <a:cubicBezTo>
                      <a:pt x="33" y="0"/>
                      <a:pt x="162" y="128"/>
                      <a:pt x="323" y="204"/>
                    </a:cubicBezTo>
                    <a:cubicBezTo>
                      <a:pt x="324" y="244"/>
                      <a:pt x="324" y="244"/>
                      <a:pt x="324" y="244"/>
                    </a:cubicBezTo>
                    <a:cubicBezTo>
                      <a:pt x="324" y="244"/>
                      <a:pt x="107" y="146"/>
                      <a:pt x="0" y="11"/>
                    </a:cubicBezTo>
                    <a:cubicBezTo>
                      <a:pt x="33" y="0"/>
                      <a:pt x="33" y="0"/>
                      <a:pt x="33" y="0"/>
                    </a:cubicBezTo>
                  </a:path>
                </a:pathLst>
              </a:custGeom>
              <a:solidFill>
                <a:srgbClr val="F0C7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1" name="Freeform 80"/>
              <p:cNvSpPr/>
              <p:nvPr>
                <p:custDataLst>
                  <p:tags r:id="rId76"/>
                </p:custDataLst>
              </p:nvPr>
            </p:nvSpPr>
            <p:spPr bwMode="auto">
              <a:xfrm flipH="1">
                <a:off x="7786480" y="5128756"/>
                <a:ext cx="1748648" cy="335311"/>
              </a:xfrm>
              <a:custGeom>
                <a:avLst/>
                <a:gdLst>
                  <a:gd name="T0" fmla="*/ 1 w 447"/>
                  <a:gd name="T1" fmla="*/ 16 h 86"/>
                  <a:gd name="T2" fmla="*/ 2 w 447"/>
                  <a:gd name="T3" fmla="*/ 16 h 86"/>
                  <a:gd name="T4" fmla="*/ 77 w 447"/>
                  <a:gd name="T5" fmla="*/ 4 h 86"/>
                  <a:gd name="T6" fmla="*/ 134 w 447"/>
                  <a:gd name="T7" fmla="*/ 11 h 86"/>
                  <a:gd name="T8" fmla="*/ 446 w 447"/>
                  <a:gd name="T9" fmla="*/ 86 h 86"/>
                  <a:gd name="T10" fmla="*/ 447 w 447"/>
                  <a:gd name="T11" fmla="*/ 82 h 86"/>
                  <a:gd name="T12" fmla="*/ 437 w 447"/>
                  <a:gd name="T13" fmla="*/ 79 h 86"/>
                  <a:gd name="T14" fmla="*/ 135 w 447"/>
                  <a:gd name="T15" fmla="*/ 7 h 86"/>
                  <a:gd name="T16" fmla="*/ 77 w 447"/>
                  <a:gd name="T17" fmla="*/ 0 h 86"/>
                  <a:gd name="T18" fmla="*/ 0 w 447"/>
                  <a:gd name="T19" fmla="*/ 12 h 86"/>
                  <a:gd name="T20" fmla="*/ 1 w 447"/>
                  <a:gd name="T21" fmla="*/ 1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7" h="86">
                    <a:moveTo>
                      <a:pt x="1" y="16"/>
                    </a:moveTo>
                    <a:cubicBezTo>
                      <a:pt x="2" y="16"/>
                      <a:pt x="2" y="16"/>
                      <a:pt x="2" y="16"/>
                    </a:cubicBezTo>
                    <a:cubicBezTo>
                      <a:pt x="5" y="15"/>
                      <a:pt x="35" y="4"/>
                      <a:pt x="77" y="4"/>
                    </a:cubicBezTo>
                    <a:cubicBezTo>
                      <a:pt x="94" y="4"/>
                      <a:pt x="114" y="6"/>
                      <a:pt x="134" y="11"/>
                    </a:cubicBezTo>
                    <a:cubicBezTo>
                      <a:pt x="207" y="29"/>
                      <a:pt x="446" y="86"/>
                      <a:pt x="446" y="86"/>
                    </a:cubicBezTo>
                    <a:cubicBezTo>
                      <a:pt x="447" y="82"/>
                      <a:pt x="447" y="82"/>
                      <a:pt x="447" y="82"/>
                    </a:cubicBezTo>
                    <a:cubicBezTo>
                      <a:pt x="447" y="82"/>
                      <a:pt x="443" y="81"/>
                      <a:pt x="437" y="79"/>
                    </a:cubicBezTo>
                    <a:cubicBezTo>
                      <a:pt x="390" y="68"/>
                      <a:pt x="199" y="23"/>
                      <a:pt x="135" y="7"/>
                    </a:cubicBezTo>
                    <a:cubicBezTo>
                      <a:pt x="114" y="2"/>
                      <a:pt x="94" y="0"/>
                      <a:pt x="77" y="0"/>
                    </a:cubicBezTo>
                    <a:cubicBezTo>
                      <a:pt x="32" y="0"/>
                      <a:pt x="0" y="12"/>
                      <a:pt x="0" y="12"/>
                    </a:cubicBezTo>
                    <a:cubicBezTo>
                      <a:pt x="1" y="16"/>
                      <a:pt x="1" y="16"/>
                      <a:pt x="1" y="16"/>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2" name="Freeform 81"/>
              <p:cNvSpPr/>
              <p:nvPr>
                <p:custDataLst>
                  <p:tags r:id="rId77"/>
                </p:custDataLst>
              </p:nvPr>
            </p:nvSpPr>
            <p:spPr bwMode="auto">
              <a:xfrm flipH="1">
                <a:off x="7454522" y="5452331"/>
                <a:ext cx="343695" cy="254837"/>
              </a:xfrm>
              <a:custGeom>
                <a:avLst/>
                <a:gdLst>
                  <a:gd name="T0" fmla="*/ 2 w 88"/>
                  <a:gd name="T1" fmla="*/ 58 h 65"/>
                  <a:gd name="T2" fmla="*/ 86 w 88"/>
                  <a:gd name="T3" fmla="*/ 64 h 65"/>
                  <a:gd name="T4" fmla="*/ 74 w 88"/>
                  <a:gd name="T5" fmla="*/ 14 h 65"/>
                  <a:gd name="T6" fmla="*/ 0 w 88"/>
                  <a:gd name="T7" fmla="*/ 0 h 65"/>
                  <a:gd name="T8" fmla="*/ 2 w 88"/>
                  <a:gd name="T9" fmla="*/ 58 h 65"/>
                </a:gdLst>
                <a:ahLst/>
                <a:cxnLst>
                  <a:cxn ang="0">
                    <a:pos x="T0" y="T1"/>
                  </a:cxn>
                  <a:cxn ang="0">
                    <a:pos x="T2" y="T3"/>
                  </a:cxn>
                  <a:cxn ang="0">
                    <a:pos x="T4" y="T5"/>
                  </a:cxn>
                  <a:cxn ang="0">
                    <a:pos x="T6" y="T7"/>
                  </a:cxn>
                  <a:cxn ang="0">
                    <a:pos x="T8" y="T9"/>
                  </a:cxn>
                </a:cxnLst>
                <a:rect l="0" t="0" r="r" b="b"/>
                <a:pathLst>
                  <a:path w="88" h="65">
                    <a:moveTo>
                      <a:pt x="2" y="58"/>
                    </a:moveTo>
                    <a:cubicBezTo>
                      <a:pt x="2" y="58"/>
                      <a:pt x="85" y="64"/>
                      <a:pt x="86" y="64"/>
                    </a:cubicBezTo>
                    <a:cubicBezTo>
                      <a:pt x="88" y="65"/>
                      <a:pt x="74" y="14"/>
                      <a:pt x="74" y="14"/>
                    </a:cubicBezTo>
                    <a:cubicBezTo>
                      <a:pt x="0" y="0"/>
                      <a:pt x="0" y="0"/>
                      <a:pt x="0" y="0"/>
                    </a:cubicBezTo>
                    <a:cubicBezTo>
                      <a:pt x="2" y="58"/>
                      <a:pt x="2" y="58"/>
                      <a:pt x="2" y="58"/>
                    </a:cubicBezTo>
                  </a:path>
                </a:pathLst>
              </a:custGeom>
              <a:solidFill>
                <a:srgbClr val="AF9C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3" name="Freeform 82"/>
              <p:cNvSpPr/>
              <p:nvPr>
                <p:custDataLst>
                  <p:tags r:id="rId78"/>
                </p:custDataLst>
              </p:nvPr>
            </p:nvSpPr>
            <p:spPr bwMode="auto">
              <a:xfrm flipH="1">
                <a:off x="7078974" y="5507658"/>
                <a:ext cx="430875" cy="456023"/>
              </a:xfrm>
              <a:custGeom>
                <a:avLst/>
                <a:gdLst>
                  <a:gd name="T0" fmla="*/ 0 w 110"/>
                  <a:gd name="T1" fmla="*/ 0 h 117"/>
                  <a:gd name="T2" fmla="*/ 52 w 110"/>
                  <a:gd name="T3" fmla="*/ 6 h 117"/>
                  <a:gd name="T4" fmla="*/ 110 w 110"/>
                  <a:gd name="T5" fmla="*/ 117 h 117"/>
                  <a:gd name="T6" fmla="*/ 12 w 110"/>
                  <a:gd name="T7" fmla="*/ 50 h 117"/>
                  <a:gd name="T8" fmla="*/ 0 w 110"/>
                  <a:gd name="T9" fmla="*/ 0 h 117"/>
                </a:gdLst>
                <a:ahLst/>
                <a:cxnLst>
                  <a:cxn ang="0">
                    <a:pos x="T0" y="T1"/>
                  </a:cxn>
                  <a:cxn ang="0">
                    <a:pos x="T2" y="T3"/>
                  </a:cxn>
                  <a:cxn ang="0">
                    <a:pos x="T4" y="T5"/>
                  </a:cxn>
                  <a:cxn ang="0">
                    <a:pos x="T6" y="T7"/>
                  </a:cxn>
                  <a:cxn ang="0">
                    <a:pos x="T8" y="T9"/>
                  </a:cxn>
                </a:cxnLst>
                <a:rect l="0" t="0" r="r" b="b"/>
                <a:pathLst>
                  <a:path w="110" h="117">
                    <a:moveTo>
                      <a:pt x="0" y="0"/>
                    </a:moveTo>
                    <a:cubicBezTo>
                      <a:pt x="52" y="6"/>
                      <a:pt x="52" y="6"/>
                      <a:pt x="52" y="6"/>
                    </a:cubicBezTo>
                    <a:cubicBezTo>
                      <a:pt x="110" y="117"/>
                      <a:pt x="110" y="117"/>
                      <a:pt x="110" y="117"/>
                    </a:cubicBezTo>
                    <a:cubicBezTo>
                      <a:pt x="110" y="117"/>
                      <a:pt x="37" y="103"/>
                      <a:pt x="12" y="50"/>
                    </a:cubicBezTo>
                    <a:cubicBezTo>
                      <a:pt x="0" y="0"/>
                      <a:pt x="0" y="0"/>
                      <a:pt x="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4" name="Freeform 83"/>
              <p:cNvSpPr/>
              <p:nvPr>
                <p:custDataLst>
                  <p:tags r:id="rId79"/>
                </p:custDataLst>
              </p:nvPr>
            </p:nvSpPr>
            <p:spPr bwMode="auto">
              <a:xfrm flipH="1">
                <a:off x="8862829" y="5725610"/>
                <a:ext cx="598531" cy="290044"/>
              </a:xfrm>
              <a:custGeom>
                <a:avLst/>
                <a:gdLst>
                  <a:gd name="T0" fmla="*/ 50 w 153"/>
                  <a:gd name="T1" fmla="*/ 0 h 74"/>
                  <a:gd name="T2" fmla="*/ 0 w 153"/>
                  <a:gd name="T3" fmla="*/ 45 h 74"/>
                  <a:gd name="T4" fmla="*/ 71 w 153"/>
                  <a:gd name="T5" fmla="*/ 54 h 74"/>
                  <a:gd name="T6" fmla="*/ 153 w 153"/>
                  <a:gd name="T7" fmla="*/ 4 h 74"/>
                  <a:gd name="T8" fmla="*/ 50 w 153"/>
                  <a:gd name="T9" fmla="*/ 0 h 74"/>
                </a:gdLst>
                <a:ahLst/>
                <a:cxnLst>
                  <a:cxn ang="0">
                    <a:pos x="T0" y="T1"/>
                  </a:cxn>
                  <a:cxn ang="0">
                    <a:pos x="T2" y="T3"/>
                  </a:cxn>
                  <a:cxn ang="0">
                    <a:pos x="T4" y="T5"/>
                  </a:cxn>
                  <a:cxn ang="0">
                    <a:pos x="T6" y="T7"/>
                  </a:cxn>
                  <a:cxn ang="0">
                    <a:pos x="T8" y="T9"/>
                  </a:cxn>
                </a:cxnLst>
                <a:rect l="0" t="0" r="r" b="b"/>
                <a:pathLst>
                  <a:path w="153" h="74">
                    <a:moveTo>
                      <a:pt x="50" y="0"/>
                    </a:moveTo>
                    <a:cubicBezTo>
                      <a:pt x="0" y="45"/>
                      <a:pt x="0" y="45"/>
                      <a:pt x="0" y="45"/>
                    </a:cubicBezTo>
                    <a:cubicBezTo>
                      <a:pt x="0" y="45"/>
                      <a:pt x="25" y="74"/>
                      <a:pt x="71" y="54"/>
                    </a:cubicBezTo>
                    <a:cubicBezTo>
                      <a:pt x="117" y="34"/>
                      <a:pt x="153" y="4"/>
                      <a:pt x="153" y="4"/>
                    </a:cubicBezTo>
                    <a:cubicBezTo>
                      <a:pt x="50" y="0"/>
                      <a:pt x="50" y="0"/>
                      <a:pt x="50" y="0"/>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5" name="Freeform 84"/>
              <p:cNvSpPr/>
              <p:nvPr>
                <p:custDataLst>
                  <p:tags r:id="rId80"/>
                </p:custDataLst>
              </p:nvPr>
            </p:nvSpPr>
            <p:spPr bwMode="auto">
              <a:xfrm flipH="1">
                <a:off x="8307889" y="2939174"/>
                <a:ext cx="226336" cy="105622"/>
              </a:xfrm>
              <a:custGeom>
                <a:avLst/>
                <a:gdLst>
                  <a:gd name="T0" fmla="*/ 58 w 58"/>
                  <a:gd name="T1" fmla="*/ 5 h 27"/>
                  <a:gd name="T2" fmla="*/ 0 w 58"/>
                  <a:gd name="T3" fmla="*/ 0 h 27"/>
                  <a:gd name="T4" fmla="*/ 2 w 58"/>
                  <a:gd name="T5" fmla="*/ 27 h 27"/>
                  <a:gd name="T6" fmla="*/ 58 w 58"/>
                  <a:gd name="T7" fmla="*/ 5 h 27"/>
                </a:gdLst>
                <a:ahLst/>
                <a:cxnLst>
                  <a:cxn ang="0">
                    <a:pos x="T0" y="T1"/>
                  </a:cxn>
                  <a:cxn ang="0">
                    <a:pos x="T2" y="T3"/>
                  </a:cxn>
                  <a:cxn ang="0">
                    <a:pos x="T4" y="T5"/>
                  </a:cxn>
                  <a:cxn ang="0">
                    <a:pos x="T6" y="T7"/>
                  </a:cxn>
                </a:cxnLst>
                <a:rect l="0" t="0" r="r" b="b"/>
                <a:pathLst>
                  <a:path w="58" h="27">
                    <a:moveTo>
                      <a:pt x="58" y="5"/>
                    </a:moveTo>
                    <a:cubicBezTo>
                      <a:pt x="58" y="5"/>
                      <a:pt x="19" y="16"/>
                      <a:pt x="0" y="0"/>
                    </a:cubicBezTo>
                    <a:cubicBezTo>
                      <a:pt x="2" y="27"/>
                      <a:pt x="2" y="27"/>
                      <a:pt x="2" y="27"/>
                    </a:cubicBezTo>
                    <a:cubicBezTo>
                      <a:pt x="58" y="5"/>
                      <a:pt x="58" y="5"/>
                      <a:pt x="58" y="5"/>
                    </a:cubicBezTo>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6" name="Freeform 85"/>
              <p:cNvSpPr/>
              <p:nvPr>
                <p:custDataLst>
                  <p:tags r:id="rId81"/>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7" name="Freeform 86"/>
              <p:cNvSpPr/>
              <p:nvPr>
                <p:custDataLst>
                  <p:tags r:id="rId82"/>
                </p:custDataLst>
              </p:nvPr>
            </p:nvSpPr>
            <p:spPr bwMode="auto">
              <a:xfrm flipH="1">
                <a:off x="9018748" y="4104380"/>
                <a:ext cx="336988" cy="82151"/>
              </a:xfrm>
              <a:custGeom>
                <a:avLst/>
                <a:gdLst>
                  <a:gd name="T0" fmla="*/ 5 w 201"/>
                  <a:gd name="T1" fmla="*/ 0 h 49"/>
                  <a:gd name="T2" fmla="*/ 0 w 201"/>
                  <a:gd name="T3" fmla="*/ 32 h 49"/>
                  <a:gd name="T4" fmla="*/ 201 w 201"/>
                  <a:gd name="T5" fmla="*/ 49 h 49"/>
                  <a:gd name="T6" fmla="*/ 5 w 201"/>
                  <a:gd name="T7" fmla="*/ 0 h 49"/>
                </a:gdLst>
                <a:ahLst/>
                <a:cxnLst>
                  <a:cxn ang="0">
                    <a:pos x="T0" y="T1"/>
                  </a:cxn>
                  <a:cxn ang="0">
                    <a:pos x="T2" y="T3"/>
                  </a:cxn>
                  <a:cxn ang="0">
                    <a:pos x="T4" y="T5"/>
                  </a:cxn>
                  <a:cxn ang="0">
                    <a:pos x="T6" y="T7"/>
                  </a:cxn>
                </a:cxnLst>
                <a:rect l="0" t="0" r="r" b="b"/>
                <a:pathLst>
                  <a:path w="201" h="49">
                    <a:moveTo>
                      <a:pt x="5" y="0"/>
                    </a:move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8" name="Freeform 87"/>
              <p:cNvSpPr/>
              <p:nvPr>
                <p:custDataLst>
                  <p:tags r:id="rId83"/>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 name="T8" fmla="*/ 7 w 185"/>
                  <a:gd name="T9" fmla="*/ 110 h 110"/>
                </a:gdLst>
                <a:ahLst/>
                <a:cxnLst>
                  <a:cxn ang="0">
                    <a:pos x="T0" y="T1"/>
                  </a:cxn>
                  <a:cxn ang="0">
                    <a:pos x="T2" y="T3"/>
                  </a:cxn>
                  <a:cxn ang="0">
                    <a:pos x="T4" y="T5"/>
                  </a:cxn>
                  <a:cxn ang="0">
                    <a:pos x="T6" y="T7"/>
                  </a:cxn>
                  <a:cxn ang="0">
                    <a:pos x="T8" y="T9"/>
                  </a:cxn>
                </a:cxnLst>
                <a:rect l="0" t="0" r="r" b="b"/>
                <a:pathLst>
                  <a:path w="185" h="110">
                    <a:moveTo>
                      <a:pt x="7" y="110"/>
                    </a:moveTo>
                    <a:lnTo>
                      <a:pt x="185" y="19"/>
                    </a:lnTo>
                    <a:lnTo>
                      <a:pt x="178" y="0"/>
                    </a:lnTo>
                    <a:lnTo>
                      <a:pt x="0" y="110"/>
                    </a:lnTo>
                    <a:lnTo>
                      <a:pt x="7" y="110"/>
                    </a:lnTo>
                    <a:close/>
                  </a:path>
                </a:pathLst>
              </a:custGeom>
              <a:solidFill>
                <a:srgbClr val="1214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49" name="Freeform 88"/>
              <p:cNvSpPr/>
              <p:nvPr>
                <p:custDataLst>
                  <p:tags r:id="rId84"/>
                </p:custDataLst>
              </p:nvPr>
            </p:nvSpPr>
            <p:spPr bwMode="auto">
              <a:xfrm flipH="1">
                <a:off x="7234893" y="3908223"/>
                <a:ext cx="310163" cy="184421"/>
              </a:xfrm>
              <a:custGeom>
                <a:avLst/>
                <a:gdLst>
                  <a:gd name="T0" fmla="*/ 7 w 185"/>
                  <a:gd name="T1" fmla="*/ 110 h 110"/>
                  <a:gd name="T2" fmla="*/ 185 w 185"/>
                  <a:gd name="T3" fmla="*/ 19 h 110"/>
                  <a:gd name="T4" fmla="*/ 178 w 185"/>
                  <a:gd name="T5" fmla="*/ 0 h 110"/>
                  <a:gd name="T6" fmla="*/ 0 w 185"/>
                  <a:gd name="T7" fmla="*/ 110 h 110"/>
                </a:gdLst>
                <a:ahLst/>
                <a:cxnLst>
                  <a:cxn ang="0">
                    <a:pos x="T0" y="T1"/>
                  </a:cxn>
                  <a:cxn ang="0">
                    <a:pos x="T2" y="T3"/>
                  </a:cxn>
                  <a:cxn ang="0">
                    <a:pos x="T4" y="T5"/>
                  </a:cxn>
                  <a:cxn ang="0">
                    <a:pos x="T6" y="T7"/>
                  </a:cxn>
                </a:cxnLst>
                <a:rect l="0" t="0" r="r" b="b"/>
                <a:pathLst>
                  <a:path w="185" h="110">
                    <a:moveTo>
                      <a:pt x="7" y="110"/>
                    </a:moveTo>
                    <a:lnTo>
                      <a:pt x="185" y="19"/>
                    </a:lnTo>
                    <a:lnTo>
                      <a:pt x="178" y="0"/>
                    </a:lnTo>
                    <a:lnTo>
                      <a:pt x="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0" name="Freeform 89"/>
              <p:cNvSpPr/>
              <p:nvPr>
                <p:custDataLst>
                  <p:tags r:id="rId85"/>
                </p:custDataLst>
              </p:nvPr>
            </p:nvSpPr>
            <p:spPr bwMode="auto">
              <a:xfrm flipH="1">
                <a:off x="8138557" y="2164605"/>
                <a:ext cx="528116" cy="172685"/>
              </a:xfrm>
              <a:custGeom>
                <a:avLst/>
                <a:gdLst>
                  <a:gd name="T0" fmla="*/ 135 w 135"/>
                  <a:gd name="T1" fmla="*/ 44 h 44"/>
                  <a:gd name="T2" fmla="*/ 0 w 135"/>
                  <a:gd name="T3" fmla="*/ 41 h 44"/>
                  <a:gd name="T4" fmla="*/ 135 w 135"/>
                  <a:gd name="T5" fmla="*/ 44 h 44"/>
                </a:gdLst>
                <a:ahLst/>
                <a:cxnLst>
                  <a:cxn ang="0">
                    <a:pos x="T0" y="T1"/>
                  </a:cxn>
                  <a:cxn ang="0">
                    <a:pos x="T2" y="T3"/>
                  </a:cxn>
                  <a:cxn ang="0">
                    <a:pos x="T4" y="T5"/>
                  </a:cxn>
                </a:cxnLst>
                <a:rect l="0" t="0" r="r" b="b"/>
                <a:pathLst>
                  <a:path w="135" h="44">
                    <a:moveTo>
                      <a:pt x="135" y="44"/>
                    </a:moveTo>
                    <a:cubicBezTo>
                      <a:pt x="64" y="0"/>
                      <a:pt x="0" y="41"/>
                      <a:pt x="0" y="41"/>
                    </a:cubicBezTo>
                    <a:cubicBezTo>
                      <a:pt x="135" y="44"/>
                      <a:pt x="135" y="44"/>
                      <a:pt x="135" y="44"/>
                    </a:cubicBezTo>
                  </a:path>
                </a:pathLst>
              </a:custGeom>
              <a:solidFill>
                <a:srgbClr val="2E1E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1" name="Freeform 90"/>
              <p:cNvSpPr/>
              <p:nvPr>
                <p:custDataLst>
                  <p:tags r:id="rId86"/>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close/>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2" name="Freeform 91"/>
              <p:cNvSpPr/>
              <p:nvPr>
                <p:custDataLst>
                  <p:tags r:id="rId87"/>
                </p:custDataLst>
              </p:nvPr>
            </p:nvSpPr>
            <p:spPr bwMode="auto">
              <a:xfrm flipH="1">
                <a:off x="8666673" y="2317171"/>
                <a:ext cx="0" cy="5029"/>
              </a:xfrm>
              <a:custGeom>
                <a:avLst/>
                <a:gdLst>
                  <a:gd name="T0" fmla="*/ 0 h 3"/>
                  <a:gd name="T1" fmla="*/ 3 h 3"/>
                  <a:gd name="T2" fmla="*/ 0 h 3"/>
                  <a:gd name="T3" fmla="*/ 0 h 3"/>
                </a:gdLst>
                <a:ahLst/>
                <a:cxnLst>
                  <a:cxn ang="0">
                    <a:pos x="0" y="T0"/>
                  </a:cxn>
                  <a:cxn ang="0">
                    <a:pos x="0" y="T1"/>
                  </a:cxn>
                  <a:cxn ang="0">
                    <a:pos x="0" y="T2"/>
                  </a:cxn>
                  <a:cxn ang="0">
                    <a:pos x="0" y="T3"/>
                  </a:cxn>
                </a:cxnLst>
                <a:rect l="0" t="0" r="r" b="b"/>
                <a:pathLst>
                  <a:path h="3">
                    <a:moveTo>
                      <a:pt x="0" y="0"/>
                    </a:moveTo>
                    <a:lnTo>
                      <a:pt x="0" y="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3" name="Freeform 92"/>
              <p:cNvSpPr>
                <a:spLocks noEditPoints="1"/>
              </p:cNvSpPr>
              <p:nvPr>
                <p:custDataLst>
                  <p:tags r:id="rId88"/>
                </p:custDataLst>
              </p:nvPr>
            </p:nvSpPr>
            <p:spPr bwMode="auto">
              <a:xfrm flipH="1">
                <a:off x="8663320" y="2317171"/>
                <a:ext cx="3353" cy="8382"/>
              </a:xfrm>
              <a:custGeom>
                <a:avLst/>
                <a:gdLst>
                  <a:gd name="T0" fmla="*/ 0 w 1"/>
                  <a:gd name="T1" fmla="*/ 0 h 2"/>
                  <a:gd name="T2" fmla="*/ 0 w 1"/>
                  <a:gd name="T3" fmla="*/ 1 h 2"/>
                  <a:gd name="T4" fmla="*/ 0 w 1"/>
                  <a:gd name="T5" fmla="*/ 2 h 2"/>
                  <a:gd name="T6" fmla="*/ 1 w 1"/>
                  <a:gd name="T7" fmla="*/ 1 h 2"/>
                  <a:gd name="T8" fmla="*/ 0 w 1"/>
                  <a:gd name="T9" fmla="*/ 0 h 2"/>
                  <a:gd name="T10" fmla="*/ 0 w 1"/>
                  <a:gd name="T11" fmla="*/ 0 h 2"/>
                  <a:gd name="T12" fmla="*/ 0 w 1"/>
                  <a:gd name="T13" fmla="*/ 0 h 2"/>
                  <a:gd name="T14" fmla="*/ 0 w 1"/>
                  <a:gd name="T15" fmla="*/ 0 h 2"/>
                  <a:gd name="T16" fmla="*/ 0 w 1"/>
                  <a:gd name="T17" fmla="*/ 0 h 2"/>
                  <a:gd name="T18" fmla="*/ 0 w 1"/>
                  <a:gd name="T19" fmla="*/ 0 h 2"/>
                  <a:gd name="T20" fmla="*/ 0 w 1"/>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0"/>
                    </a:moveTo>
                    <a:cubicBezTo>
                      <a:pt x="0" y="1"/>
                      <a:pt x="0" y="1"/>
                      <a:pt x="0" y="1"/>
                    </a:cubicBezTo>
                    <a:cubicBezTo>
                      <a:pt x="0" y="2"/>
                      <a:pt x="0" y="2"/>
                      <a:pt x="0" y="2"/>
                    </a:cubicBezTo>
                    <a:cubicBezTo>
                      <a:pt x="1" y="2"/>
                      <a:pt x="1" y="1"/>
                      <a:pt x="1" y="1"/>
                    </a:cubicBezTo>
                    <a:cubicBezTo>
                      <a:pt x="1" y="1"/>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4" name="Freeform 93"/>
              <p:cNvSpPr>
                <a:spLocks noEditPoints="1"/>
              </p:cNvSpPr>
              <p:nvPr>
                <p:custDataLst>
                  <p:tags r:id="rId89"/>
                </p:custDataLst>
              </p:nvPr>
            </p:nvSpPr>
            <p:spPr bwMode="auto">
              <a:xfrm flipH="1">
                <a:off x="8654936" y="2317171"/>
                <a:ext cx="15090" cy="5029"/>
              </a:xfrm>
              <a:custGeom>
                <a:avLst/>
                <a:gdLst>
                  <a:gd name="T0" fmla="*/ 1 w 4"/>
                  <a:gd name="T1" fmla="*/ 0 h 1"/>
                  <a:gd name="T2" fmla="*/ 2 w 4"/>
                  <a:gd name="T3" fmla="*/ 1 h 1"/>
                  <a:gd name="T4" fmla="*/ 4 w 4"/>
                  <a:gd name="T5" fmla="*/ 0 h 1"/>
                  <a:gd name="T6" fmla="*/ 1 w 4"/>
                  <a:gd name="T7" fmla="*/ 0 h 1"/>
                  <a:gd name="T8" fmla="*/ 1 w 4"/>
                  <a:gd name="T9" fmla="*/ 0 h 1"/>
                  <a:gd name="T10" fmla="*/ 1 w 4"/>
                  <a:gd name="T11" fmla="*/ 0 h 1"/>
                  <a:gd name="T12" fmla="*/ 1 w 4"/>
                  <a:gd name="T13" fmla="*/ 0 h 1"/>
                  <a:gd name="T14" fmla="*/ 0 w 4"/>
                  <a:gd name="T15" fmla="*/ 0 h 1"/>
                  <a:gd name="T16" fmla="*/ 1 w 4"/>
                  <a:gd name="T17" fmla="*/ 0 h 1"/>
                  <a:gd name="T18" fmla="*/ 1 w 4"/>
                  <a:gd name="T19" fmla="*/ 0 h 1"/>
                  <a:gd name="T20" fmla="*/ 1 w 4"/>
                  <a:gd name="T21" fmla="*/ 0 h 1"/>
                  <a:gd name="T22" fmla="*/ 1 w 4"/>
                  <a:gd name="T23" fmla="*/ 0 h 1"/>
                  <a:gd name="T24" fmla="*/ 1 w 4"/>
                  <a:gd name="T25" fmla="*/ 0 h 1"/>
                  <a:gd name="T26" fmla="*/ 1 w 4"/>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
                    <a:moveTo>
                      <a:pt x="1" y="0"/>
                    </a:moveTo>
                    <a:cubicBezTo>
                      <a:pt x="1" y="0"/>
                      <a:pt x="2" y="1"/>
                      <a:pt x="2" y="1"/>
                    </a:cubicBezTo>
                    <a:cubicBezTo>
                      <a:pt x="3" y="1"/>
                      <a:pt x="3" y="1"/>
                      <a:pt x="4" y="0"/>
                    </a:cubicBezTo>
                    <a:cubicBezTo>
                      <a:pt x="1" y="0"/>
                      <a:pt x="1" y="0"/>
                      <a:pt x="1" y="0"/>
                    </a:cubicBezTo>
                    <a:cubicBezTo>
                      <a:pt x="1" y="0"/>
                      <a:pt x="1" y="0"/>
                      <a:pt x="1" y="0"/>
                    </a:cubicBezTo>
                    <a:cubicBezTo>
                      <a:pt x="1" y="0"/>
                      <a:pt x="1" y="0"/>
                      <a:pt x="1" y="0"/>
                    </a:cubicBezTo>
                    <a:moveTo>
                      <a:pt x="1" y="0"/>
                    </a:move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5" name="Freeform 94"/>
              <p:cNvSpPr>
                <a:spLocks noEditPoints="1"/>
              </p:cNvSpPr>
              <p:nvPr>
                <p:custDataLst>
                  <p:tags r:id="rId90"/>
                </p:custDataLst>
              </p:nvPr>
            </p:nvSpPr>
            <p:spPr bwMode="auto">
              <a:xfrm flipH="1">
                <a:off x="8525841" y="2325554"/>
                <a:ext cx="179392" cy="616973"/>
              </a:xfrm>
              <a:custGeom>
                <a:avLst/>
                <a:gdLst>
                  <a:gd name="T0" fmla="*/ 44 w 46"/>
                  <a:gd name="T1" fmla="*/ 157 h 158"/>
                  <a:gd name="T2" fmla="*/ 46 w 46"/>
                  <a:gd name="T3" fmla="*/ 158 h 158"/>
                  <a:gd name="T4" fmla="*/ 46 w 46"/>
                  <a:gd name="T5" fmla="*/ 158 h 158"/>
                  <a:gd name="T6" fmla="*/ 46 w 46"/>
                  <a:gd name="T7" fmla="*/ 158 h 158"/>
                  <a:gd name="T8" fmla="*/ 46 w 46"/>
                  <a:gd name="T9" fmla="*/ 158 h 158"/>
                  <a:gd name="T10" fmla="*/ 44 w 46"/>
                  <a:gd name="T11" fmla="*/ 157 h 158"/>
                  <a:gd name="T12" fmla="*/ 19 w 46"/>
                  <a:gd name="T13" fmla="*/ 101 h 158"/>
                  <a:gd name="T14" fmla="*/ 19 w 46"/>
                  <a:gd name="T15" fmla="*/ 101 h 158"/>
                  <a:gd name="T16" fmla="*/ 19 w 46"/>
                  <a:gd name="T17" fmla="*/ 101 h 158"/>
                  <a:gd name="T18" fmla="*/ 21 w 46"/>
                  <a:gd name="T19" fmla="*/ 132 h 158"/>
                  <a:gd name="T20" fmla="*/ 19 w 46"/>
                  <a:gd name="T21" fmla="*/ 101 h 158"/>
                  <a:gd name="T22" fmla="*/ 16 w 46"/>
                  <a:gd name="T23" fmla="*/ 68 h 158"/>
                  <a:gd name="T24" fmla="*/ 16 w 46"/>
                  <a:gd name="T25" fmla="*/ 69 h 158"/>
                  <a:gd name="T26" fmla="*/ 16 w 46"/>
                  <a:gd name="T27" fmla="*/ 69 h 158"/>
                  <a:gd name="T28" fmla="*/ 16 w 46"/>
                  <a:gd name="T29" fmla="*/ 68 h 158"/>
                  <a:gd name="T30" fmla="*/ 11 w 46"/>
                  <a:gd name="T31" fmla="*/ 62 h 158"/>
                  <a:gd name="T32" fmla="*/ 11 w 46"/>
                  <a:gd name="T33" fmla="*/ 62 h 158"/>
                  <a:gd name="T34" fmla="*/ 11 w 46"/>
                  <a:gd name="T35" fmla="*/ 62 h 158"/>
                  <a:gd name="T36" fmla="*/ 11 w 46"/>
                  <a:gd name="T37" fmla="*/ 62 h 158"/>
                  <a:gd name="T38" fmla="*/ 11 w 46"/>
                  <a:gd name="T39" fmla="*/ 62 h 158"/>
                  <a:gd name="T40" fmla="*/ 11 w 46"/>
                  <a:gd name="T41" fmla="*/ 62 h 158"/>
                  <a:gd name="T42" fmla="*/ 5 w 46"/>
                  <a:gd name="T43" fmla="*/ 60 h 158"/>
                  <a:gd name="T44" fmla="*/ 1 w 46"/>
                  <a:gd name="T45" fmla="*/ 61 h 158"/>
                  <a:gd name="T46" fmla="*/ 0 w 46"/>
                  <a:gd name="T47" fmla="*/ 62 h 158"/>
                  <a:gd name="T48" fmla="*/ 1 w 46"/>
                  <a:gd name="T49" fmla="*/ 61 h 158"/>
                  <a:gd name="T50" fmla="*/ 5 w 46"/>
                  <a:gd name="T51" fmla="*/ 60 h 158"/>
                  <a:gd name="T52" fmla="*/ 11 w 46"/>
                  <a:gd name="T53" fmla="*/ 62 h 158"/>
                  <a:gd name="T54" fmla="*/ 5 w 46"/>
                  <a:gd name="T55" fmla="*/ 60 h 158"/>
                  <a:gd name="T56" fmla="*/ 10 w 46"/>
                  <a:gd name="T57" fmla="*/ 0 h 158"/>
                  <a:gd name="T58" fmla="*/ 11 w 46"/>
                  <a:gd name="T59" fmla="*/ 7 h 158"/>
                  <a:gd name="T60" fmla="*/ 15 w 46"/>
                  <a:gd name="T61" fmla="*/ 61 h 158"/>
                  <a:gd name="T62" fmla="*/ 11 w 46"/>
                  <a:gd name="T63" fmla="*/ 7 h 158"/>
                  <a:gd name="T64" fmla="*/ 10 w 46"/>
                  <a:gd name="T6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158">
                    <a:moveTo>
                      <a:pt x="44" y="157"/>
                    </a:moveTo>
                    <a:cubicBezTo>
                      <a:pt x="45" y="158"/>
                      <a:pt x="45" y="158"/>
                      <a:pt x="46" y="158"/>
                    </a:cubicBezTo>
                    <a:cubicBezTo>
                      <a:pt x="46" y="158"/>
                      <a:pt x="46" y="158"/>
                      <a:pt x="46" y="158"/>
                    </a:cubicBezTo>
                    <a:cubicBezTo>
                      <a:pt x="46" y="158"/>
                      <a:pt x="46" y="158"/>
                      <a:pt x="46" y="158"/>
                    </a:cubicBezTo>
                    <a:cubicBezTo>
                      <a:pt x="46" y="158"/>
                      <a:pt x="46" y="158"/>
                      <a:pt x="46" y="158"/>
                    </a:cubicBezTo>
                    <a:cubicBezTo>
                      <a:pt x="45" y="158"/>
                      <a:pt x="45" y="158"/>
                      <a:pt x="44" y="157"/>
                    </a:cubicBezTo>
                    <a:moveTo>
                      <a:pt x="19" y="101"/>
                    </a:moveTo>
                    <a:cubicBezTo>
                      <a:pt x="19" y="101"/>
                      <a:pt x="19" y="101"/>
                      <a:pt x="19" y="101"/>
                    </a:cubicBezTo>
                    <a:cubicBezTo>
                      <a:pt x="19" y="101"/>
                      <a:pt x="19" y="101"/>
                      <a:pt x="19" y="101"/>
                    </a:cubicBezTo>
                    <a:cubicBezTo>
                      <a:pt x="21" y="132"/>
                      <a:pt x="21" y="132"/>
                      <a:pt x="21" y="132"/>
                    </a:cubicBezTo>
                    <a:cubicBezTo>
                      <a:pt x="19" y="101"/>
                      <a:pt x="19" y="101"/>
                      <a:pt x="19" y="101"/>
                    </a:cubicBezTo>
                    <a:moveTo>
                      <a:pt x="16" y="68"/>
                    </a:moveTo>
                    <a:cubicBezTo>
                      <a:pt x="16" y="69"/>
                      <a:pt x="16" y="69"/>
                      <a:pt x="16" y="69"/>
                    </a:cubicBezTo>
                    <a:cubicBezTo>
                      <a:pt x="16" y="69"/>
                      <a:pt x="16" y="69"/>
                      <a:pt x="16" y="69"/>
                    </a:cubicBezTo>
                    <a:cubicBezTo>
                      <a:pt x="16" y="68"/>
                      <a:pt x="16" y="68"/>
                      <a:pt x="16" y="68"/>
                    </a:cubicBezTo>
                    <a:moveTo>
                      <a:pt x="11" y="62"/>
                    </a:moveTo>
                    <a:cubicBezTo>
                      <a:pt x="11" y="62"/>
                      <a:pt x="11" y="62"/>
                      <a:pt x="11" y="62"/>
                    </a:cubicBezTo>
                    <a:cubicBezTo>
                      <a:pt x="11" y="62"/>
                      <a:pt x="11" y="62"/>
                      <a:pt x="11" y="62"/>
                    </a:cubicBezTo>
                    <a:moveTo>
                      <a:pt x="11" y="62"/>
                    </a:moveTo>
                    <a:cubicBezTo>
                      <a:pt x="11" y="62"/>
                      <a:pt x="11" y="62"/>
                      <a:pt x="11" y="62"/>
                    </a:cubicBezTo>
                    <a:cubicBezTo>
                      <a:pt x="11" y="62"/>
                      <a:pt x="11" y="62"/>
                      <a:pt x="11" y="62"/>
                    </a:cubicBezTo>
                    <a:moveTo>
                      <a:pt x="5" y="60"/>
                    </a:moveTo>
                    <a:cubicBezTo>
                      <a:pt x="4" y="60"/>
                      <a:pt x="2" y="61"/>
                      <a:pt x="1" y="61"/>
                    </a:cubicBezTo>
                    <a:cubicBezTo>
                      <a:pt x="0" y="62"/>
                      <a:pt x="0" y="62"/>
                      <a:pt x="0" y="62"/>
                    </a:cubicBezTo>
                    <a:cubicBezTo>
                      <a:pt x="0" y="62"/>
                      <a:pt x="0" y="62"/>
                      <a:pt x="1" y="61"/>
                    </a:cubicBezTo>
                    <a:cubicBezTo>
                      <a:pt x="2" y="61"/>
                      <a:pt x="4" y="60"/>
                      <a:pt x="5" y="60"/>
                    </a:cubicBezTo>
                    <a:cubicBezTo>
                      <a:pt x="7" y="60"/>
                      <a:pt x="9" y="61"/>
                      <a:pt x="11" y="62"/>
                    </a:cubicBezTo>
                    <a:cubicBezTo>
                      <a:pt x="9" y="61"/>
                      <a:pt x="7" y="60"/>
                      <a:pt x="5" y="60"/>
                    </a:cubicBezTo>
                    <a:moveTo>
                      <a:pt x="10" y="0"/>
                    </a:moveTo>
                    <a:cubicBezTo>
                      <a:pt x="11" y="7"/>
                      <a:pt x="11" y="7"/>
                      <a:pt x="11" y="7"/>
                    </a:cubicBezTo>
                    <a:cubicBezTo>
                      <a:pt x="15" y="61"/>
                      <a:pt x="15" y="61"/>
                      <a:pt x="15" y="61"/>
                    </a:cubicBezTo>
                    <a:cubicBezTo>
                      <a:pt x="11" y="7"/>
                      <a:pt x="11" y="7"/>
                      <a:pt x="11" y="7"/>
                    </a:cubicBezTo>
                    <a:cubicBezTo>
                      <a:pt x="10" y="0"/>
                      <a:pt x="10" y="0"/>
                      <a:pt x="10"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6" name="Freeform 95"/>
              <p:cNvSpPr/>
              <p:nvPr>
                <p:custDataLst>
                  <p:tags r:id="rId91"/>
                </p:custDataLst>
              </p:nvPr>
            </p:nvSpPr>
            <p:spPr bwMode="auto">
              <a:xfrm flipH="1">
                <a:off x="8416865" y="2942527"/>
                <a:ext cx="108977" cy="31854"/>
              </a:xfrm>
              <a:custGeom>
                <a:avLst/>
                <a:gdLst>
                  <a:gd name="T0" fmla="*/ 0 w 28"/>
                  <a:gd name="T1" fmla="*/ 0 h 8"/>
                  <a:gd name="T2" fmla="*/ 0 w 28"/>
                  <a:gd name="T3" fmla="*/ 0 h 8"/>
                  <a:gd name="T4" fmla="*/ 28 w 28"/>
                  <a:gd name="T5" fmla="*/ 8 h 8"/>
                  <a:gd name="T6" fmla="*/ 28 w 28"/>
                  <a:gd name="T7" fmla="*/ 7 h 8"/>
                  <a:gd name="T8" fmla="*/ 18 w 28"/>
                  <a:gd name="T9" fmla="*/ 6 h 8"/>
                  <a:gd name="T10" fmla="*/ 0 w 28"/>
                  <a:gd name="T11" fmla="*/ 0 h 8"/>
                </a:gdLst>
                <a:ahLst/>
                <a:cxnLst>
                  <a:cxn ang="0">
                    <a:pos x="T0" y="T1"/>
                  </a:cxn>
                  <a:cxn ang="0">
                    <a:pos x="T2" y="T3"/>
                  </a:cxn>
                  <a:cxn ang="0">
                    <a:pos x="T4" y="T5"/>
                  </a:cxn>
                  <a:cxn ang="0">
                    <a:pos x="T6" y="T7"/>
                  </a:cxn>
                  <a:cxn ang="0">
                    <a:pos x="T8" y="T9"/>
                  </a:cxn>
                  <a:cxn ang="0">
                    <a:pos x="T10" y="T11"/>
                  </a:cxn>
                </a:cxnLst>
                <a:rect l="0" t="0" r="r" b="b"/>
                <a:pathLst>
                  <a:path w="28" h="8">
                    <a:moveTo>
                      <a:pt x="0" y="0"/>
                    </a:moveTo>
                    <a:cubicBezTo>
                      <a:pt x="0" y="0"/>
                      <a:pt x="0" y="0"/>
                      <a:pt x="0" y="0"/>
                    </a:cubicBezTo>
                    <a:cubicBezTo>
                      <a:pt x="8" y="6"/>
                      <a:pt x="18" y="8"/>
                      <a:pt x="28" y="8"/>
                    </a:cubicBezTo>
                    <a:cubicBezTo>
                      <a:pt x="28" y="8"/>
                      <a:pt x="28" y="7"/>
                      <a:pt x="28" y="7"/>
                    </a:cubicBezTo>
                    <a:cubicBezTo>
                      <a:pt x="25" y="7"/>
                      <a:pt x="22" y="7"/>
                      <a:pt x="18" y="6"/>
                    </a:cubicBezTo>
                    <a:cubicBezTo>
                      <a:pt x="11" y="4"/>
                      <a:pt x="5" y="2"/>
                      <a:pt x="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7" name="Freeform 96"/>
              <p:cNvSpPr>
                <a:spLocks noEditPoints="1"/>
              </p:cNvSpPr>
              <p:nvPr>
                <p:custDataLst>
                  <p:tags r:id="rId92"/>
                </p:custDataLst>
              </p:nvPr>
            </p:nvSpPr>
            <p:spPr bwMode="auto">
              <a:xfrm flipH="1">
                <a:off x="8413512" y="2325554"/>
                <a:ext cx="253160" cy="645474"/>
              </a:xfrm>
              <a:custGeom>
                <a:avLst/>
                <a:gdLst>
                  <a:gd name="T0" fmla="*/ 35 w 65"/>
                  <a:gd name="T1" fmla="*/ 24 h 165"/>
                  <a:gd name="T2" fmla="*/ 36 w 65"/>
                  <a:gd name="T3" fmla="*/ 25 h 165"/>
                  <a:gd name="T4" fmla="*/ 36 w 65"/>
                  <a:gd name="T5" fmla="*/ 25 h 165"/>
                  <a:gd name="T6" fmla="*/ 35 w 65"/>
                  <a:gd name="T7" fmla="*/ 24 h 165"/>
                  <a:gd name="T8" fmla="*/ 44 w 65"/>
                  <a:gd name="T9" fmla="*/ 144 h 165"/>
                  <a:gd name="T10" fmla="*/ 43 w 65"/>
                  <a:gd name="T11" fmla="*/ 143 h 165"/>
                  <a:gd name="T12" fmla="*/ 29 w 65"/>
                  <a:gd name="T13" fmla="*/ 127 h 165"/>
                  <a:gd name="T14" fmla="*/ 27 w 65"/>
                  <a:gd name="T15" fmla="*/ 117 h 165"/>
                  <a:gd name="T16" fmla="*/ 28 w 65"/>
                  <a:gd name="T17" fmla="*/ 116 h 165"/>
                  <a:gd name="T18" fmla="*/ 29 w 65"/>
                  <a:gd name="T19" fmla="*/ 117 h 165"/>
                  <a:gd name="T20" fmla="*/ 31 w 65"/>
                  <a:gd name="T21" fmla="*/ 126 h 165"/>
                  <a:gd name="T22" fmla="*/ 44 w 65"/>
                  <a:gd name="T23" fmla="*/ 142 h 165"/>
                  <a:gd name="T24" fmla="*/ 44 w 65"/>
                  <a:gd name="T25" fmla="*/ 143 h 165"/>
                  <a:gd name="T26" fmla="*/ 44 w 65"/>
                  <a:gd name="T27" fmla="*/ 144 h 165"/>
                  <a:gd name="T28" fmla="*/ 43 w 65"/>
                  <a:gd name="T29" fmla="*/ 110 h 165"/>
                  <a:gd name="T30" fmla="*/ 36 w 65"/>
                  <a:gd name="T31" fmla="*/ 107 h 165"/>
                  <a:gd name="T32" fmla="*/ 43 w 65"/>
                  <a:gd name="T33" fmla="*/ 104 h 165"/>
                  <a:gd name="T34" fmla="*/ 51 w 65"/>
                  <a:gd name="T35" fmla="*/ 107 h 165"/>
                  <a:gd name="T36" fmla="*/ 43 w 65"/>
                  <a:gd name="T37" fmla="*/ 110 h 165"/>
                  <a:gd name="T38" fmla="*/ 14 w 65"/>
                  <a:gd name="T39" fmla="*/ 11 h 165"/>
                  <a:gd name="T40" fmla="*/ 17 w 65"/>
                  <a:gd name="T41" fmla="*/ 25 h 165"/>
                  <a:gd name="T42" fmla="*/ 5 w 65"/>
                  <a:gd name="T43" fmla="*/ 61 h 165"/>
                  <a:gd name="T44" fmla="*/ 6 w 65"/>
                  <a:gd name="T45" fmla="*/ 68 h 165"/>
                  <a:gd name="T46" fmla="*/ 6 w 65"/>
                  <a:gd name="T47" fmla="*/ 69 h 165"/>
                  <a:gd name="T48" fmla="*/ 8 w 65"/>
                  <a:gd name="T49" fmla="*/ 73 h 165"/>
                  <a:gd name="T50" fmla="*/ 9 w 65"/>
                  <a:gd name="T51" fmla="*/ 101 h 165"/>
                  <a:gd name="T52" fmla="*/ 11 w 65"/>
                  <a:gd name="T53" fmla="*/ 132 h 165"/>
                  <a:gd name="T54" fmla="*/ 36 w 65"/>
                  <a:gd name="T55" fmla="*/ 158 h 165"/>
                  <a:gd name="T56" fmla="*/ 36 w 65"/>
                  <a:gd name="T57" fmla="*/ 158 h 165"/>
                  <a:gd name="T58" fmla="*/ 36 w 65"/>
                  <a:gd name="T59" fmla="*/ 158 h 165"/>
                  <a:gd name="T60" fmla="*/ 54 w 65"/>
                  <a:gd name="T61" fmla="*/ 164 h 165"/>
                  <a:gd name="T62" fmla="*/ 64 w 65"/>
                  <a:gd name="T63" fmla="*/ 165 h 165"/>
                  <a:gd name="T64" fmla="*/ 63 w 65"/>
                  <a:gd name="T65" fmla="*/ 139 h 165"/>
                  <a:gd name="T66" fmla="*/ 58 w 65"/>
                  <a:gd name="T67" fmla="*/ 127 h 165"/>
                  <a:gd name="T68" fmla="*/ 57 w 65"/>
                  <a:gd name="T69" fmla="*/ 125 h 165"/>
                  <a:gd name="T70" fmla="*/ 58 w 65"/>
                  <a:gd name="T71" fmla="*/ 124 h 165"/>
                  <a:gd name="T72" fmla="*/ 58 w 65"/>
                  <a:gd name="T73" fmla="*/ 124 h 165"/>
                  <a:gd name="T74" fmla="*/ 59 w 65"/>
                  <a:gd name="T75" fmla="*/ 125 h 165"/>
                  <a:gd name="T76" fmla="*/ 60 w 65"/>
                  <a:gd name="T77" fmla="*/ 126 h 165"/>
                  <a:gd name="T78" fmla="*/ 61 w 65"/>
                  <a:gd name="T79" fmla="*/ 128 h 165"/>
                  <a:gd name="T80" fmla="*/ 53 w 65"/>
                  <a:gd name="T81" fmla="*/ 94 h 165"/>
                  <a:gd name="T82" fmla="*/ 43 w 65"/>
                  <a:gd name="T83" fmla="*/ 99 h 165"/>
                  <a:gd name="T84" fmla="*/ 32 w 65"/>
                  <a:gd name="T85" fmla="*/ 87 h 165"/>
                  <a:gd name="T86" fmla="*/ 43 w 65"/>
                  <a:gd name="T87" fmla="*/ 76 h 165"/>
                  <a:gd name="T88" fmla="*/ 49 w 65"/>
                  <a:gd name="T89" fmla="*/ 77 h 165"/>
                  <a:gd name="T90" fmla="*/ 45 w 65"/>
                  <a:gd name="T91" fmla="*/ 60 h 165"/>
                  <a:gd name="T92" fmla="*/ 33 w 65"/>
                  <a:gd name="T93" fmla="*/ 60 h 165"/>
                  <a:gd name="T94" fmla="*/ 33 w 65"/>
                  <a:gd name="T95" fmla="*/ 56 h 165"/>
                  <a:gd name="T96" fmla="*/ 44 w 65"/>
                  <a:gd name="T97" fmla="*/ 56 h 165"/>
                  <a:gd name="T98" fmla="*/ 38 w 65"/>
                  <a:gd name="T99" fmla="*/ 30 h 165"/>
                  <a:gd name="T100" fmla="*/ 26 w 65"/>
                  <a:gd name="T101" fmla="*/ 21 h 165"/>
                  <a:gd name="T102" fmla="*/ 14 w 65"/>
                  <a:gd name="T103" fmla="*/ 11 h 165"/>
                  <a:gd name="T104" fmla="*/ 0 w 65"/>
                  <a:gd name="T105" fmla="*/ 0 h 165"/>
                  <a:gd name="T106" fmla="*/ 0 w 65"/>
                  <a:gd name="T107" fmla="*/ 0 h 165"/>
                  <a:gd name="T108" fmla="*/ 1 w 65"/>
                  <a:gd name="T109" fmla="*/ 7 h 165"/>
                  <a:gd name="T110" fmla="*/ 0 w 65"/>
                  <a:gd name="T111" fmla="*/ 0 h 165"/>
                  <a:gd name="T112" fmla="*/ 0 w 65"/>
                  <a:gd name="T11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165">
                    <a:moveTo>
                      <a:pt x="35" y="24"/>
                    </a:moveTo>
                    <a:cubicBezTo>
                      <a:pt x="35" y="24"/>
                      <a:pt x="36" y="25"/>
                      <a:pt x="36" y="25"/>
                    </a:cubicBezTo>
                    <a:cubicBezTo>
                      <a:pt x="36" y="25"/>
                      <a:pt x="36" y="25"/>
                      <a:pt x="36" y="25"/>
                    </a:cubicBezTo>
                    <a:cubicBezTo>
                      <a:pt x="36" y="25"/>
                      <a:pt x="35" y="24"/>
                      <a:pt x="35" y="24"/>
                    </a:cubicBezTo>
                    <a:moveTo>
                      <a:pt x="44" y="144"/>
                    </a:moveTo>
                    <a:cubicBezTo>
                      <a:pt x="43" y="144"/>
                      <a:pt x="43" y="144"/>
                      <a:pt x="43" y="143"/>
                    </a:cubicBezTo>
                    <a:cubicBezTo>
                      <a:pt x="35" y="139"/>
                      <a:pt x="31" y="132"/>
                      <a:pt x="29" y="127"/>
                    </a:cubicBezTo>
                    <a:cubicBezTo>
                      <a:pt x="27" y="121"/>
                      <a:pt x="27" y="117"/>
                      <a:pt x="27" y="117"/>
                    </a:cubicBezTo>
                    <a:cubicBezTo>
                      <a:pt x="27" y="116"/>
                      <a:pt x="28" y="116"/>
                      <a:pt x="28" y="116"/>
                    </a:cubicBezTo>
                    <a:cubicBezTo>
                      <a:pt x="29" y="116"/>
                      <a:pt x="29" y="116"/>
                      <a:pt x="29" y="117"/>
                    </a:cubicBezTo>
                    <a:cubicBezTo>
                      <a:pt x="29" y="117"/>
                      <a:pt x="29" y="121"/>
                      <a:pt x="31" y="126"/>
                    </a:cubicBezTo>
                    <a:cubicBezTo>
                      <a:pt x="33" y="131"/>
                      <a:pt x="37" y="137"/>
                      <a:pt x="44" y="142"/>
                    </a:cubicBezTo>
                    <a:cubicBezTo>
                      <a:pt x="45" y="142"/>
                      <a:pt x="45" y="143"/>
                      <a:pt x="44" y="143"/>
                    </a:cubicBezTo>
                    <a:cubicBezTo>
                      <a:pt x="44" y="143"/>
                      <a:pt x="44" y="144"/>
                      <a:pt x="44" y="144"/>
                    </a:cubicBezTo>
                    <a:moveTo>
                      <a:pt x="43" y="110"/>
                    </a:moveTo>
                    <a:cubicBezTo>
                      <a:pt x="39" y="110"/>
                      <a:pt x="36" y="109"/>
                      <a:pt x="36" y="107"/>
                    </a:cubicBezTo>
                    <a:cubicBezTo>
                      <a:pt x="36" y="106"/>
                      <a:pt x="39" y="104"/>
                      <a:pt x="43" y="104"/>
                    </a:cubicBezTo>
                    <a:cubicBezTo>
                      <a:pt x="48" y="104"/>
                      <a:pt x="51" y="106"/>
                      <a:pt x="51" y="107"/>
                    </a:cubicBezTo>
                    <a:cubicBezTo>
                      <a:pt x="51" y="109"/>
                      <a:pt x="48" y="110"/>
                      <a:pt x="43" y="110"/>
                    </a:cubicBezTo>
                    <a:moveTo>
                      <a:pt x="14" y="11"/>
                    </a:moveTo>
                    <a:cubicBezTo>
                      <a:pt x="16" y="15"/>
                      <a:pt x="17" y="19"/>
                      <a:pt x="17" y="25"/>
                    </a:cubicBezTo>
                    <a:cubicBezTo>
                      <a:pt x="18" y="44"/>
                      <a:pt x="8" y="57"/>
                      <a:pt x="5" y="61"/>
                    </a:cubicBezTo>
                    <a:cubicBezTo>
                      <a:pt x="6" y="68"/>
                      <a:pt x="6" y="68"/>
                      <a:pt x="6" y="68"/>
                    </a:cubicBezTo>
                    <a:cubicBezTo>
                      <a:pt x="6" y="69"/>
                      <a:pt x="6" y="69"/>
                      <a:pt x="6" y="69"/>
                    </a:cubicBezTo>
                    <a:cubicBezTo>
                      <a:pt x="7" y="71"/>
                      <a:pt x="8" y="73"/>
                      <a:pt x="8" y="73"/>
                    </a:cubicBezTo>
                    <a:cubicBezTo>
                      <a:pt x="9" y="101"/>
                      <a:pt x="9" y="101"/>
                      <a:pt x="9" y="101"/>
                    </a:cubicBezTo>
                    <a:cubicBezTo>
                      <a:pt x="11" y="132"/>
                      <a:pt x="11" y="132"/>
                      <a:pt x="11" y="132"/>
                    </a:cubicBezTo>
                    <a:cubicBezTo>
                      <a:pt x="11" y="132"/>
                      <a:pt x="15" y="148"/>
                      <a:pt x="36" y="158"/>
                    </a:cubicBezTo>
                    <a:cubicBezTo>
                      <a:pt x="36" y="158"/>
                      <a:pt x="36" y="158"/>
                      <a:pt x="36" y="158"/>
                    </a:cubicBezTo>
                    <a:cubicBezTo>
                      <a:pt x="36" y="158"/>
                      <a:pt x="36" y="158"/>
                      <a:pt x="36" y="158"/>
                    </a:cubicBezTo>
                    <a:cubicBezTo>
                      <a:pt x="41" y="160"/>
                      <a:pt x="47" y="162"/>
                      <a:pt x="54" y="164"/>
                    </a:cubicBezTo>
                    <a:cubicBezTo>
                      <a:pt x="58" y="165"/>
                      <a:pt x="61" y="165"/>
                      <a:pt x="64" y="165"/>
                    </a:cubicBezTo>
                    <a:cubicBezTo>
                      <a:pt x="65" y="157"/>
                      <a:pt x="65" y="148"/>
                      <a:pt x="63" y="139"/>
                    </a:cubicBezTo>
                    <a:cubicBezTo>
                      <a:pt x="61" y="134"/>
                      <a:pt x="59" y="129"/>
                      <a:pt x="58" y="127"/>
                    </a:cubicBezTo>
                    <a:cubicBezTo>
                      <a:pt x="58" y="126"/>
                      <a:pt x="57" y="125"/>
                      <a:pt x="57" y="125"/>
                    </a:cubicBezTo>
                    <a:cubicBezTo>
                      <a:pt x="57" y="125"/>
                      <a:pt x="57" y="124"/>
                      <a:pt x="58" y="124"/>
                    </a:cubicBezTo>
                    <a:cubicBezTo>
                      <a:pt x="58" y="124"/>
                      <a:pt x="58" y="124"/>
                      <a:pt x="58" y="124"/>
                    </a:cubicBezTo>
                    <a:cubicBezTo>
                      <a:pt x="59" y="124"/>
                      <a:pt x="59" y="124"/>
                      <a:pt x="59" y="125"/>
                    </a:cubicBezTo>
                    <a:cubicBezTo>
                      <a:pt x="59" y="125"/>
                      <a:pt x="59" y="125"/>
                      <a:pt x="60" y="126"/>
                    </a:cubicBezTo>
                    <a:cubicBezTo>
                      <a:pt x="60" y="127"/>
                      <a:pt x="60" y="127"/>
                      <a:pt x="61" y="128"/>
                    </a:cubicBezTo>
                    <a:cubicBezTo>
                      <a:pt x="58" y="117"/>
                      <a:pt x="55" y="105"/>
                      <a:pt x="53" y="94"/>
                    </a:cubicBezTo>
                    <a:cubicBezTo>
                      <a:pt x="51" y="97"/>
                      <a:pt x="47" y="99"/>
                      <a:pt x="43" y="99"/>
                    </a:cubicBezTo>
                    <a:cubicBezTo>
                      <a:pt x="37" y="99"/>
                      <a:pt x="32" y="94"/>
                      <a:pt x="32" y="87"/>
                    </a:cubicBezTo>
                    <a:cubicBezTo>
                      <a:pt x="32" y="81"/>
                      <a:pt x="37" y="76"/>
                      <a:pt x="43" y="76"/>
                    </a:cubicBezTo>
                    <a:cubicBezTo>
                      <a:pt x="45" y="76"/>
                      <a:pt x="47" y="76"/>
                      <a:pt x="49" y="77"/>
                    </a:cubicBezTo>
                    <a:cubicBezTo>
                      <a:pt x="48" y="71"/>
                      <a:pt x="46" y="66"/>
                      <a:pt x="45" y="60"/>
                    </a:cubicBezTo>
                    <a:cubicBezTo>
                      <a:pt x="33" y="60"/>
                      <a:pt x="33" y="60"/>
                      <a:pt x="33" y="60"/>
                    </a:cubicBezTo>
                    <a:cubicBezTo>
                      <a:pt x="33" y="56"/>
                      <a:pt x="33" y="56"/>
                      <a:pt x="33" y="56"/>
                    </a:cubicBezTo>
                    <a:cubicBezTo>
                      <a:pt x="44" y="56"/>
                      <a:pt x="44" y="56"/>
                      <a:pt x="44" y="56"/>
                    </a:cubicBezTo>
                    <a:cubicBezTo>
                      <a:pt x="42" y="47"/>
                      <a:pt x="40" y="39"/>
                      <a:pt x="38" y="30"/>
                    </a:cubicBezTo>
                    <a:cubicBezTo>
                      <a:pt x="34" y="27"/>
                      <a:pt x="30" y="24"/>
                      <a:pt x="26" y="21"/>
                    </a:cubicBezTo>
                    <a:cubicBezTo>
                      <a:pt x="21" y="18"/>
                      <a:pt x="17" y="14"/>
                      <a:pt x="14" y="11"/>
                    </a:cubicBezTo>
                    <a:moveTo>
                      <a:pt x="0" y="0"/>
                    </a:moveTo>
                    <a:cubicBezTo>
                      <a:pt x="0" y="0"/>
                      <a:pt x="0" y="0"/>
                      <a:pt x="0" y="0"/>
                    </a:cubicBezTo>
                    <a:cubicBezTo>
                      <a:pt x="1" y="7"/>
                      <a:pt x="1" y="7"/>
                      <a:pt x="1" y="7"/>
                    </a:cubicBezTo>
                    <a:cubicBezTo>
                      <a:pt x="0" y="0"/>
                      <a:pt x="0" y="0"/>
                      <a:pt x="0" y="0"/>
                    </a:cubicBezTo>
                    <a:cubicBezTo>
                      <a:pt x="0" y="0"/>
                      <a:pt x="0" y="0"/>
                      <a:pt x="0" y="0"/>
                    </a:cubicBezTo>
                  </a:path>
                </a:pathLst>
              </a:custGeom>
              <a:solidFill>
                <a:srgbClr val="BD7D8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8" name="Freeform 97"/>
              <p:cNvSpPr/>
              <p:nvPr>
                <p:custDataLst>
                  <p:tags r:id="rId93"/>
                </p:custDataLst>
              </p:nvPr>
            </p:nvSpPr>
            <p:spPr bwMode="auto">
              <a:xfrm flipH="1">
                <a:off x="8631464" y="2560272"/>
                <a:ext cx="117359" cy="159272"/>
              </a:xfrm>
              <a:custGeom>
                <a:avLst/>
                <a:gdLst>
                  <a:gd name="T0" fmla="*/ 16 w 30"/>
                  <a:gd name="T1" fmla="*/ 0 h 41"/>
                  <a:gd name="T2" fmla="*/ 12 w 30"/>
                  <a:gd name="T3" fmla="*/ 1 h 41"/>
                  <a:gd name="T4" fmla="*/ 11 w 30"/>
                  <a:gd name="T5" fmla="*/ 2 h 41"/>
                  <a:gd name="T6" fmla="*/ 30 w 30"/>
                  <a:gd name="T7" fmla="*/ 41 h 41"/>
                  <a:gd name="T8" fmla="*/ 30 w 30"/>
                  <a:gd name="T9" fmla="*/ 41 h 41"/>
                  <a:gd name="T10" fmla="*/ 29 w 30"/>
                  <a:gd name="T11" fmla="*/ 13 h 41"/>
                  <a:gd name="T12" fmla="*/ 27 w 30"/>
                  <a:gd name="T13" fmla="*/ 9 h 41"/>
                  <a:gd name="T14" fmla="*/ 27 w 30"/>
                  <a:gd name="T15" fmla="*/ 9 h 41"/>
                  <a:gd name="T16" fmla="*/ 27 w 30"/>
                  <a:gd name="T17" fmla="*/ 9 h 41"/>
                  <a:gd name="T18" fmla="*/ 22 w 30"/>
                  <a:gd name="T19" fmla="*/ 2 h 41"/>
                  <a:gd name="T20" fmla="*/ 22 w 30"/>
                  <a:gd name="T21" fmla="*/ 2 h 41"/>
                  <a:gd name="T22" fmla="*/ 22 w 30"/>
                  <a:gd name="T23" fmla="*/ 2 h 41"/>
                  <a:gd name="T24" fmla="*/ 22 w 30"/>
                  <a:gd name="T25" fmla="*/ 2 h 41"/>
                  <a:gd name="T26" fmla="*/ 22 w 30"/>
                  <a:gd name="T27" fmla="*/ 2 h 41"/>
                  <a:gd name="T28" fmla="*/ 16 w 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41">
                    <a:moveTo>
                      <a:pt x="16" y="0"/>
                    </a:moveTo>
                    <a:cubicBezTo>
                      <a:pt x="15" y="0"/>
                      <a:pt x="13" y="1"/>
                      <a:pt x="12" y="1"/>
                    </a:cubicBezTo>
                    <a:cubicBezTo>
                      <a:pt x="11" y="2"/>
                      <a:pt x="11" y="2"/>
                      <a:pt x="11" y="2"/>
                    </a:cubicBezTo>
                    <a:cubicBezTo>
                      <a:pt x="0" y="8"/>
                      <a:pt x="3" y="40"/>
                      <a:pt x="30" y="41"/>
                    </a:cubicBezTo>
                    <a:cubicBezTo>
                      <a:pt x="30" y="41"/>
                      <a:pt x="30" y="41"/>
                      <a:pt x="30" y="41"/>
                    </a:cubicBezTo>
                    <a:cubicBezTo>
                      <a:pt x="29" y="13"/>
                      <a:pt x="29" y="13"/>
                      <a:pt x="29" y="13"/>
                    </a:cubicBezTo>
                    <a:cubicBezTo>
                      <a:pt x="29" y="13"/>
                      <a:pt x="28" y="11"/>
                      <a:pt x="27" y="9"/>
                    </a:cubicBezTo>
                    <a:cubicBezTo>
                      <a:pt x="27" y="9"/>
                      <a:pt x="27" y="9"/>
                      <a:pt x="27" y="9"/>
                    </a:cubicBezTo>
                    <a:cubicBezTo>
                      <a:pt x="27" y="9"/>
                      <a:pt x="27" y="9"/>
                      <a:pt x="27" y="9"/>
                    </a:cubicBezTo>
                    <a:cubicBezTo>
                      <a:pt x="26" y="7"/>
                      <a:pt x="24" y="4"/>
                      <a:pt x="22" y="2"/>
                    </a:cubicBezTo>
                    <a:cubicBezTo>
                      <a:pt x="22" y="2"/>
                      <a:pt x="22" y="2"/>
                      <a:pt x="22" y="2"/>
                    </a:cubicBezTo>
                    <a:cubicBezTo>
                      <a:pt x="22" y="2"/>
                      <a:pt x="22" y="2"/>
                      <a:pt x="22" y="2"/>
                    </a:cubicBezTo>
                    <a:cubicBezTo>
                      <a:pt x="22" y="2"/>
                      <a:pt x="22" y="2"/>
                      <a:pt x="22" y="2"/>
                    </a:cubicBezTo>
                    <a:cubicBezTo>
                      <a:pt x="22" y="2"/>
                      <a:pt x="22" y="2"/>
                      <a:pt x="22" y="2"/>
                    </a:cubicBezTo>
                    <a:cubicBezTo>
                      <a:pt x="20" y="1"/>
                      <a:pt x="18" y="0"/>
                      <a:pt x="16"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59" name="Freeform 98"/>
              <p:cNvSpPr/>
              <p:nvPr>
                <p:custDataLst>
                  <p:tags r:id="rId94"/>
                </p:custDataLst>
              </p:nvPr>
            </p:nvSpPr>
            <p:spPr bwMode="auto">
              <a:xfrm flipH="1">
                <a:off x="8596257" y="2325554"/>
                <a:ext cx="70415" cy="238071"/>
              </a:xfrm>
              <a:custGeom>
                <a:avLst/>
                <a:gdLst>
                  <a:gd name="T0" fmla="*/ 0 w 18"/>
                  <a:gd name="T1" fmla="*/ 0 h 61"/>
                  <a:gd name="T2" fmla="*/ 0 w 18"/>
                  <a:gd name="T3" fmla="*/ 0 h 61"/>
                  <a:gd name="T4" fmla="*/ 0 w 18"/>
                  <a:gd name="T5" fmla="*/ 0 h 61"/>
                  <a:gd name="T6" fmla="*/ 1 w 18"/>
                  <a:gd name="T7" fmla="*/ 7 h 61"/>
                  <a:gd name="T8" fmla="*/ 5 w 18"/>
                  <a:gd name="T9" fmla="*/ 61 h 61"/>
                  <a:gd name="T10" fmla="*/ 5 w 18"/>
                  <a:gd name="T11" fmla="*/ 61 h 61"/>
                  <a:gd name="T12" fmla="*/ 5 w 18"/>
                  <a:gd name="T13" fmla="*/ 61 h 61"/>
                  <a:gd name="T14" fmla="*/ 17 w 18"/>
                  <a:gd name="T15" fmla="*/ 25 h 61"/>
                  <a:gd name="T16" fmla="*/ 14 w 18"/>
                  <a:gd name="T17" fmla="*/ 11 h 61"/>
                  <a:gd name="T18" fmla="*/ 11 w 18"/>
                  <a:gd name="T19" fmla="*/ 9 h 61"/>
                  <a:gd name="T20" fmla="*/ 2 w 18"/>
                  <a:gd name="T21" fmla="*/ 0 h 61"/>
                  <a:gd name="T22" fmla="*/ 0 w 18"/>
                  <a:gd name="T2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61">
                    <a:moveTo>
                      <a:pt x="0" y="0"/>
                    </a:moveTo>
                    <a:cubicBezTo>
                      <a:pt x="0" y="0"/>
                      <a:pt x="0" y="0"/>
                      <a:pt x="0" y="0"/>
                    </a:cubicBezTo>
                    <a:cubicBezTo>
                      <a:pt x="0" y="0"/>
                      <a:pt x="0" y="0"/>
                      <a:pt x="0" y="0"/>
                    </a:cubicBezTo>
                    <a:cubicBezTo>
                      <a:pt x="1" y="7"/>
                      <a:pt x="1" y="7"/>
                      <a:pt x="1" y="7"/>
                    </a:cubicBezTo>
                    <a:cubicBezTo>
                      <a:pt x="5" y="61"/>
                      <a:pt x="5" y="61"/>
                      <a:pt x="5" y="61"/>
                    </a:cubicBezTo>
                    <a:cubicBezTo>
                      <a:pt x="5" y="61"/>
                      <a:pt x="5" y="61"/>
                      <a:pt x="5" y="61"/>
                    </a:cubicBezTo>
                    <a:cubicBezTo>
                      <a:pt x="5" y="61"/>
                      <a:pt x="5" y="61"/>
                      <a:pt x="5" y="61"/>
                    </a:cubicBezTo>
                    <a:cubicBezTo>
                      <a:pt x="8" y="57"/>
                      <a:pt x="18" y="44"/>
                      <a:pt x="17" y="25"/>
                    </a:cubicBezTo>
                    <a:cubicBezTo>
                      <a:pt x="17" y="19"/>
                      <a:pt x="16" y="15"/>
                      <a:pt x="14" y="11"/>
                    </a:cubicBezTo>
                    <a:cubicBezTo>
                      <a:pt x="13" y="10"/>
                      <a:pt x="12" y="10"/>
                      <a:pt x="11" y="9"/>
                    </a:cubicBezTo>
                    <a:cubicBezTo>
                      <a:pt x="7" y="5"/>
                      <a:pt x="3" y="2"/>
                      <a:pt x="2"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0" name="Freeform 99"/>
              <p:cNvSpPr>
                <a:spLocks noEditPoints="1"/>
              </p:cNvSpPr>
              <p:nvPr>
                <p:custDataLst>
                  <p:tags r:id="rId95"/>
                </p:custDataLst>
              </p:nvPr>
            </p:nvSpPr>
            <p:spPr bwMode="auto">
              <a:xfrm flipH="1">
                <a:off x="8525841" y="2325554"/>
                <a:ext cx="132448" cy="97240"/>
              </a:xfrm>
              <a:custGeom>
                <a:avLst/>
                <a:gdLst>
                  <a:gd name="T0" fmla="*/ 0 w 34"/>
                  <a:gd name="T1" fmla="*/ 0 h 25"/>
                  <a:gd name="T2" fmla="*/ 33 w 34"/>
                  <a:gd name="T3" fmla="*/ 24 h 25"/>
                  <a:gd name="T4" fmla="*/ 34 w 34"/>
                  <a:gd name="T5" fmla="*/ 25 h 25"/>
                  <a:gd name="T6" fmla="*/ 27 w 34"/>
                  <a:gd name="T7" fmla="*/ 1 h 25"/>
                  <a:gd name="T8" fmla="*/ 0 w 34"/>
                  <a:gd name="T9" fmla="*/ 0 h 25"/>
                  <a:gd name="T10" fmla="*/ 0 w 34"/>
                  <a:gd name="T11" fmla="*/ 0 h 25"/>
                  <a:gd name="T12" fmla="*/ 9 w 34"/>
                  <a:gd name="T13" fmla="*/ 9 h 25"/>
                  <a:gd name="T14" fmla="*/ 0 w 34"/>
                  <a:gd name="T15" fmla="*/ 0 h 25"/>
                  <a:gd name="T16" fmla="*/ 0 w 34"/>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5">
                    <a:moveTo>
                      <a:pt x="0" y="0"/>
                    </a:moveTo>
                    <a:cubicBezTo>
                      <a:pt x="9" y="9"/>
                      <a:pt x="21" y="17"/>
                      <a:pt x="33" y="24"/>
                    </a:cubicBezTo>
                    <a:cubicBezTo>
                      <a:pt x="33" y="24"/>
                      <a:pt x="34" y="25"/>
                      <a:pt x="34" y="25"/>
                    </a:cubicBezTo>
                    <a:cubicBezTo>
                      <a:pt x="32" y="17"/>
                      <a:pt x="30" y="9"/>
                      <a:pt x="27" y="1"/>
                    </a:cubicBezTo>
                    <a:cubicBezTo>
                      <a:pt x="0" y="0"/>
                      <a:pt x="0" y="0"/>
                      <a:pt x="0" y="0"/>
                    </a:cubicBezTo>
                    <a:moveTo>
                      <a:pt x="0" y="0"/>
                    </a:moveTo>
                    <a:cubicBezTo>
                      <a:pt x="1" y="2"/>
                      <a:pt x="5" y="5"/>
                      <a:pt x="9" y="9"/>
                    </a:cubicBezTo>
                    <a:cubicBezTo>
                      <a:pt x="4" y="4"/>
                      <a:pt x="0" y="0"/>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1" name="Freeform 100"/>
              <p:cNvSpPr/>
              <p:nvPr>
                <p:custDataLst>
                  <p:tags r:id="rId96"/>
                </p:custDataLst>
              </p:nvPr>
            </p:nvSpPr>
            <p:spPr bwMode="auto">
              <a:xfrm flipH="1">
                <a:off x="8519135" y="2325554"/>
                <a:ext cx="139155" cy="117359"/>
              </a:xfrm>
              <a:custGeom>
                <a:avLst/>
                <a:gdLst>
                  <a:gd name="T0" fmla="*/ 0 w 36"/>
                  <a:gd name="T1" fmla="*/ 0 h 30"/>
                  <a:gd name="T2" fmla="*/ 9 w 36"/>
                  <a:gd name="T3" fmla="*/ 9 h 30"/>
                  <a:gd name="T4" fmla="*/ 12 w 36"/>
                  <a:gd name="T5" fmla="*/ 11 h 30"/>
                  <a:gd name="T6" fmla="*/ 24 w 36"/>
                  <a:gd name="T7" fmla="*/ 21 h 30"/>
                  <a:gd name="T8" fmla="*/ 36 w 36"/>
                  <a:gd name="T9" fmla="*/ 30 h 30"/>
                  <a:gd name="T10" fmla="*/ 34 w 36"/>
                  <a:gd name="T11" fmla="*/ 25 h 30"/>
                  <a:gd name="T12" fmla="*/ 33 w 36"/>
                  <a:gd name="T13" fmla="*/ 24 h 30"/>
                  <a:gd name="T14" fmla="*/ 0 w 36"/>
                  <a:gd name="T15" fmla="*/ 0 h 30"/>
                  <a:gd name="T16" fmla="*/ 0 w 3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0">
                    <a:moveTo>
                      <a:pt x="0" y="0"/>
                    </a:moveTo>
                    <a:cubicBezTo>
                      <a:pt x="0" y="0"/>
                      <a:pt x="4" y="4"/>
                      <a:pt x="9" y="9"/>
                    </a:cubicBezTo>
                    <a:cubicBezTo>
                      <a:pt x="10" y="10"/>
                      <a:pt x="11" y="10"/>
                      <a:pt x="12" y="11"/>
                    </a:cubicBezTo>
                    <a:cubicBezTo>
                      <a:pt x="15" y="14"/>
                      <a:pt x="19" y="18"/>
                      <a:pt x="24" y="21"/>
                    </a:cubicBezTo>
                    <a:cubicBezTo>
                      <a:pt x="28" y="24"/>
                      <a:pt x="32" y="27"/>
                      <a:pt x="36" y="30"/>
                    </a:cubicBezTo>
                    <a:cubicBezTo>
                      <a:pt x="35" y="28"/>
                      <a:pt x="35" y="27"/>
                      <a:pt x="34" y="25"/>
                    </a:cubicBezTo>
                    <a:cubicBezTo>
                      <a:pt x="34" y="25"/>
                      <a:pt x="33" y="24"/>
                      <a:pt x="33" y="24"/>
                    </a:cubicBezTo>
                    <a:cubicBezTo>
                      <a:pt x="21" y="17"/>
                      <a:pt x="9" y="9"/>
                      <a:pt x="0" y="0"/>
                    </a:cubicBezTo>
                    <a:cubicBezTo>
                      <a:pt x="0" y="0"/>
                      <a:pt x="0" y="0"/>
                      <a:pt x="0"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2" name="Freeform 101"/>
              <p:cNvSpPr/>
              <p:nvPr>
                <p:custDataLst>
                  <p:tags r:id="rId97"/>
                </p:custDataLst>
              </p:nvPr>
            </p:nvSpPr>
            <p:spPr bwMode="auto">
              <a:xfrm flipH="1">
                <a:off x="8420218" y="2810079"/>
                <a:ext cx="23472" cy="58679"/>
              </a:xfrm>
              <a:custGeom>
                <a:avLst/>
                <a:gdLst>
                  <a:gd name="T0" fmla="*/ 1 w 6"/>
                  <a:gd name="T1" fmla="*/ 0 h 15"/>
                  <a:gd name="T2" fmla="*/ 1 w 6"/>
                  <a:gd name="T3" fmla="*/ 0 h 15"/>
                  <a:gd name="T4" fmla="*/ 0 w 6"/>
                  <a:gd name="T5" fmla="*/ 1 h 15"/>
                  <a:gd name="T6" fmla="*/ 1 w 6"/>
                  <a:gd name="T7" fmla="*/ 3 h 15"/>
                  <a:gd name="T8" fmla="*/ 6 w 6"/>
                  <a:gd name="T9" fmla="*/ 15 h 15"/>
                  <a:gd name="T10" fmla="*/ 5 w 6"/>
                  <a:gd name="T11" fmla="*/ 10 h 15"/>
                  <a:gd name="T12" fmla="*/ 4 w 6"/>
                  <a:gd name="T13" fmla="*/ 4 h 15"/>
                  <a:gd name="T14" fmla="*/ 3 w 6"/>
                  <a:gd name="T15" fmla="*/ 2 h 15"/>
                  <a:gd name="T16" fmla="*/ 2 w 6"/>
                  <a:gd name="T17" fmla="*/ 1 h 15"/>
                  <a:gd name="T18" fmla="*/ 1 w 6"/>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5">
                    <a:moveTo>
                      <a:pt x="1" y="0"/>
                    </a:moveTo>
                    <a:cubicBezTo>
                      <a:pt x="1" y="0"/>
                      <a:pt x="1" y="0"/>
                      <a:pt x="1" y="0"/>
                    </a:cubicBezTo>
                    <a:cubicBezTo>
                      <a:pt x="0" y="0"/>
                      <a:pt x="0" y="1"/>
                      <a:pt x="0" y="1"/>
                    </a:cubicBezTo>
                    <a:cubicBezTo>
                      <a:pt x="0" y="1"/>
                      <a:pt x="1" y="2"/>
                      <a:pt x="1" y="3"/>
                    </a:cubicBezTo>
                    <a:cubicBezTo>
                      <a:pt x="2" y="5"/>
                      <a:pt x="4" y="10"/>
                      <a:pt x="6" y="15"/>
                    </a:cubicBezTo>
                    <a:cubicBezTo>
                      <a:pt x="6" y="14"/>
                      <a:pt x="5" y="12"/>
                      <a:pt x="5" y="10"/>
                    </a:cubicBezTo>
                    <a:cubicBezTo>
                      <a:pt x="5" y="8"/>
                      <a:pt x="4" y="6"/>
                      <a:pt x="4" y="4"/>
                    </a:cubicBezTo>
                    <a:cubicBezTo>
                      <a:pt x="3" y="3"/>
                      <a:pt x="3" y="3"/>
                      <a:pt x="3" y="2"/>
                    </a:cubicBezTo>
                    <a:cubicBezTo>
                      <a:pt x="2" y="1"/>
                      <a:pt x="2" y="1"/>
                      <a:pt x="2" y="1"/>
                    </a:cubicBezTo>
                    <a:cubicBezTo>
                      <a:pt x="2" y="0"/>
                      <a:pt x="2"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3" name="Freeform 102"/>
              <p:cNvSpPr/>
              <p:nvPr>
                <p:custDataLst>
                  <p:tags r:id="rId98"/>
                </p:custDataLst>
              </p:nvPr>
            </p:nvSpPr>
            <p:spPr bwMode="auto">
              <a:xfrm flipH="1">
                <a:off x="8460456" y="2622304"/>
                <a:ext cx="82152" cy="90534"/>
              </a:xfrm>
              <a:custGeom>
                <a:avLst/>
                <a:gdLst>
                  <a:gd name="T0" fmla="*/ 11 w 21"/>
                  <a:gd name="T1" fmla="*/ 0 h 23"/>
                  <a:gd name="T2" fmla="*/ 0 w 21"/>
                  <a:gd name="T3" fmla="*/ 11 h 23"/>
                  <a:gd name="T4" fmla="*/ 11 w 21"/>
                  <a:gd name="T5" fmla="*/ 23 h 23"/>
                  <a:gd name="T6" fmla="*/ 21 w 21"/>
                  <a:gd name="T7" fmla="*/ 18 h 23"/>
                  <a:gd name="T8" fmla="*/ 20 w 21"/>
                  <a:gd name="T9" fmla="*/ 17 h 23"/>
                  <a:gd name="T10" fmla="*/ 11 w 21"/>
                  <a:gd name="T11" fmla="*/ 22 h 23"/>
                  <a:gd name="T12" fmla="*/ 9 w 21"/>
                  <a:gd name="T13" fmla="*/ 21 h 23"/>
                  <a:gd name="T14" fmla="*/ 9 w 21"/>
                  <a:gd name="T15" fmla="*/ 21 h 23"/>
                  <a:gd name="T16" fmla="*/ 2 w 21"/>
                  <a:gd name="T17" fmla="*/ 17 h 23"/>
                  <a:gd name="T18" fmla="*/ 2 w 21"/>
                  <a:gd name="T19" fmla="*/ 17 h 23"/>
                  <a:gd name="T20" fmla="*/ 1 w 21"/>
                  <a:gd name="T21" fmla="*/ 11 h 23"/>
                  <a:gd name="T22" fmla="*/ 11 w 21"/>
                  <a:gd name="T23" fmla="*/ 1 h 23"/>
                  <a:gd name="T24" fmla="*/ 14 w 21"/>
                  <a:gd name="T25" fmla="*/ 1 h 23"/>
                  <a:gd name="T26" fmla="*/ 14 w 21"/>
                  <a:gd name="T27" fmla="*/ 1 h 23"/>
                  <a:gd name="T28" fmla="*/ 17 w 21"/>
                  <a:gd name="T29" fmla="*/ 2 h 23"/>
                  <a:gd name="T30" fmla="*/ 17 w 21"/>
                  <a:gd name="T31" fmla="*/ 1 h 23"/>
                  <a:gd name="T32" fmla="*/ 11 w 21"/>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3">
                    <a:moveTo>
                      <a:pt x="11" y="0"/>
                    </a:moveTo>
                    <a:cubicBezTo>
                      <a:pt x="5" y="0"/>
                      <a:pt x="0" y="5"/>
                      <a:pt x="0" y="11"/>
                    </a:cubicBezTo>
                    <a:cubicBezTo>
                      <a:pt x="0" y="18"/>
                      <a:pt x="5" y="23"/>
                      <a:pt x="11" y="23"/>
                    </a:cubicBezTo>
                    <a:cubicBezTo>
                      <a:pt x="15" y="23"/>
                      <a:pt x="19" y="21"/>
                      <a:pt x="21" y="18"/>
                    </a:cubicBezTo>
                    <a:cubicBezTo>
                      <a:pt x="21" y="18"/>
                      <a:pt x="20" y="17"/>
                      <a:pt x="20" y="17"/>
                    </a:cubicBezTo>
                    <a:cubicBezTo>
                      <a:pt x="19" y="20"/>
                      <a:pt x="15" y="22"/>
                      <a:pt x="11" y="22"/>
                    </a:cubicBezTo>
                    <a:cubicBezTo>
                      <a:pt x="11" y="22"/>
                      <a:pt x="10" y="22"/>
                      <a:pt x="9" y="21"/>
                    </a:cubicBezTo>
                    <a:cubicBezTo>
                      <a:pt x="9" y="21"/>
                      <a:pt x="9" y="21"/>
                      <a:pt x="9" y="21"/>
                    </a:cubicBezTo>
                    <a:cubicBezTo>
                      <a:pt x="6" y="21"/>
                      <a:pt x="4" y="19"/>
                      <a:pt x="2" y="17"/>
                    </a:cubicBezTo>
                    <a:cubicBezTo>
                      <a:pt x="2" y="17"/>
                      <a:pt x="2" y="17"/>
                      <a:pt x="2" y="17"/>
                    </a:cubicBezTo>
                    <a:cubicBezTo>
                      <a:pt x="1" y="15"/>
                      <a:pt x="1" y="13"/>
                      <a:pt x="1" y="11"/>
                    </a:cubicBezTo>
                    <a:cubicBezTo>
                      <a:pt x="1" y="5"/>
                      <a:pt x="6" y="1"/>
                      <a:pt x="11" y="1"/>
                    </a:cubicBezTo>
                    <a:cubicBezTo>
                      <a:pt x="12" y="1"/>
                      <a:pt x="13" y="1"/>
                      <a:pt x="14" y="1"/>
                    </a:cubicBezTo>
                    <a:cubicBezTo>
                      <a:pt x="14" y="1"/>
                      <a:pt x="14" y="1"/>
                      <a:pt x="14" y="1"/>
                    </a:cubicBezTo>
                    <a:cubicBezTo>
                      <a:pt x="15" y="1"/>
                      <a:pt x="16" y="2"/>
                      <a:pt x="17" y="2"/>
                    </a:cubicBezTo>
                    <a:cubicBezTo>
                      <a:pt x="17" y="2"/>
                      <a:pt x="17" y="1"/>
                      <a:pt x="17" y="1"/>
                    </a:cubicBezTo>
                    <a:cubicBezTo>
                      <a:pt x="15" y="0"/>
                      <a:pt x="13" y="0"/>
                      <a:pt x="11" y="0"/>
                    </a:cubicBezTo>
                  </a:path>
                </a:pathLst>
              </a:custGeom>
              <a:solidFill>
                <a:srgbClr val="3B22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4" name="Freeform 103"/>
              <p:cNvSpPr/>
              <p:nvPr>
                <p:custDataLst>
                  <p:tags r:id="rId99"/>
                </p:custDataLst>
              </p:nvPr>
            </p:nvSpPr>
            <p:spPr bwMode="auto">
              <a:xfrm flipH="1">
                <a:off x="8487281" y="2630688"/>
                <a:ext cx="46944" cy="53650"/>
              </a:xfrm>
              <a:custGeom>
                <a:avLst/>
                <a:gdLst>
                  <a:gd name="T0" fmla="*/ 9 w 12"/>
                  <a:gd name="T1" fmla="*/ 0 h 14"/>
                  <a:gd name="T2" fmla="*/ 0 w 12"/>
                  <a:gd name="T3" fmla="*/ 9 h 14"/>
                  <a:gd name="T4" fmla="*/ 1 w 12"/>
                  <a:gd name="T5" fmla="*/ 14 h 14"/>
                  <a:gd name="T6" fmla="*/ 12 w 12"/>
                  <a:gd name="T7" fmla="*/ 0 h 14"/>
                  <a:gd name="T8" fmla="*/ 9 w 12"/>
                  <a:gd name="T9" fmla="*/ 0 h 14"/>
                </a:gdLst>
                <a:ahLst/>
                <a:cxnLst>
                  <a:cxn ang="0">
                    <a:pos x="T0" y="T1"/>
                  </a:cxn>
                  <a:cxn ang="0">
                    <a:pos x="T2" y="T3"/>
                  </a:cxn>
                  <a:cxn ang="0">
                    <a:pos x="T4" y="T5"/>
                  </a:cxn>
                  <a:cxn ang="0">
                    <a:pos x="T6" y="T7"/>
                  </a:cxn>
                  <a:cxn ang="0">
                    <a:pos x="T8" y="T9"/>
                  </a:cxn>
                </a:cxnLst>
                <a:rect l="0" t="0" r="r" b="b"/>
                <a:pathLst>
                  <a:path w="12" h="14">
                    <a:moveTo>
                      <a:pt x="9" y="0"/>
                    </a:moveTo>
                    <a:cubicBezTo>
                      <a:pt x="4" y="0"/>
                      <a:pt x="0" y="4"/>
                      <a:pt x="0" y="9"/>
                    </a:cubicBezTo>
                    <a:cubicBezTo>
                      <a:pt x="0" y="11"/>
                      <a:pt x="0" y="12"/>
                      <a:pt x="1" y="14"/>
                    </a:cubicBezTo>
                    <a:cubicBezTo>
                      <a:pt x="12" y="0"/>
                      <a:pt x="12" y="0"/>
                      <a:pt x="12" y="0"/>
                    </a:cubicBezTo>
                    <a:cubicBezTo>
                      <a:pt x="11" y="0"/>
                      <a:pt x="10" y="0"/>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5" name="Freeform 104"/>
              <p:cNvSpPr/>
              <p:nvPr>
                <p:custDataLst>
                  <p:tags r:id="rId100"/>
                </p:custDataLst>
              </p:nvPr>
            </p:nvSpPr>
            <p:spPr bwMode="auto">
              <a:xfrm flipH="1">
                <a:off x="8487281" y="2625657"/>
                <a:ext cx="50297" cy="63709"/>
              </a:xfrm>
              <a:custGeom>
                <a:avLst/>
                <a:gdLst>
                  <a:gd name="T0" fmla="*/ 10 w 13"/>
                  <a:gd name="T1" fmla="*/ 0 h 16"/>
                  <a:gd name="T2" fmla="*/ 0 w 13"/>
                  <a:gd name="T3" fmla="*/ 10 h 16"/>
                  <a:gd name="T4" fmla="*/ 1 w 13"/>
                  <a:gd name="T5" fmla="*/ 16 h 16"/>
                  <a:gd name="T6" fmla="*/ 1 w 13"/>
                  <a:gd name="T7" fmla="*/ 16 h 16"/>
                  <a:gd name="T8" fmla="*/ 1 w 13"/>
                  <a:gd name="T9" fmla="*/ 16 h 16"/>
                  <a:gd name="T10" fmla="*/ 2 w 13"/>
                  <a:gd name="T11" fmla="*/ 15 h 16"/>
                  <a:gd name="T12" fmla="*/ 1 w 13"/>
                  <a:gd name="T13" fmla="*/ 10 h 16"/>
                  <a:gd name="T14" fmla="*/ 10 w 13"/>
                  <a:gd name="T15" fmla="*/ 1 h 16"/>
                  <a:gd name="T16" fmla="*/ 13 w 13"/>
                  <a:gd name="T17" fmla="*/ 1 h 16"/>
                  <a:gd name="T18" fmla="*/ 13 w 13"/>
                  <a:gd name="T19" fmla="*/ 0 h 16"/>
                  <a:gd name="T20" fmla="*/ 10 w 13"/>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6">
                    <a:moveTo>
                      <a:pt x="10" y="0"/>
                    </a:moveTo>
                    <a:cubicBezTo>
                      <a:pt x="5" y="0"/>
                      <a:pt x="0" y="4"/>
                      <a:pt x="0" y="10"/>
                    </a:cubicBezTo>
                    <a:cubicBezTo>
                      <a:pt x="0" y="12"/>
                      <a:pt x="0" y="14"/>
                      <a:pt x="1" y="16"/>
                    </a:cubicBezTo>
                    <a:cubicBezTo>
                      <a:pt x="1" y="16"/>
                      <a:pt x="1" y="16"/>
                      <a:pt x="1" y="16"/>
                    </a:cubicBezTo>
                    <a:cubicBezTo>
                      <a:pt x="1" y="16"/>
                      <a:pt x="1" y="16"/>
                      <a:pt x="1" y="16"/>
                    </a:cubicBezTo>
                    <a:cubicBezTo>
                      <a:pt x="2" y="15"/>
                      <a:pt x="2" y="15"/>
                      <a:pt x="2" y="15"/>
                    </a:cubicBezTo>
                    <a:cubicBezTo>
                      <a:pt x="1" y="13"/>
                      <a:pt x="1" y="12"/>
                      <a:pt x="1" y="10"/>
                    </a:cubicBezTo>
                    <a:cubicBezTo>
                      <a:pt x="1" y="5"/>
                      <a:pt x="5" y="1"/>
                      <a:pt x="10" y="1"/>
                    </a:cubicBezTo>
                    <a:cubicBezTo>
                      <a:pt x="11" y="1"/>
                      <a:pt x="12" y="1"/>
                      <a:pt x="13" y="1"/>
                    </a:cubicBezTo>
                    <a:cubicBezTo>
                      <a:pt x="13" y="0"/>
                      <a:pt x="13" y="0"/>
                      <a:pt x="13" y="0"/>
                    </a:cubicBezTo>
                    <a:cubicBezTo>
                      <a:pt x="12" y="0"/>
                      <a:pt x="11" y="0"/>
                      <a:pt x="10"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6" name="Freeform 105"/>
              <p:cNvSpPr/>
              <p:nvPr>
                <p:custDataLst>
                  <p:tags r:id="rId101"/>
                </p:custDataLst>
              </p:nvPr>
            </p:nvSpPr>
            <p:spPr bwMode="auto">
              <a:xfrm flipH="1">
                <a:off x="8467162" y="2630688"/>
                <a:ext cx="63709" cy="73768"/>
              </a:xfrm>
              <a:custGeom>
                <a:avLst/>
                <a:gdLst>
                  <a:gd name="T0" fmla="*/ 11 w 16"/>
                  <a:gd name="T1" fmla="*/ 0 h 19"/>
                  <a:gd name="T2" fmla="*/ 0 w 16"/>
                  <a:gd name="T3" fmla="*/ 14 h 19"/>
                  <a:gd name="T4" fmla="*/ 7 w 16"/>
                  <a:gd name="T5" fmla="*/ 19 h 19"/>
                  <a:gd name="T6" fmla="*/ 16 w 16"/>
                  <a:gd name="T7" fmla="*/ 7 h 19"/>
                  <a:gd name="T8" fmla="*/ 14 w 16"/>
                  <a:gd name="T9" fmla="*/ 2 h 19"/>
                  <a:gd name="T10" fmla="*/ 11 w 16"/>
                  <a:gd name="T11" fmla="*/ 0 h 19"/>
                </a:gdLst>
                <a:ahLst/>
                <a:cxnLst>
                  <a:cxn ang="0">
                    <a:pos x="T0" y="T1"/>
                  </a:cxn>
                  <a:cxn ang="0">
                    <a:pos x="T2" y="T3"/>
                  </a:cxn>
                  <a:cxn ang="0">
                    <a:pos x="T4" y="T5"/>
                  </a:cxn>
                  <a:cxn ang="0">
                    <a:pos x="T6" y="T7"/>
                  </a:cxn>
                  <a:cxn ang="0">
                    <a:pos x="T8" y="T9"/>
                  </a:cxn>
                  <a:cxn ang="0">
                    <a:pos x="T10" y="T11"/>
                  </a:cxn>
                </a:cxnLst>
                <a:rect l="0" t="0" r="r" b="b"/>
                <a:pathLst>
                  <a:path w="16" h="19">
                    <a:moveTo>
                      <a:pt x="11" y="0"/>
                    </a:moveTo>
                    <a:cubicBezTo>
                      <a:pt x="0" y="14"/>
                      <a:pt x="0" y="14"/>
                      <a:pt x="0" y="14"/>
                    </a:cubicBezTo>
                    <a:cubicBezTo>
                      <a:pt x="1" y="16"/>
                      <a:pt x="4" y="18"/>
                      <a:pt x="7" y="19"/>
                    </a:cubicBezTo>
                    <a:cubicBezTo>
                      <a:pt x="16" y="7"/>
                      <a:pt x="16" y="7"/>
                      <a:pt x="16" y="7"/>
                    </a:cubicBezTo>
                    <a:cubicBezTo>
                      <a:pt x="15" y="5"/>
                      <a:pt x="15" y="4"/>
                      <a:pt x="14" y="2"/>
                    </a:cubicBezTo>
                    <a:cubicBezTo>
                      <a:pt x="13" y="1"/>
                      <a:pt x="12" y="0"/>
                      <a:pt x="11" y="0"/>
                    </a:cubicBezTo>
                  </a:path>
                </a:pathLst>
              </a:custGeom>
              <a:solidFill>
                <a:srgbClr val="BDA3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7" name="Freeform 106"/>
              <p:cNvSpPr>
                <a:spLocks noEditPoints="1"/>
              </p:cNvSpPr>
              <p:nvPr>
                <p:custDataLst>
                  <p:tags r:id="rId102"/>
                </p:custDataLst>
              </p:nvPr>
            </p:nvSpPr>
            <p:spPr bwMode="auto">
              <a:xfrm flipH="1">
                <a:off x="8475544" y="2625657"/>
                <a:ext cx="58680" cy="78798"/>
              </a:xfrm>
              <a:custGeom>
                <a:avLst/>
                <a:gdLst>
                  <a:gd name="T0" fmla="*/ 1 w 15"/>
                  <a:gd name="T1" fmla="*/ 15 h 20"/>
                  <a:gd name="T2" fmla="*/ 0 w 15"/>
                  <a:gd name="T3" fmla="*/ 16 h 20"/>
                  <a:gd name="T4" fmla="*/ 7 w 15"/>
                  <a:gd name="T5" fmla="*/ 20 h 20"/>
                  <a:gd name="T6" fmla="*/ 7 w 15"/>
                  <a:gd name="T7" fmla="*/ 20 h 20"/>
                  <a:gd name="T8" fmla="*/ 7 w 15"/>
                  <a:gd name="T9" fmla="*/ 20 h 20"/>
                  <a:gd name="T10" fmla="*/ 8 w 15"/>
                  <a:gd name="T11" fmla="*/ 20 h 20"/>
                  <a:gd name="T12" fmla="*/ 1 w 15"/>
                  <a:gd name="T13" fmla="*/ 15 h 20"/>
                  <a:gd name="T14" fmla="*/ 12 w 15"/>
                  <a:gd name="T15" fmla="*/ 0 h 20"/>
                  <a:gd name="T16" fmla="*/ 12 w 15"/>
                  <a:gd name="T17" fmla="*/ 0 h 20"/>
                  <a:gd name="T18" fmla="*/ 12 w 15"/>
                  <a:gd name="T19" fmla="*/ 0 h 20"/>
                  <a:gd name="T20" fmla="*/ 12 w 15"/>
                  <a:gd name="T21" fmla="*/ 1 h 20"/>
                  <a:gd name="T22" fmla="*/ 15 w 15"/>
                  <a:gd name="T23" fmla="*/ 3 h 20"/>
                  <a:gd name="T24" fmla="*/ 15 w 15"/>
                  <a:gd name="T25" fmla="*/ 1 h 20"/>
                  <a:gd name="T26" fmla="*/ 12 w 15"/>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0">
                    <a:moveTo>
                      <a:pt x="1" y="15"/>
                    </a:moveTo>
                    <a:cubicBezTo>
                      <a:pt x="0" y="16"/>
                      <a:pt x="0" y="16"/>
                      <a:pt x="0" y="16"/>
                    </a:cubicBezTo>
                    <a:cubicBezTo>
                      <a:pt x="2" y="18"/>
                      <a:pt x="4" y="20"/>
                      <a:pt x="7" y="20"/>
                    </a:cubicBezTo>
                    <a:cubicBezTo>
                      <a:pt x="7" y="20"/>
                      <a:pt x="7" y="20"/>
                      <a:pt x="7" y="20"/>
                    </a:cubicBezTo>
                    <a:cubicBezTo>
                      <a:pt x="7" y="20"/>
                      <a:pt x="7" y="20"/>
                      <a:pt x="7" y="20"/>
                    </a:cubicBezTo>
                    <a:cubicBezTo>
                      <a:pt x="8" y="20"/>
                      <a:pt x="8" y="20"/>
                      <a:pt x="8" y="20"/>
                    </a:cubicBezTo>
                    <a:cubicBezTo>
                      <a:pt x="5" y="19"/>
                      <a:pt x="2" y="17"/>
                      <a:pt x="1" y="15"/>
                    </a:cubicBezTo>
                    <a:moveTo>
                      <a:pt x="12" y="0"/>
                    </a:moveTo>
                    <a:cubicBezTo>
                      <a:pt x="12" y="0"/>
                      <a:pt x="12" y="0"/>
                      <a:pt x="12" y="0"/>
                    </a:cubicBezTo>
                    <a:cubicBezTo>
                      <a:pt x="12" y="0"/>
                      <a:pt x="12" y="0"/>
                      <a:pt x="12" y="0"/>
                    </a:cubicBezTo>
                    <a:cubicBezTo>
                      <a:pt x="12" y="1"/>
                      <a:pt x="12" y="1"/>
                      <a:pt x="12" y="1"/>
                    </a:cubicBezTo>
                    <a:cubicBezTo>
                      <a:pt x="13" y="1"/>
                      <a:pt x="14" y="2"/>
                      <a:pt x="15" y="3"/>
                    </a:cubicBezTo>
                    <a:cubicBezTo>
                      <a:pt x="15" y="2"/>
                      <a:pt x="15" y="2"/>
                      <a:pt x="15" y="1"/>
                    </a:cubicBezTo>
                    <a:cubicBezTo>
                      <a:pt x="14" y="1"/>
                      <a:pt x="13" y="0"/>
                      <a:pt x="12" y="0"/>
                    </a:cubicBezTo>
                  </a:path>
                </a:pathLst>
              </a:custGeom>
              <a:solidFill>
                <a:srgbClr val="897F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8" name="Freeform 107"/>
              <p:cNvSpPr/>
              <p:nvPr>
                <p:custDataLst>
                  <p:tags r:id="rId103"/>
                </p:custDataLst>
              </p:nvPr>
            </p:nvSpPr>
            <p:spPr bwMode="auto">
              <a:xfrm flipH="1">
                <a:off x="8463809" y="2657512"/>
                <a:ext cx="38561" cy="46944"/>
              </a:xfrm>
              <a:custGeom>
                <a:avLst/>
                <a:gdLst>
                  <a:gd name="T0" fmla="*/ 9 w 10"/>
                  <a:gd name="T1" fmla="*/ 0 h 12"/>
                  <a:gd name="T2" fmla="*/ 0 w 10"/>
                  <a:gd name="T3" fmla="*/ 12 h 12"/>
                  <a:gd name="T4" fmla="*/ 1 w 10"/>
                  <a:gd name="T5" fmla="*/ 12 h 12"/>
                  <a:gd name="T6" fmla="*/ 10 w 10"/>
                  <a:gd name="T7" fmla="*/ 6 h 12"/>
                  <a:gd name="T8" fmla="*/ 9 w 10"/>
                  <a:gd name="T9" fmla="*/ 0 h 12"/>
                </a:gdLst>
                <a:ahLst/>
                <a:cxnLst>
                  <a:cxn ang="0">
                    <a:pos x="T0" y="T1"/>
                  </a:cxn>
                  <a:cxn ang="0">
                    <a:pos x="T2" y="T3"/>
                  </a:cxn>
                  <a:cxn ang="0">
                    <a:pos x="T4" y="T5"/>
                  </a:cxn>
                  <a:cxn ang="0">
                    <a:pos x="T6" y="T7"/>
                  </a:cxn>
                  <a:cxn ang="0">
                    <a:pos x="T8" y="T9"/>
                  </a:cxn>
                </a:cxnLst>
                <a:rect l="0" t="0" r="r" b="b"/>
                <a:pathLst>
                  <a:path w="10" h="12">
                    <a:moveTo>
                      <a:pt x="9" y="0"/>
                    </a:moveTo>
                    <a:cubicBezTo>
                      <a:pt x="0" y="12"/>
                      <a:pt x="0" y="12"/>
                      <a:pt x="0" y="12"/>
                    </a:cubicBezTo>
                    <a:cubicBezTo>
                      <a:pt x="0" y="12"/>
                      <a:pt x="1" y="12"/>
                      <a:pt x="1" y="12"/>
                    </a:cubicBezTo>
                    <a:cubicBezTo>
                      <a:pt x="5" y="12"/>
                      <a:pt x="9" y="10"/>
                      <a:pt x="10" y="6"/>
                    </a:cubicBezTo>
                    <a:cubicBezTo>
                      <a:pt x="10" y="4"/>
                      <a:pt x="9" y="2"/>
                      <a:pt x="9" y="0"/>
                    </a:cubicBezTo>
                  </a:path>
                </a:pathLst>
              </a:custGeom>
              <a:solidFill>
                <a:srgbClr val="BD8B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9" name="Freeform 108"/>
              <p:cNvSpPr/>
              <p:nvPr>
                <p:custDataLst>
                  <p:tags r:id="rId104"/>
                </p:custDataLst>
              </p:nvPr>
            </p:nvSpPr>
            <p:spPr bwMode="auto">
              <a:xfrm flipH="1">
                <a:off x="8463809" y="2680984"/>
                <a:ext cx="43590" cy="26825"/>
              </a:xfrm>
              <a:custGeom>
                <a:avLst/>
                <a:gdLst>
                  <a:gd name="T0" fmla="*/ 11 w 11"/>
                  <a:gd name="T1" fmla="*/ 0 h 7"/>
                  <a:gd name="T2" fmla="*/ 2 w 11"/>
                  <a:gd name="T3" fmla="*/ 6 h 7"/>
                  <a:gd name="T4" fmla="*/ 1 w 11"/>
                  <a:gd name="T5" fmla="*/ 6 h 7"/>
                  <a:gd name="T6" fmla="*/ 0 w 11"/>
                  <a:gd name="T7" fmla="*/ 6 h 7"/>
                  <a:gd name="T8" fmla="*/ 2 w 11"/>
                  <a:gd name="T9" fmla="*/ 7 h 7"/>
                  <a:gd name="T10" fmla="*/ 11 w 11"/>
                  <a:gd name="T11" fmla="*/ 2 h 7"/>
                  <a:gd name="T12" fmla="*/ 11 w 11"/>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0"/>
                    </a:moveTo>
                    <a:cubicBezTo>
                      <a:pt x="10" y="4"/>
                      <a:pt x="6" y="6"/>
                      <a:pt x="2" y="6"/>
                    </a:cubicBezTo>
                    <a:cubicBezTo>
                      <a:pt x="2" y="6"/>
                      <a:pt x="1" y="6"/>
                      <a:pt x="1" y="6"/>
                    </a:cubicBezTo>
                    <a:cubicBezTo>
                      <a:pt x="0" y="6"/>
                      <a:pt x="0" y="6"/>
                      <a:pt x="0" y="6"/>
                    </a:cubicBezTo>
                    <a:cubicBezTo>
                      <a:pt x="1" y="7"/>
                      <a:pt x="2" y="7"/>
                      <a:pt x="2" y="7"/>
                    </a:cubicBezTo>
                    <a:cubicBezTo>
                      <a:pt x="6" y="7"/>
                      <a:pt x="10" y="5"/>
                      <a:pt x="11" y="2"/>
                    </a:cubicBezTo>
                    <a:cubicBezTo>
                      <a:pt x="11" y="1"/>
                      <a:pt x="11" y="1"/>
                      <a:pt x="11" y="0"/>
                    </a:cubicBezTo>
                  </a:path>
                </a:pathLst>
              </a:custGeom>
              <a:solidFill>
                <a:srgbClr val="5744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0" name="Freeform 109"/>
              <p:cNvSpPr/>
              <p:nvPr>
                <p:custDataLst>
                  <p:tags r:id="rId105"/>
                </p:custDataLst>
              </p:nvPr>
            </p:nvSpPr>
            <p:spPr bwMode="auto">
              <a:xfrm flipH="1">
                <a:off x="8490634" y="2778224"/>
                <a:ext cx="70415" cy="110653"/>
              </a:xfrm>
              <a:custGeom>
                <a:avLst/>
                <a:gdLst>
                  <a:gd name="T0" fmla="*/ 1 w 18"/>
                  <a:gd name="T1" fmla="*/ 0 h 28"/>
                  <a:gd name="T2" fmla="*/ 0 w 18"/>
                  <a:gd name="T3" fmla="*/ 1 h 28"/>
                  <a:gd name="T4" fmla="*/ 2 w 18"/>
                  <a:gd name="T5" fmla="*/ 11 h 28"/>
                  <a:gd name="T6" fmla="*/ 16 w 18"/>
                  <a:gd name="T7" fmla="*/ 27 h 28"/>
                  <a:gd name="T8" fmla="*/ 17 w 18"/>
                  <a:gd name="T9" fmla="*/ 28 h 28"/>
                  <a:gd name="T10" fmla="*/ 17 w 18"/>
                  <a:gd name="T11" fmla="*/ 27 h 28"/>
                  <a:gd name="T12" fmla="*/ 17 w 18"/>
                  <a:gd name="T13" fmla="*/ 26 h 28"/>
                  <a:gd name="T14" fmla="*/ 4 w 18"/>
                  <a:gd name="T15" fmla="*/ 10 h 28"/>
                  <a:gd name="T16" fmla="*/ 2 w 18"/>
                  <a:gd name="T17" fmla="*/ 1 h 28"/>
                  <a:gd name="T18" fmla="*/ 1 w 18"/>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8">
                    <a:moveTo>
                      <a:pt x="1" y="0"/>
                    </a:moveTo>
                    <a:cubicBezTo>
                      <a:pt x="1" y="0"/>
                      <a:pt x="0" y="0"/>
                      <a:pt x="0" y="1"/>
                    </a:cubicBezTo>
                    <a:cubicBezTo>
                      <a:pt x="0" y="1"/>
                      <a:pt x="0" y="5"/>
                      <a:pt x="2" y="11"/>
                    </a:cubicBezTo>
                    <a:cubicBezTo>
                      <a:pt x="4" y="16"/>
                      <a:pt x="8" y="23"/>
                      <a:pt x="16" y="27"/>
                    </a:cubicBezTo>
                    <a:cubicBezTo>
                      <a:pt x="16" y="28"/>
                      <a:pt x="16" y="28"/>
                      <a:pt x="17" y="28"/>
                    </a:cubicBezTo>
                    <a:cubicBezTo>
                      <a:pt x="17" y="28"/>
                      <a:pt x="17" y="27"/>
                      <a:pt x="17" y="27"/>
                    </a:cubicBezTo>
                    <a:cubicBezTo>
                      <a:pt x="18" y="27"/>
                      <a:pt x="18" y="26"/>
                      <a:pt x="17" y="26"/>
                    </a:cubicBezTo>
                    <a:cubicBezTo>
                      <a:pt x="10" y="21"/>
                      <a:pt x="6" y="15"/>
                      <a:pt x="4" y="10"/>
                    </a:cubicBezTo>
                    <a:cubicBezTo>
                      <a:pt x="2" y="5"/>
                      <a:pt x="2" y="1"/>
                      <a:pt x="2" y="1"/>
                    </a:cubicBezTo>
                    <a:cubicBezTo>
                      <a:pt x="2" y="0"/>
                      <a:pt x="2"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1" name="Oval 110"/>
              <p:cNvSpPr>
                <a:spLocks noChangeArrowheads="1"/>
              </p:cNvSpPr>
              <p:nvPr>
                <p:custDataLst>
                  <p:tags r:id="rId106"/>
                </p:custDataLst>
              </p:nvPr>
            </p:nvSpPr>
            <p:spPr bwMode="auto">
              <a:xfrm flipH="1">
                <a:off x="8467162" y="2731281"/>
                <a:ext cx="58680" cy="23472"/>
              </a:xfrm>
              <a:prstGeom prst="ellipse">
                <a:avLst/>
              </a:pr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2" name="Freeform 111"/>
              <p:cNvSpPr/>
              <p:nvPr>
                <p:custDataLst>
                  <p:tags r:id="rId107"/>
                </p:custDataLst>
              </p:nvPr>
            </p:nvSpPr>
            <p:spPr bwMode="auto">
              <a:xfrm flipH="1">
                <a:off x="8490634" y="2545183"/>
                <a:ext cx="46944" cy="15088"/>
              </a:xfrm>
              <a:custGeom>
                <a:avLst/>
                <a:gdLst>
                  <a:gd name="T0" fmla="*/ 11 w 12"/>
                  <a:gd name="T1" fmla="*/ 0 h 4"/>
                  <a:gd name="T2" fmla="*/ 0 w 12"/>
                  <a:gd name="T3" fmla="*/ 0 h 4"/>
                  <a:gd name="T4" fmla="*/ 0 w 12"/>
                  <a:gd name="T5" fmla="*/ 4 h 4"/>
                  <a:gd name="T6" fmla="*/ 12 w 12"/>
                  <a:gd name="T7" fmla="*/ 4 h 4"/>
                  <a:gd name="T8" fmla="*/ 11 w 12"/>
                  <a:gd name="T9" fmla="*/ 0 h 4"/>
                </a:gdLst>
                <a:ahLst/>
                <a:cxnLst>
                  <a:cxn ang="0">
                    <a:pos x="T0" y="T1"/>
                  </a:cxn>
                  <a:cxn ang="0">
                    <a:pos x="T2" y="T3"/>
                  </a:cxn>
                  <a:cxn ang="0">
                    <a:pos x="T4" y="T5"/>
                  </a:cxn>
                  <a:cxn ang="0">
                    <a:pos x="T6" y="T7"/>
                  </a:cxn>
                  <a:cxn ang="0">
                    <a:pos x="T8" y="T9"/>
                  </a:cxn>
                </a:cxnLst>
                <a:rect l="0" t="0" r="r" b="b"/>
                <a:pathLst>
                  <a:path w="12" h="4">
                    <a:moveTo>
                      <a:pt x="11" y="0"/>
                    </a:moveTo>
                    <a:cubicBezTo>
                      <a:pt x="0" y="0"/>
                      <a:pt x="0" y="0"/>
                      <a:pt x="0" y="0"/>
                    </a:cubicBezTo>
                    <a:cubicBezTo>
                      <a:pt x="0" y="4"/>
                      <a:pt x="0" y="4"/>
                      <a:pt x="0" y="4"/>
                    </a:cubicBezTo>
                    <a:cubicBezTo>
                      <a:pt x="12" y="4"/>
                      <a:pt x="12" y="4"/>
                      <a:pt x="12" y="4"/>
                    </a:cubicBezTo>
                    <a:cubicBezTo>
                      <a:pt x="12" y="3"/>
                      <a:pt x="11" y="2"/>
                      <a:pt x="11"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3" name="Freeform 112"/>
              <p:cNvSpPr/>
              <p:nvPr>
                <p:custDataLst>
                  <p:tags r:id="rId108"/>
                </p:custDataLst>
              </p:nvPr>
            </p:nvSpPr>
            <p:spPr bwMode="auto">
              <a:xfrm flipH="1">
                <a:off x="8525842" y="2939174"/>
                <a:ext cx="211246" cy="343693"/>
              </a:xfrm>
              <a:custGeom>
                <a:avLst/>
                <a:gdLst>
                  <a:gd name="T0" fmla="*/ 52 w 54"/>
                  <a:gd name="T1" fmla="*/ 0 h 88"/>
                  <a:gd name="T2" fmla="*/ 54 w 54"/>
                  <a:gd name="T3" fmla="*/ 27 h 88"/>
                  <a:gd name="T4" fmla="*/ 54 w 54"/>
                  <a:gd name="T5" fmla="*/ 36 h 88"/>
                  <a:gd name="T6" fmla="*/ 31 w 54"/>
                  <a:gd name="T7" fmla="*/ 73 h 88"/>
                  <a:gd name="T8" fmla="*/ 0 w 54"/>
                  <a:gd name="T9" fmla="*/ 88 h 88"/>
                  <a:gd name="T10" fmla="*/ 0 w 54"/>
                  <a:gd name="T11" fmla="*/ 88 h 88"/>
                  <a:gd name="T12" fmla="*/ 0 w 54"/>
                  <a:gd name="T13" fmla="*/ 88 h 88"/>
                  <a:gd name="T14" fmla="*/ 0 w 54"/>
                  <a:gd name="T15" fmla="*/ 88 h 88"/>
                  <a:gd name="T16" fmla="*/ 31 w 54"/>
                  <a:gd name="T17" fmla="*/ 73 h 88"/>
                  <a:gd name="T18" fmla="*/ 54 w 54"/>
                  <a:gd name="T19" fmla="*/ 36 h 88"/>
                  <a:gd name="T20" fmla="*/ 54 w 54"/>
                  <a:gd name="T21" fmla="*/ 27 h 88"/>
                  <a:gd name="T22" fmla="*/ 52 w 54"/>
                  <a:gd name="T23" fmla="*/ 0 h 88"/>
                  <a:gd name="T24" fmla="*/ 52 w 54"/>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8">
                    <a:moveTo>
                      <a:pt x="52" y="0"/>
                    </a:moveTo>
                    <a:cubicBezTo>
                      <a:pt x="54" y="27"/>
                      <a:pt x="54" y="27"/>
                      <a:pt x="54" y="27"/>
                    </a:cubicBezTo>
                    <a:cubicBezTo>
                      <a:pt x="54" y="36"/>
                      <a:pt x="54" y="36"/>
                      <a:pt x="54" y="36"/>
                    </a:cubicBezTo>
                    <a:cubicBezTo>
                      <a:pt x="54" y="52"/>
                      <a:pt x="45" y="66"/>
                      <a:pt x="31" y="73"/>
                    </a:cubicBezTo>
                    <a:cubicBezTo>
                      <a:pt x="0" y="88"/>
                      <a:pt x="0" y="88"/>
                      <a:pt x="0" y="88"/>
                    </a:cubicBezTo>
                    <a:cubicBezTo>
                      <a:pt x="0" y="88"/>
                      <a:pt x="0" y="88"/>
                      <a:pt x="0" y="88"/>
                    </a:cubicBezTo>
                    <a:cubicBezTo>
                      <a:pt x="0" y="88"/>
                      <a:pt x="0" y="88"/>
                      <a:pt x="0" y="88"/>
                    </a:cubicBezTo>
                    <a:cubicBezTo>
                      <a:pt x="0" y="88"/>
                      <a:pt x="0" y="88"/>
                      <a:pt x="0" y="88"/>
                    </a:cubicBezTo>
                    <a:cubicBezTo>
                      <a:pt x="31" y="73"/>
                      <a:pt x="31" y="73"/>
                      <a:pt x="31" y="73"/>
                    </a:cubicBezTo>
                    <a:cubicBezTo>
                      <a:pt x="45" y="66"/>
                      <a:pt x="54" y="52"/>
                      <a:pt x="54" y="36"/>
                    </a:cubicBezTo>
                    <a:cubicBezTo>
                      <a:pt x="54" y="27"/>
                      <a:pt x="54" y="27"/>
                      <a:pt x="54" y="27"/>
                    </a:cubicBezTo>
                    <a:cubicBezTo>
                      <a:pt x="52" y="0"/>
                      <a:pt x="52" y="0"/>
                      <a:pt x="52" y="0"/>
                    </a:cubicBezTo>
                    <a:cubicBezTo>
                      <a:pt x="52" y="0"/>
                      <a:pt x="52" y="0"/>
                      <a:pt x="52"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4" name="Freeform 113"/>
              <p:cNvSpPr/>
              <p:nvPr>
                <p:custDataLst>
                  <p:tags r:id="rId109"/>
                </p:custDataLst>
              </p:nvPr>
            </p:nvSpPr>
            <p:spPr bwMode="auto">
              <a:xfrm flipH="1">
                <a:off x="8589550" y="3282867"/>
                <a:ext cx="229689" cy="179391"/>
              </a:xfrm>
              <a:custGeom>
                <a:avLst/>
                <a:gdLst>
                  <a:gd name="T0" fmla="*/ 21 w 59"/>
                  <a:gd name="T1" fmla="*/ 0 h 46"/>
                  <a:gd name="T2" fmla="*/ 21 w 59"/>
                  <a:gd name="T3" fmla="*/ 0 h 46"/>
                  <a:gd name="T4" fmla="*/ 21 w 59"/>
                  <a:gd name="T5" fmla="*/ 0 h 46"/>
                  <a:gd name="T6" fmla="*/ 0 w 59"/>
                  <a:gd name="T7" fmla="*/ 6 h 46"/>
                  <a:gd name="T8" fmla="*/ 45 w 59"/>
                  <a:gd name="T9" fmla="*/ 46 h 46"/>
                  <a:gd name="T10" fmla="*/ 59 w 59"/>
                  <a:gd name="T11" fmla="*/ 18 h 46"/>
                  <a:gd name="T12" fmla="*/ 21 w 59"/>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59" h="46">
                    <a:moveTo>
                      <a:pt x="21" y="0"/>
                    </a:moveTo>
                    <a:cubicBezTo>
                      <a:pt x="21" y="0"/>
                      <a:pt x="21" y="0"/>
                      <a:pt x="21" y="0"/>
                    </a:cubicBezTo>
                    <a:cubicBezTo>
                      <a:pt x="21" y="0"/>
                      <a:pt x="21" y="0"/>
                      <a:pt x="21" y="0"/>
                    </a:cubicBezTo>
                    <a:cubicBezTo>
                      <a:pt x="21" y="0"/>
                      <a:pt x="14" y="2"/>
                      <a:pt x="0" y="6"/>
                    </a:cubicBezTo>
                    <a:cubicBezTo>
                      <a:pt x="0" y="6"/>
                      <a:pt x="17" y="22"/>
                      <a:pt x="45" y="46"/>
                    </a:cubicBezTo>
                    <a:cubicBezTo>
                      <a:pt x="49" y="37"/>
                      <a:pt x="54" y="27"/>
                      <a:pt x="59" y="18"/>
                    </a:cubicBezTo>
                    <a:cubicBezTo>
                      <a:pt x="47" y="14"/>
                      <a:pt x="34" y="8"/>
                      <a:pt x="21"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5" name="Freeform 114"/>
              <p:cNvSpPr/>
              <p:nvPr>
                <p:custDataLst>
                  <p:tags r:id="rId110"/>
                </p:custDataLst>
              </p:nvPr>
            </p:nvSpPr>
            <p:spPr bwMode="auto">
              <a:xfrm flipH="1">
                <a:off x="8420218" y="3001206"/>
                <a:ext cx="316870" cy="352077"/>
              </a:xfrm>
              <a:custGeom>
                <a:avLst/>
                <a:gdLst>
                  <a:gd name="T0" fmla="*/ 81 w 81"/>
                  <a:gd name="T1" fmla="*/ 0 h 90"/>
                  <a:gd name="T2" fmla="*/ 54 w 81"/>
                  <a:gd name="T3" fmla="*/ 11 h 90"/>
                  <a:gd name="T4" fmla="*/ 54 w 81"/>
                  <a:gd name="T5" fmla="*/ 20 h 90"/>
                  <a:gd name="T6" fmla="*/ 31 w 81"/>
                  <a:gd name="T7" fmla="*/ 57 h 90"/>
                  <a:gd name="T8" fmla="*/ 0 w 81"/>
                  <a:gd name="T9" fmla="*/ 72 h 90"/>
                  <a:gd name="T10" fmla="*/ 0 w 81"/>
                  <a:gd name="T11" fmla="*/ 72 h 90"/>
                  <a:gd name="T12" fmla="*/ 38 w 81"/>
                  <a:gd name="T13" fmla="*/ 90 h 90"/>
                  <a:gd name="T14" fmla="*/ 81 w 81"/>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90">
                    <a:moveTo>
                      <a:pt x="81" y="0"/>
                    </a:moveTo>
                    <a:cubicBezTo>
                      <a:pt x="54" y="11"/>
                      <a:pt x="54" y="11"/>
                      <a:pt x="54" y="11"/>
                    </a:cubicBezTo>
                    <a:cubicBezTo>
                      <a:pt x="54" y="20"/>
                      <a:pt x="54" y="20"/>
                      <a:pt x="54" y="20"/>
                    </a:cubicBezTo>
                    <a:cubicBezTo>
                      <a:pt x="54" y="36"/>
                      <a:pt x="45" y="50"/>
                      <a:pt x="31" y="57"/>
                    </a:cubicBezTo>
                    <a:cubicBezTo>
                      <a:pt x="0" y="72"/>
                      <a:pt x="0" y="72"/>
                      <a:pt x="0" y="72"/>
                    </a:cubicBezTo>
                    <a:cubicBezTo>
                      <a:pt x="0" y="72"/>
                      <a:pt x="0" y="72"/>
                      <a:pt x="0" y="72"/>
                    </a:cubicBezTo>
                    <a:cubicBezTo>
                      <a:pt x="13" y="80"/>
                      <a:pt x="26" y="86"/>
                      <a:pt x="38" y="90"/>
                    </a:cubicBezTo>
                    <a:cubicBezTo>
                      <a:pt x="55" y="61"/>
                      <a:pt x="76" y="33"/>
                      <a:pt x="81"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6" name="Freeform 115"/>
              <p:cNvSpPr/>
              <p:nvPr>
                <p:custDataLst>
                  <p:tags r:id="rId111"/>
                </p:custDataLst>
              </p:nvPr>
            </p:nvSpPr>
            <p:spPr bwMode="auto">
              <a:xfrm flipH="1">
                <a:off x="8819239" y="3306339"/>
                <a:ext cx="125742" cy="38560"/>
              </a:xfrm>
              <a:custGeom>
                <a:avLst/>
                <a:gdLst>
                  <a:gd name="T0" fmla="*/ 32 w 32"/>
                  <a:gd name="T1" fmla="*/ 0 h 10"/>
                  <a:gd name="T2" fmla="*/ 32 w 32"/>
                  <a:gd name="T3" fmla="*/ 0 h 10"/>
                  <a:gd name="T4" fmla="*/ 0 w 32"/>
                  <a:gd name="T5" fmla="*/ 10 h 10"/>
                  <a:gd name="T6" fmla="*/ 32 w 32"/>
                  <a:gd name="T7" fmla="*/ 0 h 10"/>
                  <a:gd name="T8" fmla="*/ 32 w 32"/>
                  <a:gd name="T9" fmla="*/ 0 h 10"/>
                  <a:gd name="T10" fmla="*/ 32 w 32"/>
                  <a:gd name="T11" fmla="*/ 0 h 10"/>
                </a:gdLst>
                <a:ahLst/>
                <a:cxnLst>
                  <a:cxn ang="0">
                    <a:pos x="T0" y="T1"/>
                  </a:cxn>
                  <a:cxn ang="0">
                    <a:pos x="T2" y="T3"/>
                  </a:cxn>
                  <a:cxn ang="0">
                    <a:pos x="T4" y="T5"/>
                  </a:cxn>
                  <a:cxn ang="0">
                    <a:pos x="T6" y="T7"/>
                  </a:cxn>
                  <a:cxn ang="0">
                    <a:pos x="T8" y="T9"/>
                  </a:cxn>
                  <a:cxn ang="0">
                    <a:pos x="T10" y="T11"/>
                  </a:cxn>
                </a:cxnLst>
                <a:rect l="0" t="0" r="r" b="b"/>
                <a:pathLst>
                  <a:path w="32" h="10">
                    <a:moveTo>
                      <a:pt x="32" y="0"/>
                    </a:moveTo>
                    <a:cubicBezTo>
                      <a:pt x="32" y="0"/>
                      <a:pt x="32" y="0"/>
                      <a:pt x="32" y="0"/>
                    </a:cubicBezTo>
                    <a:cubicBezTo>
                      <a:pt x="24" y="2"/>
                      <a:pt x="13" y="6"/>
                      <a:pt x="0" y="10"/>
                    </a:cubicBezTo>
                    <a:cubicBezTo>
                      <a:pt x="32" y="0"/>
                      <a:pt x="32" y="0"/>
                      <a:pt x="32" y="0"/>
                    </a:cubicBezTo>
                    <a:cubicBezTo>
                      <a:pt x="32" y="0"/>
                      <a:pt x="32" y="0"/>
                      <a:pt x="32" y="0"/>
                    </a:cubicBezTo>
                    <a:cubicBezTo>
                      <a:pt x="32" y="0"/>
                      <a:pt x="32" y="0"/>
                      <a:pt x="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7" name="Freeform 116"/>
              <p:cNvSpPr>
                <a:spLocks noEditPoints="1"/>
              </p:cNvSpPr>
              <p:nvPr>
                <p:custDataLst>
                  <p:tags r:id="rId112"/>
                </p:custDataLst>
              </p:nvPr>
            </p:nvSpPr>
            <p:spPr bwMode="auto">
              <a:xfrm flipH="1">
                <a:off x="9053957" y="3388491"/>
                <a:ext cx="11736" cy="3353"/>
              </a:xfrm>
              <a:custGeom>
                <a:avLst/>
                <a:gdLst>
                  <a:gd name="T0" fmla="*/ 2 w 3"/>
                  <a:gd name="T1" fmla="*/ 0 h 1"/>
                  <a:gd name="T2" fmla="*/ 0 w 3"/>
                  <a:gd name="T3" fmla="*/ 1 h 1"/>
                  <a:gd name="T4" fmla="*/ 2 w 3"/>
                  <a:gd name="T5" fmla="*/ 0 h 1"/>
                  <a:gd name="T6" fmla="*/ 3 w 3"/>
                  <a:gd name="T7" fmla="*/ 0 h 1"/>
                  <a:gd name="T8" fmla="*/ 3 w 3"/>
                  <a:gd name="T9" fmla="*/ 0 h 1"/>
                  <a:gd name="T10" fmla="*/ 3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2" y="0"/>
                      <a:pt x="1" y="0"/>
                      <a:pt x="0" y="1"/>
                    </a:cubicBezTo>
                    <a:cubicBezTo>
                      <a:pt x="1" y="0"/>
                      <a:pt x="2" y="0"/>
                      <a:pt x="2" y="0"/>
                    </a:cubicBezTo>
                    <a:moveTo>
                      <a:pt x="3" y="0"/>
                    </a:moveTo>
                    <a:cubicBezTo>
                      <a:pt x="3" y="0"/>
                      <a:pt x="3" y="0"/>
                      <a:pt x="3" y="0"/>
                    </a:cubicBezTo>
                    <a:cubicBezTo>
                      <a:pt x="3" y="0"/>
                      <a:pt x="3" y="0"/>
                      <a:pt x="3"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8" name="Freeform 117"/>
              <p:cNvSpPr/>
              <p:nvPr>
                <p:custDataLst>
                  <p:tags r:id="rId113"/>
                </p:custDataLst>
              </p:nvPr>
            </p:nvSpPr>
            <p:spPr bwMode="auto">
              <a:xfrm flipH="1">
                <a:off x="8334715" y="4283772"/>
                <a:ext cx="519732" cy="26825"/>
              </a:xfrm>
              <a:custGeom>
                <a:avLst/>
                <a:gdLst>
                  <a:gd name="T0" fmla="*/ 128 w 133"/>
                  <a:gd name="T1" fmla="*/ 0 h 7"/>
                  <a:gd name="T2" fmla="*/ 0 w 133"/>
                  <a:gd name="T3" fmla="*/ 1 h 7"/>
                  <a:gd name="T4" fmla="*/ 1 w 133"/>
                  <a:gd name="T5" fmla="*/ 7 h 7"/>
                  <a:gd name="T6" fmla="*/ 133 w 133"/>
                  <a:gd name="T7" fmla="*/ 7 h 7"/>
                  <a:gd name="T8" fmla="*/ 128 w 133"/>
                  <a:gd name="T9" fmla="*/ 0 h 7"/>
                </a:gdLst>
                <a:ahLst/>
                <a:cxnLst>
                  <a:cxn ang="0">
                    <a:pos x="T0" y="T1"/>
                  </a:cxn>
                  <a:cxn ang="0">
                    <a:pos x="T2" y="T3"/>
                  </a:cxn>
                  <a:cxn ang="0">
                    <a:pos x="T4" y="T5"/>
                  </a:cxn>
                  <a:cxn ang="0">
                    <a:pos x="T6" y="T7"/>
                  </a:cxn>
                  <a:cxn ang="0">
                    <a:pos x="T8" y="T9"/>
                  </a:cxn>
                </a:cxnLst>
                <a:rect l="0" t="0" r="r" b="b"/>
                <a:pathLst>
                  <a:path w="133" h="7">
                    <a:moveTo>
                      <a:pt x="128" y="0"/>
                    </a:moveTo>
                    <a:cubicBezTo>
                      <a:pt x="0" y="1"/>
                      <a:pt x="0" y="1"/>
                      <a:pt x="0" y="1"/>
                    </a:cubicBezTo>
                    <a:cubicBezTo>
                      <a:pt x="1" y="7"/>
                      <a:pt x="1" y="7"/>
                      <a:pt x="1" y="7"/>
                    </a:cubicBezTo>
                    <a:cubicBezTo>
                      <a:pt x="133" y="7"/>
                      <a:pt x="133" y="7"/>
                      <a:pt x="133" y="7"/>
                    </a:cubicBezTo>
                    <a:cubicBezTo>
                      <a:pt x="131" y="5"/>
                      <a:pt x="129" y="2"/>
                      <a:pt x="128"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9" name="Freeform 118"/>
              <p:cNvSpPr/>
              <p:nvPr>
                <p:custDataLst>
                  <p:tags r:id="rId114"/>
                </p:custDataLst>
              </p:nvPr>
            </p:nvSpPr>
            <p:spPr bwMode="auto">
              <a:xfrm flipH="1">
                <a:off x="8279388" y="4310597"/>
                <a:ext cx="571706" cy="140831"/>
              </a:xfrm>
              <a:custGeom>
                <a:avLst/>
                <a:gdLst>
                  <a:gd name="T0" fmla="*/ 132 w 146"/>
                  <a:gd name="T1" fmla="*/ 0 h 36"/>
                  <a:gd name="T2" fmla="*/ 0 w 146"/>
                  <a:gd name="T3" fmla="*/ 0 h 36"/>
                  <a:gd name="T4" fmla="*/ 3 w 146"/>
                  <a:gd name="T5" fmla="*/ 29 h 36"/>
                  <a:gd name="T6" fmla="*/ 29 w 146"/>
                  <a:gd name="T7" fmla="*/ 30 h 36"/>
                  <a:gd name="T8" fmla="*/ 30 w 146"/>
                  <a:gd name="T9" fmla="*/ 31 h 36"/>
                  <a:gd name="T10" fmla="*/ 30 w 146"/>
                  <a:gd name="T11" fmla="*/ 31 h 36"/>
                  <a:gd name="T12" fmla="*/ 73 w 146"/>
                  <a:gd name="T13" fmla="*/ 34 h 36"/>
                  <a:gd name="T14" fmla="*/ 80 w 146"/>
                  <a:gd name="T15" fmla="*/ 36 h 36"/>
                  <a:gd name="T16" fmla="*/ 81 w 146"/>
                  <a:gd name="T17" fmla="*/ 31 h 36"/>
                  <a:gd name="T18" fmla="*/ 89 w 146"/>
                  <a:gd name="T19" fmla="*/ 31 h 36"/>
                  <a:gd name="T20" fmla="*/ 146 w 146"/>
                  <a:gd name="T21" fmla="*/ 31 h 36"/>
                  <a:gd name="T22" fmla="*/ 133 w 146"/>
                  <a:gd name="T23" fmla="*/ 2 h 36"/>
                  <a:gd name="T24" fmla="*/ 132 w 14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 h="36">
                    <a:moveTo>
                      <a:pt x="132" y="0"/>
                    </a:moveTo>
                    <a:cubicBezTo>
                      <a:pt x="0" y="0"/>
                      <a:pt x="0" y="0"/>
                      <a:pt x="0" y="0"/>
                    </a:cubicBezTo>
                    <a:cubicBezTo>
                      <a:pt x="3" y="29"/>
                      <a:pt x="3" y="29"/>
                      <a:pt x="3" y="29"/>
                    </a:cubicBezTo>
                    <a:cubicBezTo>
                      <a:pt x="29" y="30"/>
                      <a:pt x="29" y="30"/>
                      <a:pt x="29" y="30"/>
                    </a:cubicBezTo>
                    <a:cubicBezTo>
                      <a:pt x="29" y="30"/>
                      <a:pt x="30" y="30"/>
                      <a:pt x="30" y="31"/>
                    </a:cubicBezTo>
                    <a:cubicBezTo>
                      <a:pt x="30" y="31"/>
                      <a:pt x="30" y="31"/>
                      <a:pt x="30" y="31"/>
                    </a:cubicBezTo>
                    <a:cubicBezTo>
                      <a:pt x="73" y="34"/>
                      <a:pt x="73" y="34"/>
                      <a:pt x="73" y="34"/>
                    </a:cubicBezTo>
                    <a:cubicBezTo>
                      <a:pt x="73" y="34"/>
                      <a:pt x="76" y="35"/>
                      <a:pt x="80" y="36"/>
                    </a:cubicBezTo>
                    <a:cubicBezTo>
                      <a:pt x="81" y="31"/>
                      <a:pt x="81" y="31"/>
                      <a:pt x="81" y="31"/>
                    </a:cubicBezTo>
                    <a:cubicBezTo>
                      <a:pt x="89" y="31"/>
                      <a:pt x="89" y="31"/>
                      <a:pt x="89" y="31"/>
                    </a:cubicBezTo>
                    <a:cubicBezTo>
                      <a:pt x="146" y="31"/>
                      <a:pt x="146" y="31"/>
                      <a:pt x="146" y="31"/>
                    </a:cubicBezTo>
                    <a:cubicBezTo>
                      <a:pt x="143" y="20"/>
                      <a:pt x="139" y="10"/>
                      <a:pt x="133" y="2"/>
                    </a:cubicBezTo>
                    <a:cubicBezTo>
                      <a:pt x="133" y="1"/>
                      <a:pt x="132" y="1"/>
                      <a:pt x="132"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0" name="Freeform 119"/>
              <p:cNvSpPr/>
              <p:nvPr>
                <p:custDataLst>
                  <p:tags r:id="rId115"/>
                </p:custDataLst>
              </p:nvPr>
            </p:nvSpPr>
            <p:spPr bwMode="auto">
              <a:xfrm flipH="1">
                <a:off x="8452073" y="4116116"/>
                <a:ext cx="422492" cy="41913"/>
              </a:xfrm>
              <a:custGeom>
                <a:avLst/>
                <a:gdLst>
                  <a:gd name="T0" fmla="*/ 99 w 108"/>
                  <a:gd name="T1" fmla="*/ 0 h 11"/>
                  <a:gd name="T2" fmla="*/ 0 w 108"/>
                  <a:gd name="T3" fmla="*/ 0 h 11"/>
                  <a:gd name="T4" fmla="*/ 1 w 108"/>
                  <a:gd name="T5" fmla="*/ 11 h 11"/>
                  <a:gd name="T6" fmla="*/ 108 w 108"/>
                  <a:gd name="T7" fmla="*/ 10 h 11"/>
                  <a:gd name="T8" fmla="*/ 99 w 108"/>
                  <a:gd name="T9" fmla="*/ 0 h 11"/>
                </a:gdLst>
                <a:ahLst/>
                <a:cxnLst>
                  <a:cxn ang="0">
                    <a:pos x="T0" y="T1"/>
                  </a:cxn>
                  <a:cxn ang="0">
                    <a:pos x="T2" y="T3"/>
                  </a:cxn>
                  <a:cxn ang="0">
                    <a:pos x="T4" y="T5"/>
                  </a:cxn>
                  <a:cxn ang="0">
                    <a:pos x="T6" y="T7"/>
                  </a:cxn>
                  <a:cxn ang="0">
                    <a:pos x="T8" y="T9"/>
                  </a:cxn>
                </a:cxnLst>
                <a:rect l="0" t="0" r="r" b="b"/>
                <a:pathLst>
                  <a:path w="108" h="11">
                    <a:moveTo>
                      <a:pt x="99" y="0"/>
                    </a:moveTo>
                    <a:cubicBezTo>
                      <a:pt x="0" y="0"/>
                      <a:pt x="0" y="0"/>
                      <a:pt x="0" y="0"/>
                    </a:cubicBezTo>
                    <a:cubicBezTo>
                      <a:pt x="1" y="11"/>
                      <a:pt x="1" y="11"/>
                      <a:pt x="1" y="11"/>
                    </a:cubicBezTo>
                    <a:cubicBezTo>
                      <a:pt x="108" y="10"/>
                      <a:pt x="108" y="10"/>
                      <a:pt x="108" y="10"/>
                    </a:cubicBezTo>
                    <a:cubicBezTo>
                      <a:pt x="105" y="7"/>
                      <a:pt x="102" y="3"/>
                      <a:pt x="99"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1" name="Freeform 120"/>
              <p:cNvSpPr/>
              <p:nvPr>
                <p:custDataLst>
                  <p:tags r:id="rId116"/>
                </p:custDataLst>
              </p:nvPr>
            </p:nvSpPr>
            <p:spPr bwMode="auto">
              <a:xfrm flipH="1">
                <a:off x="8354832" y="4154676"/>
                <a:ext cx="514703" cy="132447"/>
              </a:xfrm>
              <a:custGeom>
                <a:avLst/>
                <a:gdLst>
                  <a:gd name="T0" fmla="*/ 107 w 132"/>
                  <a:gd name="T1" fmla="*/ 0 h 34"/>
                  <a:gd name="T2" fmla="*/ 0 w 132"/>
                  <a:gd name="T3" fmla="*/ 1 h 34"/>
                  <a:gd name="T4" fmla="*/ 4 w 132"/>
                  <a:gd name="T5" fmla="*/ 34 h 34"/>
                  <a:gd name="T6" fmla="*/ 132 w 132"/>
                  <a:gd name="T7" fmla="*/ 33 h 34"/>
                  <a:gd name="T8" fmla="*/ 107 w 132"/>
                  <a:gd name="T9" fmla="*/ 0 h 34"/>
                </a:gdLst>
                <a:ahLst/>
                <a:cxnLst>
                  <a:cxn ang="0">
                    <a:pos x="T0" y="T1"/>
                  </a:cxn>
                  <a:cxn ang="0">
                    <a:pos x="T2" y="T3"/>
                  </a:cxn>
                  <a:cxn ang="0">
                    <a:pos x="T4" y="T5"/>
                  </a:cxn>
                  <a:cxn ang="0">
                    <a:pos x="T6" y="T7"/>
                  </a:cxn>
                  <a:cxn ang="0">
                    <a:pos x="T8" y="T9"/>
                  </a:cxn>
                </a:cxnLst>
                <a:rect l="0" t="0" r="r" b="b"/>
                <a:pathLst>
                  <a:path w="132" h="34">
                    <a:moveTo>
                      <a:pt x="107" y="0"/>
                    </a:moveTo>
                    <a:cubicBezTo>
                      <a:pt x="0" y="1"/>
                      <a:pt x="0" y="1"/>
                      <a:pt x="0" y="1"/>
                    </a:cubicBezTo>
                    <a:cubicBezTo>
                      <a:pt x="4" y="34"/>
                      <a:pt x="4" y="34"/>
                      <a:pt x="4" y="34"/>
                    </a:cubicBezTo>
                    <a:cubicBezTo>
                      <a:pt x="132" y="33"/>
                      <a:pt x="132" y="33"/>
                      <a:pt x="132" y="33"/>
                    </a:cubicBezTo>
                    <a:cubicBezTo>
                      <a:pt x="124" y="22"/>
                      <a:pt x="115" y="11"/>
                      <a:pt x="107"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2" name="Freeform 121"/>
              <p:cNvSpPr/>
              <p:nvPr>
                <p:custDataLst>
                  <p:tags r:id="rId117"/>
                </p:custDataLst>
              </p:nvPr>
            </p:nvSpPr>
            <p:spPr bwMode="auto">
              <a:xfrm flipH="1">
                <a:off x="8487281" y="3349930"/>
                <a:ext cx="886899" cy="855044"/>
              </a:xfrm>
              <a:custGeom>
                <a:avLst/>
                <a:gdLst>
                  <a:gd name="T0" fmla="*/ 109 w 227"/>
                  <a:gd name="T1" fmla="*/ 0 h 219"/>
                  <a:gd name="T2" fmla="*/ 82 w 227"/>
                  <a:gd name="T3" fmla="*/ 10 h 219"/>
                  <a:gd name="T4" fmla="*/ 82 w 227"/>
                  <a:gd name="T5" fmla="*/ 10 h 219"/>
                  <a:gd name="T6" fmla="*/ 81 w 227"/>
                  <a:gd name="T7" fmla="*/ 10 h 219"/>
                  <a:gd name="T8" fmla="*/ 79 w 227"/>
                  <a:gd name="T9" fmla="*/ 11 h 219"/>
                  <a:gd name="T10" fmla="*/ 79 w 227"/>
                  <a:gd name="T11" fmla="*/ 11 h 219"/>
                  <a:gd name="T12" fmla="*/ 79 w 227"/>
                  <a:gd name="T13" fmla="*/ 11 h 219"/>
                  <a:gd name="T14" fmla="*/ 18 w 227"/>
                  <a:gd name="T15" fmla="*/ 73 h 219"/>
                  <a:gd name="T16" fmla="*/ 0 w 227"/>
                  <a:gd name="T17" fmla="*/ 191 h 219"/>
                  <a:gd name="T18" fmla="*/ 7 w 227"/>
                  <a:gd name="T19" fmla="*/ 193 h 219"/>
                  <a:gd name="T20" fmla="*/ 7 w 227"/>
                  <a:gd name="T21" fmla="*/ 193 h 219"/>
                  <a:gd name="T22" fmla="*/ 7 w 227"/>
                  <a:gd name="T23" fmla="*/ 193 h 219"/>
                  <a:gd name="T24" fmla="*/ 7 w 227"/>
                  <a:gd name="T25" fmla="*/ 193 h 219"/>
                  <a:gd name="T26" fmla="*/ 91 w 227"/>
                  <a:gd name="T27" fmla="*/ 214 h 219"/>
                  <a:gd name="T28" fmla="*/ 110 w 227"/>
                  <a:gd name="T29" fmla="*/ 219 h 219"/>
                  <a:gd name="T30" fmla="*/ 120 w 227"/>
                  <a:gd name="T31" fmla="*/ 125 h 219"/>
                  <a:gd name="T32" fmla="*/ 128 w 227"/>
                  <a:gd name="T33" fmla="*/ 196 h 219"/>
                  <a:gd name="T34" fmla="*/ 227 w 227"/>
                  <a:gd name="T35" fmla="*/ 196 h 219"/>
                  <a:gd name="T36" fmla="*/ 175 w 227"/>
                  <a:gd name="T37" fmla="*/ 68 h 219"/>
                  <a:gd name="T38" fmla="*/ 109 w 227"/>
                  <a:gd name="T3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7" h="219">
                    <a:moveTo>
                      <a:pt x="109" y="0"/>
                    </a:moveTo>
                    <a:cubicBezTo>
                      <a:pt x="101" y="2"/>
                      <a:pt x="92" y="6"/>
                      <a:pt x="82" y="10"/>
                    </a:cubicBezTo>
                    <a:cubicBezTo>
                      <a:pt x="82" y="10"/>
                      <a:pt x="82" y="10"/>
                      <a:pt x="82" y="10"/>
                    </a:cubicBezTo>
                    <a:cubicBezTo>
                      <a:pt x="82" y="10"/>
                      <a:pt x="82" y="10"/>
                      <a:pt x="81" y="10"/>
                    </a:cubicBezTo>
                    <a:cubicBezTo>
                      <a:pt x="81" y="10"/>
                      <a:pt x="80" y="10"/>
                      <a:pt x="79" y="11"/>
                    </a:cubicBezTo>
                    <a:cubicBezTo>
                      <a:pt x="79" y="11"/>
                      <a:pt x="79" y="11"/>
                      <a:pt x="79" y="11"/>
                    </a:cubicBezTo>
                    <a:cubicBezTo>
                      <a:pt x="79" y="11"/>
                      <a:pt x="79" y="11"/>
                      <a:pt x="79" y="11"/>
                    </a:cubicBezTo>
                    <a:cubicBezTo>
                      <a:pt x="25" y="31"/>
                      <a:pt x="18" y="73"/>
                      <a:pt x="18" y="73"/>
                    </a:cubicBezTo>
                    <a:cubicBezTo>
                      <a:pt x="0" y="191"/>
                      <a:pt x="0" y="191"/>
                      <a:pt x="0" y="191"/>
                    </a:cubicBezTo>
                    <a:cubicBezTo>
                      <a:pt x="7" y="193"/>
                      <a:pt x="7" y="193"/>
                      <a:pt x="7" y="193"/>
                    </a:cubicBezTo>
                    <a:cubicBezTo>
                      <a:pt x="7" y="193"/>
                      <a:pt x="7" y="193"/>
                      <a:pt x="7" y="193"/>
                    </a:cubicBezTo>
                    <a:cubicBezTo>
                      <a:pt x="7" y="193"/>
                      <a:pt x="7" y="193"/>
                      <a:pt x="7" y="193"/>
                    </a:cubicBezTo>
                    <a:cubicBezTo>
                      <a:pt x="7" y="193"/>
                      <a:pt x="7" y="193"/>
                      <a:pt x="7" y="193"/>
                    </a:cubicBezTo>
                    <a:cubicBezTo>
                      <a:pt x="91" y="214"/>
                      <a:pt x="91" y="214"/>
                      <a:pt x="91" y="214"/>
                    </a:cubicBezTo>
                    <a:cubicBezTo>
                      <a:pt x="110" y="219"/>
                      <a:pt x="110" y="219"/>
                      <a:pt x="110" y="219"/>
                    </a:cubicBezTo>
                    <a:cubicBezTo>
                      <a:pt x="120" y="125"/>
                      <a:pt x="120" y="125"/>
                      <a:pt x="120" y="125"/>
                    </a:cubicBezTo>
                    <a:cubicBezTo>
                      <a:pt x="128" y="196"/>
                      <a:pt x="128" y="196"/>
                      <a:pt x="128" y="196"/>
                    </a:cubicBezTo>
                    <a:cubicBezTo>
                      <a:pt x="227" y="196"/>
                      <a:pt x="227" y="196"/>
                      <a:pt x="227" y="196"/>
                    </a:cubicBezTo>
                    <a:cubicBezTo>
                      <a:pt x="196" y="156"/>
                      <a:pt x="168" y="116"/>
                      <a:pt x="175" y="68"/>
                    </a:cubicBezTo>
                    <a:cubicBezTo>
                      <a:pt x="151" y="47"/>
                      <a:pt x="128" y="24"/>
                      <a:pt x="109" y="0"/>
                    </a:cubicBezTo>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3" name="Freeform 122"/>
              <p:cNvSpPr>
                <a:spLocks noEditPoints="1"/>
              </p:cNvSpPr>
              <p:nvPr>
                <p:custDataLst>
                  <p:tags r:id="rId118"/>
                </p:custDataLst>
              </p:nvPr>
            </p:nvSpPr>
            <p:spPr bwMode="auto">
              <a:xfrm flipH="1">
                <a:off x="6520681" y="4706264"/>
                <a:ext cx="3487237" cy="1212149"/>
              </a:xfrm>
              <a:custGeom>
                <a:avLst/>
                <a:gdLst>
                  <a:gd name="T0" fmla="*/ 440 w 892"/>
                  <a:gd name="T1" fmla="*/ 310 h 310"/>
                  <a:gd name="T2" fmla="*/ 441 w 892"/>
                  <a:gd name="T3" fmla="*/ 310 h 310"/>
                  <a:gd name="T4" fmla="*/ 441 w 892"/>
                  <a:gd name="T5" fmla="*/ 310 h 310"/>
                  <a:gd name="T6" fmla="*/ 437 w 892"/>
                  <a:gd name="T7" fmla="*/ 310 h 310"/>
                  <a:gd name="T8" fmla="*/ 437 w 892"/>
                  <a:gd name="T9" fmla="*/ 310 h 310"/>
                  <a:gd name="T10" fmla="*/ 436 w 892"/>
                  <a:gd name="T11" fmla="*/ 310 h 310"/>
                  <a:gd name="T12" fmla="*/ 436 w 892"/>
                  <a:gd name="T13" fmla="*/ 310 h 310"/>
                  <a:gd name="T14" fmla="*/ 436 w 892"/>
                  <a:gd name="T15" fmla="*/ 310 h 310"/>
                  <a:gd name="T16" fmla="*/ 444 w 892"/>
                  <a:gd name="T17" fmla="*/ 310 h 310"/>
                  <a:gd name="T18" fmla="*/ 444 w 892"/>
                  <a:gd name="T19" fmla="*/ 310 h 310"/>
                  <a:gd name="T20" fmla="*/ 445 w 892"/>
                  <a:gd name="T21" fmla="*/ 310 h 310"/>
                  <a:gd name="T22" fmla="*/ 445 w 892"/>
                  <a:gd name="T23" fmla="*/ 310 h 310"/>
                  <a:gd name="T24" fmla="*/ 446 w 892"/>
                  <a:gd name="T25" fmla="*/ 310 h 310"/>
                  <a:gd name="T26" fmla="*/ 432 w 892"/>
                  <a:gd name="T27" fmla="*/ 310 h 310"/>
                  <a:gd name="T28" fmla="*/ 447 w 892"/>
                  <a:gd name="T29" fmla="*/ 310 h 310"/>
                  <a:gd name="T30" fmla="*/ 448 w 892"/>
                  <a:gd name="T31" fmla="*/ 310 h 310"/>
                  <a:gd name="T32" fmla="*/ 448 w 892"/>
                  <a:gd name="T33" fmla="*/ 310 h 310"/>
                  <a:gd name="T34" fmla="*/ 449 w 892"/>
                  <a:gd name="T35" fmla="*/ 310 h 310"/>
                  <a:gd name="T36" fmla="*/ 450 w 892"/>
                  <a:gd name="T37" fmla="*/ 310 h 310"/>
                  <a:gd name="T38" fmla="*/ 140 w 892"/>
                  <a:gd name="T39" fmla="*/ 306 h 310"/>
                  <a:gd name="T40" fmla="*/ 0 w 892"/>
                  <a:gd name="T41" fmla="*/ 225 h 310"/>
                  <a:gd name="T42" fmla="*/ 0 w 892"/>
                  <a:gd name="T43" fmla="*/ 225 h 310"/>
                  <a:gd name="T44" fmla="*/ 879 w 892"/>
                  <a:gd name="T45" fmla="*/ 225 h 310"/>
                  <a:gd name="T46" fmla="*/ 0 w 892"/>
                  <a:gd name="T47" fmla="*/ 225 h 310"/>
                  <a:gd name="T48" fmla="*/ 0 w 892"/>
                  <a:gd name="T49" fmla="*/ 224 h 310"/>
                  <a:gd name="T50" fmla="*/ 0 w 892"/>
                  <a:gd name="T51" fmla="*/ 224 h 310"/>
                  <a:gd name="T52" fmla="*/ 0 w 892"/>
                  <a:gd name="T53" fmla="*/ 224 h 310"/>
                  <a:gd name="T54" fmla="*/ 0 w 892"/>
                  <a:gd name="T55" fmla="*/ 224 h 310"/>
                  <a:gd name="T56" fmla="*/ 0 w 892"/>
                  <a:gd name="T57" fmla="*/ 224 h 310"/>
                  <a:gd name="T58" fmla="*/ 0 w 892"/>
                  <a:gd name="T59" fmla="*/ 224 h 310"/>
                  <a:gd name="T60" fmla="*/ 0 w 892"/>
                  <a:gd name="T61" fmla="*/ 224 h 310"/>
                  <a:gd name="T62" fmla="*/ 0 w 892"/>
                  <a:gd name="T63" fmla="*/ 224 h 310"/>
                  <a:gd name="T64" fmla="*/ 0 w 892"/>
                  <a:gd name="T65" fmla="*/ 224 h 310"/>
                  <a:gd name="T66" fmla="*/ 0 w 892"/>
                  <a:gd name="T67" fmla="*/ 224 h 310"/>
                  <a:gd name="T68" fmla="*/ 0 w 892"/>
                  <a:gd name="T69" fmla="*/ 223 h 310"/>
                  <a:gd name="T70" fmla="*/ 0 w 892"/>
                  <a:gd name="T71" fmla="*/ 223 h 310"/>
                  <a:gd name="T72" fmla="*/ 0 w 892"/>
                  <a:gd name="T73" fmla="*/ 223 h 310"/>
                  <a:gd name="T74" fmla="*/ 0 w 892"/>
                  <a:gd name="T75" fmla="*/ 223 h 310"/>
                  <a:gd name="T76" fmla="*/ 879 w 892"/>
                  <a:gd name="T77" fmla="*/ 223 h 310"/>
                  <a:gd name="T78" fmla="*/ 879 w 892"/>
                  <a:gd name="T79" fmla="*/ 223 h 310"/>
                  <a:gd name="T80" fmla="*/ 0 w 892"/>
                  <a:gd name="T81" fmla="*/ 223 h 310"/>
                  <a:gd name="T82" fmla="*/ 0 w 892"/>
                  <a:gd name="T83" fmla="*/ 223 h 310"/>
                  <a:gd name="T84" fmla="*/ 0 w 892"/>
                  <a:gd name="T85" fmla="*/ 223 h 310"/>
                  <a:gd name="T86" fmla="*/ 879 w 892"/>
                  <a:gd name="T87" fmla="*/ 223 h 310"/>
                  <a:gd name="T88" fmla="*/ 879 w 892"/>
                  <a:gd name="T89" fmla="*/ 223 h 310"/>
                  <a:gd name="T90" fmla="*/ 879 w 892"/>
                  <a:gd name="T91" fmla="*/ 222 h 310"/>
                  <a:gd name="T92" fmla="*/ 879 w 892"/>
                  <a:gd name="T93" fmla="*/ 222 h 310"/>
                  <a:gd name="T94" fmla="*/ 25 w 892"/>
                  <a:gd name="T95" fmla="*/ 162 h 310"/>
                  <a:gd name="T96" fmla="*/ 892 w 892"/>
                  <a:gd name="T97" fmla="*/ 113 h 310"/>
                  <a:gd name="T98" fmla="*/ 892 w 892"/>
                  <a:gd name="T99" fmla="*/ 112 h 310"/>
                  <a:gd name="T100" fmla="*/ 892 w 892"/>
                  <a:gd name="T101" fmla="*/ 112 h 310"/>
                  <a:gd name="T102" fmla="*/ 892 w 892"/>
                  <a:gd name="T103" fmla="*/ 112 h 310"/>
                  <a:gd name="T104" fmla="*/ 892 w 892"/>
                  <a:gd name="T105" fmla="*/ 111 h 310"/>
                  <a:gd name="T106" fmla="*/ 892 w 892"/>
                  <a:gd name="T107" fmla="*/ 111 h 310"/>
                  <a:gd name="T108" fmla="*/ 892 w 892"/>
                  <a:gd name="T109" fmla="*/ 111 h 310"/>
                  <a:gd name="T110" fmla="*/ 892 w 892"/>
                  <a:gd name="T111" fmla="*/ 111 h 310"/>
                  <a:gd name="T112" fmla="*/ 892 w 892"/>
                  <a:gd name="T113" fmla="*/ 111 h 310"/>
                  <a:gd name="T114" fmla="*/ 892 w 892"/>
                  <a:gd name="T115" fmla="*/ 110 h 310"/>
                  <a:gd name="T116" fmla="*/ 892 w 892"/>
                  <a:gd name="T117" fmla="*/ 110 h 310"/>
                  <a:gd name="T118" fmla="*/ 307 w 892"/>
                  <a:gd name="T119"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2" h="310">
                    <a:moveTo>
                      <a:pt x="439" y="310"/>
                    </a:moveTo>
                    <a:cubicBezTo>
                      <a:pt x="439" y="310"/>
                      <a:pt x="439" y="310"/>
                      <a:pt x="439" y="310"/>
                    </a:cubicBezTo>
                    <a:cubicBezTo>
                      <a:pt x="439" y="310"/>
                      <a:pt x="439" y="310"/>
                      <a:pt x="439" y="310"/>
                    </a:cubicBezTo>
                    <a:moveTo>
                      <a:pt x="440" y="310"/>
                    </a:moveTo>
                    <a:cubicBezTo>
                      <a:pt x="440" y="310"/>
                      <a:pt x="440" y="310"/>
                      <a:pt x="440" y="310"/>
                    </a:cubicBezTo>
                    <a:cubicBezTo>
                      <a:pt x="440" y="310"/>
                      <a:pt x="440" y="310"/>
                      <a:pt x="440" y="310"/>
                    </a:cubicBezTo>
                    <a:moveTo>
                      <a:pt x="439" y="310"/>
                    </a:moveTo>
                    <a:cubicBezTo>
                      <a:pt x="439" y="310"/>
                      <a:pt x="439" y="310"/>
                      <a:pt x="439" y="310"/>
                    </a:cubicBezTo>
                    <a:cubicBezTo>
                      <a:pt x="439" y="310"/>
                      <a:pt x="439" y="310"/>
                      <a:pt x="439"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41" y="310"/>
                    </a:moveTo>
                    <a:cubicBezTo>
                      <a:pt x="441" y="310"/>
                      <a:pt x="441" y="310"/>
                      <a:pt x="441" y="310"/>
                    </a:cubicBezTo>
                    <a:cubicBezTo>
                      <a:pt x="441" y="310"/>
                      <a:pt x="441" y="310"/>
                      <a:pt x="441" y="310"/>
                    </a:cubicBezTo>
                    <a:moveTo>
                      <a:pt x="438" y="310"/>
                    </a:moveTo>
                    <a:cubicBezTo>
                      <a:pt x="438" y="310"/>
                      <a:pt x="438" y="310"/>
                      <a:pt x="438" y="310"/>
                    </a:cubicBezTo>
                    <a:cubicBezTo>
                      <a:pt x="438" y="310"/>
                      <a:pt x="438" y="310"/>
                      <a:pt x="438" y="310"/>
                    </a:cubicBezTo>
                    <a:moveTo>
                      <a:pt x="437" y="310"/>
                    </a:moveTo>
                    <a:cubicBezTo>
                      <a:pt x="437" y="310"/>
                      <a:pt x="438" y="310"/>
                      <a:pt x="438" y="310"/>
                    </a:cubicBezTo>
                    <a:cubicBezTo>
                      <a:pt x="438" y="310"/>
                      <a:pt x="437" y="310"/>
                      <a:pt x="437" y="310"/>
                    </a:cubicBezTo>
                    <a:moveTo>
                      <a:pt x="442" y="310"/>
                    </a:moveTo>
                    <a:cubicBezTo>
                      <a:pt x="442" y="310"/>
                      <a:pt x="442" y="310"/>
                      <a:pt x="442" y="310"/>
                    </a:cubicBezTo>
                    <a:cubicBezTo>
                      <a:pt x="442" y="310"/>
                      <a:pt x="442" y="310"/>
                      <a:pt x="442" y="310"/>
                    </a:cubicBezTo>
                    <a:moveTo>
                      <a:pt x="437" y="310"/>
                    </a:moveTo>
                    <a:cubicBezTo>
                      <a:pt x="437" y="310"/>
                      <a:pt x="437" y="310"/>
                      <a:pt x="437" y="310"/>
                    </a:cubicBezTo>
                    <a:cubicBezTo>
                      <a:pt x="437" y="310"/>
                      <a:pt x="437" y="310"/>
                      <a:pt x="437" y="310"/>
                    </a:cubicBezTo>
                    <a:moveTo>
                      <a:pt x="442" y="310"/>
                    </a:moveTo>
                    <a:cubicBezTo>
                      <a:pt x="442" y="310"/>
                      <a:pt x="442" y="310"/>
                      <a:pt x="442" y="310"/>
                    </a:cubicBezTo>
                    <a:cubicBezTo>
                      <a:pt x="442" y="310"/>
                      <a:pt x="442" y="310"/>
                      <a:pt x="442" y="310"/>
                    </a:cubicBezTo>
                    <a:moveTo>
                      <a:pt x="436" y="310"/>
                    </a:moveTo>
                    <a:cubicBezTo>
                      <a:pt x="436" y="310"/>
                      <a:pt x="437" y="310"/>
                      <a:pt x="437" y="310"/>
                    </a:cubicBezTo>
                    <a:cubicBezTo>
                      <a:pt x="437" y="310"/>
                      <a:pt x="437"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43" y="310"/>
                    </a:moveTo>
                    <a:cubicBezTo>
                      <a:pt x="443" y="310"/>
                      <a:pt x="443" y="310"/>
                      <a:pt x="443" y="310"/>
                    </a:cubicBezTo>
                    <a:cubicBezTo>
                      <a:pt x="443" y="310"/>
                      <a:pt x="443" y="310"/>
                      <a:pt x="443" y="310"/>
                    </a:cubicBezTo>
                    <a:moveTo>
                      <a:pt x="436" y="310"/>
                    </a:moveTo>
                    <a:cubicBezTo>
                      <a:pt x="436" y="310"/>
                      <a:pt x="436" y="310"/>
                      <a:pt x="436" y="310"/>
                    </a:cubicBezTo>
                    <a:cubicBezTo>
                      <a:pt x="436" y="310"/>
                      <a:pt x="436" y="310"/>
                      <a:pt x="436"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5" y="310"/>
                    </a:moveTo>
                    <a:cubicBezTo>
                      <a:pt x="435" y="310"/>
                      <a:pt x="435" y="310"/>
                      <a:pt x="435" y="310"/>
                    </a:cubicBezTo>
                    <a:cubicBezTo>
                      <a:pt x="435" y="310"/>
                      <a:pt x="435" y="310"/>
                      <a:pt x="435" y="310"/>
                    </a:cubicBezTo>
                    <a:moveTo>
                      <a:pt x="444" y="310"/>
                    </a:moveTo>
                    <a:cubicBezTo>
                      <a:pt x="444" y="310"/>
                      <a:pt x="444" y="310"/>
                      <a:pt x="444" y="310"/>
                    </a:cubicBezTo>
                    <a:cubicBezTo>
                      <a:pt x="444" y="310"/>
                      <a:pt x="444" y="310"/>
                      <a:pt x="444" y="310"/>
                    </a:cubicBezTo>
                    <a:moveTo>
                      <a:pt x="434" y="310"/>
                    </a:moveTo>
                    <a:cubicBezTo>
                      <a:pt x="434" y="310"/>
                      <a:pt x="434" y="310"/>
                      <a:pt x="435" y="310"/>
                    </a:cubicBezTo>
                    <a:cubicBezTo>
                      <a:pt x="434" y="310"/>
                      <a:pt x="434" y="310"/>
                      <a:pt x="434" y="310"/>
                    </a:cubicBezTo>
                    <a:moveTo>
                      <a:pt x="445" y="310"/>
                    </a:moveTo>
                    <a:cubicBezTo>
                      <a:pt x="445" y="310"/>
                      <a:pt x="445" y="310"/>
                      <a:pt x="445" y="310"/>
                    </a:cubicBezTo>
                    <a:cubicBezTo>
                      <a:pt x="445" y="310"/>
                      <a:pt x="445" y="310"/>
                      <a:pt x="445" y="310"/>
                    </a:cubicBezTo>
                    <a:moveTo>
                      <a:pt x="434" y="310"/>
                    </a:moveTo>
                    <a:cubicBezTo>
                      <a:pt x="434" y="310"/>
                      <a:pt x="434" y="310"/>
                      <a:pt x="434" y="310"/>
                    </a:cubicBezTo>
                    <a:cubicBezTo>
                      <a:pt x="434" y="310"/>
                      <a:pt x="434" y="310"/>
                      <a:pt x="434" y="310"/>
                    </a:cubicBezTo>
                    <a:moveTo>
                      <a:pt x="445" y="310"/>
                    </a:moveTo>
                    <a:cubicBezTo>
                      <a:pt x="445" y="310"/>
                      <a:pt x="445" y="310"/>
                      <a:pt x="445" y="310"/>
                    </a:cubicBezTo>
                    <a:cubicBezTo>
                      <a:pt x="445" y="310"/>
                      <a:pt x="445" y="310"/>
                      <a:pt x="445" y="310"/>
                    </a:cubicBezTo>
                    <a:moveTo>
                      <a:pt x="433" y="310"/>
                    </a:moveTo>
                    <a:cubicBezTo>
                      <a:pt x="434" y="310"/>
                      <a:pt x="434" y="310"/>
                      <a:pt x="434" y="310"/>
                    </a:cubicBezTo>
                    <a:cubicBezTo>
                      <a:pt x="434" y="310"/>
                      <a:pt x="434" y="310"/>
                      <a:pt x="433" y="310"/>
                    </a:cubicBezTo>
                    <a:moveTo>
                      <a:pt x="446" y="310"/>
                    </a:moveTo>
                    <a:cubicBezTo>
                      <a:pt x="446" y="310"/>
                      <a:pt x="446" y="310"/>
                      <a:pt x="446" y="310"/>
                    </a:cubicBezTo>
                    <a:cubicBezTo>
                      <a:pt x="446" y="310"/>
                      <a:pt x="446" y="310"/>
                      <a:pt x="446" y="310"/>
                    </a:cubicBezTo>
                    <a:moveTo>
                      <a:pt x="447" y="310"/>
                    </a:moveTo>
                    <a:cubicBezTo>
                      <a:pt x="447" y="310"/>
                      <a:pt x="446" y="310"/>
                      <a:pt x="446" y="310"/>
                    </a:cubicBezTo>
                    <a:cubicBezTo>
                      <a:pt x="446" y="310"/>
                      <a:pt x="447" y="310"/>
                      <a:pt x="447" y="310"/>
                    </a:cubicBezTo>
                    <a:moveTo>
                      <a:pt x="432" y="310"/>
                    </a:moveTo>
                    <a:cubicBezTo>
                      <a:pt x="433" y="310"/>
                      <a:pt x="433" y="310"/>
                      <a:pt x="433" y="310"/>
                    </a:cubicBezTo>
                    <a:cubicBezTo>
                      <a:pt x="433" y="310"/>
                      <a:pt x="433" y="310"/>
                      <a:pt x="432" y="310"/>
                    </a:cubicBezTo>
                    <a:moveTo>
                      <a:pt x="432" y="310"/>
                    </a:moveTo>
                    <a:cubicBezTo>
                      <a:pt x="432" y="310"/>
                      <a:pt x="432" y="310"/>
                      <a:pt x="432" y="310"/>
                    </a:cubicBezTo>
                    <a:cubicBezTo>
                      <a:pt x="432" y="310"/>
                      <a:pt x="432" y="310"/>
                      <a:pt x="432" y="310"/>
                    </a:cubicBezTo>
                    <a:moveTo>
                      <a:pt x="447" y="310"/>
                    </a:moveTo>
                    <a:cubicBezTo>
                      <a:pt x="447" y="310"/>
                      <a:pt x="447" y="310"/>
                      <a:pt x="447" y="310"/>
                    </a:cubicBezTo>
                    <a:cubicBezTo>
                      <a:pt x="447" y="310"/>
                      <a:pt x="447" y="310"/>
                      <a:pt x="447" y="310"/>
                    </a:cubicBezTo>
                    <a:moveTo>
                      <a:pt x="432" y="310"/>
                    </a:moveTo>
                    <a:cubicBezTo>
                      <a:pt x="432" y="310"/>
                      <a:pt x="432" y="310"/>
                      <a:pt x="432" y="310"/>
                    </a:cubicBezTo>
                    <a:cubicBezTo>
                      <a:pt x="432" y="310"/>
                      <a:pt x="432" y="310"/>
                      <a:pt x="432" y="310"/>
                    </a:cubicBezTo>
                    <a:moveTo>
                      <a:pt x="448" y="310"/>
                    </a:moveTo>
                    <a:cubicBezTo>
                      <a:pt x="448" y="310"/>
                      <a:pt x="448" y="310"/>
                      <a:pt x="447" y="310"/>
                    </a:cubicBezTo>
                    <a:cubicBezTo>
                      <a:pt x="448" y="310"/>
                      <a:pt x="448" y="310"/>
                      <a:pt x="448" y="310"/>
                    </a:cubicBezTo>
                    <a:moveTo>
                      <a:pt x="431" y="310"/>
                    </a:moveTo>
                    <a:cubicBezTo>
                      <a:pt x="431" y="310"/>
                      <a:pt x="432" y="310"/>
                      <a:pt x="432" y="310"/>
                    </a:cubicBezTo>
                    <a:cubicBezTo>
                      <a:pt x="432" y="310"/>
                      <a:pt x="431" y="310"/>
                      <a:pt x="431" y="310"/>
                    </a:cubicBezTo>
                    <a:moveTo>
                      <a:pt x="448" y="310"/>
                    </a:moveTo>
                    <a:cubicBezTo>
                      <a:pt x="448" y="310"/>
                      <a:pt x="448" y="310"/>
                      <a:pt x="448" y="310"/>
                    </a:cubicBezTo>
                    <a:cubicBezTo>
                      <a:pt x="448" y="310"/>
                      <a:pt x="448" y="310"/>
                      <a:pt x="448" y="310"/>
                    </a:cubicBezTo>
                    <a:moveTo>
                      <a:pt x="449" y="310"/>
                    </a:moveTo>
                    <a:cubicBezTo>
                      <a:pt x="449" y="310"/>
                      <a:pt x="449" y="310"/>
                      <a:pt x="449" y="310"/>
                    </a:cubicBezTo>
                    <a:cubicBezTo>
                      <a:pt x="449" y="310"/>
                      <a:pt x="449" y="310"/>
                      <a:pt x="449" y="310"/>
                    </a:cubicBezTo>
                    <a:moveTo>
                      <a:pt x="449" y="310"/>
                    </a:moveTo>
                    <a:cubicBezTo>
                      <a:pt x="449" y="310"/>
                      <a:pt x="449" y="310"/>
                      <a:pt x="449" y="310"/>
                    </a:cubicBezTo>
                    <a:cubicBezTo>
                      <a:pt x="449" y="310"/>
                      <a:pt x="449" y="310"/>
                      <a:pt x="449" y="310"/>
                    </a:cubicBezTo>
                    <a:moveTo>
                      <a:pt x="450" y="310"/>
                    </a:moveTo>
                    <a:cubicBezTo>
                      <a:pt x="450" y="310"/>
                      <a:pt x="450" y="310"/>
                      <a:pt x="450" y="310"/>
                    </a:cubicBezTo>
                    <a:cubicBezTo>
                      <a:pt x="450" y="310"/>
                      <a:pt x="450" y="310"/>
                      <a:pt x="450" y="310"/>
                    </a:cubicBezTo>
                    <a:moveTo>
                      <a:pt x="450" y="310"/>
                    </a:moveTo>
                    <a:cubicBezTo>
                      <a:pt x="450" y="310"/>
                      <a:pt x="450" y="310"/>
                      <a:pt x="450" y="310"/>
                    </a:cubicBezTo>
                    <a:cubicBezTo>
                      <a:pt x="450" y="310"/>
                      <a:pt x="450" y="310"/>
                      <a:pt x="450" y="310"/>
                    </a:cubicBezTo>
                    <a:moveTo>
                      <a:pt x="285" y="305"/>
                    </a:moveTo>
                    <a:cubicBezTo>
                      <a:pt x="330" y="308"/>
                      <a:pt x="380" y="310"/>
                      <a:pt x="431" y="310"/>
                    </a:cubicBezTo>
                    <a:cubicBezTo>
                      <a:pt x="380" y="310"/>
                      <a:pt x="330" y="308"/>
                      <a:pt x="285" y="305"/>
                    </a:cubicBezTo>
                    <a:moveTo>
                      <a:pt x="157" y="290"/>
                    </a:moveTo>
                    <a:cubicBezTo>
                      <a:pt x="140" y="306"/>
                      <a:pt x="140" y="306"/>
                      <a:pt x="140" y="306"/>
                    </a:cubicBezTo>
                    <a:cubicBezTo>
                      <a:pt x="140" y="306"/>
                      <a:pt x="140" y="306"/>
                      <a:pt x="140" y="306"/>
                    </a:cubicBezTo>
                    <a:cubicBezTo>
                      <a:pt x="157" y="290"/>
                      <a:pt x="157" y="290"/>
                      <a:pt x="157" y="290"/>
                    </a:cubicBezTo>
                    <a:cubicBezTo>
                      <a:pt x="157" y="290"/>
                      <a:pt x="157" y="290"/>
                      <a:pt x="157" y="290"/>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0" y="225"/>
                    </a:moveTo>
                    <a:cubicBezTo>
                      <a:pt x="0" y="225"/>
                      <a:pt x="0" y="225"/>
                      <a:pt x="0" y="225"/>
                    </a:cubicBezTo>
                    <a:cubicBezTo>
                      <a:pt x="0" y="225"/>
                      <a:pt x="0" y="225"/>
                      <a:pt x="0" y="225"/>
                    </a:cubicBezTo>
                    <a:moveTo>
                      <a:pt x="879" y="225"/>
                    </a:moveTo>
                    <a:cubicBezTo>
                      <a:pt x="879" y="225"/>
                      <a:pt x="879" y="225"/>
                      <a:pt x="879" y="225"/>
                    </a:cubicBezTo>
                    <a:cubicBezTo>
                      <a:pt x="879" y="225"/>
                      <a:pt x="879" y="225"/>
                      <a:pt x="879" y="225"/>
                    </a:cubicBezTo>
                    <a:moveTo>
                      <a:pt x="879" y="225"/>
                    </a:moveTo>
                    <a:cubicBezTo>
                      <a:pt x="879" y="225"/>
                      <a:pt x="879" y="225"/>
                      <a:pt x="879" y="225"/>
                    </a:cubicBezTo>
                    <a:cubicBezTo>
                      <a:pt x="879" y="225"/>
                      <a:pt x="879" y="225"/>
                      <a:pt x="879" y="225"/>
                    </a:cubicBezTo>
                    <a:moveTo>
                      <a:pt x="0" y="225"/>
                    </a:moveTo>
                    <a:cubicBezTo>
                      <a:pt x="0" y="225"/>
                      <a:pt x="0" y="225"/>
                      <a:pt x="0" y="225"/>
                    </a:cubicBezTo>
                    <a:cubicBezTo>
                      <a:pt x="0" y="225"/>
                      <a:pt x="0" y="225"/>
                      <a:pt x="0" y="225"/>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4"/>
                    </a:moveTo>
                    <a:cubicBezTo>
                      <a:pt x="0" y="224"/>
                      <a:pt x="0" y="224"/>
                      <a:pt x="0" y="224"/>
                    </a:cubicBezTo>
                    <a:cubicBezTo>
                      <a:pt x="0" y="224"/>
                      <a:pt x="0" y="224"/>
                      <a:pt x="0" y="224"/>
                    </a:cubicBezTo>
                    <a:moveTo>
                      <a:pt x="879" y="224"/>
                    </a:moveTo>
                    <a:cubicBezTo>
                      <a:pt x="879" y="224"/>
                      <a:pt x="879" y="224"/>
                      <a:pt x="879" y="224"/>
                    </a:cubicBezTo>
                    <a:cubicBezTo>
                      <a:pt x="879" y="224"/>
                      <a:pt x="879" y="224"/>
                      <a:pt x="879" y="224"/>
                    </a:cubicBezTo>
                    <a:moveTo>
                      <a:pt x="0" y="223"/>
                    </a:moveTo>
                    <a:cubicBezTo>
                      <a:pt x="0" y="223"/>
                      <a:pt x="0" y="224"/>
                      <a:pt x="0" y="224"/>
                    </a:cubicBezTo>
                    <a:cubicBezTo>
                      <a:pt x="0" y="224"/>
                      <a:pt x="0" y="223"/>
                      <a:pt x="0" y="223"/>
                    </a:cubicBezTo>
                    <a:moveTo>
                      <a:pt x="879" y="223"/>
                    </a:moveTo>
                    <a:cubicBezTo>
                      <a:pt x="879" y="223"/>
                      <a:pt x="879" y="224"/>
                      <a:pt x="879" y="224"/>
                    </a:cubicBezTo>
                    <a:cubicBezTo>
                      <a:pt x="879" y="224"/>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0" y="223"/>
                    </a:moveTo>
                    <a:cubicBezTo>
                      <a:pt x="0" y="223"/>
                      <a:pt x="0" y="223"/>
                      <a:pt x="0" y="223"/>
                    </a:cubicBezTo>
                    <a:cubicBezTo>
                      <a:pt x="0" y="223"/>
                      <a:pt x="0" y="223"/>
                      <a:pt x="0" y="223"/>
                    </a:cubicBezTo>
                    <a:moveTo>
                      <a:pt x="0" y="223"/>
                    </a:moveTo>
                    <a:cubicBezTo>
                      <a:pt x="0" y="223"/>
                      <a:pt x="0" y="223"/>
                      <a:pt x="0" y="223"/>
                    </a:cubicBezTo>
                    <a:cubicBezTo>
                      <a:pt x="0" y="223"/>
                      <a:pt x="0" y="223"/>
                      <a:pt x="0"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3"/>
                    </a:moveTo>
                    <a:cubicBezTo>
                      <a:pt x="879" y="223"/>
                      <a:pt x="879" y="223"/>
                      <a:pt x="879" y="223"/>
                    </a:cubicBezTo>
                    <a:cubicBezTo>
                      <a:pt x="879" y="223"/>
                      <a:pt x="879" y="223"/>
                      <a:pt x="879" y="223"/>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879" y="222"/>
                    </a:moveTo>
                    <a:cubicBezTo>
                      <a:pt x="879" y="222"/>
                      <a:pt x="879" y="222"/>
                      <a:pt x="879" y="222"/>
                    </a:cubicBezTo>
                    <a:cubicBezTo>
                      <a:pt x="879" y="222"/>
                      <a:pt x="879" y="222"/>
                      <a:pt x="879" y="222"/>
                    </a:cubicBezTo>
                    <a:moveTo>
                      <a:pt x="25" y="162"/>
                    </a:moveTo>
                    <a:cubicBezTo>
                      <a:pt x="25" y="162"/>
                      <a:pt x="25" y="162"/>
                      <a:pt x="25" y="162"/>
                    </a:cubicBezTo>
                    <a:cubicBezTo>
                      <a:pt x="25" y="162"/>
                      <a:pt x="25" y="162"/>
                      <a:pt x="25" y="162"/>
                    </a:cubicBezTo>
                    <a:moveTo>
                      <a:pt x="25" y="162"/>
                    </a:moveTo>
                    <a:cubicBezTo>
                      <a:pt x="25" y="162"/>
                      <a:pt x="25" y="162"/>
                      <a:pt x="25" y="162"/>
                    </a:cubicBezTo>
                    <a:cubicBezTo>
                      <a:pt x="25" y="162"/>
                      <a:pt x="25" y="162"/>
                      <a:pt x="25" y="162"/>
                    </a:cubicBezTo>
                    <a:moveTo>
                      <a:pt x="892" y="113"/>
                    </a:moveTo>
                    <a:cubicBezTo>
                      <a:pt x="892" y="113"/>
                      <a:pt x="892" y="113"/>
                      <a:pt x="892" y="113"/>
                    </a:cubicBezTo>
                    <a:cubicBezTo>
                      <a:pt x="892" y="113"/>
                      <a:pt x="892" y="113"/>
                      <a:pt x="892" y="113"/>
                    </a:cubicBezTo>
                    <a:moveTo>
                      <a:pt x="892" y="113"/>
                    </a:moveTo>
                    <a:cubicBezTo>
                      <a:pt x="892" y="113"/>
                      <a:pt x="892" y="113"/>
                      <a:pt x="892" y="113"/>
                    </a:cubicBezTo>
                    <a:cubicBezTo>
                      <a:pt x="892" y="113"/>
                      <a:pt x="892" y="113"/>
                      <a:pt x="892" y="113"/>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2"/>
                    </a:moveTo>
                    <a:cubicBezTo>
                      <a:pt x="892" y="112"/>
                      <a:pt x="892" y="112"/>
                      <a:pt x="892" y="112"/>
                    </a:cubicBezTo>
                    <a:cubicBezTo>
                      <a:pt x="892" y="112"/>
                      <a:pt x="892" y="112"/>
                      <a:pt x="892" y="112"/>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1"/>
                    </a:moveTo>
                    <a:cubicBezTo>
                      <a:pt x="892" y="111"/>
                      <a:pt x="892" y="111"/>
                      <a:pt x="892" y="111"/>
                    </a:cubicBezTo>
                    <a:cubicBezTo>
                      <a:pt x="892" y="111"/>
                      <a:pt x="892" y="111"/>
                      <a:pt x="892" y="111"/>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892" y="110"/>
                    </a:moveTo>
                    <a:cubicBezTo>
                      <a:pt x="892" y="110"/>
                      <a:pt x="892" y="110"/>
                      <a:pt x="892" y="110"/>
                    </a:cubicBezTo>
                    <a:cubicBezTo>
                      <a:pt x="892" y="110"/>
                      <a:pt x="892" y="110"/>
                      <a:pt x="892" y="110"/>
                    </a:cubicBezTo>
                    <a:moveTo>
                      <a:pt x="307" y="0"/>
                    </a:moveTo>
                    <a:cubicBezTo>
                      <a:pt x="185" y="35"/>
                      <a:pt x="185" y="35"/>
                      <a:pt x="185" y="35"/>
                    </a:cubicBezTo>
                    <a:cubicBezTo>
                      <a:pt x="307" y="0"/>
                      <a:pt x="307" y="0"/>
                      <a:pt x="307" y="0"/>
                    </a:cubicBezTo>
                    <a:cubicBezTo>
                      <a:pt x="308" y="9"/>
                      <a:pt x="308" y="9"/>
                      <a:pt x="308" y="9"/>
                    </a:cubicBezTo>
                    <a:cubicBezTo>
                      <a:pt x="156" y="55"/>
                      <a:pt x="156" y="55"/>
                      <a:pt x="156" y="55"/>
                    </a:cubicBezTo>
                    <a:cubicBezTo>
                      <a:pt x="156" y="55"/>
                      <a:pt x="156" y="55"/>
                      <a:pt x="156" y="55"/>
                    </a:cubicBezTo>
                    <a:cubicBezTo>
                      <a:pt x="308" y="9"/>
                      <a:pt x="308" y="9"/>
                      <a:pt x="308" y="9"/>
                    </a:cubicBezTo>
                    <a:cubicBezTo>
                      <a:pt x="307" y="0"/>
                      <a:pt x="307" y="0"/>
                      <a:pt x="307"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4" name="Freeform 123"/>
              <p:cNvSpPr>
                <a:spLocks noEditPoints="1"/>
              </p:cNvSpPr>
              <p:nvPr>
                <p:custDataLst>
                  <p:tags r:id="rId119"/>
                </p:custDataLst>
              </p:nvPr>
            </p:nvSpPr>
            <p:spPr bwMode="auto">
              <a:xfrm flipH="1">
                <a:off x="6570978" y="5402034"/>
                <a:ext cx="3436940" cy="516379"/>
              </a:xfrm>
              <a:custGeom>
                <a:avLst/>
                <a:gdLst>
                  <a:gd name="T0" fmla="*/ 287 w 879"/>
                  <a:gd name="T1" fmla="*/ 86 h 132"/>
                  <a:gd name="T2" fmla="*/ 431 w 879"/>
                  <a:gd name="T3" fmla="*/ 132 h 132"/>
                  <a:gd name="T4" fmla="*/ 432 w 879"/>
                  <a:gd name="T5" fmla="*/ 132 h 132"/>
                  <a:gd name="T6" fmla="*/ 433 w 879"/>
                  <a:gd name="T7" fmla="*/ 132 h 132"/>
                  <a:gd name="T8" fmla="*/ 434 w 879"/>
                  <a:gd name="T9" fmla="*/ 132 h 132"/>
                  <a:gd name="T10" fmla="*/ 435 w 879"/>
                  <a:gd name="T11" fmla="*/ 132 h 132"/>
                  <a:gd name="T12" fmla="*/ 436 w 879"/>
                  <a:gd name="T13" fmla="*/ 132 h 132"/>
                  <a:gd name="T14" fmla="*/ 437 w 879"/>
                  <a:gd name="T15" fmla="*/ 132 h 132"/>
                  <a:gd name="T16" fmla="*/ 438 w 879"/>
                  <a:gd name="T17" fmla="*/ 132 h 132"/>
                  <a:gd name="T18" fmla="*/ 438 w 879"/>
                  <a:gd name="T19" fmla="*/ 132 h 132"/>
                  <a:gd name="T20" fmla="*/ 439 w 879"/>
                  <a:gd name="T21" fmla="*/ 132 h 132"/>
                  <a:gd name="T22" fmla="*/ 441 w 879"/>
                  <a:gd name="T23" fmla="*/ 132 h 132"/>
                  <a:gd name="T24" fmla="*/ 442 w 879"/>
                  <a:gd name="T25" fmla="*/ 132 h 132"/>
                  <a:gd name="T26" fmla="*/ 443 w 879"/>
                  <a:gd name="T27" fmla="*/ 132 h 132"/>
                  <a:gd name="T28" fmla="*/ 444 w 879"/>
                  <a:gd name="T29" fmla="*/ 132 h 132"/>
                  <a:gd name="T30" fmla="*/ 445 w 879"/>
                  <a:gd name="T31" fmla="*/ 132 h 132"/>
                  <a:gd name="T32" fmla="*/ 446 w 879"/>
                  <a:gd name="T33" fmla="*/ 132 h 132"/>
                  <a:gd name="T34" fmla="*/ 447 w 879"/>
                  <a:gd name="T35" fmla="*/ 132 h 132"/>
                  <a:gd name="T36" fmla="*/ 448 w 879"/>
                  <a:gd name="T37" fmla="*/ 132 h 132"/>
                  <a:gd name="T38" fmla="*/ 449 w 879"/>
                  <a:gd name="T39" fmla="*/ 132 h 132"/>
                  <a:gd name="T40" fmla="*/ 450 w 879"/>
                  <a:gd name="T41" fmla="*/ 132 h 132"/>
                  <a:gd name="T42" fmla="*/ 651 w 879"/>
                  <a:gd name="T43" fmla="*/ 77 h 132"/>
                  <a:gd name="T44" fmla="*/ 0 w 879"/>
                  <a:gd name="T45" fmla="*/ 45 h 132"/>
                  <a:gd name="T46" fmla="*/ 0 w 879"/>
                  <a:gd name="T47" fmla="*/ 45 h 132"/>
                  <a:gd name="T48" fmla="*/ 0 w 879"/>
                  <a:gd name="T49" fmla="*/ 45 h 132"/>
                  <a:gd name="T50" fmla="*/ 0 w 879"/>
                  <a:gd name="T51" fmla="*/ 45 h 132"/>
                  <a:gd name="T52" fmla="*/ 0 w 879"/>
                  <a:gd name="T53" fmla="*/ 45 h 132"/>
                  <a:gd name="T54" fmla="*/ 0 w 879"/>
                  <a:gd name="T55" fmla="*/ 46 h 132"/>
                  <a:gd name="T56" fmla="*/ 0 w 879"/>
                  <a:gd name="T57" fmla="*/ 46 h 132"/>
                  <a:gd name="T58" fmla="*/ 0 w 879"/>
                  <a:gd name="T59" fmla="*/ 46 h 132"/>
                  <a:gd name="T60" fmla="*/ 0 w 879"/>
                  <a:gd name="T61" fmla="*/ 46 h 132"/>
                  <a:gd name="T62" fmla="*/ 0 w 879"/>
                  <a:gd name="T63" fmla="*/ 46 h 132"/>
                  <a:gd name="T64" fmla="*/ 0 w 879"/>
                  <a:gd name="T65" fmla="*/ 46 h 132"/>
                  <a:gd name="T66" fmla="*/ 0 w 879"/>
                  <a:gd name="T67" fmla="*/ 47 h 132"/>
                  <a:gd name="T68" fmla="*/ 0 w 879"/>
                  <a:gd name="T69" fmla="*/ 47 h 132"/>
                  <a:gd name="T70" fmla="*/ 0 w 879"/>
                  <a:gd name="T71" fmla="*/ 47 h 132"/>
                  <a:gd name="T72" fmla="*/ 157 w 879"/>
                  <a:gd name="T73" fmla="*/ 112 h 132"/>
                  <a:gd name="T74" fmla="*/ 815 w 879"/>
                  <a:gd name="T75" fmla="*/ 0 h 132"/>
                  <a:gd name="T76" fmla="*/ 732 w 879"/>
                  <a:gd name="T77" fmla="*/ 110 h 132"/>
                  <a:gd name="T78" fmla="*/ 879 w 879"/>
                  <a:gd name="T79" fmla="*/ 47 h 132"/>
                  <a:gd name="T80" fmla="*/ 879 w 879"/>
                  <a:gd name="T81" fmla="*/ 46 h 132"/>
                  <a:gd name="T82" fmla="*/ 879 w 879"/>
                  <a:gd name="T83" fmla="*/ 46 h 132"/>
                  <a:gd name="T84" fmla="*/ 879 w 879"/>
                  <a:gd name="T85" fmla="*/ 46 h 132"/>
                  <a:gd name="T86" fmla="*/ 879 w 879"/>
                  <a:gd name="T87" fmla="*/ 46 h 132"/>
                  <a:gd name="T88" fmla="*/ 879 w 879"/>
                  <a:gd name="T89" fmla="*/ 45 h 132"/>
                  <a:gd name="T90" fmla="*/ 879 w 879"/>
                  <a:gd name="T91" fmla="*/ 45 h 132"/>
                  <a:gd name="T92" fmla="*/ 879 w 879"/>
                  <a:gd name="T93" fmla="*/ 45 h 132"/>
                  <a:gd name="T94" fmla="*/ 879 w 879"/>
                  <a:gd name="T95" fmla="*/ 45 h 132"/>
                  <a:gd name="T96" fmla="*/ 879 w 879"/>
                  <a:gd name="T97" fmla="*/ 45 h 132"/>
                  <a:gd name="T98" fmla="*/ 879 w 879"/>
                  <a:gd name="T99" fmla="*/ 45 h 132"/>
                  <a:gd name="T100" fmla="*/ 879 w 879"/>
                  <a:gd name="T101" fmla="*/ 44 h 132"/>
                  <a:gd name="T102" fmla="*/ 879 w 879"/>
                  <a:gd name="T103" fmla="*/ 4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9" h="132">
                    <a:moveTo>
                      <a:pt x="567" y="71"/>
                    </a:moveTo>
                    <a:cubicBezTo>
                      <a:pt x="568" y="83"/>
                      <a:pt x="568" y="83"/>
                      <a:pt x="568" y="83"/>
                    </a:cubicBezTo>
                    <a:cubicBezTo>
                      <a:pt x="568" y="83"/>
                      <a:pt x="443" y="87"/>
                      <a:pt x="331" y="87"/>
                    </a:cubicBezTo>
                    <a:cubicBezTo>
                      <a:pt x="316" y="87"/>
                      <a:pt x="301" y="87"/>
                      <a:pt x="287" y="86"/>
                    </a:cubicBezTo>
                    <a:cubicBezTo>
                      <a:pt x="293" y="87"/>
                      <a:pt x="293" y="87"/>
                      <a:pt x="293" y="87"/>
                    </a:cubicBezTo>
                    <a:cubicBezTo>
                      <a:pt x="293" y="87"/>
                      <a:pt x="271" y="105"/>
                      <a:pt x="239" y="123"/>
                    </a:cubicBezTo>
                    <a:cubicBezTo>
                      <a:pt x="254" y="124"/>
                      <a:pt x="269" y="126"/>
                      <a:pt x="285" y="127"/>
                    </a:cubicBezTo>
                    <a:cubicBezTo>
                      <a:pt x="330" y="130"/>
                      <a:pt x="380" y="132"/>
                      <a:pt x="431" y="132"/>
                    </a:cubicBezTo>
                    <a:cubicBezTo>
                      <a:pt x="431" y="132"/>
                      <a:pt x="431" y="132"/>
                      <a:pt x="431" y="132"/>
                    </a:cubicBezTo>
                    <a:cubicBezTo>
                      <a:pt x="431"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2" y="132"/>
                      <a:pt x="432" y="132"/>
                      <a:pt x="432" y="132"/>
                    </a:cubicBezTo>
                    <a:cubicBezTo>
                      <a:pt x="433" y="132"/>
                      <a:pt x="433" y="132"/>
                      <a:pt x="433" y="132"/>
                    </a:cubicBezTo>
                    <a:cubicBezTo>
                      <a:pt x="433" y="132"/>
                      <a:pt x="433" y="132"/>
                      <a:pt x="433" y="132"/>
                    </a:cubicBezTo>
                    <a:cubicBezTo>
                      <a:pt x="434" y="132"/>
                      <a:pt x="434" y="132"/>
                      <a:pt x="434" y="132"/>
                    </a:cubicBezTo>
                    <a:cubicBezTo>
                      <a:pt x="434" y="132"/>
                      <a:pt x="434" y="132"/>
                      <a:pt x="434" y="132"/>
                    </a:cubicBezTo>
                    <a:cubicBezTo>
                      <a:pt x="434" y="132"/>
                      <a:pt x="434" y="132"/>
                      <a:pt x="434" y="132"/>
                    </a:cubicBezTo>
                    <a:cubicBezTo>
                      <a:pt x="434" y="132"/>
                      <a:pt x="434" y="132"/>
                      <a:pt x="434" y="132"/>
                    </a:cubicBezTo>
                    <a:cubicBezTo>
                      <a:pt x="434" y="132"/>
                      <a:pt x="434" y="132"/>
                      <a:pt x="435" y="132"/>
                    </a:cubicBezTo>
                    <a:cubicBezTo>
                      <a:pt x="435" y="132"/>
                      <a:pt x="435" y="132"/>
                      <a:pt x="435" y="132"/>
                    </a:cubicBezTo>
                    <a:cubicBezTo>
                      <a:pt x="435" y="132"/>
                      <a:pt x="435" y="132"/>
                      <a:pt x="435" y="132"/>
                    </a:cubicBezTo>
                    <a:cubicBezTo>
                      <a:pt x="435" y="132"/>
                      <a:pt x="435" y="132"/>
                      <a:pt x="435" y="132"/>
                    </a:cubicBezTo>
                    <a:cubicBezTo>
                      <a:pt x="435" y="132"/>
                      <a:pt x="435" y="132"/>
                      <a:pt x="435"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6" y="132"/>
                      <a:pt x="436" y="132"/>
                      <a:pt x="436" y="132"/>
                    </a:cubicBezTo>
                    <a:cubicBezTo>
                      <a:pt x="437" y="132"/>
                      <a:pt x="437" y="132"/>
                      <a:pt x="437" y="132"/>
                    </a:cubicBezTo>
                    <a:cubicBezTo>
                      <a:pt x="437" y="132"/>
                      <a:pt x="437" y="132"/>
                      <a:pt x="437" y="132"/>
                    </a:cubicBezTo>
                    <a:cubicBezTo>
                      <a:pt x="437" y="132"/>
                      <a:pt x="437" y="132"/>
                      <a:pt x="437" y="132"/>
                    </a:cubicBezTo>
                    <a:cubicBezTo>
                      <a:pt x="437" y="132"/>
                      <a:pt x="437" y="132"/>
                      <a:pt x="437" y="132"/>
                    </a:cubicBezTo>
                    <a:cubicBezTo>
                      <a:pt x="437"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8" y="132"/>
                    </a:cubicBezTo>
                    <a:cubicBezTo>
                      <a:pt x="438" y="132"/>
                      <a:pt x="438" y="132"/>
                      <a:pt x="439" y="132"/>
                    </a:cubicBezTo>
                    <a:cubicBezTo>
                      <a:pt x="439" y="132"/>
                      <a:pt x="439" y="132"/>
                      <a:pt x="439" y="132"/>
                    </a:cubicBezTo>
                    <a:cubicBezTo>
                      <a:pt x="439" y="132"/>
                      <a:pt x="439" y="132"/>
                      <a:pt x="439" y="132"/>
                    </a:cubicBezTo>
                    <a:cubicBezTo>
                      <a:pt x="439" y="132"/>
                      <a:pt x="439" y="132"/>
                      <a:pt x="439" y="132"/>
                    </a:cubicBezTo>
                    <a:cubicBezTo>
                      <a:pt x="439" y="132"/>
                      <a:pt x="439" y="132"/>
                      <a:pt x="440" y="132"/>
                    </a:cubicBezTo>
                    <a:cubicBezTo>
                      <a:pt x="440" y="132"/>
                      <a:pt x="440" y="132"/>
                      <a:pt x="440" y="132"/>
                    </a:cubicBezTo>
                    <a:cubicBezTo>
                      <a:pt x="440" y="132"/>
                      <a:pt x="440" y="132"/>
                      <a:pt x="440" y="132"/>
                    </a:cubicBezTo>
                    <a:cubicBezTo>
                      <a:pt x="440" y="132"/>
                      <a:pt x="440" y="132"/>
                      <a:pt x="441" y="132"/>
                    </a:cubicBezTo>
                    <a:cubicBezTo>
                      <a:pt x="441" y="132"/>
                      <a:pt x="441" y="132"/>
                      <a:pt x="441" y="132"/>
                    </a:cubicBezTo>
                    <a:cubicBezTo>
                      <a:pt x="441" y="132"/>
                      <a:pt x="441" y="132"/>
                      <a:pt x="441" y="132"/>
                    </a:cubicBezTo>
                    <a:cubicBezTo>
                      <a:pt x="441" y="132"/>
                      <a:pt x="441" y="132"/>
                      <a:pt x="441" y="132"/>
                    </a:cubicBezTo>
                    <a:cubicBezTo>
                      <a:pt x="441" y="132"/>
                      <a:pt x="442" y="132"/>
                      <a:pt x="442" y="132"/>
                    </a:cubicBezTo>
                    <a:cubicBezTo>
                      <a:pt x="442" y="132"/>
                      <a:pt x="442" y="132"/>
                      <a:pt x="442" y="132"/>
                    </a:cubicBezTo>
                    <a:cubicBezTo>
                      <a:pt x="442" y="132"/>
                      <a:pt x="442" y="132"/>
                      <a:pt x="442" y="132"/>
                    </a:cubicBezTo>
                    <a:cubicBezTo>
                      <a:pt x="442" y="132"/>
                      <a:pt x="442" y="132"/>
                      <a:pt x="442" y="132"/>
                    </a:cubicBezTo>
                    <a:cubicBezTo>
                      <a:pt x="442" y="132"/>
                      <a:pt x="443" y="132"/>
                      <a:pt x="443" y="132"/>
                    </a:cubicBezTo>
                    <a:cubicBezTo>
                      <a:pt x="443" y="132"/>
                      <a:pt x="443" y="132"/>
                      <a:pt x="443" y="132"/>
                    </a:cubicBezTo>
                    <a:cubicBezTo>
                      <a:pt x="443" y="132"/>
                      <a:pt x="443" y="132"/>
                      <a:pt x="443" y="132"/>
                    </a:cubicBezTo>
                    <a:cubicBezTo>
                      <a:pt x="443" y="132"/>
                      <a:pt x="443" y="132"/>
                      <a:pt x="443" y="132"/>
                    </a:cubicBezTo>
                    <a:cubicBezTo>
                      <a:pt x="443" y="132"/>
                      <a:pt x="444" y="132"/>
                      <a:pt x="444" y="132"/>
                    </a:cubicBezTo>
                    <a:cubicBezTo>
                      <a:pt x="444" y="132"/>
                      <a:pt x="444" y="132"/>
                      <a:pt x="444" y="132"/>
                    </a:cubicBezTo>
                    <a:cubicBezTo>
                      <a:pt x="444" y="132"/>
                      <a:pt x="444" y="132"/>
                      <a:pt x="444" y="132"/>
                    </a:cubicBezTo>
                    <a:cubicBezTo>
                      <a:pt x="444" y="132"/>
                      <a:pt x="444" y="132"/>
                      <a:pt x="444" y="132"/>
                    </a:cubicBezTo>
                    <a:cubicBezTo>
                      <a:pt x="445" y="132"/>
                      <a:pt x="445" y="132"/>
                      <a:pt x="445" y="132"/>
                    </a:cubicBezTo>
                    <a:cubicBezTo>
                      <a:pt x="445" y="132"/>
                      <a:pt x="445" y="132"/>
                      <a:pt x="445" y="132"/>
                    </a:cubicBezTo>
                    <a:cubicBezTo>
                      <a:pt x="445" y="132"/>
                      <a:pt x="445" y="132"/>
                      <a:pt x="445" y="132"/>
                    </a:cubicBezTo>
                    <a:cubicBezTo>
                      <a:pt x="445" y="132"/>
                      <a:pt x="445" y="132"/>
                      <a:pt x="445" y="132"/>
                    </a:cubicBezTo>
                    <a:cubicBezTo>
                      <a:pt x="446" y="132"/>
                      <a:pt x="446" y="132"/>
                      <a:pt x="446" y="132"/>
                    </a:cubicBezTo>
                    <a:cubicBezTo>
                      <a:pt x="446" y="132"/>
                      <a:pt x="446" y="132"/>
                      <a:pt x="446" y="132"/>
                    </a:cubicBezTo>
                    <a:cubicBezTo>
                      <a:pt x="446" y="132"/>
                      <a:pt x="446" y="132"/>
                      <a:pt x="446" y="132"/>
                    </a:cubicBezTo>
                    <a:cubicBezTo>
                      <a:pt x="446" y="132"/>
                      <a:pt x="447" y="132"/>
                      <a:pt x="447" y="132"/>
                    </a:cubicBezTo>
                    <a:cubicBezTo>
                      <a:pt x="447" y="132"/>
                      <a:pt x="447" y="132"/>
                      <a:pt x="447" y="132"/>
                    </a:cubicBezTo>
                    <a:cubicBezTo>
                      <a:pt x="447" y="132"/>
                      <a:pt x="447" y="132"/>
                      <a:pt x="447" y="132"/>
                    </a:cubicBezTo>
                    <a:cubicBezTo>
                      <a:pt x="447" y="132"/>
                      <a:pt x="447" y="132"/>
                      <a:pt x="447" y="132"/>
                    </a:cubicBezTo>
                    <a:cubicBezTo>
                      <a:pt x="448" y="132"/>
                      <a:pt x="448" y="132"/>
                      <a:pt x="448" y="132"/>
                    </a:cubicBezTo>
                    <a:cubicBezTo>
                      <a:pt x="448" y="132"/>
                      <a:pt x="448" y="132"/>
                      <a:pt x="448" y="132"/>
                    </a:cubicBezTo>
                    <a:cubicBezTo>
                      <a:pt x="448" y="132"/>
                      <a:pt x="448" y="132"/>
                      <a:pt x="448" y="132"/>
                    </a:cubicBezTo>
                    <a:cubicBezTo>
                      <a:pt x="448" y="132"/>
                      <a:pt x="448" y="132"/>
                      <a:pt x="449" y="132"/>
                    </a:cubicBezTo>
                    <a:cubicBezTo>
                      <a:pt x="449" y="132"/>
                      <a:pt x="449" y="132"/>
                      <a:pt x="449" y="132"/>
                    </a:cubicBezTo>
                    <a:cubicBezTo>
                      <a:pt x="449" y="132"/>
                      <a:pt x="449" y="132"/>
                      <a:pt x="449" y="132"/>
                    </a:cubicBezTo>
                    <a:cubicBezTo>
                      <a:pt x="449" y="132"/>
                      <a:pt x="449" y="132"/>
                      <a:pt x="449" y="132"/>
                    </a:cubicBezTo>
                    <a:cubicBezTo>
                      <a:pt x="449" y="132"/>
                      <a:pt x="450" y="132"/>
                      <a:pt x="450" y="132"/>
                    </a:cubicBezTo>
                    <a:cubicBezTo>
                      <a:pt x="450" y="132"/>
                      <a:pt x="450" y="132"/>
                      <a:pt x="450" y="132"/>
                    </a:cubicBezTo>
                    <a:cubicBezTo>
                      <a:pt x="450" y="132"/>
                      <a:pt x="450" y="132"/>
                      <a:pt x="450" y="132"/>
                    </a:cubicBezTo>
                    <a:cubicBezTo>
                      <a:pt x="450" y="132"/>
                      <a:pt x="450" y="132"/>
                      <a:pt x="450" y="132"/>
                    </a:cubicBezTo>
                    <a:cubicBezTo>
                      <a:pt x="538" y="132"/>
                      <a:pt x="619" y="127"/>
                      <a:pt x="687" y="117"/>
                    </a:cubicBezTo>
                    <a:cubicBezTo>
                      <a:pt x="673" y="108"/>
                      <a:pt x="659" y="95"/>
                      <a:pt x="651" y="77"/>
                    </a:cubicBezTo>
                    <a:cubicBezTo>
                      <a:pt x="651" y="77"/>
                      <a:pt x="651" y="77"/>
                      <a:pt x="651" y="77"/>
                    </a:cubicBezTo>
                    <a:cubicBezTo>
                      <a:pt x="650" y="77"/>
                      <a:pt x="568" y="71"/>
                      <a:pt x="567" y="71"/>
                    </a:cubicBezTo>
                    <a:moveTo>
                      <a:pt x="34" y="12"/>
                    </a:moveTo>
                    <a:cubicBezTo>
                      <a:pt x="12" y="22"/>
                      <a:pt x="0" y="33"/>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5"/>
                      <a:pt x="0" y="45"/>
                    </a:cubicBezTo>
                    <a:cubicBezTo>
                      <a:pt x="0" y="45"/>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6"/>
                    </a:cubicBezTo>
                    <a:cubicBezTo>
                      <a:pt x="0" y="46"/>
                      <a:pt x="0" y="46"/>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0" y="47"/>
                      <a:pt x="0" y="47"/>
                      <a:pt x="0" y="47"/>
                    </a:cubicBezTo>
                    <a:cubicBezTo>
                      <a:pt x="3" y="73"/>
                      <a:pt x="63" y="96"/>
                      <a:pt x="157" y="112"/>
                    </a:cubicBezTo>
                    <a:cubicBezTo>
                      <a:pt x="157" y="112"/>
                      <a:pt x="157" y="112"/>
                      <a:pt x="157" y="112"/>
                    </a:cubicBezTo>
                    <a:cubicBezTo>
                      <a:pt x="157" y="112"/>
                      <a:pt x="157" y="112"/>
                      <a:pt x="157" y="112"/>
                    </a:cubicBezTo>
                    <a:cubicBezTo>
                      <a:pt x="190" y="83"/>
                      <a:pt x="190" y="83"/>
                      <a:pt x="190" y="83"/>
                    </a:cubicBezTo>
                    <a:cubicBezTo>
                      <a:pt x="110" y="78"/>
                      <a:pt x="55" y="51"/>
                      <a:pt x="34" y="12"/>
                    </a:cubicBezTo>
                    <a:moveTo>
                      <a:pt x="815" y="0"/>
                    </a:moveTo>
                    <a:cubicBezTo>
                      <a:pt x="788" y="11"/>
                      <a:pt x="760" y="18"/>
                      <a:pt x="746" y="22"/>
                    </a:cubicBezTo>
                    <a:cubicBezTo>
                      <a:pt x="737" y="24"/>
                      <a:pt x="717" y="28"/>
                      <a:pt x="691" y="33"/>
                    </a:cubicBezTo>
                    <a:cubicBezTo>
                      <a:pt x="691" y="33"/>
                      <a:pt x="691" y="33"/>
                      <a:pt x="691" y="33"/>
                    </a:cubicBezTo>
                    <a:cubicBezTo>
                      <a:pt x="732" y="110"/>
                      <a:pt x="732" y="110"/>
                      <a:pt x="732" y="110"/>
                    </a:cubicBezTo>
                    <a:cubicBezTo>
                      <a:pt x="820" y="95"/>
                      <a:pt x="877" y="72"/>
                      <a:pt x="879" y="47"/>
                    </a:cubicBezTo>
                    <a:cubicBezTo>
                      <a:pt x="879" y="47"/>
                      <a:pt x="879" y="47"/>
                      <a:pt x="879" y="47"/>
                    </a:cubicBezTo>
                    <a:cubicBezTo>
                      <a:pt x="879" y="47"/>
                      <a:pt x="879" y="47"/>
                      <a:pt x="879" y="47"/>
                    </a:cubicBezTo>
                    <a:cubicBezTo>
                      <a:pt x="879" y="47"/>
                      <a:pt x="879" y="47"/>
                      <a:pt x="879" y="47"/>
                    </a:cubicBezTo>
                    <a:cubicBezTo>
                      <a:pt x="879" y="47"/>
                      <a:pt x="879" y="47"/>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6"/>
                      <a:pt x="879" y="46"/>
                    </a:cubicBezTo>
                    <a:cubicBezTo>
                      <a:pt x="879" y="46"/>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5"/>
                    </a:cubicBezTo>
                    <a:cubicBezTo>
                      <a:pt x="879" y="45"/>
                      <a:pt x="879" y="45"/>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9" y="44"/>
                      <a:pt x="879" y="44"/>
                      <a:pt x="879" y="44"/>
                    </a:cubicBezTo>
                    <a:cubicBezTo>
                      <a:pt x="878" y="28"/>
                      <a:pt x="854" y="13"/>
                      <a:pt x="815" y="0"/>
                    </a:cubicBezTo>
                  </a:path>
                </a:pathLst>
              </a:custGeom>
              <a:solidFill>
                <a:schemeClr val="accent1">
                  <a:lumMod val="20000"/>
                  <a:lumOff val="80000"/>
                </a:schemeClr>
              </a:solidFill>
              <a:ln>
                <a:noFill/>
              </a:ln>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85" name="Freeform 124"/>
              <p:cNvSpPr>
                <a:spLocks noEditPoints="1"/>
              </p:cNvSpPr>
              <p:nvPr>
                <p:custDataLst>
                  <p:tags r:id="rId120"/>
                </p:custDataLst>
              </p:nvPr>
            </p:nvSpPr>
            <p:spPr bwMode="auto">
              <a:xfrm flipH="1">
                <a:off x="6520681" y="4826976"/>
                <a:ext cx="1810680" cy="704154"/>
              </a:xfrm>
              <a:custGeom>
                <a:avLst/>
                <a:gdLst>
                  <a:gd name="T0" fmla="*/ 0 w 463"/>
                  <a:gd name="T1" fmla="*/ 133 h 180"/>
                  <a:gd name="T2" fmla="*/ 2 w 463"/>
                  <a:gd name="T3" fmla="*/ 130 h 180"/>
                  <a:gd name="T4" fmla="*/ 188 w 463"/>
                  <a:gd name="T5" fmla="*/ 62 h 180"/>
                  <a:gd name="T6" fmla="*/ 58 w 463"/>
                  <a:gd name="T7" fmla="*/ 64 h 180"/>
                  <a:gd name="T8" fmla="*/ 129 w 463"/>
                  <a:gd name="T9" fmla="*/ 156 h 180"/>
                  <a:gd name="T10" fmla="*/ 139 w 463"/>
                  <a:gd name="T11" fmla="*/ 161 h 180"/>
                  <a:gd name="T12" fmla="*/ 210 w 463"/>
                  <a:gd name="T13" fmla="*/ 174 h 180"/>
                  <a:gd name="T14" fmla="*/ 317 w 463"/>
                  <a:gd name="T15" fmla="*/ 169 h 180"/>
                  <a:gd name="T16" fmla="*/ 386 w 463"/>
                  <a:gd name="T17" fmla="*/ 147 h 180"/>
                  <a:gd name="T18" fmla="*/ 463 w 463"/>
                  <a:gd name="T19" fmla="*/ 82 h 180"/>
                  <a:gd name="T20" fmla="*/ 463 w 463"/>
                  <a:gd name="T21" fmla="*/ 82 h 180"/>
                  <a:gd name="T22" fmla="*/ 463 w 463"/>
                  <a:gd name="T23" fmla="*/ 81 h 180"/>
                  <a:gd name="T24" fmla="*/ 463 w 463"/>
                  <a:gd name="T25" fmla="*/ 81 h 180"/>
                  <a:gd name="T26" fmla="*/ 463 w 463"/>
                  <a:gd name="T27" fmla="*/ 81 h 180"/>
                  <a:gd name="T28" fmla="*/ 463 w 463"/>
                  <a:gd name="T29" fmla="*/ 81 h 180"/>
                  <a:gd name="T30" fmla="*/ 463 w 463"/>
                  <a:gd name="T31" fmla="*/ 81 h 180"/>
                  <a:gd name="T32" fmla="*/ 463 w 463"/>
                  <a:gd name="T33" fmla="*/ 81 h 180"/>
                  <a:gd name="T34" fmla="*/ 463 w 463"/>
                  <a:gd name="T35" fmla="*/ 81 h 180"/>
                  <a:gd name="T36" fmla="*/ 463 w 463"/>
                  <a:gd name="T37" fmla="*/ 80 h 180"/>
                  <a:gd name="T38" fmla="*/ 463 w 463"/>
                  <a:gd name="T39" fmla="*/ 80 h 180"/>
                  <a:gd name="T40" fmla="*/ 463 w 463"/>
                  <a:gd name="T41" fmla="*/ 80 h 180"/>
                  <a:gd name="T42" fmla="*/ 463 w 463"/>
                  <a:gd name="T43" fmla="*/ 80 h 180"/>
                  <a:gd name="T44" fmla="*/ 463 w 463"/>
                  <a:gd name="T45" fmla="*/ 80 h 180"/>
                  <a:gd name="T46" fmla="*/ 463 w 463"/>
                  <a:gd name="T47" fmla="*/ 80 h 180"/>
                  <a:gd name="T48" fmla="*/ 463 w 463"/>
                  <a:gd name="T49" fmla="*/ 80 h 180"/>
                  <a:gd name="T50" fmla="*/ 463 w 463"/>
                  <a:gd name="T51" fmla="*/ 80 h 180"/>
                  <a:gd name="T52" fmla="*/ 463 w 463"/>
                  <a:gd name="T53" fmla="*/ 80 h 180"/>
                  <a:gd name="T54" fmla="*/ 463 w 463"/>
                  <a:gd name="T55" fmla="*/ 80 h 180"/>
                  <a:gd name="T56" fmla="*/ 463 w 463"/>
                  <a:gd name="T57" fmla="*/ 79 h 180"/>
                  <a:gd name="T58" fmla="*/ 463 w 463"/>
                  <a:gd name="T59" fmla="*/ 79 h 180"/>
                  <a:gd name="T60" fmla="*/ 463 w 463"/>
                  <a:gd name="T61" fmla="*/ 79 h 180"/>
                  <a:gd name="T62" fmla="*/ 463 w 463"/>
                  <a:gd name="T63" fmla="*/ 79 h 180"/>
                  <a:gd name="T64" fmla="*/ 463 w 463"/>
                  <a:gd name="T65" fmla="*/ 79 h 180"/>
                  <a:gd name="T66" fmla="*/ 425 w 463"/>
                  <a:gd name="T67" fmla="*/ 2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3" h="180">
                    <a:moveTo>
                      <a:pt x="2" y="130"/>
                    </a:moveTo>
                    <a:cubicBezTo>
                      <a:pt x="0" y="133"/>
                      <a:pt x="0" y="133"/>
                      <a:pt x="0" y="133"/>
                    </a:cubicBezTo>
                    <a:cubicBezTo>
                      <a:pt x="84" y="150"/>
                      <a:pt x="84" y="150"/>
                      <a:pt x="84" y="150"/>
                    </a:cubicBezTo>
                    <a:cubicBezTo>
                      <a:pt x="60" y="144"/>
                      <a:pt x="32" y="137"/>
                      <a:pt x="2" y="130"/>
                    </a:cubicBezTo>
                    <a:moveTo>
                      <a:pt x="356" y="0"/>
                    </a:moveTo>
                    <a:cubicBezTo>
                      <a:pt x="298" y="11"/>
                      <a:pt x="241" y="39"/>
                      <a:pt x="188" y="62"/>
                    </a:cubicBezTo>
                    <a:cubicBezTo>
                      <a:pt x="167" y="72"/>
                      <a:pt x="143" y="77"/>
                      <a:pt x="118" y="77"/>
                    </a:cubicBezTo>
                    <a:cubicBezTo>
                      <a:pt x="97" y="77"/>
                      <a:pt x="77" y="73"/>
                      <a:pt x="58" y="64"/>
                    </a:cubicBezTo>
                    <a:cubicBezTo>
                      <a:pt x="5" y="127"/>
                      <a:pt x="5" y="127"/>
                      <a:pt x="5" y="127"/>
                    </a:cubicBezTo>
                    <a:cubicBezTo>
                      <a:pt x="59" y="140"/>
                      <a:pt x="108" y="151"/>
                      <a:pt x="129" y="156"/>
                    </a:cubicBezTo>
                    <a:cubicBezTo>
                      <a:pt x="135" y="158"/>
                      <a:pt x="139" y="159"/>
                      <a:pt x="139" y="159"/>
                    </a:cubicBezTo>
                    <a:cubicBezTo>
                      <a:pt x="139" y="161"/>
                      <a:pt x="139" y="161"/>
                      <a:pt x="139" y="161"/>
                    </a:cubicBezTo>
                    <a:cubicBezTo>
                      <a:pt x="210" y="174"/>
                      <a:pt x="210" y="174"/>
                      <a:pt x="210" y="174"/>
                    </a:cubicBezTo>
                    <a:cubicBezTo>
                      <a:pt x="210" y="174"/>
                      <a:pt x="210" y="174"/>
                      <a:pt x="210" y="174"/>
                    </a:cubicBezTo>
                    <a:cubicBezTo>
                      <a:pt x="262" y="180"/>
                      <a:pt x="262" y="180"/>
                      <a:pt x="262" y="180"/>
                    </a:cubicBezTo>
                    <a:cubicBezTo>
                      <a:pt x="288" y="175"/>
                      <a:pt x="308" y="171"/>
                      <a:pt x="317" y="169"/>
                    </a:cubicBezTo>
                    <a:cubicBezTo>
                      <a:pt x="331" y="165"/>
                      <a:pt x="359" y="158"/>
                      <a:pt x="386" y="147"/>
                    </a:cubicBezTo>
                    <a:cubicBezTo>
                      <a:pt x="386" y="147"/>
                      <a:pt x="386" y="147"/>
                      <a:pt x="386" y="147"/>
                    </a:cubicBezTo>
                    <a:cubicBezTo>
                      <a:pt x="424" y="131"/>
                      <a:pt x="462" y="109"/>
                      <a:pt x="463" y="82"/>
                    </a:cubicBezTo>
                    <a:cubicBezTo>
                      <a:pt x="463" y="82"/>
                      <a:pt x="463" y="82"/>
                      <a:pt x="463" y="82"/>
                    </a:cubicBezTo>
                    <a:cubicBezTo>
                      <a:pt x="463" y="82"/>
                      <a:pt x="463" y="82"/>
                      <a:pt x="463" y="82"/>
                    </a:cubicBezTo>
                    <a:cubicBezTo>
                      <a:pt x="463" y="82"/>
                      <a:pt x="463" y="82"/>
                      <a:pt x="463" y="82"/>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1"/>
                      <a:pt x="463" y="81"/>
                      <a:pt x="463" y="81"/>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80"/>
                      <a:pt x="463" y="80"/>
                    </a:cubicBezTo>
                    <a:cubicBezTo>
                      <a:pt x="463" y="80"/>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3" y="79"/>
                      <a:pt x="463" y="79"/>
                      <a:pt x="463" y="79"/>
                    </a:cubicBezTo>
                    <a:cubicBezTo>
                      <a:pt x="461" y="31"/>
                      <a:pt x="425" y="24"/>
                      <a:pt x="425" y="24"/>
                    </a:cubicBezTo>
                    <a:cubicBezTo>
                      <a:pt x="425" y="24"/>
                      <a:pt x="425" y="24"/>
                      <a:pt x="425" y="24"/>
                    </a:cubicBezTo>
                    <a:cubicBezTo>
                      <a:pt x="356" y="0"/>
                      <a:pt x="356" y="0"/>
                      <a:pt x="356"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6" name="Freeform 125"/>
              <p:cNvSpPr/>
              <p:nvPr>
                <p:custDataLst>
                  <p:tags r:id="rId121"/>
                </p:custDataLst>
              </p:nvPr>
            </p:nvSpPr>
            <p:spPr bwMode="auto">
              <a:xfrm flipH="1">
                <a:off x="7786480" y="4741471"/>
                <a:ext cx="2127550" cy="1000903"/>
              </a:xfrm>
              <a:custGeom>
                <a:avLst/>
                <a:gdLst>
                  <a:gd name="T0" fmla="*/ 284 w 544"/>
                  <a:gd name="T1" fmla="*/ 0 h 256"/>
                  <a:gd name="T2" fmla="*/ 132 w 544"/>
                  <a:gd name="T3" fmla="*/ 46 h 256"/>
                  <a:gd name="T4" fmla="*/ 132 w 544"/>
                  <a:gd name="T5" fmla="*/ 46 h 256"/>
                  <a:gd name="T6" fmla="*/ 71 w 544"/>
                  <a:gd name="T7" fmla="*/ 65 h 256"/>
                  <a:gd name="T8" fmla="*/ 68 w 544"/>
                  <a:gd name="T9" fmla="*/ 66 h 256"/>
                  <a:gd name="T10" fmla="*/ 12 w 544"/>
                  <a:gd name="T11" fmla="*/ 110 h 256"/>
                  <a:gd name="T12" fmla="*/ 0 w 544"/>
                  <a:gd name="T13" fmla="*/ 146 h 256"/>
                  <a:gd name="T14" fmla="*/ 1 w 544"/>
                  <a:gd name="T15" fmla="*/ 153 h 256"/>
                  <a:gd name="T16" fmla="*/ 1 w 544"/>
                  <a:gd name="T17" fmla="*/ 153 h 256"/>
                  <a:gd name="T18" fmla="*/ 1 w 544"/>
                  <a:gd name="T19" fmla="*/ 153 h 256"/>
                  <a:gd name="T20" fmla="*/ 1 w 544"/>
                  <a:gd name="T21" fmla="*/ 153 h 256"/>
                  <a:gd name="T22" fmla="*/ 1 w 544"/>
                  <a:gd name="T23" fmla="*/ 153 h 256"/>
                  <a:gd name="T24" fmla="*/ 10 w 544"/>
                  <a:gd name="T25" fmla="*/ 181 h 256"/>
                  <a:gd name="T26" fmla="*/ 10 w 544"/>
                  <a:gd name="T27" fmla="*/ 181 h 256"/>
                  <a:gd name="T28" fmla="*/ 166 w 544"/>
                  <a:gd name="T29" fmla="*/ 252 h 256"/>
                  <a:gd name="T30" fmla="*/ 166 w 544"/>
                  <a:gd name="T31" fmla="*/ 252 h 256"/>
                  <a:gd name="T32" fmla="*/ 263 w 544"/>
                  <a:gd name="T33" fmla="*/ 255 h 256"/>
                  <a:gd name="T34" fmla="*/ 307 w 544"/>
                  <a:gd name="T35" fmla="*/ 256 h 256"/>
                  <a:gd name="T36" fmla="*/ 544 w 544"/>
                  <a:gd name="T37" fmla="*/ 252 h 256"/>
                  <a:gd name="T38" fmla="*/ 543 w 544"/>
                  <a:gd name="T39" fmla="*/ 240 h 256"/>
                  <a:gd name="T40" fmla="*/ 543 w 544"/>
                  <a:gd name="T41" fmla="*/ 240 h 256"/>
                  <a:gd name="T42" fmla="*/ 541 w 544"/>
                  <a:gd name="T43" fmla="*/ 184 h 256"/>
                  <a:gd name="T44" fmla="*/ 489 w 544"/>
                  <a:gd name="T45" fmla="*/ 172 h 256"/>
                  <a:gd name="T46" fmla="*/ 405 w 544"/>
                  <a:gd name="T47" fmla="*/ 155 h 256"/>
                  <a:gd name="T48" fmla="*/ 407 w 544"/>
                  <a:gd name="T49" fmla="*/ 152 h 256"/>
                  <a:gd name="T50" fmla="*/ 231 w 544"/>
                  <a:gd name="T51" fmla="*/ 110 h 256"/>
                  <a:gd name="T52" fmla="*/ 174 w 544"/>
                  <a:gd name="T53" fmla="*/ 103 h 256"/>
                  <a:gd name="T54" fmla="*/ 99 w 544"/>
                  <a:gd name="T55" fmla="*/ 115 h 256"/>
                  <a:gd name="T56" fmla="*/ 98 w 544"/>
                  <a:gd name="T57" fmla="*/ 115 h 256"/>
                  <a:gd name="T58" fmla="*/ 97 w 544"/>
                  <a:gd name="T59" fmla="*/ 111 h 256"/>
                  <a:gd name="T60" fmla="*/ 174 w 544"/>
                  <a:gd name="T61" fmla="*/ 99 h 256"/>
                  <a:gd name="T62" fmla="*/ 232 w 544"/>
                  <a:gd name="T63" fmla="*/ 106 h 256"/>
                  <a:gd name="T64" fmla="*/ 410 w 544"/>
                  <a:gd name="T65" fmla="*/ 149 h 256"/>
                  <a:gd name="T66" fmla="*/ 463 w 544"/>
                  <a:gd name="T67" fmla="*/ 86 h 256"/>
                  <a:gd name="T68" fmla="*/ 440 w 544"/>
                  <a:gd name="T69" fmla="*/ 72 h 256"/>
                  <a:gd name="T70" fmla="*/ 301 w 544"/>
                  <a:gd name="T71" fmla="*/ 72 h 256"/>
                  <a:gd name="T72" fmla="*/ 298 w 544"/>
                  <a:gd name="T73" fmla="*/ 72 h 256"/>
                  <a:gd name="T74" fmla="*/ 220 w 544"/>
                  <a:gd name="T75" fmla="*/ 38 h 256"/>
                  <a:gd name="T76" fmla="*/ 217 w 544"/>
                  <a:gd name="T77" fmla="*/ 33 h 256"/>
                  <a:gd name="T78" fmla="*/ 314 w 544"/>
                  <a:gd name="T79" fmla="*/ 29 h 256"/>
                  <a:gd name="T80" fmla="*/ 318 w 544"/>
                  <a:gd name="T81" fmla="*/ 19 h 256"/>
                  <a:gd name="T82" fmla="*/ 286 w 544"/>
                  <a:gd name="T83" fmla="*/ 20 h 256"/>
                  <a:gd name="T84" fmla="*/ 284 w 544"/>
                  <a:gd name="T85" fmla="*/ 0 h 256"/>
                  <a:gd name="T86" fmla="*/ 284 w 544"/>
                  <a:gd name="T8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4" h="256">
                    <a:moveTo>
                      <a:pt x="284" y="0"/>
                    </a:moveTo>
                    <a:cubicBezTo>
                      <a:pt x="132" y="46"/>
                      <a:pt x="132" y="46"/>
                      <a:pt x="132" y="46"/>
                    </a:cubicBezTo>
                    <a:cubicBezTo>
                      <a:pt x="132" y="46"/>
                      <a:pt x="132" y="46"/>
                      <a:pt x="132" y="46"/>
                    </a:cubicBezTo>
                    <a:cubicBezTo>
                      <a:pt x="71" y="65"/>
                      <a:pt x="71" y="65"/>
                      <a:pt x="71" y="65"/>
                    </a:cubicBezTo>
                    <a:cubicBezTo>
                      <a:pt x="68" y="66"/>
                      <a:pt x="68" y="66"/>
                      <a:pt x="68" y="66"/>
                    </a:cubicBezTo>
                    <a:cubicBezTo>
                      <a:pt x="68" y="66"/>
                      <a:pt x="32" y="82"/>
                      <a:pt x="12" y="110"/>
                    </a:cubicBezTo>
                    <a:cubicBezTo>
                      <a:pt x="5" y="120"/>
                      <a:pt x="0" y="132"/>
                      <a:pt x="0" y="146"/>
                    </a:cubicBezTo>
                    <a:cubicBezTo>
                      <a:pt x="0" y="148"/>
                      <a:pt x="1" y="150"/>
                      <a:pt x="1" y="153"/>
                    </a:cubicBezTo>
                    <a:cubicBezTo>
                      <a:pt x="1" y="153"/>
                      <a:pt x="1" y="153"/>
                      <a:pt x="1" y="153"/>
                    </a:cubicBezTo>
                    <a:cubicBezTo>
                      <a:pt x="1" y="153"/>
                      <a:pt x="1" y="153"/>
                      <a:pt x="1" y="153"/>
                    </a:cubicBezTo>
                    <a:cubicBezTo>
                      <a:pt x="1" y="153"/>
                      <a:pt x="1" y="153"/>
                      <a:pt x="1" y="153"/>
                    </a:cubicBezTo>
                    <a:cubicBezTo>
                      <a:pt x="1" y="153"/>
                      <a:pt x="1" y="153"/>
                      <a:pt x="1" y="153"/>
                    </a:cubicBezTo>
                    <a:cubicBezTo>
                      <a:pt x="2" y="163"/>
                      <a:pt x="5" y="172"/>
                      <a:pt x="10" y="181"/>
                    </a:cubicBezTo>
                    <a:cubicBezTo>
                      <a:pt x="10" y="181"/>
                      <a:pt x="10" y="181"/>
                      <a:pt x="10" y="181"/>
                    </a:cubicBezTo>
                    <a:cubicBezTo>
                      <a:pt x="31" y="220"/>
                      <a:pt x="86" y="247"/>
                      <a:pt x="166" y="252"/>
                    </a:cubicBezTo>
                    <a:cubicBezTo>
                      <a:pt x="166" y="252"/>
                      <a:pt x="166" y="252"/>
                      <a:pt x="166" y="252"/>
                    </a:cubicBezTo>
                    <a:cubicBezTo>
                      <a:pt x="263" y="255"/>
                      <a:pt x="263" y="255"/>
                      <a:pt x="263" y="255"/>
                    </a:cubicBezTo>
                    <a:cubicBezTo>
                      <a:pt x="277" y="256"/>
                      <a:pt x="292" y="256"/>
                      <a:pt x="307" y="256"/>
                    </a:cubicBezTo>
                    <a:cubicBezTo>
                      <a:pt x="419" y="256"/>
                      <a:pt x="544" y="252"/>
                      <a:pt x="544" y="252"/>
                    </a:cubicBezTo>
                    <a:cubicBezTo>
                      <a:pt x="543" y="240"/>
                      <a:pt x="543" y="240"/>
                      <a:pt x="543" y="240"/>
                    </a:cubicBezTo>
                    <a:cubicBezTo>
                      <a:pt x="543" y="240"/>
                      <a:pt x="543" y="240"/>
                      <a:pt x="543" y="240"/>
                    </a:cubicBezTo>
                    <a:cubicBezTo>
                      <a:pt x="541" y="184"/>
                      <a:pt x="541" y="184"/>
                      <a:pt x="541" y="184"/>
                    </a:cubicBezTo>
                    <a:cubicBezTo>
                      <a:pt x="534" y="182"/>
                      <a:pt x="515" y="178"/>
                      <a:pt x="489" y="172"/>
                    </a:cubicBezTo>
                    <a:cubicBezTo>
                      <a:pt x="405" y="155"/>
                      <a:pt x="405" y="155"/>
                      <a:pt x="405" y="155"/>
                    </a:cubicBezTo>
                    <a:cubicBezTo>
                      <a:pt x="407" y="152"/>
                      <a:pt x="407" y="152"/>
                      <a:pt x="407" y="152"/>
                    </a:cubicBezTo>
                    <a:cubicBezTo>
                      <a:pt x="340" y="136"/>
                      <a:pt x="266" y="119"/>
                      <a:pt x="231" y="110"/>
                    </a:cubicBezTo>
                    <a:cubicBezTo>
                      <a:pt x="211" y="105"/>
                      <a:pt x="191" y="103"/>
                      <a:pt x="174" y="103"/>
                    </a:cubicBezTo>
                    <a:cubicBezTo>
                      <a:pt x="132" y="103"/>
                      <a:pt x="102" y="114"/>
                      <a:pt x="99" y="115"/>
                    </a:cubicBezTo>
                    <a:cubicBezTo>
                      <a:pt x="98" y="115"/>
                      <a:pt x="98" y="115"/>
                      <a:pt x="98" y="115"/>
                    </a:cubicBezTo>
                    <a:cubicBezTo>
                      <a:pt x="97" y="111"/>
                      <a:pt x="97" y="111"/>
                      <a:pt x="97" y="111"/>
                    </a:cubicBezTo>
                    <a:cubicBezTo>
                      <a:pt x="97" y="111"/>
                      <a:pt x="129" y="99"/>
                      <a:pt x="174" y="99"/>
                    </a:cubicBezTo>
                    <a:cubicBezTo>
                      <a:pt x="191" y="99"/>
                      <a:pt x="211" y="101"/>
                      <a:pt x="232" y="106"/>
                    </a:cubicBezTo>
                    <a:cubicBezTo>
                      <a:pt x="267" y="115"/>
                      <a:pt x="342" y="133"/>
                      <a:pt x="410" y="149"/>
                    </a:cubicBezTo>
                    <a:cubicBezTo>
                      <a:pt x="463" y="86"/>
                      <a:pt x="463" y="86"/>
                      <a:pt x="463" y="86"/>
                    </a:cubicBezTo>
                    <a:cubicBezTo>
                      <a:pt x="455" y="83"/>
                      <a:pt x="447" y="78"/>
                      <a:pt x="440" y="72"/>
                    </a:cubicBezTo>
                    <a:cubicBezTo>
                      <a:pt x="301" y="72"/>
                      <a:pt x="301" y="72"/>
                      <a:pt x="301" y="72"/>
                    </a:cubicBezTo>
                    <a:cubicBezTo>
                      <a:pt x="298" y="72"/>
                      <a:pt x="298" y="72"/>
                      <a:pt x="298" y="72"/>
                    </a:cubicBezTo>
                    <a:cubicBezTo>
                      <a:pt x="220" y="38"/>
                      <a:pt x="220" y="38"/>
                      <a:pt x="220" y="38"/>
                    </a:cubicBezTo>
                    <a:cubicBezTo>
                      <a:pt x="217" y="33"/>
                      <a:pt x="217" y="33"/>
                      <a:pt x="217" y="33"/>
                    </a:cubicBezTo>
                    <a:cubicBezTo>
                      <a:pt x="314" y="29"/>
                      <a:pt x="314" y="29"/>
                      <a:pt x="314" y="29"/>
                    </a:cubicBezTo>
                    <a:cubicBezTo>
                      <a:pt x="318" y="19"/>
                      <a:pt x="318" y="19"/>
                      <a:pt x="318" y="19"/>
                    </a:cubicBezTo>
                    <a:cubicBezTo>
                      <a:pt x="286" y="20"/>
                      <a:pt x="286" y="20"/>
                      <a:pt x="286" y="20"/>
                    </a:cubicBezTo>
                    <a:cubicBezTo>
                      <a:pt x="284" y="0"/>
                      <a:pt x="284" y="0"/>
                      <a:pt x="284" y="0"/>
                    </a:cubicBezTo>
                    <a:cubicBezTo>
                      <a:pt x="284" y="0"/>
                      <a:pt x="284" y="0"/>
                      <a:pt x="284" y="0"/>
                    </a:cubicBezTo>
                  </a:path>
                </a:pathLst>
              </a:custGeom>
              <a:solidFill>
                <a:srgbClr val="1B1E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7" name="Freeform 126"/>
              <p:cNvSpPr/>
              <p:nvPr>
                <p:custDataLst>
                  <p:tags r:id="rId122"/>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8" name="Freeform 127"/>
              <p:cNvSpPr/>
              <p:nvPr>
                <p:custDataLst>
                  <p:tags r:id="rId123"/>
                </p:custDataLst>
              </p:nvPr>
            </p:nvSpPr>
            <p:spPr bwMode="auto">
              <a:xfrm flipH="1">
                <a:off x="8686791" y="4853801"/>
                <a:ext cx="378902" cy="160949"/>
              </a:xfrm>
              <a:custGeom>
                <a:avLst/>
                <a:gdLst>
                  <a:gd name="T0" fmla="*/ 226 w 226"/>
                  <a:gd name="T1" fmla="*/ 0 h 96"/>
                  <a:gd name="T2" fmla="*/ 0 w 226"/>
                  <a:gd name="T3" fmla="*/ 10 h 96"/>
                  <a:gd name="T4" fmla="*/ 191 w 226"/>
                  <a:gd name="T5" fmla="*/ 96 h 96"/>
                  <a:gd name="T6" fmla="*/ 226 w 226"/>
                  <a:gd name="T7" fmla="*/ 0 h 96"/>
                </a:gdLst>
                <a:ahLst/>
                <a:cxnLst>
                  <a:cxn ang="0">
                    <a:pos x="T0" y="T1"/>
                  </a:cxn>
                  <a:cxn ang="0">
                    <a:pos x="T2" y="T3"/>
                  </a:cxn>
                  <a:cxn ang="0">
                    <a:pos x="T4" y="T5"/>
                  </a:cxn>
                  <a:cxn ang="0">
                    <a:pos x="T6" y="T7"/>
                  </a:cxn>
                </a:cxnLst>
                <a:rect l="0" t="0" r="r" b="b"/>
                <a:pathLst>
                  <a:path w="226" h="96">
                    <a:moveTo>
                      <a:pt x="226" y="0"/>
                    </a:moveTo>
                    <a:lnTo>
                      <a:pt x="0" y="10"/>
                    </a:lnTo>
                    <a:lnTo>
                      <a:pt x="191" y="96"/>
                    </a:lnTo>
                    <a:lnTo>
                      <a:pt x="2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9" name="Freeform 128"/>
              <p:cNvSpPr/>
              <p:nvPr>
                <p:custDataLst>
                  <p:tags r:id="rId124"/>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close/>
                  </a:path>
                </a:pathLst>
              </a:custGeom>
              <a:solidFill>
                <a:srgbClr val="4E33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0" name="Freeform 129"/>
              <p:cNvSpPr/>
              <p:nvPr>
                <p:custDataLst>
                  <p:tags r:id="rId125"/>
                </p:custDataLst>
              </p:nvPr>
            </p:nvSpPr>
            <p:spPr bwMode="auto">
              <a:xfrm flipH="1">
                <a:off x="8613023" y="4650937"/>
                <a:ext cx="194480" cy="167656"/>
              </a:xfrm>
              <a:custGeom>
                <a:avLst/>
                <a:gdLst>
                  <a:gd name="T0" fmla="*/ 116 w 116"/>
                  <a:gd name="T1" fmla="*/ 0 h 100"/>
                  <a:gd name="T2" fmla="*/ 0 w 116"/>
                  <a:gd name="T3" fmla="*/ 33 h 100"/>
                  <a:gd name="T4" fmla="*/ 2 w 116"/>
                  <a:gd name="T5" fmla="*/ 54 h 100"/>
                  <a:gd name="T6" fmla="*/ 7 w 116"/>
                  <a:gd name="T7" fmla="*/ 100 h 100"/>
                  <a:gd name="T8" fmla="*/ 82 w 116"/>
                  <a:gd name="T9" fmla="*/ 98 h 100"/>
                  <a:gd name="T10" fmla="*/ 116 w 116"/>
                  <a:gd name="T11" fmla="*/ 0 h 100"/>
                </a:gdLst>
                <a:ahLst/>
                <a:cxnLst>
                  <a:cxn ang="0">
                    <a:pos x="T0" y="T1"/>
                  </a:cxn>
                  <a:cxn ang="0">
                    <a:pos x="T2" y="T3"/>
                  </a:cxn>
                  <a:cxn ang="0">
                    <a:pos x="T4" y="T5"/>
                  </a:cxn>
                  <a:cxn ang="0">
                    <a:pos x="T6" y="T7"/>
                  </a:cxn>
                  <a:cxn ang="0">
                    <a:pos x="T8" y="T9"/>
                  </a:cxn>
                  <a:cxn ang="0">
                    <a:pos x="T10" y="T11"/>
                  </a:cxn>
                </a:cxnLst>
                <a:rect l="0" t="0" r="r" b="b"/>
                <a:pathLst>
                  <a:path w="116" h="100">
                    <a:moveTo>
                      <a:pt x="116" y="0"/>
                    </a:moveTo>
                    <a:lnTo>
                      <a:pt x="0" y="33"/>
                    </a:lnTo>
                    <a:lnTo>
                      <a:pt x="2" y="54"/>
                    </a:lnTo>
                    <a:lnTo>
                      <a:pt x="7" y="100"/>
                    </a:lnTo>
                    <a:lnTo>
                      <a:pt x="82" y="98"/>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1" name="Freeform 130"/>
              <p:cNvSpPr>
                <a:spLocks noEditPoints="1"/>
              </p:cNvSpPr>
              <p:nvPr>
                <p:custDataLst>
                  <p:tags r:id="rId126"/>
                </p:custDataLst>
              </p:nvPr>
            </p:nvSpPr>
            <p:spPr bwMode="auto">
              <a:xfrm flipH="1">
                <a:off x="9285321" y="4842064"/>
                <a:ext cx="35208" cy="5029"/>
              </a:xfrm>
              <a:custGeom>
                <a:avLst/>
                <a:gdLst>
                  <a:gd name="T0" fmla="*/ 0 w 9"/>
                  <a:gd name="T1" fmla="*/ 1 h 1"/>
                  <a:gd name="T2" fmla="*/ 0 w 9"/>
                  <a:gd name="T3" fmla="*/ 1 h 1"/>
                  <a:gd name="T4" fmla="*/ 0 w 9"/>
                  <a:gd name="T5" fmla="*/ 1 h 1"/>
                  <a:gd name="T6" fmla="*/ 0 w 9"/>
                  <a:gd name="T7" fmla="*/ 1 h 1"/>
                  <a:gd name="T8" fmla="*/ 9 w 9"/>
                  <a:gd name="T9" fmla="*/ 0 h 1"/>
                  <a:gd name="T10" fmla="*/ 0 w 9"/>
                  <a:gd name="T11" fmla="*/ 1 h 1"/>
                  <a:gd name="T12" fmla="*/ 9 w 9"/>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9" h="1">
                    <a:moveTo>
                      <a:pt x="0" y="1"/>
                    </a:moveTo>
                    <a:cubicBezTo>
                      <a:pt x="0" y="1"/>
                      <a:pt x="0" y="1"/>
                      <a:pt x="0" y="1"/>
                    </a:cubicBezTo>
                    <a:cubicBezTo>
                      <a:pt x="0" y="1"/>
                      <a:pt x="0" y="1"/>
                      <a:pt x="0" y="1"/>
                    </a:cubicBezTo>
                    <a:cubicBezTo>
                      <a:pt x="0" y="1"/>
                      <a:pt x="0" y="1"/>
                      <a:pt x="0" y="1"/>
                    </a:cubicBezTo>
                    <a:moveTo>
                      <a:pt x="9" y="0"/>
                    </a:moveTo>
                    <a:cubicBezTo>
                      <a:pt x="6" y="1"/>
                      <a:pt x="3" y="1"/>
                      <a:pt x="0" y="1"/>
                    </a:cubicBezTo>
                    <a:cubicBezTo>
                      <a:pt x="3" y="1"/>
                      <a:pt x="6" y="1"/>
                      <a:pt x="9"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2" name="Freeform 131"/>
              <p:cNvSpPr/>
              <p:nvPr>
                <p:custDataLst>
                  <p:tags r:id="rId127"/>
                </p:custDataLst>
              </p:nvPr>
            </p:nvSpPr>
            <p:spPr bwMode="auto">
              <a:xfrm flipH="1">
                <a:off x="8537577" y="4104380"/>
                <a:ext cx="927136" cy="742714"/>
              </a:xfrm>
              <a:custGeom>
                <a:avLst/>
                <a:gdLst>
                  <a:gd name="T0" fmla="*/ 30 w 237"/>
                  <a:gd name="T1" fmla="*/ 0 h 190"/>
                  <a:gd name="T2" fmla="*/ 30 w 237"/>
                  <a:gd name="T3" fmla="*/ 0 h 190"/>
                  <a:gd name="T4" fmla="*/ 25 w 237"/>
                  <a:gd name="T5" fmla="*/ 31 h 190"/>
                  <a:gd name="T6" fmla="*/ 23 w 237"/>
                  <a:gd name="T7" fmla="*/ 39 h 190"/>
                  <a:gd name="T8" fmla="*/ 4 w 237"/>
                  <a:gd name="T9" fmla="*/ 151 h 190"/>
                  <a:gd name="T10" fmla="*/ 4 w 237"/>
                  <a:gd name="T11" fmla="*/ 151 h 190"/>
                  <a:gd name="T12" fmla="*/ 37 w 237"/>
                  <a:gd name="T13" fmla="*/ 190 h 190"/>
                  <a:gd name="T14" fmla="*/ 37 w 237"/>
                  <a:gd name="T15" fmla="*/ 190 h 190"/>
                  <a:gd name="T16" fmla="*/ 37 w 237"/>
                  <a:gd name="T17" fmla="*/ 190 h 190"/>
                  <a:gd name="T18" fmla="*/ 46 w 237"/>
                  <a:gd name="T19" fmla="*/ 189 h 190"/>
                  <a:gd name="T20" fmla="*/ 46 w 237"/>
                  <a:gd name="T21" fmla="*/ 189 h 190"/>
                  <a:gd name="T22" fmla="*/ 46 w 237"/>
                  <a:gd name="T23" fmla="*/ 189 h 190"/>
                  <a:gd name="T24" fmla="*/ 168 w 237"/>
                  <a:gd name="T25" fmla="*/ 154 h 190"/>
                  <a:gd name="T26" fmla="*/ 218 w 237"/>
                  <a:gd name="T27" fmla="*/ 140 h 190"/>
                  <a:gd name="T28" fmla="*/ 237 w 237"/>
                  <a:gd name="T29" fmla="*/ 89 h 190"/>
                  <a:gd name="T30" fmla="*/ 230 w 237"/>
                  <a:gd name="T31" fmla="*/ 87 h 190"/>
                  <a:gd name="T32" fmla="*/ 187 w 237"/>
                  <a:gd name="T33" fmla="*/ 84 h 190"/>
                  <a:gd name="T34" fmla="*/ 186 w 237"/>
                  <a:gd name="T35" fmla="*/ 85 h 190"/>
                  <a:gd name="T36" fmla="*/ 186 w 237"/>
                  <a:gd name="T37" fmla="*/ 85 h 190"/>
                  <a:gd name="T38" fmla="*/ 41 w 237"/>
                  <a:gd name="T39" fmla="*/ 79 h 190"/>
                  <a:gd name="T40" fmla="*/ 40 w 237"/>
                  <a:gd name="T41" fmla="*/ 78 h 190"/>
                  <a:gd name="T42" fmla="*/ 41 w 237"/>
                  <a:gd name="T43" fmla="*/ 77 h 190"/>
                  <a:gd name="T44" fmla="*/ 41 w 237"/>
                  <a:gd name="T45" fmla="*/ 77 h 190"/>
                  <a:gd name="T46" fmla="*/ 152 w 237"/>
                  <a:gd name="T47" fmla="*/ 82 h 190"/>
                  <a:gd name="T48" fmla="*/ 109 w 237"/>
                  <a:gd name="T49" fmla="*/ 79 h 190"/>
                  <a:gd name="T50" fmla="*/ 114 w 237"/>
                  <a:gd name="T51" fmla="*/ 21 h 190"/>
                  <a:gd name="T52" fmla="*/ 114 w 237"/>
                  <a:gd name="T53" fmla="*/ 21 h 190"/>
                  <a:gd name="T54" fmla="*/ 114 w 237"/>
                  <a:gd name="T55" fmla="*/ 21 h 190"/>
                  <a:gd name="T56" fmla="*/ 28 w 237"/>
                  <a:gd name="T57" fmla="*/ 14 h 190"/>
                  <a:gd name="T58" fmla="*/ 30 w 237"/>
                  <a:gd name="T5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7" h="190">
                    <a:moveTo>
                      <a:pt x="30" y="0"/>
                    </a:moveTo>
                    <a:cubicBezTo>
                      <a:pt x="30" y="0"/>
                      <a:pt x="30" y="0"/>
                      <a:pt x="30" y="0"/>
                    </a:cubicBezTo>
                    <a:cubicBezTo>
                      <a:pt x="25" y="31"/>
                      <a:pt x="25" y="31"/>
                      <a:pt x="25" y="31"/>
                    </a:cubicBezTo>
                    <a:cubicBezTo>
                      <a:pt x="23" y="39"/>
                      <a:pt x="23" y="39"/>
                      <a:pt x="23" y="39"/>
                    </a:cubicBezTo>
                    <a:cubicBezTo>
                      <a:pt x="4" y="151"/>
                      <a:pt x="4" y="151"/>
                      <a:pt x="4" y="151"/>
                    </a:cubicBezTo>
                    <a:cubicBezTo>
                      <a:pt x="4" y="151"/>
                      <a:pt x="4" y="151"/>
                      <a:pt x="4" y="151"/>
                    </a:cubicBezTo>
                    <a:cubicBezTo>
                      <a:pt x="0" y="172"/>
                      <a:pt x="17" y="190"/>
                      <a:pt x="37" y="190"/>
                    </a:cubicBezTo>
                    <a:cubicBezTo>
                      <a:pt x="37" y="190"/>
                      <a:pt x="37" y="190"/>
                      <a:pt x="37" y="190"/>
                    </a:cubicBezTo>
                    <a:cubicBezTo>
                      <a:pt x="37" y="190"/>
                      <a:pt x="37" y="190"/>
                      <a:pt x="37" y="190"/>
                    </a:cubicBezTo>
                    <a:cubicBezTo>
                      <a:pt x="40" y="190"/>
                      <a:pt x="43" y="190"/>
                      <a:pt x="46" y="189"/>
                    </a:cubicBezTo>
                    <a:cubicBezTo>
                      <a:pt x="46" y="189"/>
                      <a:pt x="46" y="189"/>
                      <a:pt x="46" y="189"/>
                    </a:cubicBezTo>
                    <a:cubicBezTo>
                      <a:pt x="46" y="189"/>
                      <a:pt x="46" y="189"/>
                      <a:pt x="46" y="189"/>
                    </a:cubicBezTo>
                    <a:cubicBezTo>
                      <a:pt x="168" y="154"/>
                      <a:pt x="168" y="154"/>
                      <a:pt x="168" y="154"/>
                    </a:cubicBezTo>
                    <a:cubicBezTo>
                      <a:pt x="218" y="140"/>
                      <a:pt x="218" y="140"/>
                      <a:pt x="218" y="140"/>
                    </a:cubicBezTo>
                    <a:cubicBezTo>
                      <a:pt x="237" y="89"/>
                      <a:pt x="237" y="89"/>
                      <a:pt x="237" y="89"/>
                    </a:cubicBezTo>
                    <a:cubicBezTo>
                      <a:pt x="233" y="88"/>
                      <a:pt x="230" y="87"/>
                      <a:pt x="230" y="87"/>
                    </a:cubicBezTo>
                    <a:cubicBezTo>
                      <a:pt x="187" y="84"/>
                      <a:pt x="187" y="84"/>
                      <a:pt x="187" y="84"/>
                    </a:cubicBezTo>
                    <a:cubicBezTo>
                      <a:pt x="187" y="85"/>
                      <a:pt x="186" y="85"/>
                      <a:pt x="186" y="85"/>
                    </a:cubicBezTo>
                    <a:cubicBezTo>
                      <a:pt x="186" y="85"/>
                      <a:pt x="186" y="85"/>
                      <a:pt x="186" y="85"/>
                    </a:cubicBezTo>
                    <a:cubicBezTo>
                      <a:pt x="41" y="79"/>
                      <a:pt x="41" y="79"/>
                      <a:pt x="41" y="79"/>
                    </a:cubicBezTo>
                    <a:cubicBezTo>
                      <a:pt x="40" y="79"/>
                      <a:pt x="40" y="79"/>
                      <a:pt x="40" y="78"/>
                    </a:cubicBezTo>
                    <a:cubicBezTo>
                      <a:pt x="40" y="78"/>
                      <a:pt x="40" y="77"/>
                      <a:pt x="41" y="77"/>
                    </a:cubicBezTo>
                    <a:cubicBezTo>
                      <a:pt x="41" y="77"/>
                      <a:pt x="41" y="77"/>
                      <a:pt x="41" y="77"/>
                    </a:cubicBezTo>
                    <a:cubicBezTo>
                      <a:pt x="152" y="82"/>
                      <a:pt x="152" y="82"/>
                      <a:pt x="152" y="82"/>
                    </a:cubicBezTo>
                    <a:cubicBezTo>
                      <a:pt x="109" y="79"/>
                      <a:pt x="109" y="79"/>
                      <a:pt x="109" y="79"/>
                    </a:cubicBezTo>
                    <a:cubicBezTo>
                      <a:pt x="114" y="21"/>
                      <a:pt x="114" y="21"/>
                      <a:pt x="114" y="21"/>
                    </a:cubicBezTo>
                    <a:cubicBezTo>
                      <a:pt x="114" y="21"/>
                      <a:pt x="114" y="21"/>
                      <a:pt x="114" y="21"/>
                    </a:cubicBezTo>
                    <a:cubicBezTo>
                      <a:pt x="114" y="21"/>
                      <a:pt x="114" y="21"/>
                      <a:pt x="114" y="21"/>
                    </a:cubicBezTo>
                    <a:cubicBezTo>
                      <a:pt x="28" y="14"/>
                      <a:pt x="28" y="14"/>
                      <a:pt x="28" y="14"/>
                    </a:cubicBezTo>
                    <a:cubicBezTo>
                      <a:pt x="30" y="0"/>
                      <a:pt x="30" y="0"/>
                      <a:pt x="30" y="0"/>
                    </a:cubicBezTo>
                  </a:path>
                </a:pathLst>
              </a:custGeom>
              <a:solidFill>
                <a:srgbClr val="BD647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3" name="Freeform 132"/>
              <p:cNvSpPr/>
              <p:nvPr>
                <p:custDataLst>
                  <p:tags r:id="rId128"/>
                </p:custDataLst>
              </p:nvPr>
            </p:nvSpPr>
            <p:spPr bwMode="auto">
              <a:xfrm flipH="1">
                <a:off x="8733734" y="4404484"/>
                <a:ext cx="575059" cy="31854"/>
              </a:xfrm>
              <a:custGeom>
                <a:avLst/>
                <a:gdLst>
                  <a:gd name="T0" fmla="*/ 1 w 147"/>
                  <a:gd name="T1" fmla="*/ 0 h 8"/>
                  <a:gd name="T2" fmla="*/ 0 w 147"/>
                  <a:gd name="T3" fmla="*/ 1 h 8"/>
                  <a:gd name="T4" fmla="*/ 1 w 147"/>
                  <a:gd name="T5" fmla="*/ 2 h 8"/>
                  <a:gd name="T6" fmla="*/ 146 w 147"/>
                  <a:gd name="T7" fmla="*/ 8 h 8"/>
                  <a:gd name="T8" fmla="*/ 146 w 147"/>
                  <a:gd name="T9" fmla="*/ 8 h 8"/>
                  <a:gd name="T10" fmla="*/ 147 w 147"/>
                  <a:gd name="T11" fmla="*/ 7 h 8"/>
                  <a:gd name="T12" fmla="*/ 147 w 147"/>
                  <a:gd name="T13" fmla="*/ 7 h 8"/>
                  <a:gd name="T14" fmla="*/ 146 w 147"/>
                  <a:gd name="T15" fmla="*/ 6 h 8"/>
                  <a:gd name="T16" fmla="*/ 120 w 147"/>
                  <a:gd name="T17" fmla="*/ 5 h 8"/>
                  <a:gd name="T18" fmla="*/ 120 w 147"/>
                  <a:gd name="T19" fmla="*/ 5 h 8"/>
                  <a:gd name="T20" fmla="*/ 112 w 147"/>
                  <a:gd name="T21" fmla="*/ 5 h 8"/>
                  <a:gd name="T22" fmla="*/ 1 w 147"/>
                  <a:gd name="T23" fmla="*/ 0 h 8"/>
                  <a:gd name="T24" fmla="*/ 1 w 147"/>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8">
                    <a:moveTo>
                      <a:pt x="1" y="0"/>
                    </a:moveTo>
                    <a:cubicBezTo>
                      <a:pt x="0" y="0"/>
                      <a:pt x="0" y="1"/>
                      <a:pt x="0" y="1"/>
                    </a:cubicBezTo>
                    <a:cubicBezTo>
                      <a:pt x="0" y="2"/>
                      <a:pt x="0" y="2"/>
                      <a:pt x="1" y="2"/>
                    </a:cubicBezTo>
                    <a:cubicBezTo>
                      <a:pt x="146" y="8"/>
                      <a:pt x="146" y="8"/>
                      <a:pt x="146" y="8"/>
                    </a:cubicBezTo>
                    <a:cubicBezTo>
                      <a:pt x="146" y="8"/>
                      <a:pt x="146" y="8"/>
                      <a:pt x="146" y="8"/>
                    </a:cubicBezTo>
                    <a:cubicBezTo>
                      <a:pt x="146" y="8"/>
                      <a:pt x="147" y="8"/>
                      <a:pt x="147" y="7"/>
                    </a:cubicBezTo>
                    <a:cubicBezTo>
                      <a:pt x="147" y="7"/>
                      <a:pt x="147" y="7"/>
                      <a:pt x="147" y="7"/>
                    </a:cubicBezTo>
                    <a:cubicBezTo>
                      <a:pt x="147" y="6"/>
                      <a:pt x="146" y="6"/>
                      <a:pt x="146" y="6"/>
                    </a:cubicBezTo>
                    <a:cubicBezTo>
                      <a:pt x="120" y="5"/>
                      <a:pt x="120" y="5"/>
                      <a:pt x="120" y="5"/>
                    </a:cubicBezTo>
                    <a:cubicBezTo>
                      <a:pt x="120" y="5"/>
                      <a:pt x="120" y="5"/>
                      <a:pt x="120" y="5"/>
                    </a:cubicBezTo>
                    <a:cubicBezTo>
                      <a:pt x="112" y="5"/>
                      <a:pt x="112" y="5"/>
                      <a:pt x="112" y="5"/>
                    </a:cubicBezTo>
                    <a:cubicBezTo>
                      <a:pt x="1" y="0"/>
                      <a:pt x="1" y="0"/>
                      <a:pt x="1" y="0"/>
                    </a:cubicBezTo>
                    <a:cubicBezTo>
                      <a:pt x="1" y="0"/>
                      <a:pt x="1" y="0"/>
                      <a:pt x="1" y="0"/>
                    </a:cubicBezTo>
                  </a:path>
                </a:pathLst>
              </a:custGeom>
              <a:solidFill>
                <a:srgbClr val="A122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4" name="Freeform 133"/>
              <p:cNvSpPr/>
              <p:nvPr>
                <p:custDataLst>
                  <p:tags r:id="rId129"/>
                </p:custDataLst>
              </p:nvPr>
            </p:nvSpPr>
            <p:spPr bwMode="auto">
              <a:xfrm flipH="1">
                <a:off x="8193884" y="4432985"/>
                <a:ext cx="543204" cy="590148"/>
              </a:xfrm>
              <a:custGeom>
                <a:avLst/>
                <a:gdLst>
                  <a:gd name="T0" fmla="*/ 117 w 139"/>
                  <a:gd name="T1" fmla="*/ 0 h 151"/>
                  <a:gd name="T2" fmla="*/ 60 w 139"/>
                  <a:gd name="T3" fmla="*/ 0 h 151"/>
                  <a:gd name="T4" fmla="*/ 4 w 139"/>
                  <a:gd name="T5" fmla="*/ 151 h 151"/>
                  <a:gd name="T6" fmla="*/ 0 w 139"/>
                  <a:gd name="T7" fmla="*/ 151 h 151"/>
                  <a:gd name="T8" fmla="*/ 139 w 139"/>
                  <a:gd name="T9" fmla="*/ 151 h 151"/>
                  <a:gd name="T10" fmla="*/ 112 w 139"/>
                  <a:gd name="T11" fmla="*/ 119 h 151"/>
                  <a:gd name="T12" fmla="*/ 112 w 139"/>
                  <a:gd name="T13" fmla="*/ 39 h 151"/>
                  <a:gd name="T14" fmla="*/ 117 w 139"/>
                  <a:gd name="T15" fmla="*/ 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51">
                    <a:moveTo>
                      <a:pt x="117" y="0"/>
                    </a:moveTo>
                    <a:cubicBezTo>
                      <a:pt x="60" y="0"/>
                      <a:pt x="60" y="0"/>
                      <a:pt x="60" y="0"/>
                    </a:cubicBezTo>
                    <a:cubicBezTo>
                      <a:pt x="4" y="151"/>
                      <a:pt x="4" y="151"/>
                      <a:pt x="4" y="151"/>
                    </a:cubicBezTo>
                    <a:cubicBezTo>
                      <a:pt x="0" y="151"/>
                      <a:pt x="0" y="151"/>
                      <a:pt x="0" y="151"/>
                    </a:cubicBezTo>
                    <a:cubicBezTo>
                      <a:pt x="139" y="151"/>
                      <a:pt x="139" y="151"/>
                      <a:pt x="139" y="151"/>
                    </a:cubicBezTo>
                    <a:cubicBezTo>
                      <a:pt x="129" y="143"/>
                      <a:pt x="119" y="132"/>
                      <a:pt x="112" y="119"/>
                    </a:cubicBezTo>
                    <a:cubicBezTo>
                      <a:pt x="100" y="95"/>
                      <a:pt x="100" y="67"/>
                      <a:pt x="112" y="39"/>
                    </a:cubicBezTo>
                    <a:cubicBezTo>
                      <a:pt x="118" y="26"/>
                      <a:pt x="119" y="13"/>
                      <a:pt x="11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5" name="Freeform 134"/>
              <p:cNvSpPr/>
              <p:nvPr>
                <p:custDataLst>
                  <p:tags r:id="rId130"/>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close/>
                  </a:path>
                </a:pathLst>
              </a:custGeom>
              <a:solidFill>
                <a:srgbClr val="40395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6" name="Freeform 135"/>
              <p:cNvSpPr/>
              <p:nvPr>
                <p:custDataLst>
                  <p:tags r:id="rId131"/>
                </p:custDataLst>
              </p:nvPr>
            </p:nvSpPr>
            <p:spPr bwMode="auto">
              <a:xfrm flipH="1">
                <a:off x="8502369" y="4432985"/>
                <a:ext cx="246454" cy="590148"/>
              </a:xfrm>
              <a:custGeom>
                <a:avLst/>
                <a:gdLst>
                  <a:gd name="T0" fmla="*/ 147 w 147"/>
                  <a:gd name="T1" fmla="*/ 0 h 352"/>
                  <a:gd name="T2" fmla="*/ 128 w 147"/>
                  <a:gd name="T3" fmla="*/ 0 h 352"/>
                  <a:gd name="T4" fmla="*/ 126 w 147"/>
                  <a:gd name="T5" fmla="*/ 11 h 352"/>
                  <a:gd name="T6" fmla="*/ 81 w 147"/>
                  <a:gd name="T7" fmla="*/ 130 h 352"/>
                  <a:gd name="T8" fmla="*/ 47 w 147"/>
                  <a:gd name="T9" fmla="*/ 228 h 352"/>
                  <a:gd name="T10" fmla="*/ 37 w 147"/>
                  <a:gd name="T11" fmla="*/ 251 h 352"/>
                  <a:gd name="T12" fmla="*/ 2 w 147"/>
                  <a:gd name="T13" fmla="*/ 347 h 352"/>
                  <a:gd name="T14" fmla="*/ 16 w 147"/>
                  <a:gd name="T15" fmla="*/ 352 h 352"/>
                  <a:gd name="T16" fmla="*/ 0 w 147"/>
                  <a:gd name="T17" fmla="*/ 352 h 352"/>
                  <a:gd name="T18" fmla="*/ 7 w 147"/>
                  <a:gd name="T19" fmla="*/ 352 h 352"/>
                  <a:gd name="T20" fmla="*/ 16 w 147"/>
                  <a:gd name="T21" fmla="*/ 352 h 352"/>
                  <a:gd name="T22" fmla="*/ 147 w 147"/>
                  <a:gd name="T2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352">
                    <a:moveTo>
                      <a:pt x="147" y="0"/>
                    </a:moveTo>
                    <a:lnTo>
                      <a:pt x="128" y="0"/>
                    </a:lnTo>
                    <a:lnTo>
                      <a:pt x="126" y="11"/>
                    </a:lnTo>
                    <a:lnTo>
                      <a:pt x="81" y="130"/>
                    </a:lnTo>
                    <a:lnTo>
                      <a:pt x="47" y="228"/>
                    </a:lnTo>
                    <a:lnTo>
                      <a:pt x="37" y="251"/>
                    </a:lnTo>
                    <a:lnTo>
                      <a:pt x="2" y="347"/>
                    </a:lnTo>
                    <a:lnTo>
                      <a:pt x="16" y="352"/>
                    </a:lnTo>
                    <a:lnTo>
                      <a:pt x="0" y="352"/>
                    </a:lnTo>
                    <a:lnTo>
                      <a:pt x="7" y="352"/>
                    </a:lnTo>
                    <a:lnTo>
                      <a:pt x="16" y="352"/>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7" name="Freeform 136"/>
              <p:cNvSpPr/>
              <p:nvPr>
                <p:custDataLst>
                  <p:tags r:id="rId132"/>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close/>
                  </a:path>
                </a:pathLst>
              </a:custGeom>
              <a:solidFill>
                <a:srgbClr val="2F2A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8" name="Freeform 137"/>
              <p:cNvSpPr/>
              <p:nvPr>
                <p:custDataLst>
                  <p:tags r:id="rId133"/>
                </p:custDataLst>
              </p:nvPr>
            </p:nvSpPr>
            <p:spPr bwMode="auto">
              <a:xfrm flipH="1">
                <a:off x="8721998" y="4870566"/>
                <a:ext cx="343695" cy="152566"/>
              </a:xfrm>
              <a:custGeom>
                <a:avLst/>
                <a:gdLst>
                  <a:gd name="T0" fmla="*/ 0 w 205"/>
                  <a:gd name="T1" fmla="*/ 0 h 91"/>
                  <a:gd name="T2" fmla="*/ 0 w 205"/>
                  <a:gd name="T3" fmla="*/ 0 h 91"/>
                  <a:gd name="T4" fmla="*/ 7 w 205"/>
                  <a:gd name="T5" fmla="*/ 11 h 91"/>
                  <a:gd name="T6" fmla="*/ 189 w 205"/>
                  <a:gd name="T7" fmla="*/ 91 h 91"/>
                  <a:gd name="T8" fmla="*/ 205 w 205"/>
                  <a:gd name="T9" fmla="*/ 91 h 91"/>
                  <a:gd name="T10" fmla="*/ 191 w 205"/>
                  <a:gd name="T11" fmla="*/ 86 h 91"/>
                  <a:gd name="T12" fmla="*/ 0 w 205"/>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205" h="91">
                    <a:moveTo>
                      <a:pt x="0" y="0"/>
                    </a:moveTo>
                    <a:lnTo>
                      <a:pt x="0" y="0"/>
                    </a:lnTo>
                    <a:lnTo>
                      <a:pt x="7" y="11"/>
                    </a:lnTo>
                    <a:lnTo>
                      <a:pt x="189" y="91"/>
                    </a:lnTo>
                    <a:lnTo>
                      <a:pt x="205" y="91"/>
                    </a:lnTo>
                    <a:lnTo>
                      <a:pt x="191"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9" name="Freeform 138"/>
              <p:cNvSpPr/>
              <p:nvPr>
                <p:custDataLst>
                  <p:tags r:id="rId134"/>
                </p:custDataLst>
              </p:nvPr>
            </p:nvSpPr>
            <p:spPr bwMode="auto">
              <a:xfrm flipH="1">
                <a:off x="8643201" y="3306339"/>
                <a:ext cx="305133" cy="308486"/>
              </a:xfrm>
              <a:custGeom>
                <a:avLst/>
                <a:gdLst>
                  <a:gd name="T0" fmla="*/ 33 w 78"/>
                  <a:gd name="T1" fmla="*/ 0 h 79"/>
                  <a:gd name="T2" fmla="*/ 1 w 78"/>
                  <a:gd name="T3" fmla="*/ 10 h 79"/>
                  <a:gd name="T4" fmla="*/ 1 w 78"/>
                  <a:gd name="T5" fmla="*/ 10 h 79"/>
                  <a:gd name="T6" fmla="*/ 0 w 78"/>
                  <a:gd name="T7" fmla="*/ 11 h 79"/>
                  <a:gd name="T8" fmla="*/ 0 w 78"/>
                  <a:gd name="T9" fmla="*/ 11 h 79"/>
                  <a:gd name="T10" fmla="*/ 0 w 78"/>
                  <a:gd name="T11" fmla="*/ 11 h 79"/>
                  <a:gd name="T12" fmla="*/ 66 w 78"/>
                  <a:gd name="T13" fmla="*/ 79 h 79"/>
                  <a:gd name="T14" fmla="*/ 70 w 78"/>
                  <a:gd name="T15" fmla="*/ 63 h 79"/>
                  <a:gd name="T16" fmla="*/ 78 w 78"/>
                  <a:gd name="T17" fmla="*/ 40 h 79"/>
                  <a:gd name="T18" fmla="*/ 33 w 78"/>
                  <a:gd name="T19" fmla="*/ 0 h 79"/>
                  <a:gd name="T20" fmla="*/ 33 w 78"/>
                  <a:gd name="T21" fmla="*/ 0 h 79"/>
                  <a:gd name="T22" fmla="*/ 33 w 78"/>
                  <a:gd name="T23" fmla="*/ 0 h 79"/>
                  <a:gd name="T24" fmla="*/ 33 w 78"/>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79">
                    <a:moveTo>
                      <a:pt x="33" y="0"/>
                    </a:moveTo>
                    <a:cubicBezTo>
                      <a:pt x="1" y="10"/>
                      <a:pt x="1" y="10"/>
                      <a:pt x="1" y="10"/>
                    </a:cubicBezTo>
                    <a:cubicBezTo>
                      <a:pt x="1" y="10"/>
                      <a:pt x="1" y="10"/>
                      <a:pt x="1" y="10"/>
                    </a:cubicBezTo>
                    <a:cubicBezTo>
                      <a:pt x="0" y="11"/>
                      <a:pt x="0" y="11"/>
                      <a:pt x="0" y="11"/>
                    </a:cubicBezTo>
                    <a:cubicBezTo>
                      <a:pt x="0" y="11"/>
                      <a:pt x="0" y="11"/>
                      <a:pt x="0" y="11"/>
                    </a:cubicBezTo>
                    <a:cubicBezTo>
                      <a:pt x="0" y="11"/>
                      <a:pt x="0" y="11"/>
                      <a:pt x="0" y="11"/>
                    </a:cubicBezTo>
                    <a:cubicBezTo>
                      <a:pt x="19" y="35"/>
                      <a:pt x="42" y="58"/>
                      <a:pt x="66" y="79"/>
                    </a:cubicBezTo>
                    <a:cubicBezTo>
                      <a:pt x="67" y="74"/>
                      <a:pt x="68" y="69"/>
                      <a:pt x="70" y="63"/>
                    </a:cubicBezTo>
                    <a:cubicBezTo>
                      <a:pt x="72" y="55"/>
                      <a:pt x="75" y="48"/>
                      <a:pt x="78" y="40"/>
                    </a:cubicBezTo>
                    <a:cubicBezTo>
                      <a:pt x="50" y="16"/>
                      <a:pt x="33" y="0"/>
                      <a:pt x="33" y="0"/>
                    </a:cubicBezTo>
                    <a:cubicBezTo>
                      <a:pt x="33" y="0"/>
                      <a:pt x="33" y="0"/>
                      <a:pt x="33" y="0"/>
                    </a:cubicBezTo>
                    <a:cubicBezTo>
                      <a:pt x="33" y="0"/>
                      <a:pt x="33" y="0"/>
                      <a:pt x="33" y="0"/>
                    </a:cubicBezTo>
                    <a:cubicBezTo>
                      <a:pt x="33" y="0"/>
                      <a:pt x="33" y="0"/>
                      <a:pt x="33" y="0"/>
                    </a:cubicBezTo>
                  </a:path>
                </a:pathLst>
              </a:custGeom>
              <a:solidFill>
                <a:srgbClr val="B294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0" name="Freeform 139"/>
              <p:cNvSpPr/>
              <p:nvPr>
                <p:custDataLst>
                  <p:tags r:id="rId135"/>
                </p:custDataLst>
              </p:nvPr>
            </p:nvSpPr>
            <p:spPr bwMode="auto">
              <a:xfrm flipH="1">
                <a:off x="7786480" y="5128756"/>
                <a:ext cx="1748648" cy="331958"/>
              </a:xfrm>
              <a:custGeom>
                <a:avLst/>
                <a:gdLst>
                  <a:gd name="T0" fmla="*/ 77 w 447"/>
                  <a:gd name="T1" fmla="*/ 0 h 85"/>
                  <a:gd name="T2" fmla="*/ 0 w 447"/>
                  <a:gd name="T3" fmla="*/ 12 h 85"/>
                  <a:gd name="T4" fmla="*/ 1 w 447"/>
                  <a:gd name="T5" fmla="*/ 16 h 85"/>
                  <a:gd name="T6" fmla="*/ 2 w 447"/>
                  <a:gd name="T7" fmla="*/ 16 h 85"/>
                  <a:gd name="T8" fmla="*/ 77 w 447"/>
                  <a:gd name="T9" fmla="*/ 4 h 85"/>
                  <a:gd name="T10" fmla="*/ 134 w 447"/>
                  <a:gd name="T11" fmla="*/ 11 h 85"/>
                  <a:gd name="T12" fmla="*/ 310 w 447"/>
                  <a:gd name="T13" fmla="*/ 53 h 85"/>
                  <a:gd name="T14" fmla="*/ 392 w 447"/>
                  <a:gd name="T15" fmla="*/ 73 h 85"/>
                  <a:gd name="T16" fmla="*/ 444 w 447"/>
                  <a:gd name="T17" fmla="*/ 85 h 85"/>
                  <a:gd name="T18" fmla="*/ 444 w 447"/>
                  <a:gd name="T19" fmla="*/ 83 h 85"/>
                  <a:gd name="T20" fmla="*/ 447 w 447"/>
                  <a:gd name="T21" fmla="*/ 84 h 85"/>
                  <a:gd name="T22" fmla="*/ 447 w 447"/>
                  <a:gd name="T23" fmla="*/ 82 h 85"/>
                  <a:gd name="T24" fmla="*/ 437 w 447"/>
                  <a:gd name="T25" fmla="*/ 79 h 85"/>
                  <a:gd name="T26" fmla="*/ 313 w 447"/>
                  <a:gd name="T27" fmla="*/ 50 h 85"/>
                  <a:gd name="T28" fmla="*/ 135 w 447"/>
                  <a:gd name="T29" fmla="*/ 7 h 85"/>
                  <a:gd name="T30" fmla="*/ 77 w 447"/>
                  <a:gd name="T3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7" h="85">
                    <a:moveTo>
                      <a:pt x="77" y="0"/>
                    </a:moveTo>
                    <a:cubicBezTo>
                      <a:pt x="32" y="0"/>
                      <a:pt x="0" y="12"/>
                      <a:pt x="0" y="12"/>
                    </a:cubicBezTo>
                    <a:cubicBezTo>
                      <a:pt x="1" y="16"/>
                      <a:pt x="1" y="16"/>
                      <a:pt x="1" y="16"/>
                    </a:cubicBezTo>
                    <a:cubicBezTo>
                      <a:pt x="2" y="16"/>
                      <a:pt x="2" y="16"/>
                      <a:pt x="2" y="16"/>
                    </a:cubicBezTo>
                    <a:cubicBezTo>
                      <a:pt x="5" y="15"/>
                      <a:pt x="35" y="4"/>
                      <a:pt x="77" y="4"/>
                    </a:cubicBezTo>
                    <a:cubicBezTo>
                      <a:pt x="94" y="4"/>
                      <a:pt x="114" y="6"/>
                      <a:pt x="134" y="11"/>
                    </a:cubicBezTo>
                    <a:cubicBezTo>
                      <a:pt x="169" y="20"/>
                      <a:pt x="243" y="37"/>
                      <a:pt x="310" y="53"/>
                    </a:cubicBezTo>
                    <a:cubicBezTo>
                      <a:pt x="340" y="60"/>
                      <a:pt x="368" y="67"/>
                      <a:pt x="392" y="73"/>
                    </a:cubicBezTo>
                    <a:cubicBezTo>
                      <a:pt x="418" y="79"/>
                      <a:pt x="437" y="83"/>
                      <a:pt x="444" y="85"/>
                    </a:cubicBezTo>
                    <a:cubicBezTo>
                      <a:pt x="444" y="83"/>
                      <a:pt x="444" y="83"/>
                      <a:pt x="444" y="83"/>
                    </a:cubicBezTo>
                    <a:cubicBezTo>
                      <a:pt x="447" y="84"/>
                      <a:pt x="447" y="84"/>
                      <a:pt x="447" y="84"/>
                    </a:cubicBezTo>
                    <a:cubicBezTo>
                      <a:pt x="447" y="82"/>
                      <a:pt x="447" y="82"/>
                      <a:pt x="447" y="82"/>
                    </a:cubicBezTo>
                    <a:cubicBezTo>
                      <a:pt x="447" y="82"/>
                      <a:pt x="443" y="81"/>
                      <a:pt x="437" y="79"/>
                    </a:cubicBezTo>
                    <a:cubicBezTo>
                      <a:pt x="416" y="74"/>
                      <a:pt x="367" y="63"/>
                      <a:pt x="313" y="50"/>
                    </a:cubicBezTo>
                    <a:cubicBezTo>
                      <a:pt x="245" y="34"/>
                      <a:pt x="170" y="16"/>
                      <a:pt x="135" y="7"/>
                    </a:cubicBezTo>
                    <a:cubicBezTo>
                      <a:pt x="114" y="2"/>
                      <a:pt x="94" y="0"/>
                      <a:pt x="77"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1" name="Freeform 140"/>
              <p:cNvSpPr/>
              <p:nvPr>
                <p:custDataLst>
                  <p:tags r:id="rId136"/>
                </p:custDataLst>
              </p:nvPr>
            </p:nvSpPr>
            <p:spPr bwMode="auto">
              <a:xfrm flipH="1">
                <a:off x="7462905" y="5452331"/>
                <a:ext cx="335311" cy="249806"/>
              </a:xfrm>
              <a:custGeom>
                <a:avLst/>
                <a:gdLst>
                  <a:gd name="T0" fmla="*/ 0 w 86"/>
                  <a:gd name="T1" fmla="*/ 0 h 64"/>
                  <a:gd name="T2" fmla="*/ 0 w 86"/>
                  <a:gd name="T3" fmla="*/ 2 h 64"/>
                  <a:gd name="T4" fmla="*/ 2 w 86"/>
                  <a:gd name="T5" fmla="*/ 58 h 64"/>
                  <a:gd name="T6" fmla="*/ 2 w 86"/>
                  <a:gd name="T7" fmla="*/ 58 h 64"/>
                  <a:gd name="T8" fmla="*/ 86 w 86"/>
                  <a:gd name="T9" fmla="*/ 64 h 64"/>
                  <a:gd name="T10" fmla="*/ 86 w 86"/>
                  <a:gd name="T11" fmla="*/ 64 h 64"/>
                  <a:gd name="T12" fmla="*/ 86 w 86"/>
                  <a:gd name="T13" fmla="*/ 64 h 64"/>
                  <a:gd name="T14" fmla="*/ 74 w 86"/>
                  <a:gd name="T15" fmla="*/ 14 h 64"/>
                  <a:gd name="T16" fmla="*/ 74 w 86"/>
                  <a:gd name="T17" fmla="*/ 14 h 64"/>
                  <a:gd name="T18" fmla="*/ 3 w 86"/>
                  <a:gd name="T19" fmla="*/ 1 h 64"/>
                  <a:gd name="T20" fmla="*/ 0 w 86"/>
                  <a:gd name="T2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64">
                    <a:moveTo>
                      <a:pt x="0" y="0"/>
                    </a:moveTo>
                    <a:cubicBezTo>
                      <a:pt x="0" y="2"/>
                      <a:pt x="0" y="2"/>
                      <a:pt x="0" y="2"/>
                    </a:cubicBezTo>
                    <a:cubicBezTo>
                      <a:pt x="2" y="58"/>
                      <a:pt x="2" y="58"/>
                      <a:pt x="2" y="58"/>
                    </a:cubicBezTo>
                    <a:cubicBezTo>
                      <a:pt x="2" y="58"/>
                      <a:pt x="2" y="58"/>
                      <a:pt x="2" y="58"/>
                    </a:cubicBezTo>
                    <a:cubicBezTo>
                      <a:pt x="3" y="58"/>
                      <a:pt x="85" y="64"/>
                      <a:pt x="86" y="64"/>
                    </a:cubicBezTo>
                    <a:cubicBezTo>
                      <a:pt x="86" y="64"/>
                      <a:pt x="86" y="64"/>
                      <a:pt x="86" y="64"/>
                    </a:cubicBezTo>
                    <a:cubicBezTo>
                      <a:pt x="86" y="64"/>
                      <a:pt x="86" y="64"/>
                      <a:pt x="86" y="64"/>
                    </a:cubicBezTo>
                    <a:cubicBezTo>
                      <a:pt x="74" y="14"/>
                      <a:pt x="74" y="14"/>
                      <a:pt x="74" y="14"/>
                    </a:cubicBezTo>
                    <a:cubicBezTo>
                      <a:pt x="74" y="14"/>
                      <a:pt x="74" y="14"/>
                      <a:pt x="74" y="14"/>
                    </a:cubicBezTo>
                    <a:cubicBezTo>
                      <a:pt x="3" y="1"/>
                      <a:pt x="3" y="1"/>
                      <a:pt x="3" y="1"/>
                    </a:cubicBezTo>
                    <a:cubicBezTo>
                      <a:pt x="0" y="0"/>
                      <a:pt x="0" y="0"/>
                      <a:pt x="0" y="0"/>
                    </a:cubicBezTo>
                  </a:path>
                </a:pathLst>
              </a:custGeom>
              <a:solidFill>
                <a:srgbClr val="8274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2" name="Freeform 141"/>
              <p:cNvSpPr/>
              <p:nvPr>
                <p:custDataLst>
                  <p:tags r:id="rId137"/>
                </p:custDataLst>
              </p:nvPr>
            </p:nvSpPr>
            <p:spPr bwMode="auto">
              <a:xfrm flipH="1">
                <a:off x="7078974" y="5507658"/>
                <a:ext cx="430875" cy="456023"/>
              </a:xfrm>
              <a:custGeom>
                <a:avLst/>
                <a:gdLst>
                  <a:gd name="T0" fmla="*/ 0 w 110"/>
                  <a:gd name="T1" fmla="*/ 0 h 117"/>
                  <a:gd name="T2" fmla="*/ 0 w 110"/>
                  <a:gd name="T3" fmla="*/ 0 h 117"/>
                  <a:gd name="T4" fmla="*/ 12 w 110"/>
                  <a:gd name="T5" fmla="*/ 50 h 117"/>
                  <a:gd name="T6" fmla="*/ 12 w 110"/>
                  <a:gd name="T7" fmla="*/ 50 h 117"/>
                  <a:gd name="T8" fmla="*/ 48 w 110"/>
                  <a:gd name="T9" fmla="*/ 90 h 117"/>
                  <a:gd name="T10" fmla="*/ 48 w 110"/>
                  <a:gd name="T11" fmla="*/ 90 h 117"/>
                  <a:gd name="T12" fmla="*/ 110 w 110"/>
                  <a:gd name="T13" fmla="*/ 117 h 117"/>
                  <a:gd name="T14" fmla="*/ 110 w 110"/>
                  <a:gd name="T15" fmla="*/ 117 h 117"/>
                  <a:gd name="T16" fmla="*/ 110 w 110"/>
                  <a:gd name="T17" fmla="*/ 117 h 117"/>
                  <a:gd name="T18" fmla="*/ 93 w 110"/>
                  <a:gd name="T19" fmla="*/ 83 h 117"/>
                  <a:gd name="T20" fmla="*/ 93 w 110"/>
                  <a:gd name="T21" fmla="*/ 83 h 117"/>
                  <a:gd name="T22" fmla="*/ 52 w 110"/>
                  <a:gd name="T23" fmla="*/ 6 h 117"/>
                  <a:gd name="T24" fmla="*/ 52 w 110"/>
                  <a:gd name="T25" fmla="*/ 6 h 117"/>
                  <a:gd name="T26" fmla="*/ 0 w 110"/>
                  <a:gd name="T2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17">
                    <a:moveTo>
                      <a:pt x="0" y="0"/>
                    </a:moveTo>
                    <a:cubicBezTo>
                      <a:pt x="0" y="0"/>
                      <a:pt x="0" y="0"/>
                      <a:pt x="0" y="0"/>
                    </a:cubicBezTo>
                    <a:cubicBezTo>
                      <a:pt x="12" y="50"/>
                      <a:pt x="12" y="50"/>
                      <a:pt x="12" y="50"/>
                    </a:cubicBezTo>
                    <a:cubicBezTo>
                      <a:pt x="12" y="50"/>
                      <a:pt x="12" y="50"/>
                      <a:pt x="12" y="50"/>
                    </a:cubicBezTo>
                    <a:cubicBezTo>
                      <a:pt x="20" y="68"/>
                      <a:pt x="34" y="81"/>
                      <a:pt x="48" y="90"/>
                    </a:cubicBezTo>
                    <a:cubicBezTo>
                      <a:pt x="48" y="90"/>
                      <a:pt x="48" y="90"/>
                      <a:pt x="48" y="90"/>
                    </a:cubicBezTo>
                    <a:cubicBezTo>
                      <a:pt x="77" y="110"/>
                      <a:pt x="110" y="117"/>
                      <a:pt x="110" y="117"/>
                    </a:cubicBezTo>
                    <a:cubicBezTo>
                      <a:pt x="110" y="117"/>
                      <a:pt x="110" y="117"/>
                      <a:pt x="110" y="117"/>
                    </a:cubicBezTo>
                    <a:cubicBezTo>
                      <a:pt x="110" y="117"/>
                      <a:pt x="110" y="117"/>
                      <a:pt x="110" y="117"/>
                    </a:cubicBezTo>
                    <a:cubicBezTo>
                      <a:pt x="93" y="83"/>
                      <a:pt x="93" y="83"/>
                      <a:pt x="93" y="83"/>
                    </a:cubicBezTo>
                    <a:cubicBezTo>
                      <a:pt x="93" y="83"/>
                      <a:pt x="93" y="83"/>
                      <a:pt x="93" y="83"/>
                    </a:cubicBezTo>
                    <a:cubicBezTo>
                      <a:pt x="52" y="6"/>
                      <a:pt x="52" y="6"/>
                      <a:pt x="52" y="6"/>
                    </a:cubicBezTo>
                    <a:cubicBezTo>
                      <a:pt x="52" y="6"/>
                      <a:pt x="52" y="6"/>
                      <a:pt x="52" y="6"/>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3" name="Freeform 142"/>
              <p:cNvSpPr>
                <a:spLocks noEditPoints="1"/>
              </p:cNvSpPr>
              <p:nvPr>
                <p:custDataLst>
                  <p:tags r:id="rId138"/>
                </p:custDataLst>
              </p:nvPr>
            </p:nvSpPr>
            <p:spPr bwMode="auto">
              <a:xfrm flipH="1">
                <a:off x="9179699" y="5933503"/>
                <a:ext cx="3353" cy="3353"/>
              </a:xfrm>
              <a:custGeom>
                <a:avLst/>
                <a:gdLst>
                  <a:gd name="T0" fmla="*/ 1 w 1"/>
                  <a:gd name="T1" fmla="*/ 0 h 1"/>
                  <a:gd name="T2" fmla="*/ 0 w 1"/>
                  <a:gd name="T3" fmla="*/ 1 h 1"/>
                  <a:gd name="T4" fmla="*/ 1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0 h 1"/>
                  <a:gd name="T18" fmla="*/ 1 w 1"/>
                  <a:gd name="T19" fmla="*/ 0 h 1"/>
                  <a:gd name="T20" fmla="*/ 1 w 1"/>
                  <a:gd name="T21" fmla="*/ 0 h 1"/>
                  <a:gd name="T22" fmla="*/ 1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1" y="0"/>
                    </a:moveTo>
                    <a:cubicBezTo>
                      <a:pt x="1" y="0"/>
                      <a:pt x="1" y="1"/>
                      <a:pt x="0" y="1"/>
                    </a:cubicBezTo>
                    <a:cubicBezTo>
                      <a:pt x="1" y="1"/>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BDBEB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4" name="Freeform 143"/>
              <p:cNvSpPr/>
              <p:nvPr>
                <p:custDataLst>
                  <p:tags r:id="rId139"/>
                </p:custDataLst>
              </p:nvPr>
            </p:nvSpPr>
            <p:spPr bwMode="auto">
              <a:xfrm flipH="1">
                <a:off x="8862829" y="5725610"/>
                <a:ext cx="598531" cy="238071"/>
              </a:xfrm>
              <a:custGeom>
                <a:avLst/>
                <a:gdLst>
                  <a:gd name="T0" fmla="*/ 50 w 153"/>
                  <a:gd name="T1" fmla="*/ 0 h 61"/>
                  <a:gd name="T2" fmla="*/ 50 w 153"/>
                  <a:gd name="T3" fmla="*/ 0 h 61"/>
                  <a:gd name="T4" fmla="*/ 17 w 153"/>
                  <a:gd name="T5" fmla="*/ 29 h 61"/>
                  <a:gd name="T6" fmla="*/ 0 w 153"/>
                  <a:gd name="T7" fmla="*/ 45 h 61"/>
                  <a:gd name="T8" fmla="*/ 40 w 153"/>
                  <a:gd name="T9" fmla="*/ 61 h 61"/>
                  <a:gd name="T10" fmla="*/ 71 w 153"/>
                  <a:gd name="T11" fmla="*/ 54 h 61"/>
                  <a:gd name="T12" fmla="*/ 71 w 153"/>
                  <a:gd name="T13" fmla="*/ 54 h 61"/>
                  <a:gd name="T14" fmla="*/ 72 w 153"/>
                  <a:gd name="T15" fmla="*/ 53 h 61"/>
                  <a:gd name="T16" fmla="*/ 72 w 153"/>
                  <a:gd name="T17" fmla="*/ 53 h 61"/>
                  <a:gd name="T18" fmla="*/ 72 w 153"/>
                  <a:gd name="T19" fmla="*/ 53 h 61"/>
                  <a:gd name="T20" fmla="*/ 72 w 153"/>
                  <a:gd name="T21" fmla="*/ 53 h 61"/>
                  <a:gd name="T22" fmla="*/ 72 w 153"/>
                  <a:gd name="T23" fmla="*/ 53 h 61"/>
                  <a:gd name="T24" fmla="*/ 72 w 153"/>
                  <a:gd name="T25" fmla="*/ 53 h 61"/>
                  <a:gd name="T26" fmla="*/ 72 w 153"/>
                  <a:gd name="T27" fmla="*/ 53 h 61"/>
                  <a:gd name="T28" fmla="*/ 99 w 153"/>
                  <a:gd name="T29" fmla="*/ 40 h 61"/>
                  <a:gd name="T30" fmla="*/ 99 w 153"/>
                  <a:gd name="T31" fmla="*/ 40 h 61"/>
                  <a:gd name="T32" fmla="*/ 153 w 153"/>
                  <a:gd name="T33" fmla="*/ 4 h 61"/>
                  <a:gd name="T34" fmla="*/ 147 w 153"/>
                  <a:gd name="T35" fmla="*/ 3 h 61"/>
                  <a:gd name="T36" fmla="*/ 50 w 153"/>
                  <a:gd name="T3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61">
                    <a:moveTo>
                      <a:pt x="50" y="0"/>
                    </a:moveTo>
                    <a:cubicBezTo>
                      <a:pt x="50" y="0"/>
                      <a:pt x="50" y="0"/>
                      <a:pt x="50" y="0"/>
                    </a:cubicBezTo>
                    <a:cubicBezTo>
                      <a:pt x="17" y="29"/>
                      <a:pt x="17" y="29"/>
                      <a:pt x="17" y="29"/>
                    </a:cubicBezTo>
                    <a:cubicBezTo>
                      <a:pt x="0" y="45"/>
                      <a:pt x="0" y="45"/>
                      <a:pt x="0" y="45"/>
                    </a:cubicBezTo>
                    <a:cubicBezTo>
                      <a:pt x="0" y="45"/>
                      <a:pt x="14" y="61"/>
                      <a:pt x="40" y="61"/>
                    </a:cubicBezTo>
                    <a:cubicBezTo>
                      <a:pt x="49" y="61"/>
                      <a:pt x="60" y="59"/>
                      <a:pt x="71" y="54"/>
                    </a:cubicBezTo>
                    <a:cubicBezTo>
                      <a:pt x="71" y="54"/>
                      <a:pt x="71" y="54"/>
                      <a:pt x="71" y="54"/>
                    </a:cubicBezTo>
                    <a:cubicBezTo>
                      <a:pt x="72" y="54"/>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72" y="53"/>
                      <a:pt x="72" y="53"/>
                      <a:pt x="72" y="53"/>
                    </a:cubicBezTo>
                    <a:cubicBezTo>
                      <a:pt x="82" y="49"/>
                      <a:pt x="91" y="44"/>
                      <a:pt x="99" y="40"/>
                    </a:cubicBezTo>
                    <a:cubicBezTo>
                      <a:pt x="99" y="40"/>
                      <a:pt x="99" y="40"/>
                      <a:pt x="99" y="40"/>
                    </a:cubicBezTo>
                    <a:cubicBezTo>
                      <a:pt x="131" y="22"/>
                      <a:pt x="153" y="4"/>
                      <a:pt x="153" y="4"/>
                    </a:cubicBezTo>
                    <a:cubicBezTo>
                      <a:pt x="147" y="3"/>
                      <a:pt x="147" y="3"/>
                      <a:pt x="147" y="3"/>
                    </a:cubicBezTo>
                    <a:cubicBezTo>
                      <a:pt x="50" y="0"/>
                      <a:pt x="50" y="0"/>
                      <a:pt x="5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5" name="Freeform 144"/>
              <p:cNvSpPr/>
              <p:nvPr>
                <p:custDataLst>
                  <p:tags r:id="rId140"/>
                </p:custDataLst>
              </p:nvPr>
            </p:nvSpPr>
            <p:spPr bwMode="auto">
              <a:xfrm flipH="1">
                <a:off x="8416865" y="2939174"/>
                <a:ext cx="117359" cy="105622"/>
              </a:xfrm>
              <a:custGeom>
                <a:avLst/>
                <a:gdLst>
                  <a:gd name="T0" fmla="*/ 0 w 30"/>
                  <a:gd name="T1" fmla="*/ 0 h 27"/>
                  <a:gd name="T2" fmla="*/ 0 w 30"/>
                  <a:gd name="T3" fmla="*/ 0 h 27"/>
                  <a:gd name="T4" fmla="*/ 0 w 30"/>
                  <a:gd name="T5" fmla="*/ 0 h 27"/>
                  <a:gd name="T6" fmla="*/ 2 w 30"/>
                  <a:gd name="T7" fmla="*/ 27 h 27"/>
                  <a:gd name="T8" fmla="*/ 29 w 30"/>
                  <a:gd name="T9" fmla="*/ 16 h 27"/>
                  <a:gd name="T10" fmla="*/ 30 w 30"/>
                  <a:gd name="T11" fmla="*/ 9 h 27"/>
                  <a:gd name="T12" fmla="*/ 2 w 30"/>
                  <a:gd name="T13" fmla="*/ 1 h 27"/>
                  <a:gd name="T14" fmla="*/ 0 w 30"/>
                  <a:gd name="T15" fmla="*/ 0 h 27"/>
                  <a:gd name="T16" fmla="*/ 0 w 30"/>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7">
                    <a:moveTo>
                      <a:pt x="0" y="0"/>
                    </a:moveTo>
                    <a:cubicBezTo>
                      <a:pt x="0" y="0"/>
                      <a:pt x="0" y="0"/>
                      <a:pt x="0" y="0"/>
                    </a:cubicBezTo>
                    <a:cubicBezTo>
                      <a:pt x="0" y="0"/>
                      <a:pt x="0" y="0"/>
                      <a:pt x="0" y="0"/>
                    </a:cubicBezTo>
                    <a:cubicBezTo>
                      <a:pt x="2" y="27"/>
                      <a:pt x="2" y="27"/>
                      <a:pt x="2" y="27"/>
                    </a:cubicBezTo>
                    <a:cubicBezTo>
                      <a:pt x="29" y="16"/>
                      <a:pt x="29" y="16"/>
                      <a:pt x="29" y="16"/>
                    </a:cubicBezTo>
                    <a:cubicBezTo>
                      <a:pt x="30" y="14"/>
                      <a:pt x="30" y="11"/>
                      <a:pt x="30" y="9"/>
                    </a:cubicBezTo>
                    <a:cubicBezTo>
                      <a:pt x="20" y="9"/>
                      <a:pt x="10" y="7"/>
                      <a:pt x="2" y="1"/>
                    </a:cubicBezTo>
                    <a:cubicBezTo>
                      <a:pt x="1" y="1"/>
                      <a:pt x="1" y="1"/>
                      <a:pt x="0" y="0"/>
                    </a:cubicBezTo>
                    <a:cubicBezTo>
                      <a:pt x="0" y="0"/>
                      <a:pt x="0" y="0"/>
                      <a:pt x="0" y="0"/>
                    </a:cubicBezTo>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6" name="Freeform 145"/>
              <p:cNvSpPr/>
              <p:nvPr>
                <p:custDataLst>
                  <p:tags r:id="rId141"/>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close/>
                  </a:path>
                </a:pathLst>
              </a:custGeom>
              <a:solidFill>
                <a:srgbClr val="0D0F0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7" name="Freeform 146"/>
              <p:cNvSpPr/>
              <p:nvPr>
                <p:custDataLst>
                  <p:tags r:id="rId142"/>
                </p:custDataLst>
              </p:nvPr>
            </p:nvSpPr>
            <p:spPr bwMode="auto">
              <a:xfrm flipH="1">
                <a:off x="9018748" y="4104380"/>
                <a:ext cx="336988" cy="82151"/>
              </a:xfrm>
              <a:custGeom>
                <a:avLst/>
                <a:gdLst>
                  <a:gd name="T0" fmla="*/ 5 w 201"/>
                  <a:gd name="T1" fmla="*/ 0 h 49"/>
                  <a:gd name="T2" fmla="*/ 5 w 201"/>
                  <a:gd name="T3" fmla="*/ 0 h 49"/>
                  <a:gd name="T4" fmla="*/ 0 w 201"/>
                  <a:gd name="T5" fmla="*/ 32 h 49"/>
                  <a:gd name="T6" fmla="*/ 201 w 201"/>
                  <a:gd name="T7" fmla="*/ 49 h 49"/>
                  <a:gd name="T8" fmla="*/ 5 w 201"/>
                  <a:gd name="T9" fmla="*/ 0 h 49"/>
                </a:gdLst>
                <a:ahLst/>
                <a:cxnLst>
                  <a:cxn ang="0">
                    <a:pos x="T0" y="T1"/>
                  </a:cxn>
                  <a:cxn ang="0">
                    <a:pos x="T2" y="T3"/>
                  </a:cxn>
                  <a:cxn ang="0">
                    <a:pos x="T4" y="T5"/>
                  </a:cxn>
                  <a:cxn ang="0">
                    <a:pos x="T6" y="T7"/>
                  </a:cxn>
                  <a:cxn ang="0">
                    <a:pos x="T8" y="T9"/>
                  </a:cxn>
                </a:cxnLst>
                <a:rect l="0" t="0" r="r" b="b"/>
                <a:pathLst>
                  <a:path w="201" h="49">
                    <a:moveTo>
                      <a:pt x="5" y="0"/>
                    </a:moveTo>
                    <a:lnTo>
                      <a:pt x="5" y="0"/>
                    </a:lnTo>
                    <a:lnTo>
                      <a:pt x="0" y="32"/>
                    </a:lnTo>
                    <a:lnTo>
                      <a:pt x="201" y="4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8" name="Freeform 147"/>
              <p:cNvSpPr/>
              <p:nvPr>
                <p:custDataLst>
                  <p:tags r:id="rId143"/>
                </p:custDataLst>
              </p:nvPr>
            </p:nvSpPr>
            <p:spPr bwMode="auto">
              <a:xfrm flipH="1">
                <a:off x="8554343" y="2317171"/>
                <a:ext cx="112330" cy="11735"/>
              </a:xfrm>
              <a:custGeom>
                <a:avLst/>
                <a:gdLst>
                  <a:gd name="T0" fmla="*/ 3 w 29"/>
                  <a:gd name="T1" fmla="*/ 0 h 3"/>
                  <a:gd name="T2" fmla="*/ 1 w 29"/>
                  <a:gd name="T3" fmla="*/ 1 h 3"/>
                  <a:gd name="T4" fmla="*/ 0 w 29"/>
                  <a:gd name="T5" fmla="*/ 2 h 3"/>
                  <a:gd name="T6" fmla="*/ 0 w 29"/>
                  <a:gd name="T7" fmla="*/ 2 h 3"/>
                  <a:gd name="T8" fmla="*/ 2 w 29"/>
                  <a:gd name="T9" fmla="*/ 2 h 3"/>
                  <a:gd name="T10" fmla="*/ 2 w 29"/>
                  <a:gd name="T11" fmla="*/ 2 h 3"/>
                  <a:gd name="T12" fmla="*/ 2 w 29"/>
                  <a:gd name="T13" fmla="*/ 2 h 3"/>
                  <a:gd name="T14" fmla="*/ 29 w 29"/>
                  <a:gd name="T15" fmla="*/ 3 h 3"/>
                  <a:gd name="T16" fmla="*/ 29 w 29"/>
                  <a:gd name="T17" fmla="*/ 1 h 3"/>
                  <a:gd name="T18" fmla="*/ 3 w 29"/>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
                    <a:moveTo>
                      <a:pt x="3" y="0"/>
                    </a:moveTo>
                    <a:cubicBezTo>
                      <a:pt x="2" y="1"/>
                      <a:pt x="2" y="1"/>
                      <a:pt x="1" y="1"/>
                    </a:cubicBezTo>
                    <a:cubicBezTo>
                      <a:pt x="1" y="1"/>
                      <a:pt x="1" y="2"/>
                      <a:pt x="0" y="2"/>
                    </a:cubicBezTo>
                    <a:cubicBezTo>
                      <a:pt x="0" y="2"/>
                      <a:pt x="0" y="2"/>
                      <a:pt x="0" y="2"/>
                    </a:cubicBezTo>
                    <a:cubicBezTo>
                      <a:pt x="2" y="2"/>
                      <a:pt x="2" y="2"/>
                      <a:pt x="2" y="2"/>
                    </a:cubicBezTo>
                    <a:cubicBezTo>
                      <a:pt x="2" y="2"/>
                      <a:pt x="2" y="2"/>
                      <a:pt x="2" y="2"/>
                    </a:cubicBezTo>
                    <a:cubicBezTo>
                      <a:pt x="2" y="2"/>
                      <a:pt x="2" y="2"/>
                      <a:pt x="2" y="2"/>
                    </a:cubicBezTo>
                    <a:cubicBezTo>
                      <a:pt x="29" y="3"/>
                      <a:pt x="29" y="3"/>
                      <a:pt x="29" y="3"/>
                    </a:cubicBezTo>
                    <a:cubicBezTo>
                      <a:pt x="29" y="2"/>
                      <a:pt x="29" y="2"/>
                      <a:pt x="29" y="1"/>
                    </a:cubicBezTo>
                    <a:cubicBezTo>
                      <a:pt x="3" y="0"/>
                      <a:pt x="3" y="0"/>
                      <a:pt x="3" y="0"/>
                    </a:cubicBezTo>
                  </a:path>
                </a:pathLst>
              </a:custGeom>
              <a:solidFill>
                <a:srgbClr val="2216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sp>
        <p:nvSpPr>
          <p:cNvPr id="3" name="日期占位符 2"/>
          <p:cNvSpPr>
            <a:spLocks noGrp="1"/>
          </p:cNvSpPr>
          <p:nvPr>
            <p:ph type="dt" sz="half" idx="10"/>
            <p:custDataLst>
              <p:tags r:id="rId2"/>
            </p:custDataLst>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3"/>
            </p:custDataLst>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latin typeface="微软雅黑" panose="020B0503020204020204" pitchFamily="34" charset="-122"/>
                <a:ea typeface="微软雅黑" panose="020B0503020204020204" pitchFamily="34" charset="-122"/>
              </a:defRPr>
            </a:lvl1pPr>
            <a:lvl2pPr>
              <a:defRPr>
                <a:solidFill>
                  <a:schemeClr val="tx1">
                    <a:lumMod val="85000"/>
                    <a:lumOff val="15000"/>
                  </a:schemeClr>
                </a:solidFill>
                <a:latin typeface="微软雅黑" panose="020B0503020204020204" pitchFamily="34" charset="-122"/>
                <a:ea typeface="微软雅黑" panose="020B0503020204020204" pitchFamily="34" charset="-122"/>
              </a:defRPr>
            </a:lvl2pPr>
            <a:lvl3pPr>
              <a:defRPr>
                <a:solidFill>
                  <a:schemeClr val="tx1">
                    <a:lumMod val="85000"/>
                    <a:lumOff val="15000"/>
                  </a:schemeClr>
                </a:solidFill>
                <a:latin typeface="微软雅黑" panose="020B0503020204020204" pitchFamily="34" charset="-122"/>
                <a:ea typeface="微软雅黑" panose="020B0503020204020204" pitchFamily="34" charset="-122"/>
              </a:defRPr>
            </a:lvl3pPr>
            <a:lvl4pPr>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1900381" y="2124049"/>
            <a:ext cx="1977776" cy="2222866"/>
          </a:xfrm>
          <a:custGeom>
            <a:avLst/>
            <a:gdLst>
              <a:gd name="connsiteX0" fmla="*/ 0 w 2192318"/>
              <a:gd name="connsiteY0" fmla="*/ 1298334 h 2596667"/>
              <a:gd name="connsiteX1" fmla="*/ 1096159 w 2192318"/>
              <a:gd name="connsiteY1" fmla="*/ 0 h 2596667"/>
              <a:gd name="connsiteX2" fmla="*/ 2192318 w 2192318"/>
              <a:gd name="connsiteY2" fmla="*/ 1298334 h 2596667"/>
              <a:gd name="connsiteX3" fmla="*/ 1096159 w 2192318"/>
              <a:gd name="connsiteY3" fmla="*/ 2596668 h 2596667"/>
              <a:gd name="connsiteX4" fmla="*/ 0 w 2192318"/>
              <a:gd name="connsiteY4" fmla="*/ 1298334 h 2596667"/>
              <a:gd name="connsiteX0-1" fmla="*/ 18658 w 2210976"/>
              <a:gd name="connsiteY0-2" fmla="*/ 1298334 h 2596668"/>
              <a:gd name="connsiteX1-3" fmla="*/ 676667 w 2210976"/>
              <a:gd name="connsiteY1-4" fmla="*/ 0 h 2596668"/>
              <a:gd name="connsiteX2-5" fmla="*/ 2210976 w 2210976"/>
              <a:gd name="connsiteY2-6" fmla="*/ 1298334 h 2596668"/>
              <a:gd name="connsiteX3-7" fmla="*/ 1114817 w 2210976"/>
              <a:gd name="connsiteY3-8" fmla="*/ 2596668 h 2596668"/>
              <a:gd name="connsiteX4-9" fmla="*/ 18658 w 2210976"/>
              <a:gd name="connsiteY4-10" fmla="*/ 1298334 h 2596668"/>
              <a:gd name="connsiteX0-11" fmla="*/ 12564 w 2071532"/>
              <a:gd name="connsiteY0-12" fmla="*/ 1898417 h 2622102"/>
              <a:gd name="connsiteX1-13" fmla="*/ 537223 w 2071532"/>
              <a:gd name="connsiteY1-14" fmla="*/ 9533 h 2622102"/>
              <a:gd name="connsiteX2-15" fmla="*/ 2071532 w 2071532"/>
              <a:gd name="connsiteY2-16" fmla="*/ 1307867 h 2622102"/>
              <a:gd name="connsiteX3-17" fmla="*/ 975373 w 2071532"/>
              <a:gd name="connsiteY3-18" fmla="*/ 2606201 h 2622102"/>
              <a:gd name="connsiteX4-19" fmla="*/ 12564 w 2071532"/>
              <a:gd name="connsiteY4-20" fmla="*/ 1898417 h 2622102"/>
              <a:gd name="connsiteX0-21" fmla="*/ 1246 w 2060214"/>
              <a:gd name="connsiteY0-22" fmla="*/ 1898417 h 2141781"/>
              <a:gd name="connsiteX1-23" fmla="*/ 525905 w 2060214"/>
              <a:gd name="connsiteY1-24" fmla="*/ 9533 h 2141781"/>
              <a:gd name="connsiteX2-25" fmla="*/ 2060214 w 2060214"/>
              <a:gd name="connsiteY2-26" fmla="*/ 1307867 h 2141781"/>
              <a:gd name="connsiteX3-27" fmla="*/ 640205 w 2060214"/>
              <a:gd name="connsiteY3-28" fmla="*/ 2053751 h 2141781"/>
              <a:gd name="connsiteX4-29" fmla="*/ 1246 w 2060214"/>
              <a:gd name="connsiteY4-30" fmla="*/ 1898417 h 2141781"/>
              <a:gd name="connsiteX0-31" fmla="*/ 1107 w 1888625"/>
              <a:gd name="connsiteY0-32" fmla="*/ 1899216 h 2143860"/>
              <a:gd name="connsiteX1-33" fmla="*/ 525766 w 1888625"/>
              <a:gd name="connsiteY1-34" fmla="*/ 10332 h 2143860"/>
              <a:gd name="connsiteX2-35" fmla="*/ 1888625 w 1888625"/>
              <a:gd name="connsiteY2-36" fmla="*/ 1289616 h 2143860"/>
              <a:gd name="connsiteX3-37" fmla="*/ 640066 w 1888625"/>
              <a:gd name="connsiteY3-38" fmla="*/ 2054550 h 2143860"/>
              <a:gd name="connsiteX4-39" fmla="*/ 1107 w 1888625"/>
              <a:gd name="connsiteY4-40" fmla="*/ 1899216 h 2143860"/>
              <a:gd name="connsiteX0-41" fmla="*/ 10008 w 1897526"/>
              <a:gd name="connsiteY0-42" fmla="*/ 1899216 h 2091394"/>
              <a:gd name="connsiteX1-43" fmla="*/ 534667 w 1897526"/>
              <a:gd name="connsiteY1-44" fmla="*/ 10332 h 2091394"/>
              <a:gd name="connsiteX2-45" fmla="*/ 1897526 w 1897526"/>
              <a:gd name="connsiteY2-46" fmla="*/ 1289616 h 2091394"/>
              <a:gd name="connsiteX3-47" fmla="*/ 934717 w 1897526"/>
              <a:gd name="connsiteY3-48" fmla="*/ 1959300 h 2091394"/>
              <a:gd name="connsiteX4-49" fmla="*/ 10008 w 1897526"/>
              <a:gd name="connsiteY4-50" fmla="*/ 1899216 h 2091394"/>
              <a:gd name="connsiteX0-51" fmla="*/ 10008 w 1897526"/>
              <a:gd name="connsiteY0-52" fmla="*/ 1899216 h 2091394"/>
              <a:gd name="connsiteX1-53" fmla="*/ 534667 w 1897526"/>
              <a:gd name="connsiteY1-54" fmla="*/ 10332 h 2091394"/>
              <a:gd name="connsiteX2-55" fmla="*/ 1897526 w 1897526"/>
              <a:gd name="connsiteY2-56" fmla="*/ 1289616 h 2091394"/>
              <a:gd name="connsiteX3-57" fmla="*/ 934717 w 1897526"/>
              <a:gd name="connsiteY3-58" fmla="*/ 1959300 h 2091394"/>
              <a:gd name="connsiteX4-59" fmla="*/ 10008 w 1897526"/>
              <a:gd name="connsiteY4-60" fmla="*/ 1899216 h 2091394"/>
              <a:gd name="connsiteX0-61" fmla="*/ 52784 w 1940302"/>
              <a:gd name="connsiteY0-62" fmla="*/ 1899216 h 2091394"/>
              <a:gd name="connsiteX1-63" fmla="*/ 310743 w 1940302"/>
              <a:gd name="connsiteY1-64" fmla="*/ 10332 h 2091394"/>
              <a:gd name="connsiteX2-65" fmla="*/ 1940302 w 1940302"/>
              <a:gd name="connsiteY2-66" fmla="*/ 1289616 h 2091394"/>
              <a:gd name="connsiteX3-67" fmla="*/ 977493 w 1940302"/>
              <a:gd name="connsiteY3-68" fmla="*/ 1959300 h 2091394"/>
              <a:gd name="connsiteX4-69" fmla="*/ 52784 w 1940302"/>
              <a:gd name="connsiteY4-70" fmla="*/ 1899216 h 2091394"/>
              <a:gd name="connsiteX0-71" fmla="*/ 52784 w 2018326"/>
              <a:gd name="connsiteY0-72" fmla="*/ 1895588 h 2068164"/>
              <a:gd name="connsiteX1-73" fmla="*/ 310743 w 2018326"/>
              <a:gd name="connsiteY1-74" fmla="*/ 6704 h 2068164"/>
              <a:gd name="connsiteX2-75" fmla="*/ 1940302 w 2018326"/>
              <a:gd name="connsiteY2-76" fmla="*/ 1285988 h 2068164"/>
              <a:gd name="connsiteX3-77" fmla="*/ 1648058 w 2018326"/>
              <a:gd name="connsiteY3-78" fmla="*/ 1664599 h 2068164"/>
              <a:gd name="connsiteX4-79" fmla="*/ 977493 w 2018326"/>
              <a:gd name="connsiteY4-80" fmla="*/ 1955672 h 2068164"/>
              <a:gd name="connsiteX5" fmla="*/ 52784 w 2018326"/>
              <a:gd name="connsiteY5" fmla="*/ 1895588 h 2068164"/>
              <a:gd name="connsiteX0-81" fmla="*/ 52163 w 2001344"/>
              <a:gd name="connsiteY0-82" fmla="*/ 1897784 h 2070360"/>
              <a:gd name="connsiteX1-83" fmla="*/ 310122 w 2001344"/>
              <a:gd name="connsiteY1-84" fmla="*/ 8900 h 2070360"/>
              <a:gd name="connsiteX2-85" fmla="*/ 1920631 w 2001344"/>
              <a:gd name="connsiteY2-86" fmla="*/ 1211984 h 2070360"/>
              <a:gd name="connsiteX3-87" fmla="*/ 1647437 w 2001344"/>
              <a:gd name="connsiteY3-88" fmla="*/ 1666795 h 2070360"/>
              <a:gd name="connsiteX4-89" fmla="*/ 976872 w 2001344"/>
              <a:gd name="connsiteY4-90" fmla="*/ 1957868 h 2070360"/>
              <a:gd name="connsiteX5-91" fmla="*/ 52163 w 2001344"/>
              <a:gd name="connsiteY5-92" fmla="*/ 1897784 h 2070360"/>
              <a:gd name="connsiteX0-93" fmla="*/ 52163 w 2001344"/>
              <a:gd name="connsiteY0-94" fmla="*/ 1898428 h 2071004"/>
              <a:gd name="connsiteX1-95" fmla="*/ 310122 w 2001344"/>
              <a:gd name="connsiteY1-96" fmla="*/ 9544 h 2071004"/>
              <a:gd name="connsiteX2-97" fmla="*/ 1920631 w 2001344"/>
              <a:gd name="connsiteY2-98" fmla="*/ 1212628 h 2071004"/>
              <a:gd name="connsiteX3-99" fmla="*/ 1647437 w 2001344"/>
              <a:gd name="connsiteY3-100" fmla="*/ 1667439 h 2071004"/>
              <a:gd name="connsiteX4-101" fmla="*/ 976872 w 2001344"/>
              <a:gd name="connsiteY4-102" fmla="*/ 1958512 h 2071004"/>
              <a:gd name="connsiteX5-103" fmla="*/ 52163 w 2001344"/>
              <a:gd name="connsiteY5-104" fmla="*/ 1898428 h 2071004"/>
              <a:gd name="connsiteX0-105" fmla="*/ 28595 w 1977776"/>
              <a:gd name="connsiteY0-106" fmla="*/ 2050290 h 2222866"/>
              <a:gd name="connsiteX1-107" fmla="*/ 286554 w 1977776"/>
              <a:gd name="connsiteY1-108" fmla="*/ 161406 h 2222866"/>
              <a:gd name="connsiteX2-109" fmla="*/ 804719 w 1977776"/>
              <a:gd name="connsiteY2-110" fmla="*/ 238151 h 2222866"/>
              <a:gd name="connsiteX3-111" fmla="*/ 1897063 w 1977776"/>
              <a:gd name="connsiteY3-112" fmla="*/ 1364490 h 2222866"/>
              <a:gd name="connsiteX4-113" fmla="*/ 1623869 w 1977776"/>
              <a:gd name="connsiteY4-114" fmla="*/ 1819301 h 2222866"/>
              <a:gd name="connsiteX5-115" fmla="*/ 953304 w 1977776"/>
              <a:gd name="connsiteY5-116" fmla="*/ 2110374 h 2222866"/>
              <a:gd name="connsiteX6" fmla="*/ 28595 w 1977776"/>
              <a:gd name="connsiteY6" fmla="*/ 2050290 h 2222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 y="connsiteY6"/>
              </a:cxn>
            </a:cxnLst>
            <a:rect l="l" t="t" r="r" b="b"/>
            <a:pathLst>
              <a:path w="1977776" h="2222866">
                <a:moveTo>
                  <a:pt x="28595" y="2050290"/>
                </a:moveTo>
                <a:cubicBezTo>
                  <a:pt x="-82530" y="1725462"/>
                  <a:pt x="157200" y="463429"/>
                  <a:pt x="286554" y="161406"/>
                </a:cubicBezTo>
                <a:cubicBezTo>
                  <a:pt x="415908" y="-140617"/>
                  <a:pt x="536301" y="37637"/>
                  <a:pt x="804719" y="238151"/>
                </a:cubicBezTo>
                <a:cubicBezTo>
                  <a:pt x="1073137" y="438665"/>
                  <a:pt x="1697038" y="1091440"/>
                  <a:pt x="1897063" y="1364490"/>
                </a:cubicBezTo>
                <a:cubicBezTo>
                  <a:pt x="2135824" y="1663031"/>
                  <a:pt x="1784337" y="1707687"/>
                  <a:pt x="1623869" y="1819301"/>
                </a:cubicBezTo>
                <a:cubicBezTo>
                  <a:pt x="1463401" y="1930915"/>
                  <a:pt x="1219183" y="2071876"/>
                  <a:pt x="953304" y="2110374"/>
                </a:cubicBezTo>
                <a:cubicBezTo>
                  <a:pt x="687425" y="2148872"/>
                  <a:pt x="139720" y="2375118"/>
                  <a:pt x="28595" y="2050290"/>
                </a:cubicBezTo>
                <a:close/>
              </a:path>
            </a:pathLst>
          </a:custGeom>
        </p:spPr>
        <p:txBody>
          <a:bodyPr/>
          <a:lstStyle/>
          <a:p>
            <a:endParaRPr lang="zh-CN" altLang="en-US"/>
          </a:p>
        </p:txBody>
      </p:sp>
      <p:sp>
        <p:nvSpPr>
          <p:cNvPr id="29" name="图片占位符 15"/>
          <p:cNvSpPr>
            <a:spLocks noGrp="1"/>
          </p:cNvSpPr>
          <p:nvPr>
            <p:ph type="pic" sz="quarter" idx="11"/>
          </p:nvPr>
        </p:nvSpPr>
        <p:spPr>
          <a:xfrm rot="2780167">
            <a:off x="5460037" y="2205162"/>
            <a:ext cx="1977776" cy="2222866"/>
          </a:xfrm>
          <a:custGeom>
            <a:avLst/>
            <a:gdLst>
              <a:gd name="connsiteX0" fmla="*/ 0 w 2192318"/>
              <a:gd name="connsiteY0" fmla="*/ 1298334 h 2596667"/>
              <a:gd name="connsiteX1" fmla="*/ 1096159 w 2192318"/>
              <a:gd name="connsiteY1" fmla="*/ 0 h 2596667"/>
              <a:gd name="connsiteX2" fmla="*/ 2192318 w 2192318"/>
              <a:gd name="connsiteY2" fmla="*/ 1298334 h 2596667"/>
              <a:gd name="connsiteX3" fmla="*/ 1096159 w 2192318"/>
              <a:gd name="connsiteY3" fmla="*/ 2596668 h 2596667"/>
              <a:gd name="connsiteX4" fmla="*/ 0 w 2192318"/>
              <a:gd name="connsiteY4" fmla="*/ 1298334 h 2596667"/>
              <a:gd name="connsiteX0-1" fmla="*/ 18658 w 2210976"/>
              <a:gd name="connsiteY0-2" fmla="*/ 1298334 h 2596668"/>
              <a:gd name="connsiteX1-3" fmla="*/ 676667 w 2210976"/>
              <a:gd name="connsiteY1-4" fmla="*/ 0 h 2596668"/>
              <a:gd name="connsiteX2-5" fmla="*/ 2210976 w 2210976"/>
              <a:gd name="connsiteY2-6" fmla="*/ 1298334 h 2596668"/>
              <a:gd name="connsiteX3-7" fmla="*/ 1114817 w 2210976"/>
              <a:gd name="connsiteY3-8" fmla="*/ 2596668 h 2596668"/>
              <a:gd name="connsiteX4-9" fmla="*/ 18658 w 2210976"/>
              <a:gd name="connsiteY4-10" fmla="*/ 1298334 h 2596668"/>
              <a:gd name="connsiteX0-11" fmla="*/ 12564 w 2071532"/>
              <a:gd name="connsiteY0-12" fmla="*/ 1898417 h 2622102"/>
              <a:gd name="connsiteX1-13" fmla="*/ 537223 w 2071532"/>
              <a:gd name="connsiteY1-14" fmla="*/ 9533 h 2622102"/>
              <a:gd name="connsiteX2-15" fmla="*/ 2071532 w 2071532"/>
              <a:gd name="connsiteY2-16" fmla="*/ 1307867 h 2622102"/>
              <a:gd name="connsiteX3-17" fmla="*/ 975373 w 2071532"/>
              <a:gd name="connsiteY3-18" fmla="*/ 2606201 h 2622102"/>
              <a:gd name="connsiteX4-19" fmla="*/ 12564 w 2071532"/>
              <a:gd name="connsiteY4-20" fmla="*/ 1898417 h 2622102"/>
              <a:gd name="connsiteX0-21" fmla="*/ 1246 w 2060214"/>
              <a:gd name="connsiteY0-22" fmla="*/ 1898417 h 2141781"/>
              <a:gd name="connsiteX1-23" fmla="*/ 525905 w 2060214"/>
              <a:gd name="connsiteY1-24" fmla="*/ 9533 h 2141781"/>
              <a:gd name="connsiteX2-25" fmla="*/ 2060214 w 2060214"/>
              <a:gd name="connsiteY2-26" fmla="*/ 1307867 h 2141781"/>
              <a:gd name="connsiteX3-27" fmla="*/ 640205 w 2060214"/>
              <a:gd name="connsiteY3-28" fmla="*/ 2053751 h 2141781"/>
              <a:gd name="connsiteX4-29" fmla="*/ 1246 w 2060214"/>
              <a:gd name="connsiteY4-30" fmla="*/ 1898417 h 2141781"/>
              <a:gd name="connsiteX0-31" fmla="*/ 1107 w 1888625"/>
              <a:gd name="connsiteY0-32" fmla="*/ 1899216 h 2143860"/>
              <a:gd name="connsiteX1-33" fmla="*/ 525766 w 1888625"/>
              <a:gd name="connsiteY1-34" fmla="*/ 10332 h 2143860"/>
              <a:gd name="connsiteX2-35" fmla="*/ 1888625 w 1888625"/>
              <a:gd name="connsiteY2-36" fmla="*/ 1289616 h 2143860"/>
              <a:gd name="connsiteX3-37" fmla="*/ 640066 w 1888625"/>
              <a:gd name="connsiteY3-38" fmla="*/ 2054550 h 2143860"/>
              <a:gd name="connsiteX4-39" fmla="*/ 1107 w 1888625"/>
              <a:gd name="connsiteY4-40" fmla="*/ 1899216 h 2143860"/>
              <a:gd name="connsiteX0-41" fmla="*/ 10008 w 1897526"/>
              <a:gd name="connsiteY0-42" fmla="*/ 1899216 h 2091394"/>
              <a:gd name="connsiteX1-43" fmla="*/ 534667 w 1897526"/>
              <a:gd name="connsiteY1-44" fmla="*/ 10332 h 2091394"/>
              <a:gd name="connsiteX2-45" fmla="*/ 1897526 w 1897526"/>
              <a:gd name="connsiteY2-46" fmla="*/ 1289616 h 2091394"/>
              <a:gd name="connsiteX3-47" fmla="*/ 934717 w 1897526"/>
              <a:gd name="connsiteY3-48" fmla="*/ 1959300 h 2091394"/>
              <a:gd name="connsiteX4-49" fmla="*/ 10008 w 1897526"/>
              <a:gd name="connsiteY4-50" fmla="*/ 1899216 h 2091394"/>
              <a:gd name="connsiteX0-51" fmla="*/ 10008 w 1897526"/>
              <a:gd name="connsiteY0-52" fmla="*/ 1899216 h 2091394"/>
              <a:gd name="connsiteX1-53" fmla="*/ 534667 w 1897526"/>
              <a:gd name="connsiteY1-54" fmla="*/ 10332 h 2091394"/>
              <a:gd name="connsiteX2-55" fmla="*/ 1897526 w 1897526"/>
              <a:gd name="connsiteY2-56" fmla="*/ 1289616 h 2091394"/>
              <a:gd name="connsiteX3-57" fmla="*/ 934717 w 1897526"/>
              <a:gd name="connsiteY3-58" fmla="*/ 1959300 h 2091394"/>
              <a:gd name="connsiteX4-59" fmla="*/ 10008 w 1897526"/>
              <a:gd name="connsiteY4-60" fmla="*/ 1899216 h 2091394"/>
              <a:gd name="connsiteX0-61" fmla="*/ 52784 w 1940302"/>
              <a:gd name="connsiteY0-62" fmla="*/ 1899216 h 2091394"/>
              <a:gd name="connsiteX1-63" fmla="*/ 310743 w 1940302"/>
              <a:gd name="connsiteY1-64" fmla="*/ 10332 h 2091394"/>
              <a:gd name="connsiteX2-65" fmla="*/ 1940302 w 1940302"/>
              <a:gd name="connsiteY2-66" fmla="*/ 1289616 h 2091394"/>
              <a:gd name="connsiteX3-67" fmla="*/ 977493 w 1940302"/>
              <a:gd name="connsiteY3-68" fmla="*/ 1959300 h 2091394"/>
              <a:gd name="connsiteX4-69" fmla="*/ 52784 w 1940302"/>
              <a:gd name="connsiteY4-70" fmla="*/ 1899216 h 2091394"/>
              <a:gd name="connsiteX0-71" fmla="*/ 52784 w 2018326"/>
              <a:gd name="connsiteY0-72" fmla="*/ 1895588 h 2068164"/>
              <a:gd name="connsiteX1-73" fmla="*/ 310743 w 2018326"/>
              <a:gd name="connsiteY1-74" fmla="*/ 6704 h 2068164"/>
              <a:gd name="connsiteX2-75" fmla="*/ 1940302 w 2018326"/>
              <a:gd name="connsiteY2-76" fmla="*/ 1285988 h 2068164"/>
              <a:gd name="connsiteX3-77" fmla="*/ 1648058 w 2018326"/>
              <a:gd name="connsiteY3-78" fmla="*/ 1664599 h 2068164"/>
              <a:gd name="connsiteX4-79" fmla="*/ 977493 w 2018326"/>
              <a:gd name="connsiteY4-80" fmla="*/ 1955672 h 2068164"/>
              <a:gd name="connsiteX5" fmla="*/ 52784 w 2018326"/>
              <a:gd name="connsiteY5" fmla="*/ 1895588 h 2068164"/>
              <a:gd name="connsiteX0-81" fmla="*/ 52163 w 2001344"/>
              <a:gd name="connsiteY0-82" fmla="*/ 1897784 h 2070360"/>
              <a:gd name="connsiteX1-83" fmla="*/ 310122 w 2001344"/>
              <a:gd name="connsiteY1-84" fmla="*/ 8900 h 2070360"/>
              <a:gd name="connsiteX2-85" fmla="*/ 1920631 w 2001344"/>
              <a:gd name="connsiteY2-86" fmla="*/ 1211984 h 2070360"/>
              <a:gd name="connsiteX3-87" fmla="*/ 1647437 w 2001344"/>
              <a:gd name="connsiteY3-88" fmla="*/ 1666795 h 2070360"/>
              <a:gd name="connsiteX4-89" fmla="*/ 976872 w 2001344"/>
              <a:gd name="connsiteY4-90" fmla="*/ 1957868 h 2070360"/>
              <a:gd name="connsiteX5-91" fmla="*/ 52163 w 2001344"/>
              <a:gd name="connsiteY5-92" fmla="*/ 1897784 h 2070360"/>
              <a:gd name="connsiteX0-93" fmla="*/ 52163 w 2001344"/>
              <a:gd name="connsiteY0-94" fmla="*/ 1898428 h 2071004"/>
              <a:gd name="connsiteX1-95" fmla="*/ 310122 w 2001344"/>
              <a:gd name="connsiteY1-96" fmla="*/ 9544 h 2071004"/>
              <a:gd name="connsiteX2-97" fmla="*/ 1920631 w 2001344"/>
              <a:gd name="connsiteY2-98" fmla="*/ 1212628 h 2071004"/>
              <a:gd name="connsiteX3-99" fmla="*/ 1647437 w 2001344"/>
              <a:gd name="connsiteY3-100" fmla="*/ 1667439 h 2071004"/>
              <a:gd name="connsiteX4-101" fmla="*/ 976872 w 2001344"/>
              <a:gd name="connsiteY4-102" fmla="*/ 1958512 h 2071004"/>
              <a:gd name="connsiteX5-103" fmla="*/ 52163 w 2001344"/>
              <a:gd name="connsiteY5-104" fmla="*/ 1898428 h 2071004"/>
              <a:gd name="connsiteX0-105" fmla="*/ 28595 w 1977776"/>
              <a:gd name="connsiteY0-106" fmla="*/ 2050290 h 2222866"/>
              <a:gd name="connsiteX1-107" fmla="*/ 286554 w 1977776"/>
              <a:gd name="connsiteY1-108" fmla="*/ 161406 h 2222866"/>
              <a:gd name="connsiteX2-109" fmla="*/ 804719 w 1977776"/>
              <a:gd name="connsiteY2-110" fmla="*/ 238151 h 2222866"/>
              <a:gd name="connsiteX3-111" fmla="*/ 1897063 w 1977776"/>
              <a:gd name="connsiteY3-112" fmla="*/ 1364490 h 2222866"/>
              <a:gd name="connsiteX4-113" fmla="*/ 1623869 w 1977776"/>
              <a:gd name="connsiteY4-114" fmla="*/ 1819301 h 2222866"/>
              <a:gd name="connsiteX5-115" fmla="*/ 953304 w 1977776"/>
              <a:gd name="connsiteY5-116" fmla="*/ 2110374 h 2222866"/>
              <a:gd name="connsiteX6" fmla="*/ 28595 w 1977776"/>
              <a:gd name="connsiteY6" fmla="*/ 2050290 h 2222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 y="connsiteY6"/>
              </a:cxn>
            </a:cxnLst>
            <a:rect l="l" t="t" r="r" b="b"/>
            <a:pathLst>
              <a:path w="1977776" h="2222866">
                <a:moveTo>
                  <a:pt x="28595" y="2050290"/>
                </a:moveTo>
                <a:cubicBezTo>
                  <a:pt x="-82530" y="1725462"/>
                  <a:pt x="157200" y="463429"/>
                  <a:pt x="286554" y="161406"/>
                </a:cubicBezTo>
                <a:cubicBezTo>
                  <a:pt x="415908" y="-140617"/>
                  <a:pt x="536301" y="37637"/>
                  <a:pt x="804719" y="238151"/>
                </a:cubicBezTo>
                <a:cubicBezTo>
                  <a:pt x="1073137" y="438665"/>
                  <a:pt x="1697038" y="1091440"/>
                  <a:pt x="1897063" y="1364490"/>
                </a:cubicBezTo>
                <a:cubicBezTo>
                  <a:pt x="2135824" y="1663031"/>
                  <a:pt x="1784337" y="1707687"/>
                  <a:pt x="1623869" y="1819301"/>
                </a:cubicBezTo>
                <a:cubicBezTo>
                  <a:pt x="1463401" y="1930915"/>
                  <a:pt x="1219183" y="2071876"/>
                  <a:pt x="953304" y="2110374"/>
                </a:cubicBezTo>
                <a:cubicBezTo>
                  <a:pt x="687425" y="2148872"/>
                  <a:pt x="139720" y="2375118"/>
                  <a:pt x="28595" y="2050290"/>
                </a:cubicBezTo>
                <a:close/>
              </a:path>
            </a:pathLst>
          </a:custGeom>
        </p:spPr>
        <p:txBody>
          <a:bodyPr/>
          <a:lstStyle/>
          <a:p>
            <a:endParaRPr lang="zh-CN" altLang="en-US"/>
          </a:p>
        </p:txBody>
      </p:sp>
      <p:sp>
        <p:nvSpPr>
          <p:cNvPr id="30" name="图片占位符 15"/>
          <p:cNvSpPr>
            <a:spLocks noGrp="1"/>
          </p:cNvSpPr>
          <p:nvPr>
            <p:ph type="pic" sz="quarter" idx="12"/>
          </p:nvPr>
        </p:nvSpPr>
        <p:spPr>
          <a:xfrm rot="17029366">
            <a:off x="8478546" y="2205161"/>
            <a:ext cx="1977776" cy="2222866"/>
          </a:xfrm>
          <a:custGeom>
            <a:avLst/>
            <a:gdLst>
              <a:gd name="connsiteX0" fmla="*/ 0 w 2192318"/>
              <a:gd name="connsiteY0" fmla="*/ 1298334 h 2596667"/>
              <a:gd name="connsiteX1" fmla="*/ 1096159 w 2192318"/>
              <a:gd name="connsiteY1" fmla="*/ 0 h 2596667"/>
              <a:gd name="connsiteX2" fmla="*/ 2192318 w 2192318"/>
              <a:gd name="connsiteY2" fmla="*/ 1298334 h 2596667"/>
              <a:gd name="connsiteX3" fmla="*/ 1096159 w 2192318"/>
              <a:gd name="connsiteY3" fmla="*/ 2596668 h 2596667"/>
              <a:gd name="connsiteX4" fmla="*/ 0 w 2192318"/>
              <a:gd name="connsiteY4" fmla="*/ 1298334 h 2596667"/>
              <a:gd name="connsiteX0-1" fmla="*/ 18658 w 2210976"/>
              <a:gd name="connsiteY0-2" fmla="*/ 1298334 h 2596668"/>
              <a:gd name="connsiteX1-3" fmla="*/ 676667 w 2210976"/>
              <a:gd name="connsiteY1-4" fmla="*/ 0 h 2596668"/>
              <a:gd name="connsiteX2-5" fmla="*/ 2210976 w 2210976"/>
              <a:gd name="connsiteY2-6" fmla="*/ 1298334 h 2596668"/>
              <a:gd name="connsiteX3-7" fmla="*/ 1114817 w 2210976"/>
              <a:gd name="connsiteY3-8" fmla="*/ 2596668 h 2596668"/>
              <a:gd name="connsiteX4-9" fmla="*/ 18658 w 2210976"/>
              <a:gd name="connsiteY4-10" fmla="*/ 1298334 h 2596668"/>
              <a:gd name="connsiteX0-11" fmla="*/ 12564 w 2071532"/>
              <a:gd name="connsiteY0-12" fmla="*/ 1898417 h 2622102"/>
              <a:gd name="connsiteX1-13" fmla="*/ 537223 w 2071532"/>
              <a:gd name="connsiteY1-14" fmla="*/ 9533 h 2622102"/>
              <a:gd name="connsiteX2-15" fmla="*/ 2071532 w 2071532"/>
              <a:gd name="connsiteY2-16" fmla="*/ 1307867 h 2622102"/>
              <a:gd name="connsiteX3-17" fmla="*/ 975373 w 2071532"/>
              <a:gd name="connsiteY3-18" fmla="*/ 2606201 h 2622102"/>
              <a:gd name="connsiteX4-19" fmla="*/ 12564 w 2071532"/>
              <a:gd name="connsiteY4-20" fmla="*/ 1898417 h 2622102"/>
              <a:gd name="connsiteX0-21" fmla="*/ 1246 w 2060214"/>
              <a:gd name="connsiteY0-22" fmla="*/ 1898417 h 2141781"/>
              <a:gd name="connsiteX1-23" fmla="*/ 525905 w 2060214"/>
              <a:gd name="connsiteY1-24" fmla="*/ 9533 h 2141781"/>
              <a:gd name="connsiteX2-25" fmla="*/ 2060214 w 2060214"/>
              <a:gd name="connsiteY2-26" fmla="*/ 1307867 h 2141781"/>
              <a:gd name="connsiteX3-27" fmla="*/ 640205 w 2060214"/>
              <a:gd name="connsiteY3-28" fmla="*/ 2053751 h 2141781"/>
              <a:gd name="connsiteX4-29" fmla="*/ 1246 w 2060214"/>
              <a:gd name="connsiteY4-30" fmla="*/ 1898417 h 2141781"/>
              <a:gd name="connsiteX0-31" fmla="*/ 1107 w 1888625"/>
              <a:gd name="connsiteY0-32" fmla="*/ 1899216 h 2143860"/>
              <a:gd name="connsiteX1-33" fmla="*/ 525766 w 1888625"/>
              <a:gd name="connsiteY1-34" fmla="*/ 10332 h 2143860"/>
              <a:gd name="connsiteX2-35" fmla="*/ 1888625 w 1888625"/>
              <a:gd name="connsiteY2-36" fmla="*/ 1289616 h 2143860"/>
              <a:gd name="connsiteX3-37" fmla="*/ 640066 w 1888625"/>
              <a:gd name="connsiteY3-38" fmla="*/ 2054550 h 2143860"/>
              <a:gd name="connsiteX4-39" fmla="*/ 1107 w 1888625"/>
              <a:gd name="connsiteY4-40" fmla="*/ 1899216 h 2143860"/>
              <a:gd name="connsiteX0-41" fmla="*/ 10008 w 1897526"/>
              <a:gd name="connsiteY0-42" fmla="*/ 1899216 h 2091394"/>
              <a:gd name="connsiteX1-43" fmla="*/ 534667 w 1897526"/>
              <a:gd name="connsiteY1-44" fmla="*/ 10332 h 2091394"/>
              <a:gd name="connsiteX2-45" fmla="*/ 1897526 w 1897526"/>
              <a:gd name="connsiteY2-46" fmla="*/ 1289616 h 2091394"/>
              <a:gd name="connsiteX3-47" fmla="*/ 934717 w 1897526"/>
              <a:gd name="connsiteY3-48" fmla="*/ 1959300 h 2091394"/>
              <a:gd name="connsiteX4-49" fmla="*/ 10008 w 1897526"/>
              <a:gd name="connsiteY4-50" fmla="*/ 1899216 h 2091394"/>
              <a:gd name="connsiteX0-51" fmla="*/ 10008 w 1897526"/>
              <a:gd name="connsiteY0-52" fmla="*/ 1899216 h 2091394"/>
              <a:gd name="connsiteX1-53" fmla="*/ 534667 w 1897526"/>
              <a:gd name="connsiteY1-54" fmla="*/ 10332 h 2091394"/>
              <a:gd name="connsiteX2-55" fmla="*/ 1897526 w 1897526"/>
              <a:gd name="connsiteY2-56" fmla="*/ 1289616 h 2091394"/>
              <a:gd name="connsiteX3-57" fmla="*/ 934717 w 1897526"/>
              <a:gd name="connsiteY3-58" fmla="*/ 1959300 h 2091394"/>
              <a:gd name="connsiteX4-59" fmla="*/ 10008 w 1897526"/>
              <a:gd name="connsiteY4-60" fmla="*/ 1899216 h 2091394"/>
              <a:gd name="connsiteX0-61" fmla="*/ 52784 w 1940302"/>
              <a:gd name="connsiteY0-62" fmla="*/ 1899216 h 2091394"/>
              <a:gd name="connsiteX1-63" fmla="*/ 310743 w 1940302"/>
              <a:gd name="connsiteY1-64" fmla="*/ 10332 h 2091394"/>
              <a:gd name="connsiteX2-65" fmla="*/ 1940302 w 1940302"/>
              <a:gd name="connsiteY2-66" fmla="*/ 1289616 h 2091394"/>
              <a:gd name="connsiteX3-67" fmla="*/ 977493 w 1940302"/>
              <a:gd name="connsiteY3-68" fmla="*/ 1959300 h 2091394"/>
              <a:gd name="connsiteX4-69" fmla="*/ 52784 w 1940302"/>
              <a:gd name="connsiteY4-70" fmla="*/ 1899216 h 2091394"/>
              <a:gd name="connsiteX0-71" fmla="*/ 52784 w 2018326"/>
              <a:gd name="connsiteY0-72" fmla="*/ 1895588 h 2068164"/>
              <a:gd name="connsiteX1-73" fmla="*/ 310743 w 2018326"/>
              <a:gd name="connsiteY1-74" fmla="*/ 6704 h 2068164"/>
              <a:gd name="connsiteX2-75" fmla="*/ 1940302 w 2018326"/>
              <a:gd name="connsiteY2-76" fmla="*/ 1285988 h 2068164"/>
              <a:gd name="connsiteX3-77" fmla="*/ 1648058 w 2018326"/>
              <a:gd name="connsiteY3-78" fmla="*/ 1664599 h 2068164"/>
              <a:gd name="connsiteX4-79" fmla="*/ 977493 w 2018326"/>
              <a:gd name="connsiteY4-80" fmla="*/ 1955672 h 2068164"/>
              <a:gd name="connsiteX5" fmla="*/ 52784 w 2018326"/>
              <a:gd name="connsiteY5" fmla="*/ 1895588 h 2068164"/>
              <a:gd name="connsiteX0-81" fmla="*/ 52163 w 2001344"/>
              <a:gd name="connsiteY0-82" fmla="*/ 1897784 h 2070360"/>
              <a:gd name="connsiteX1-83" fmla="*/ 310122 w 2001344"/>
              <a:gd name="connsiteY1-84" fmla="*/ 8900 h 2070360"/>
              <a:gd name="connsiteX2-85" fmla="*/ 1920631 w 2001344"/>
              <a:gd name="connsiteY2-86" fmla="*/ 1211984 h 2070360"/>
              <a:gd name="connsiteX3-87" fmla="*/ 1647437 w 2001344"/>
              <a:gd name="connsiteY3-88" fmla="*/ 1666795 h 2070360"/>
              <a:gd name="connsiteX4-89" fmla="*/ 976872 w 2001344"/>
              <a:gd name="connsiteY4-90" fmla="*/ 1957868 h 2070360"/>
              <a:gd name="connsiteX5-91" fmla="*/ 52163 w 2001344"/>
              <a:gd name="connsiteY5-92" fmla="*/ 1897784 h 2070360"/>
              <a:gd name="connsiteX0-93" fmla="*/ 52163 w 2001344"/>
              <a:gd name="connsiteY0-94" fmla="*/ 1898428 h 2071004"/>
              <a:gd name="connsiteX1-95" fmla="*/ 310122 w 2001344"/>
              <a:gd name="connsiteY1-96" fmla="*/ 9544 h 2071004"/>
              <a:gd name="connsiteX2-97" fmla="*/ 1920631 w 2001344"/>
              <a:gd name="connsiteY2-98" fmla="*/ 1212628 h 2071004"/>
              <a:gd name="connsiteX3-99" fmla="*/ 1647437 w 2001344"/>
              <a:gd name="connsiteY3-100" fmla="*/ 1667439 h 2071004"/>
              <a:gd name="connsiteX4-101" fmla="*/ 976872 w 2001344"/>
              <a:gd name="connsiteY4-102" fmla="*/ 1958512 h 2071004"/>
              <a:gd name="connsiteX5-103" fmla="*/ 52163 w 2001344"/>
              <a:gd name="connsiteY5-104" fmla="*/ 1898428 h 2071004"/>
              <a:gd name="connsiteX0-105" fmla="*/ 28595 w 1977776"/>
              <a:gd name="connsiteY0-106" fmla="*/ 2050290 h 2222866"/>
              <a:gd name="connsiteX1-107" fmla="*/ 286554 w 1977776"/>
              <a:gd name="connsiteY1-108" fmla="*/ 161406 h 2222866"/>
              <a:gd name="connsiteX2-109" fmla="*/ 804719 w 1977776"/>
              <a:gd name="connsiteY2-110" fmla="*/ 238151 h 2222866"/>
              <a:gd name="connsiteX3-111" fmla="*/ 1897063 w 1977776"/>
              <a:gd name="connsiteY3-112" fmla="*/ 1364490 h 2222866"/>
              <a:gd name="connsiteX4-113" fmla="*/ 1623869 w 1977776"/>
              <a:gd name="connsiteY4-114" fmla="*/ 1819301 h 2222866"/>
              <a:gd name="connsiteX5-115" fmla="*/ 953304 w 1977776"/>
              <a:gd name="connsiteY5-116" fmla="*/ 2110374 h 2222866"/>
              <a:gd name="connsiteX6" fmla="*/ 28595 w 1977776"/>
              <a:gd name="connsiteY6" fmla="*/ 2050290 h 2222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 y="connsiteY6"/>
              </a:cxn>
            </a:cxnLst>
            <a:rect l="l" t="t" r="r" b="b"/>
            <a:pathLst>
              <a:path w="1977776" h="2222866">
                <a:moveTo>
                  <a:pt x="28595" y="2050290"/>
                </a:moveTo>
                <a:cubicBezTo>
                  <a:pt x="-82530" y="1725462"/>
                  <a:pt x="157200" y="463429"/>
                  <a:pt x="286554" y="161406"/>
                </a:cubicBezTo>
                <a:cubicBezTo>
                  <a:pt x="415908" y="-140617"/>
                  <a:pt x="536301" y="37637"/>
                  <a:pt x="804719" y="238151"/>
                </a:cubicBezTo>
                <a:cubicBezTo>
                  <a:pt x="1073137" y="438665"/>
                  <a:pt x="1697038" y="1091440"/>
                  <a:pt x="1897063" y="1364490"/>
                </a:cubicBezTo>
                <a:cubicBezTo>
                  <a:pt x="2135824" y="1663031"/>
                  <a:pt x="1784337" y="1707687"/>
                  <a:pt x="1623869" y="1819301"/>
                </a:cubicBezTo>
                <a:cubicBezTo>
                  <a:pt x="1463401" y="1930915"/>
                  <a:pt x="1219183" y="2071876"/>
                  <a:pt x="953304" y="2110374"/>
                </a:cubicBezTo>
                <a:cubicBezTo>
                  <a:pt x="687425" y="2148872"/>
                  <a:pt x="139720" y="2375118"/>
                  <a:pt x="28595" y="2050290"/>
                </a:cubicBezTo>
                <a:close/>
              </a:path>
            </a:pathLst>
          </a:custGeom>
        </p:spPr>
        <p:txBody>
          <a:bodyPr/>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2" name="图片 11" descr="图片1"/>
          <p:cNvPicPr>
            <a:picLocks noChangeAspect="1"/>
          </p:cNvPicPr>
          <p:nvPr userDrawn="1"/>
        </p:nvPicPr>
        <p:blipFill>
          <a:blip r:embed="rId8"/>
          <a:stretch>
            <a:fillRect/>
          </a:stretch>
        </p:blipFill>
        <p:spPr>
          <a:xfrm>
            <a:off x="5016500" y="2144395"/>
            <a:ext cx="6559550" cy="4065905"/>
          </a:xfrm>
          <a:prstGeom prst="rect">
            <a:avLst/>
          </a:prstGeom>
        </p:spPr>
      </p:pic>
      <p:sp>
        <p:nvSpPr>
          <p:cNvPr id="170" name="图形 9948"/>
          <p:cNvSpPr/>
          <p:nvPr userDrawn="1">
            <p:custDataLst>
              <p:tags r:id="rId1"/>
            </p:custDataLst>
          </p:nvPr>
        </p:nvSpPr>
        <p:spPr>
          <a:xfrm flipH="1">
            <a:off x="0" y="-3099"/>
            <a:ext cx="7629760" cy="6858000"/>
          </a:xfrm>
          <a:custGeom>
            <a:avLst/>
            <a:gdLst>
              <a:gd name="connsiteX0" fmla="*/ 373276 w 7629760"/>
              <a:gd name="connsiteY0" fmla="*/ 3099 h 6858000"/>
              <a:gd name="connsiteX1" fmla="*/ 551471 w 7629760"/>
              <a:gd name="connsiteY1" fmla="*/ 1254856 h 6858000"/>
              <a:gd name="connsiteX2" fmla="*/ 31317 w 7629760"/>
              <a:gd name="connsiteY2" fmla="*/ 2356026 h 6858000"/>
              <a:gd name="connsiteX3" fmla="*/ 212022 w 7629760"/>
              <a:gd name="connsiteY3" fmla="*/ 2409359 h 6858000"/>
              <a:gd name="connsiteX4" fmla="*/ 968723 w 7629760"/>
              <a:gd name="connsiteY4" fmla="*/ 2972180 h 6858000"/>
              <a:gd name="connsiteX5" fmla="*/ 4107215 w 7629760"/>
              <a:gd name="connsiteY5" fmla="*/ 5363382 h 6858000"/>
              <a:gd name="connsiteX6" fmla="*/ 7627195 w 7629760"/>
              <a:gd name="connsiteY6" fmla="*/ 6857334 h 6858000"/>
              <a:gd name="connsiteX7" fmla="*/ 7627195 w 7629760"/>
              <a:gd name="connsiteY7" fmla="*/ 3099 h 6858000"/>
              <a:gd name="connsiteX8" fmla="*/ 373276 w 7629760"/>
              <a:gd name="connsiteY8" fmla="*/ 30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9760" h="6858000">
                <a:moveTo>
                  <a:pt x="373276" y="3099"/>
                </a:moveTo>
                <a:cubicBezTo>
                  <a:pt x="348178" y="311175"/>
                  <a:pt x="360099" y="771722"/>
                  <a:pt x="551471" y="1254856"/>
                </a:cubicBezTo>
                <a:cubicBezTo>
                  <a:pt x="905351" y="2149596"/>
                  <a:pt x="296100" y="2222380"/>
                  <a:pt x="31317" y="2356026"/>
                </a:cubicBezTo>
                <a:cubicBezTo>
                  <a:pt x="-6330" y="2375477"/>
                  <a:pt x="-48996" y="2396810"/>
                  <a:pt x="212022" y="2409359"/>
                </a:cubicBezTo>
                <a:cubicBezTo>
                  <a:pt x="489981" y="2422536"/>
                  <a:pt x="819391" y="2396183"/>
                  <a:pt x="968723" y="2972180"/>
                </a:cubicBezTo>
                <a:cubicBezTo>
                  <a:pt x="1093585" y="3454687"/>
                  <a:pt x="1657033" y="5320088"/>
                  <a:pt x="4107215" y="5363382"/>
                </a:cubicBezTo>
                <a:cubicBezTo>
                  <a:pt x="7479118" y="5423617"/>
                  <a:pt x="7627195" y="6857334"/>
                  <a:pt x="7627195" y="6857334"/>
                </a:cubicBezTo>
                <a:lnTo>
                  <a:pt x="7627195" y="3099"/>
                </a:lnTo>
                <a:lnTo>
                  <a:pt x="373276" y="3099"/>
                </a:lnTo>
                <a:close/>
              </a:path>
            </a:pathLst>
          </a:custGeom>
          <a:solidFill>
            <a:schemeClr val="accent1"/>
          </a:solidFill>
          <a:ln w="6272" cap="flat">
            <a:noFill/>
            <a:prstDash val="solid"/>
            <a:miter/>
          </a:ln>
        </p:spPr>
        <p:txBody>
          <a:bodyPr rtlCol="0" anchor="ctr"/>
          <a:lstStyle/>
          <a:p>
            <a:endParaRPr lang="zh-CN" altLang="en-US"/>
          </a:p>
        </p:txBody>
      </p:sp>
      <p:sp>
        <p:nvSpPr>
          <p:cNvPr id="13" name="标题 1"/>
          <p:cNvSpPr>
            <a:spLocks noGrp="1"/>
          </p:cNvSpPr>
          <p:nvPr>
            <p:ph type="ctrTitle" hasCustomPrompt="1"/>
            <p:custDataLst>
              <p:tags r:id="rId2"/>
            </p:custDataLst>
          </p:nvPr>
        </p:nvSpPr>
        <p:spPr>
          <a:xfrm>
            <a:off x="87357" y="1252757"/>
            <a:ext cx="6299200" cy="2129553"/>
          </a:xfrm>
        </p:spPr>
        <p:txBody>
          <a:bodyPr anchor="ctr" anchorCtr="0">
            <a:normAutofit/>
          </a:bodyPr>
          <a:lstStyle>
            <a:lvl1pPr marL="0" indent="0" algn="ctr">
              <a:lnSpc>
                <a:spcPct val="130000"/>
              </a:lnSpc>
              <a:buFont typeface="Arial" panose="020B0604020202020204" pitchFamily="34" charset="0"/>
              <a:buNone/>
              <a:defRPr sz="7200" baseline="0">
                <a:solidFill>
                  <a:schemeClr val="bg1"/>
                </a:solidFill>
                <a:latin typeface="Arial" panose="020B0604020202020204" pitchFamily="34" charset="0"/>
                <a:ea typeface="汉仪旗黑-85S" panose="00020600040101010101" pitchFamily="18" charset="-122"/>
              </a:defRPr>
            </a:lvl1pPr>
          </a:lstStyle>
          <a:p>
            <a:r>
              <a:rPr lang="zh-CN" altLang="en-US" dirty="0"/>
              <a:t>单击编辑标题</a:t>
            </a:r>
          </a:p>
        </p:txBody>
      </p:sp>
      <p:sp>
        <p:nvSpPr>
          <p:cNvPr id="2" name="日期占位符 1"/>
          <p:cNvSpPr>
            <a:spLocks noGrp="1"/>
          </p:cNvSpPr>
          <p:nvPr>
            <p:ph type="dt" sz="half" idx="19"/>
            <p:custDataLst>
              <p:tags r:id="rId3"/>
            </p:custDataLst>
          </p:nvPr>
        </p:nvSpPr>
        <p:spPr/>
        <p:txBody>
          <a:bodyPr/>
          <a:lstStyle/>
          <a:p>
            <a:fld id="{760FBDFE-C587-4B4C-A407-44438C67B59E}" type="datetimeFigureOut">
              <a:rPr lang="zh-CN" altLang="en-US" smtClean="0"/>
              <a:t>2019/10/19</a:t>
            </a:fld>
            <a:endParaRPr lang="zh-CN" altLang="en-US"/>
          </a:p>
        </p:txBody>
      </p:sp>
      <p:sp>
        <p:nvSpPr>
          <p:cNvPr id="3" name="页脚占位符 2"/>
          <p:cNvSpPr>
            <a:spLocks noGrp="1"/>
          </p:cNvSpPr>
          <p:nvPr>
            <p:ph type="ftr" sz="quarter" idx="20"/>
            <p:custDataLst>
              <p:tags r:id="rId4"/>
            </p:custDataLst>
          </p:nvPr>
        </p:nvSpPr>
        <p:spPr/>
        <p:txBody>
          <a:bodyPr/>
          <a:lstStyle/>
          <a:p>
            <a:endParaRPr lang="zh-CN" altLang="en-US" dirty="0"/>
          </a:p>
        </p:txBody>
      </p:sp>
      <p:sp>
        <p:nvSpPr>
          <p:cNvPr id="4" name="灯片编号占位符 3"/>
          <p:cNvSpPr>
            <a:spLocks noGrp="1"/>
          </p:cNvSpPr>
          <p:nvPr>
            <p:ph type="sldNum" sz="quarter" idx="21"/>
            <p:custDataLst>
              <p:tags r:id="rId5"/>
            </p:custDataLst>
          </p:nvPr>
        </p:nvSpPr>
        <p:spPr/>
        <p:txBody>
          <a:bodyPr/>
          <a:lstStyle/>
          <a:p>
            <a:fld id="{49AE70B2-8BF9-45C0-BB95-33D1B9D3A854}" type="slidenum">
              <a:rPr lang="zh-CN" altLang="en-US" smtClean="0"/>
              <a:t>‹#›</a:t>
            </a:fld>
            <a:endParaRPr lang="zh-CN" altLang="en-US" dirty="0"/>
          </a:p>
        </p:txBody>
      </p:sp>
      <p:sp>
        <p:nvSpPr>
          <p:cNvPr id="5" name="KSO_TEMPLATE" hidden="1"/>
          <p:cNvSpPr/>
          <p:nvPr userDrawn="1">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0" y="-2540"/>
            <a:ext cx="12192000" cy="6778625"/>
            <a:chOff x="0" y="-4"/>
            <a:chExt cx="19200" cy="10675"/>
          </a:xfrm>
        </p:grpSpPr>
        <p:sp>
          <p:nvSpPr>
            <p:cNvPr id="304" name="任意多边形: 形状 303"/>
            <p:cNvSpPr/>
            <p:nvPr userDrawn="1">
              <p:custDataLst>
                <p:tags r:id="rId5"/>
              </p:custDataLst>
            </p:nvPr>
          </p:nvSpPr>
          <p:spPr>
            <a:xfrm flipH="1">
              <a:off x="0" y="-4"/>
              <a:ext cx="1137" cy="1150"/>
            </a:xfrm>
            <a:custGeom>
              <a:avLst/>
              <a:gdLst>
                <a:gd name="connsiteX0" fmla="*/ 722247 w 722247"/>
                <a:gd name="connsiteY0" fmla="*/ 0 h 730007"/>
                <a:gd name="connsiteX1" fmla="*/ 49357 w 722247"/>
                <a:gd name="connsiteY1" fmla="*/ 0 h 730007"/>
                <a:gd name="connsiteX2" fmla="*/ 73116 w 722247"/>
                <a:gd name="connsiteY2" fmla="*/ 166901 h 730007"/>
                <a:gd name="connsiteX3" fmla="*/ 3763 w 722247"/>
                <a:gd name="connsiteY3" fmla="*/ 313724 h 730007"/>
                <a:gd name="connsiteX4" fmla="*/ 27857 w 722247"/>
                <a:gd name="connsiteY4" fmla="*/ 320835 h 730007"/>
                <a:gd name="connsiteX5" fmla="*/ 128750 w 722247"/>
                <a:gd name="connsiteY5" fmla="*/ 395878 h 730007"/>
                <a:gd name="connsiteX6" fmla="*/ 547215 w 722247"/>
                <a:gd name="connsiteY6" fmla="*/ 714705 h 730007"/>
                <a:gd name="connsiteX7" fmla="*/ 696463 w 722247"/>
                <a:gd name="connsiteY7" fmla="*/ 725570 h 730007"/>
                <a:gd name="connsiteX8" fmla="*/ 722247 w 722247"/>
                <a:gd name="connsiteY8" fmla="*/ 730007 h 73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247" h="730007">
                  <a:moveTo>
                    <a:pt x="722247" y="0"/>
                  </a:moveTo>
                  <a:lnTo>
                    <a:pt x="49357" y="0"/>
                  </a:lnTo>
                  <a:cubicBezTo>
                    <a:pt x="46011" y="41077"/>
                    <a:pt x="47600" y="102483"/>
                    <a:pt x="73116" y="166901"/>
                  </a:cubicBezTo>
                  <a:cubicBezTo>
                    <a:pt x="120300" y="286200"/>
                    <a:pt x="39067" y="295904"/>
                    <a:pt x="3763" y="313724"/>
                  </a:cubicBezTo>
                  <a:cubicBezTo>
                    <a:pt x="-1257" y="316317"/>
                    <a:pt x="-6946" y="319162"/>
                    <a:pt x="27857" y="320835"/>
                  </a:cubicBezTo>
                  <a:cubicBezTo>
                    <a:pt x="64918" y="322592"/>
                    <a:pt x="108839" y="319078"/>
                    <a:pt x="128750" y="395878"/>
                  </a:cubicBezTo>
                  <a:cubicBezTo>
                    <a:pt x="145398" y="460212"/>
                    <a:pt x="220525" y="708932"/>
                    <a:pt x="547215" y="714705"/>
                  </a:cubicBezTo>
                  <a:cubicBezTo>
                    <a:pt x="603414" y="715709"/>
                    <a:pt x="652896" y="719574"/>
                    <a:pt x="696463" y="725570"/>
                  </a:cubicBezTo>
                  <a:lnTo>
                    <a:pt x="722247" y="730007"/>
                  </a:lnTo>
                  <a:close/>
                </a:path>
              </a:pathLst>
            </a:custGeom>
            <a:solidFill>
              <a:schemeClr val="accent1"/>
            </a:solidFill>
            <a:ln w="6272" cap="flat">
              <a:noFill/>
              <a:prstDash val="solid"/>
              <a:miter/>
            </a:ln>
          </p:spPr>
          <p:txBody>
            <a:bodyPr wrap="square" rtlCol="0" anchor="ctr">
              <a:noAutofit/>
            </a:bodyPr>
            <a:lstStyle/>
            <a:p>
              <a:endParaRPr lang="zh-CN" altLang="en-US"/>
            </a:p>
          </p:txBody>
        </p:sp>
        <p:pic>
          <p:nvPicPr>
            <p:cNvPr id="8" name="图片 7" descr="图片1"/>
            <p:cNvPicPr>
              <a:picLocks noChangeAspect="1"/>
            </p:cNvPicPr>
            <p:nvPr userDrawn="1"/>
          </p:nvPicPr>
          <p:blipFill>
            <a:blip r:embed="rId7"/>
            <a:stretch>
              <a:fillRect/>
            </a:stretch>
          </p:blipFill>
          <p:spPr>
            <a:xfrm>
              <a:off x="16424" y="8803"/>
              <a:ext cx="2776" cy="1868"/>
            </a:xfrm>
            <a:prstGeom prst="rect">
              <a:avLst/>
            </a:prstGeom>
          </p:spPr>
        </p:pic>
      </p:grpSp>
      <p:sp>
        <p:nvSpPr>
          <p:cNvPr id="2" name="标题 1" hidden="1"/>
          <p:cNvSpPr>
            <a:spLocks noGrp="1"/>
          </p:cNvSpPr>
          <p:nvPr>
            <p:ph type="title"/>
            <p:custDataLst>
              <p:tags r:id="rId1"/>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hidden="1"/>
          <p:cNvSpPr>
            <a:spLocks noGrp="1"/>
          </p:cNvSpPr>
          <p:nvPr>
            <p:ph type="dt" sz="half" idx="10"/>
            <p:custDataLst>
              <p:tags r:id="rId2"/>
            </p:custDataLst>
          </p:nvPr>
        </p:nvSpPr>
        <p:spPr/>
        <p:txBody>
          <a:bodyPr/>
          <a:lstStyle/>
          <a:p>
            <a:fld id="{760FBDFE-C587-4B4C-A407-44438C67B59E}" type="datetimeFigureOut">
              <a:rPr lang="zh-CN" altLang="en-US" smtClean="0"/>
              <a:t>2019/10/19</a:t>
            </a:fld>
            <a:endParaRPr lang="zh-CN" altLang="en-US"/>
          </a:p>
        </p:txBody>
      </p:sp>
      <p:sp>
        <p:nvSpPr>
          <p:cNvPr id="4" name="页脚占位符 3" hidden="1"/>
          <p:cNvSpPr>
            <a:spLocks noGrp="1"/>
          </p:cNvSpPr>
          <p:nvPr>
            <p:ph type="ftr" sz="quarter" idx="11"/>
            <p:custDataLst>
              <p:tags r:id="rId3"/>
            </p:custDataLst>
          </p:nvPr>
        </p:nvSpPr>
        <p:spPr/>
        <p:txBody>
          <a:bodyPr/>
          <a:lstStyle/>
          <a:p>
            <a:endParaRPr lang="zh-CN" altLang="en-US" dirty="0"/>
          </a:p>
        </p:txBody>
      </p:sp>
      <p:sp>
        <p:nvSpPr>
          <p:cNvPr id="5" name="灯片编号占位符 4" hidden="1"/>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45" name="组合 144"/>
          <p:cNvGrpSpPr/>
          <p:nvPr userDrawn="1"/>
        </p:nvGrpSpPr>
        <p:grpSpPr>
          <a:xfrm>
            <a:off x="3810" y="1270"/>
            <a:ext cx="11913870" cy="6856730"/>
            <a:chOff x="6" y="2"/>
            <a:chExt cx="18762" cy="10798"/>
          </a:xfrm>
        </p:grpSpPr>
        <p:sp>
          <p:nvSpPr>
            <p:cNvPr id="152" name="任意多边形: 形状 151"/>
            <p:cNvSpPr/>
            <p:nvPr userDrawn="1">
              <p:custDataLst>
                <p:tags r:id="rId6"/>
              </p:custDataLst>
            </p:nvPr>
          </p:nvSpPr>
          <p:spPr>
            <a:xfrm flipH="1">
              <a:off x="6" y="2"/>
              <a:ext cx="18763" cy="10798"/>
            </a:xfrm>
            <a:custGeom>
              <a:avLst/>
              <a:gdLst>
                <a:gd name="connsiteX0" fmla="*/ 11478623 w 11478623"/>
                <a:gd name="connsiteY0" fmla="*/ 0 h 6856433"/>
                <a:gd name="connsiteX1" fmla="*/ 557329 w 11478623"/>
                <a:gd name="connsiteY1" fmla="*/ 0 h 6856433"/>
                <a:gd name="connsiteX2" fmla="*/ 825614 w 11478623"/>
                <a:gd name="connsiteY2" fmla="*/ 1884610 h 6856433"/>
                <a:gd name="connsiteX3" fmla="*/ 42485 w 11478623"/>
                <a:gd name="connsiteY3" fmla="*/ 3542500 h 6856433"/>
                <a:gd name="connsiteX4" fmla="*/ 314549 w 11478623"/>
                <a:gd name="connsiteY4" fmla="*/ 3622797 h 6856433"/>
                <a:gd name="connsiteX5" fmla="*/ 1453817 w 11478623"/>
                <a:gd name="connsiteY5" fmla="*/ 4470165 h 6856433"/>
                <a:gd name="connsiteX6" fmla="*/ 2785883 w 11478623"/>
                <a:gd name="connsiteY6" fmla="*/ 6813554 h 6856433"/>
                <a:gd name="connsiteX7" fmla="*/ 2833267 w 11478623"/>
                <a:gd name="connsiteY7" fmla="*/ 6856433 h 6856433"/>
                <a:gd name="connsiteX8" fmla="*/ 11478623 w 11478623"/>
                <a:gd name="connsiteY8" fmla="*/ 6856433 h 685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8623" h="6856433">
                  <a:moveTo>
                    <a:pt x="11478623" y="0"/>
                  </a:moveTo>
                  <a:lnTo>
                    <a:pt x="557329" y="0"/>
                  </a:lnTo>
                  <a:cubicBezTo>
                    <a:pt x="519542" y="463830"/>
                    <a:pt x="537490" y="1157217"/>
                    <a:pt x="825614" y="1884610"/>
                  </a:cubicBezTo>
                  <a:cubicBezTo>
                    <a:pt x="1358406" y="3231705"/>
                    <a:pt x="441135" y="3341287"/>
                    <a:pt x="42485" y="3542500"/>
                  </a:cubicBezTo>
                  <a:cubicBezTo>
                    <a:pt x="-14195" y="3571785"/>
                    <a:pt x="-78432" y="3603903"/>
                    <a:pt x="314549" y="3622797"/>
                  </a:cubicBezTo>
                  <a:cubicBezTo>
                    <a:pt x="733037" y="3642636"/>
                    <a:pt x="1228987" y="3602959"/>
                    <a:pt x="1453817" y="4470165"/>
                  </a:cubicBezTo>
                  <a:cubicBezTo>
                    <a:pt x="1559560" y="4878792"/>
                    <a:pt x="1874234" y="5946192"/>
                    <a:pt x="2785883" y="6813554"/>
                  </a:cubicBezTo>
                  <a:lnTo>
                    <a:pt x="2833267" y="6856433"/>
                  </a:lnTo>
                  <a:lnTo>
                    <a:pt x="11478623" y="6856433"/>
                  </a:lnTo>
                  <a:close/>
                </a:path>
              </a:pathLst>
            </a:custGeom>
            <a:solidFill>
              <a:schemeClr val="accent1"/>
            </a:solidFill>
            <a:ln w="6272" cap="flat">
              <a:noFill/>
              <a:prstDash val="solid"/>
              <a:miter/>
            </a:ln>
          </p:spPr>
          <p:txBody>
            <a:bodyPr wrap="square" rtlCol="0" anchor="ctr">
              <a:noAutofit/>
            </a:bodyPr>
            <a:lstStyle/>
            <a:p>
              <a:endParaRPr lang="zh-CN" altLang="en-US" dirty="0">
                <a:solidFill>
                  <a:schemeClr val="bg1"/>
                </a:solidFill>
              </a:endParaRPr>
            </a:p>
          </p:txBody>
        </p:sp>
        <p:sp>
          <p:nvSpPr>
            <p:cNvPr id="8" name="矩形 7"/>
            <p:cNvSpPr/>
            <p:nvPr userDrawn="1">
              <p:custDataLst>
                <p:tags r:id="rId7"/>
              </p:custDataLst>
            </p:nvPr>
          </p:nvSpPr>
          <p:spPr>
            <a:xfrm>
              <a:off x="461" y="479"/>
              <a:ext cx="18278" cy="9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44" name="图片 143" descr="图片1"/>
            <p:cNvPicPr>
              <a:picLocks noChangeAspect="1"/>
            </p:cNvPicPr>
            <p:nvPr userDrawn="1"/>
          </p:nvPicPr>
          <p:blipFill>
            <a:blip r:embed="rId9"/>
            <a:stretch>
              <a:fillRect/>
            </a:stretch>
          </p:blipFill>
          <p:spPr>
            <a:xfrm>
              <a:off x="16370" y="8833"/>
              <a:ext cx="2399" cy="1488"/>
            </a:xfrm>
            <a:prstGeom prst="rect">
              <a:avLst/>
            </a:prstGeom>
          </p:spPr>
        </p:pic>
      </p:grpSp>
      <p:sp>
        <p:nvSpPr>
          <p:cNvPr id="2" name="标题 1"/>
          <p:cNvSpPr>
            <a:spLocks noGrp="1"/>
          </p:cNvSpPr>
          <p:nvPr>
            <p:ph type="title" hasCustomPrompt="1"/>
            <p:custDataLst>
              <p:tags r:id="rId1"/>
            </p:custDataLst>
          </p:nvPr>
        </p:nvSpPr>
        <p:spPr>
          <a:xfrm>
            <a:off x="1281600" y="1249200"/>
            <a:ext cx="9626400" cy="723600"/>
          </a:xfrm>
        </p:spPr>
        <p:txBody>
          <a:bodyPr lIns="90000" tIns="46800" rIns="90000" bIns="46800" anchor="ctr">
            <a:normAutofit/>
          </a:bodyPr>
          <a:lstStyle>
            <a:lvl1pPr>
              <a:defRPr sz="3200" baseline="0">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2"/>
            </p:custDataLst>
          </p:nvPr>
        </p:nvSpPr>
        <p:spPr>
          <a:xfrm>
            <a:off x="1281113" y="2163600"/>
            <a:ext cx="9626600" cy="3445200"/>
          </a:xfrm>
        </p:spPr>
        <p:txBody>
          <a:bodyPr lIns="90000" tIns="46800" rIns="90000" bIns="46800">
            <a:normAutofit/>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latin typeface="微软雅黑" panose="020B0503020204020204" pitchFamily="34" charset="-122"/>
              <a:ea typeface="微软雅黑" panose="020B0503020204020204" pitchFamily="34" charset="-122"/>
              <a:sym typeface="+mn-ea"/>
            </a:endParaRPr>
          </a:p>
        </p:txBody>
      </p:sp>
      <p:grpSp>
        <p:nvGrpSpPr>
          <p:cNvPr id="11" name="组合 10"/>
          <p:cNvGrpSpPr/>
          <p:nvPr userDrawn="1"/>
        </p:nvGrpSpPr>
        <p:grpSpPr>
          <a:xfrm>
            <a:off x="0" y="-2540"/>
            <a:ext cx="12191365" cy="6777990"/>
            <a:chOff x="0" y="-4"/>
            <a:chExt cx="19199" cy="10674"/>
          </a:xfrm>
        </p:grpSpPr>
        <p:sp>
          <p:nvSpPr>
            <p:cNvPr id="318" name="任意多边形: 形状 317"/>
            <p:cNvSpPr/>
            <p:nvPr userDrawn="1">
              <p:custDataLst>
                <p:tags r:id="rId8"/>
              </p:custDataLst>
            </p:nvPr>
          </p:nvSpPr>
          <p:spPr>
            <a:xfrm flipH="1">
              <a:off x="0" y="-4"/>
              <a:ext cx="1137" cy="1150"/>
            </a:xfrm>
            <a:custGeom>
              <a:avLst/>
              <a:gdLst>
                <a:gd name="connsiteX0" fmla="*/ 722247 w 722247"/>
                <a:gd name="connsiteY0" fmla="*/ 0 h 730007"/>
                <a:gd name="connsiteX1" fmla="*/ 49357 w 722247"/>
                <a:gd name="connsiteY1" fmla="*/ 0 h 730007"/>
                <a:gd name="connsiteX2" fmla="*/ 73116 w 722247"/>
                <a:gd name="connsiteY2" fmla="*/ 166901 h 730007"/>
                <a:gd name="connsiteX3" fmla="*/ 3763 w 722247"/>
                <a:gd name="connsiteY3" fmla="*/ 313724 h 730007"/>
                <a:gd name="connsiteX4" fmla="*/ 27857 w 722247"/>
                <a:gd name="connsiteY4" fmla="*/ 320835 h 730007"/>
                <a:gd name="connsiteX5" fmla="*/ 128750 w 722247"/>
                <a:gd name="connsiteY5" fmla="*/ 395878 h 730007"/>
                <a:gd name="connsiteX6" fmla="*/ 547215 w 722247"/>
                <a:gd name="connsiteY6" fmla="*/ 714705 h 730007"/>
                <a:gd name="connsiteX7" fmla="*/ 696463 w 722247"/>
                <a:gd name="connsiteY7" fmla="*/ 725570 h 730007"/>
                <a:gd name="connsiteX8" fmla="*/ 722247 w 722247"/>
                <a:gd name="connsiteY8" fmla="*/ 730007 h 73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247" h="730007">
                  <a:moveTo>
                    <a:pt x="722247" y="0"/>
                  </a:moveTo>
                  <a:lnTo>
                    <a:pt x="49357" y="0"/>
                  </a:lnTo>
                  <a:cubicBezTo>
                    <a:pt x="46011" y="41077"/>
                    <a:pt x="47600" y="102483"/>
                    <a:pt x="73116" y="166901"/>
                  </a:cubicBezTo>
                  <a:cubicBezTo>
                    <a:pt x="120300" y="286200"/>
                    <a:pt x="39067" y="295904"/>
                    <a:pt x="3763" y="313724"/>
                  </a:cubicBezTo>
                  <a:cubicBezTo>
                    <a:pt x="-1257" y="316317"/>
                    <a:pt x="-6946" y="319162"/>
                    <a:pt x="27857" y="320835"/>
                  </a:cubicBezTo>
                  <a:cubicBezTo>
                    <a:pt x="64918" y="322592"/>
                    <a:pt x="108839" y="319078"/>
                    <a:pt x="128750" y="395878"/>
                  </a:cubicBezTo>
                  <a:cubicBezTo>
                    <a:pt x="145398" y="460212"/>
                    <a:pt x="220525" y="708932"/>
                    <a:pt x="547215" y="714705"/>
                  </a:cubicBezTo>
                  <a:cubicBezTo>
                    <a:pt x="603414" y="715709"/>
                    <a:pt x="652896" y="719574"/>
                    <a:pt x="696463" y="725570"/>
                  </a:cubicBezTo>
                  <a:lnTo>
                    <a:pt x="722247" y="730007"/>
                  </a:lnTo>
                  <a:close/>
                </a:path>
              </a:pathLst>
            </a:custGeom>
            <a:solidFill>
              <a:schemeClr val="accent1"/>
            </a:solidFill>
            <a:ln w="6272" cap="flat">
              <a:noFill/>
              <a:prstDash val="solid"/>
              <a:miter/>
            </a:ln>
          </p:spPr>
          <p:txBody>
            <a:bodyPr wrap="square" rtlCol="0" anchor="ctr">
              <a:noAutofit/>
            </a:bodyPr>
            <a:lstStyle/>
            <a:p>
              <a:endParaRPr lang="zh-CN" altLang="en-US"/>
            </a:p>
          </p:txBody>
        </p:sp>
        <p:pic>
          <p:nvPicPr>
            <p:cNvPr id="10" name="图片 9" descr="图片1"/>
            <p:cNvPicPr>
              <a:picLocks noChangeAspect="1"/>
            </p:cNvPicPr>
            <p:nvPr userDrawn="1"/>
          </p:nvPicPr>
          <p:blipFill>
            <a:blip r:embed="rId10"/>
            <a:stretch>
              <a:fillRect/>
            </a:stretch>
          </p:blipFill>
          <p:spPr>
            <a:xfrm>
              <a:off x="16867" y="9224"/>
              <a:ext cx="2333" cy="1447"/>
            </a:xfrm>
            <a:prstGeom prst="rect">
              <a:avLst/>
            </a:prstGeom>
          </p:spPr>
        </p:pic>
      </p:grpSp>
      <p:sp>
        <p:nvSpPr>
          <p:cNvPr id="2" name="标题 1"/>
          <p:cNvSpPr>
            <a:spLocks noGrp="1"/>
          </p:cNvSpPr>
          <p:nvPr>
            <p:ph type="title" hasCustomPrompt="1"/>
            <p:custDataLst>
              <p:tags r:id="rId2"/>
            </p:custDataLst>
          </p:nvPr>
        </p:nvSpPr>
        <p:spPr>
          <a:xfrm>
            <a:off x="583200" y="770400"/>
            <a:ext cx="3960000" cy="882000"/>
          </a:xfrm>
        </p:spPr>
        <p:txBody>
          <a:bodyPr lIns="90000" tIns="46800" rIns="90000" bIns="46800" anchor="ctr">
            <a:normAutofit/>
          </a:bodyPr>
          <a:lstStyle>
            <a:lvl1pPr>
              <a:defRPr sz="3600" baseline="0">
                <a:solidFill>
                  <a:schemeClr val="bg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lIns="90000" tIns="46800" rIns="90000" bIns="46800">
            <a:normAutofit/>
          </a:bodyPr>
          <a:lstStyle>
            <a:lvl1pPr>
              <a:defRPr baseline="0">
                <a:solidFill>
                  <a:schemeClr val="bg1"/>
                </a:solidFill>
                <a:latin typeface="Arial" panose="020B0604020202020204" pitchFamily="34" charset="0"/>
                <a:ea typeface="微软雅黑" panose="020B0503020204020204" pitchFamily="34" charset="-122"/>
              </a:defRPr>
            </a:lvl1pPr>
            <a:lvl2pPr>
              <a:defRPr baseline="0">
                <a:solidFill>
                  <a:schemeClr val="bg1"/>
                </a:solidFill>
                <a:latin typeface="Arial" panose="020B0604020202020204" pitchFamily="34" charset="0"/>
                <a:ea typeface="微软雅黑" panose="020B0503020204020204" pitchFamily="34" charset="-122"/>
              </a:defRPr>
            </a:lvl2pPr>
            <a:lvl3pPr>
              <a:defRPr baseline="0">
                <a:solidFill>
                  <a:schemeClr val="bg1"/>
                </a:solidFill>
                <a:latin typeface="Arial" panose="020B0604020202020204" pitchFamily="34" charset="0"/>
                <a:ea typeface="微软雅黑" panose="020B0503020204020204" pitchFamily="34" charset="-122"/>
              </a:defRPr>
            </a:lvl3pPr>
            <a:lvl4pPr>
              <a:defRPr baseline="0">
                <a:solidFill>
                  <a:schemeClr val="bg1"/>
                </a:solidFill>
                <a:latin typeface="Arial" panose="020B0604020202020204" pitchFamily="34" charset="0"/>
                <a:ea typeface="微软雅黑" panose="020B0503020204020204" pitchFamily="34" charset="-122"/>
              </a:defRPr>
            </a:lvl4pPr>
            <a:lvl5pPr>
              <a:defRPr baseline="0">
                <a:solidFill>
                  <a:schemeClr val="bg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pitchFamily="34" charset="-122"/>
              <a:ea typeface="微软雅黑" panose="020B0503020204020204" pitchFamily="34" charset="-122"/>
              <a:sym typeface="+mn-ea"/>
            </a:endParaRPr>
          </a:p>
        </p:txBody>
      </p:sp>
      <p:grpSp>
        <p:nvGrpSpPr>
          <p:cNvPr id="12" name="组合 11"/>
          <p:cNvGrpSpPr/>
          <p:nvPr userDrawn="1"/>
        </p:nvGrpSpPr>
        <p:grpSpPr>
          <a:xfrm>
            <a:off x="0" y="-2540"/>
            <a:ext cx="12191365" cy="6778625"/>
            <a:chOff x="0" y="-4"/>
            <a:chExt cx="19199" cy="10675"/>
          </a:xfrm>
        </p:grpSpPr>
        <p:pic>
          <p:nvPicPr>
            <p:cNvPr id="8" name="图片 7" descr="图片1"/>
            <p:cNvPicPr>
              <a:picLocks noChangeAspect="1"/>
            </p:cNvPicPr>
            <p:nvPr userDrawn="1"/>
          </p:nvPicPr>
          <p:blipFill>
            <a:blip r:embed="rId10"/>
            <a:stretch>
              <a:fillRect/>
            </a:stretch>
          </p:blipFill>
          <p:spPr>
            <a:xfrm>
              <a:off x="16481" y="8985"/>
              <a:ext cx="2719" cy="1686"/>
            </a:xfrm>
            <a:prstGeom prst="rect">
              <a:avLst/>
            </a:prstGeom>
          </p:spPr>
        </p:pic>
        <p:sp>
          <p:nvSpPr>
            <p:cNvPr id="165" name="任意多边形: 形状 164"/>
            <p:cNvSpPr/>
            <p:nvPr userDrawn="1">
              <p:custDataLst>
                <p:tags r:id="rId8"/>
              </p:custDataLst>
            </p:nvPr>
          </p:nvSpPr>
          <p:spPr>
            <a:xfrm flipH="1">
              <a:off x="0" y="-4"/>
              <a:ext cx="1137" cy="1150"/>
            </a:xfrm>
            <a:custGeom>
              <a:avLst/>
              <a:gdLst>
                <a:gd name="connsiteX0" fmla="*/ 722247 w 722247"/>
                <a:gd name="connsiteY0" fmla="*/ 0 h 730007"/>
                <a:gd name="connsiteX1" fmla="*/ 49357 w 722247"/>
                <a:gd name="connsiteY1" fmla="*/ 0 h 730007"/>
                <a:gd name="connsiteX2" fmla="*/ 73116 w 722247"/>
                <a:gd name="connsiteY2" fmla="*/ 166901 h 730007"/>
                <a:gd name="connsiteX3" fmla="*/ 3763 w 722247"/>
                <a:gd name="connsiteY3" fmla="*/ 313724 h 730007"/>
                <a:gd name="connsiteX4" fmla="*/ 27857 w 722247"/>
                <a:gd name="connsiteY4" fmla="*/ 320835 h 730007"/>
                <a:gd name="connsiteX5" fmla="*/ 128750 w 722247"/>
                <a:gd name="connsiteY5" fmla="*/ 395878 h 730007"/>
                <a:gd name="connsiteX6" fmla="*/ 547215 w 722247"/>
                <a:gd name="connsiteY6" fmla="*/ 714705 h 730007"/>
                <a:gd name="connsiteX7" fmla="*/ 696463 w 722247"/>
                <a:gd name="connsiteY7" fmla="*/ 725570 h 730007"/>
                <a:gd name="connsiteX8" fmla="*/ 722247 w 722247"/>
                <a:gd name="connsiteY8" fmla="*/ 730007 h 73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247" h="730007">
                  <a:moveTo>
                    <a:pt x="722247" y="0"/>
                  </a:moveTo>
                  <a:lnTo>
                    <a:pt x="49357" y="0"/>
                  </a:lnTo>
                  <a:cubicBezTo>
                    <a:pt x="46011" y="41077"/>
                    <a:pt x="47600" y="102483"/>
                    <a:pt x="73116" y="166901"/>
                  </a:cubicBezTo>
                  <a:cubicBezTo>
                    <a:pt x="120300" y="286200"/>
                    <a:pt x="39067" y="295904"/>
                    <a:pt x="3763" y="313724"/>
                  </a:cubicBezTo>
                  <a:cubicBezTo>
                    <a:pt x="-1257" y="316317"/>
                    <a:pt x="-6946" y="319162"/>
                    <a:pt x="27857" y="320835"/>
                  </a:cubicBezTo>
                  <a:cubicBezTo>
                    <a:pt x="64918" y="322592"/>
                    <a:pt x="108839" y="319078"/>
                    <a:pt x="128750" y="395878"/>
                  </a:cubicBezTo>
                  <a:cubicBezTo>
                    <a:pt x="145398" y="460212"/>
                    <a:pt x="220525" y="708932"/>
                    <a:pt x="547215" y="714705"/>
                  </a:cubicBezTo>
                  <a:cubicBezTo>
                    <a:pt x="603414" y="715709"/>
                    <a:pt x="652896" y="719574"/>
                    <a:pt x="696463" y="725570"/>
                  </a:cubicBezTo>
                  <a:lnTo>
                    <a:pt x="722247" y="730007"/>
                  </a:lnTo>
                  <a:close/>
                </a:path>
              </a:pathLst>
            </a:custGeom>
            <a:solidFill>
              <a:schemeClr val="accent1"/>
            </a:solidFill>
            <a:ln w="6272" cap="flat">
              <a:noFill/>
              <a:prstDash val="solid"/>
              <a:miter/>
            </a:ln>
          </p:spPr>
          <p:txBody>
            <a:bodyPr wrap="square" rtlCol="0" anchor="ctr">
              <a:noAutofit/>
            </a:bodyPr>
            <a:lstStyle/>
            <a:p>
              <a:endParaRPr lang="zh-CN" altLang="en-US"/>
            </a:p>
          </p:txBody>
        </p:sp>
      </p:grpSp>
      <p:sp>
        <p:nvSpPr>
          <p:cNvPr id="2" name="标题 1"/>
          <p:cNvSpPr>
            <a:spLocks noGrp="1"/>
          </p:cNvSpPr>
          <p:nvPr>
            <p:ph type="title"/>
            <p:custDataLst>
              <p:tags r:id="rId2"/>
            </p:custDataLst>
          </p:nvPr>
        </p:nvSpPr>
        <p:spPr>
          <a:xfrm>
            <a:off x="612000" y="781200"/>
            <a:ext cx="10976400" cy="626400"/>
          </a:xfrm>
        </p:spPr>
        <p:txBody>
          <a:bodyPr lIns="90000" tIns="46800" rIns="90000" bIns="46800" anchor="ctr">
            <a:normAutofit/>
          </a:bodyPr>
          <a:lstStyle>
            <a:lvl1pPr algn="ctr">
              <a:defRPr sz="3600"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lIns="90000" tIns="46800" rIns="90000" bIns="46800">
            <a:normAutofit/>
          </a:bodyPr>
          <a:lstStyle>
            <a:lvl1pPr algn="ct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bg1"/>
              </a:solidFill>
              <a:latin typeface="微软雅黑" panose="020B0503020204020204" pitchFamily="34" charset="-122"/>
              <a:ea typeface="微软雅黑" panose="020B0503020204020204" pitchFamily="34" charset="-122"/>
              <a:sym typeface="+mn-ea"/>
            </a:endParaRPr>
          </a:p>
        </p:txBody>
      </p:sp>
      <p:grpSp>
        <p:nvGrpSpPr>
          <p:cNvPr id="11" name="组合 10"/>
          <p:cNvGrpSpPr/>
          <p:nvPr userDrawn="1"/>
        </p:nvGrpSpPr>
        <p:grpSpPr>
          <a:xfrm>
            <a:off x="0" y="-2540"/>
            <a:ext cx="12191365" cy="6778625"/>
            <a:chOff x="0" y="-4"/>
            <a:chExt cx="19199" cy="10675"/>
          </a:xfrm>
        </p:grpSpPr>
        <p:sp>
          <p:nvSpPr>
            <p:cNvPr id="153" name="任意多边形: 形状 152"/>
            <p:cNvSpPr/>
            <p:nvPr userDrawn="1">
              <p:custDataLst>
                <p:tags r:id="rId8"/>
              </p:custDataLst>
            </p:nvPr>
          </p:nvSpPr>
          <p:spPr>
            <a:xfrm flipH="1">
              <a:off x="0" y="-4"/>
              <a:ext cx="1586" cy="1603"/>
            </a:xfrm>
            <a:custGeom>
              <a:avLst/>
              <a:gdLst>
                <a:gd name="connsiteX0" fmla="*/ 722247 w 722247"/>
                <a:gd name="connsiteY0" fmla="*/ 0 h 730007"/>
                <a:gd name="connsiteX1" fmla="*/ 49357 w 722247"/>
                <a:gd name="connsiteY1" fmla="*/ 0 h 730007"/>
                <a:gd name="connsiteX2" fmla="*/ 73116 w 722247"/>
                <a:gd name="connsiteY2" fmla="*/ 166901 h 730007"/>
                <a:gd name="connsiteX3" fmla="*/ 3763 w 722247"/>
                <a:gd name="connsiteY3" fmla="*/ 313724 h 730007"/>
                <a:gd name="connsiteX4" fmla="*/ 27857 w 722247"/>
                <a:gd name="connsiteY4" fmla="*/ 320835 h 730007"/>
                <a:gd name="connsiteX5" fmla="*/ 128750 w 722247"/>
                <a:gd name="connsiteY5" fmla="*/ 395878 h 730007"/>
                <a:gd name="connsiteX6" fmla="*/ 547215 w 722247"/>
                <a:gd name="connsiteY6" fmla="*/ 714705 h 730007"/>
                <a:gd name="connsiteX7" fmla="*/ 696463 w 722247"/>
                <a:gd name="connsiteY7" fmla="*/ 725570 h 730007"/>
                <a:gd name="connsiteX8" fmla="*/ 722247 w 722247"/>
                <a:gd name="connsiteY8" fmla="*/ 730007 h 73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247" h="730007">
                  <a:moveTo>
                    <a:pt x="722247" y="0"/>
                  </a:moveTo>
                  <a:lnTo>
                    <a:pt x="49357" y="0"/>
                  </a:lnTo>
                  <a:cubicBezTo>
                    <a:pt x="46011" y="41077"/>
                    <a:pt x="47600" y="102483"/>
                    <a:pt x="73116" y="166901"/>
                  </a:cubicBezTo>
                  <a:cubicBezTo>
                    <a:pt x="120300" y="286200"/>
                    <a:pt x="39067" y="295904"/>
                    <a:pt x="3763" y="313724"/>
                  </a:cubicBezTo>
                  <a:cubicBezTo>
                    <a:pt x="-1257" y="316317"/>
                    <a:pt x="-6946" y="319162"/>
                    <a:pt x="27857" y="320835"/>
                  </a:cubicBezTo>
                  <a:cubicBezTo>
                    <a:pt x="64918" y="322592"/>
                    <a:pt x="108839" y="319078"/>
                    <a:pt x="128750" y="395878"/>
                  </a:cubicBezTo>
                  <a:cubicBezTo>
                    <a:pt x="145398" y="460212"/>
                    <a:pt x="220525" y="708932"/>
                    <a:pt x="547215" y="714705"/>
                  </a:cubicBezTo>
                  <a:cubicBezTo>
                    <a:pt x="603414" y="715709"/>
                    <a:pt x="652896" y="719574"/>
                    <a:pt x="696463" y="725570"/>
                  </a:cubicBezTo>
                  <a:lnTo>
                    <a:pt x="722247" y="730007"/>
                  </a:lnTo>
                  <a:close/>
                </a:path>
              </a:pathLst>
            </a:custGeom>
            <a:solidFill>
              <a:schemeClr val="accent1"/>
            </a:solidFill>
            <a:ln w="6272" cap="flat">
              <a:noFill/>
              <a:prstDash val="solid"/>
              <a:miter/>
            </a:ln>
          </p:spPr>
          <p:txBody>
            <a:bodyPr wrap="square" rtlCol="0" anchor="ctr">
              <a:noAutofit/>
            </a:bodyPr>
            <a:lstStyle/>
            <a:p>
              <a:endParaRPr lang="zh-CN" altLang="en-US"/>
            </a:p>
          </p:txBody>
        </p:sp>
        <p:pic>
          <p:nvPicPr>
            <p:cNvPr id="10" name="图片 9" descr="图片1"/>
            <p:cNvPicPr>
              <a:picLocks noChangeAspect="1"/>
            </p:cNvPicPr>
            <p:nvPr userDrawn="1"/>
          </p:nvPicPr>
          <p:blipFill>
            <a:blip r:embed="rId10"/>
            <a:stretch>
              <a:fillRect/>
            </a:stretch>
          </p:blipFill>
          <p:spPr>
            <a:xfrm>
              <a:off x="16481" y="8985"/>
              <a:ext cx="2719" cy="1686"/>
            </a:xfrm>
            <a:prstGeom prst="rect">
              <a:avLst/>
            </a:prstGeom>
          </p:spPr>
        </p:pic>
      </p:grpSp>
      <p:sp>
        <p:nvSpPr>
          <p:cNvPr id="2" name="标题 1"/>
          <p:cNvSpPr>
            <a:spLocks noGrp="1"/>
          </p:cNvSpPr>
          <p:nvPr>
            <p:ph type="title"/>
            <p:custDataLst>
              <p:tags r:id="rId2"/>
            </p:custDataLst>
          </p:nvPr>
        </p:nvSpPr>
        <p:spPr>
          <a:xfrm>
            <a:off x="604800" y="669600"/>
            <a:ext cx="10976400" cy="56520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594000" y="5180400"/>
            <a:ext cx="11001600" cy="1011600"/>
          </a:xfrm>
        </p:spPr>
        <p:txBody>
          <a:bodyPr lIns="90000" tIns="46800" rIns="90000" bIns="46800">
            <a:normAutofit/>
          </a:bodyPr>
          <a:lstStyle>
            <a:lvl1pPr>
              <a:defRPr baseline="0">
                <a:solidFill>
                  <a:schemeClr val="bg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8" name="图片 7" descr="图片1"/>
          <p:cNvPicPr>
            <a:picLocks noChangeAspect="1"/>
          </p:cNvPicPr>
          <p:nvPr userDrawn="1"/>
        </p:nvPicPr>
        <p:blipFill>
          <a:blip r:embed="rId12"/>
          <a:stretch>
            <a:fillRect/>
          </a:stretch>
        </p:blipFill>
        <p:spPr>
          <a:xfrm>
            <a:off x="10465435" y="5705475"/>
            <a:ext cx="1726565" cy="1070610"/>
          </a:xfrm>
          <a:prstGeom prst="rect">
            <a:avLst/>
          </a:prstGeom>
        </p:spPr>
      </p:pic>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bg1"/>
              </a:solidFill>
              <a:latin typeface="微软雅黑" panose="020B0503020204020204" pitchFamily="34" charset="-122"/>
              <a:ea typeface="微软雅黑" panose="020B0503020204020204" pitchFamily="34" charset="-122"/>
              <a:sym typeface="+mn-ea"/>
            </a:endParaRPr>
          </a:p>
        </p:txBody>
      </p:sp>
      <p:sp>
        <p:nvSpPr>
          <p:cNvPr id="385" name="任意多边形: 形状 384"/>
          <p:cNvSpPr/>
          <p:nvPr userDrawn="1">
            <p:custDataLst>
              <p:tags r:id="rId2"/>
            </p:custDataLst>
          </p:nvPr>
        </p:nvSpPr>
        <p:spPr>
          <a:xfrm flipH="1">
            <a:off x="0" y="-2685"/>
            <a:ext cx="722247" cy="730007"/>
          </a:xfrm>
          <a:custGeom>
            <a:avLst/>
            <a:gdLst>
              <a:gd name="connsiteX0" fmla="*/ 722247 w 722247"/>
              <a:gd name="connsiteY0" fmla="*/ 0 h 730007"/>
              <a:gd name="connsiteX1" fmla="*/ 49357 w 722247"/>
              <a:gd name="connsiteY1" fmla="*/ 0 h 730007"/>
              <a:gd name="connsiteX2" fmla="*/ 73116 w 722247"/>
              <a:gd name="connsiteY2" fmla="*/ 166901 h 730007"/>
              <a:gd name="connsiteX3" fmla="*/ 3763 w 722247"/>
              <a:gd name="connsiteY3" fmla="*/ 313724 h 730007"/>
              <a:gd name="connsiteX4" fmla="*/ 27857 w 722247"/>
              <a:gd name="connsiteY4" fmla="*/ 320835 h 730007"/>
              <a:gd name="connsiteX5" fmla="*/ 128750 w 722247"/>
              <a:gd name="connsiteY5" fmla="*/ 395878 h 730007"/>
              <a:gd name="connsiteX6" fmla="*/ 547215 w 722247"/>
              <a:gd name="connsiteY6" fmla="*/ 714705 h 730007"/>
              <a:gd name="connsiteX7" fmla="*/ 696463 w 722247"/>
              <a:gd name="connsiteY7" fmla="*/ 725570 h 730007"/>
              <a:gd name="connsiteX8" fmla="*/ 722247 w 722247"/>
              <a:gd name="connsiteY8" fmla="*/ 730007 h 73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247" h="730007">
                <a:moveTo>
                  <a:pt x="722247" y="0"/>
                </a:moveTo>
                <a:lnTo>
                  <a:pt x="49357" y="0"/>
                </a:lnTo>
                <a:cubicBezTo>
                  <a:pt x="46011" y="41077"/>
                  <a:pt x="47600" y="102483"/>
                  <a:pt x="73116" y="166901"/>
                </a:cubicBezTo>
                <a:cubicBezTo>
                  <a:pt x="120300" y="286200"/>
                  <a:pt x="39067" y="295904"/>
                  <a:pt x="3763" y="313724"/>
                </a:cubicBezTo>
                <a:cubicBezTo>
                  <a:pt x="-1257" y="316317"/>
                  <a:pt x="-6946" y="319162"/>
                  <a:pt x="27857" y="320835"/>
                </a:cubicBezTo>
                <a:cubicBezTo>
                  <a:pt x="64918" y="322592"/>
                  <a:pt x="108839" y="319078"/>
                  <a:pt x="128750" y="395878"/>
                </a:cubicBezTo>
                <a:cubicBezTo>
                  <a:pt x="145398" y="460212"/>
                  <a:pt x="220525" y="708932"/>
                  <a:pt x="547215" y="714705"/>
                </a:cubicBezTo>
                <a:cubicBezTo>
                  <a:pt x="603414" y="715709"/>
                  <a:pt x="652896" y="719574"/>
                  <a:pt x="696463" y="725570"/>
                </a:cubicBezTo>
                <a:lnTo>
                  <a:pt x="722247" y="730007"/>
                </a:lnTo>
                <a:close/>
              </a:path>
            </a:pathLst>
          </a:custGeom>
          <a:solidFill>
            <a:schemeClr val="accent1"/>
          </a:solidFill>
          <a:ln w="6272" cap="flat">
            <a:noFill/>
            <a:prstDash val="solid"/>
            <a:miter/>
          </a:ln>
        </p:spPr>
        <p:txBody>
          <a:bodyPr wrap="square" rtlCol="0" anchor="ctr">
            <a:noAutofit/>
          </a:bodyPr>
          <a:lstStyle/>
          <a:p>
            <a:endParaRPr lang="zh-CN" altLang="en-US"/>
          </a:p>
        </p:txBody>
      </p:sp>
      <p:sp>
        <p:nvSpPr>
          <p:cNvPr id="2" name="标题 1"/>
          <p:cNvSpPr>
            <a:spLocks noGrp="1"/>
          </p:cNvSpPr>
          <p:nvPr>
            <p:ph type="title"/>
            <p:custDataLst>
              <p:tags r:id="rId3"/>
            </p:custDataLst>
          </p:nvPr>
        </p:nvSpPr>
        <p:spPr>
          <a:xfrm>
            <a:off x="579600" y="237600"/>
            <a:ext cx="11037600" cy="441964"/>
          </a:xfrm>
        </p:spPr>
        <p:txBody>
          <a:bodyPr lIns="90000" tIns="46800" rIns="90000" bIns="46800">
            <a:normAutofit/>
          </a:bodyPr>
          <a:lstStyle>
            <a:lvl1pPr>
              <a:defRPr baseline="0">
                <a:solidFill>
                  <a:schemeClr val="bg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vl2pPr>
              <a:defRPr baseline="0">
                <a:solidFill>
                  <a:schemeClr val="tx1">
                    <a:lumMod val="85000"/>
                    <a:lumOff val="15000"/>
                  </a:schemeClr>
                </a:solidFill>
                <a:latin typeface="Arial" panose="020B0604020202020204" pitchFamily="34" charset="0"/>
                <a:ea typeface="微软雅黑" panose="020B0503020204020204" pitchFamily="34" charset="-122"/>
              </a:defRPr>
            </a:lvl2pPr>
            <a:lvl3pPr>
              <a:defRPr baseline="0">
                <a:solidFill>
                  <a:schemeClr val="tx1">
                    <a:lumMod val="85000"/>
                    <a:lumOff val="15000"/>
                  </a:schemeClr>
                </a:solidFill>
                <a:latin typeface="Arial" panose="020B0604020202020204" pitchFamily="34" charset="0"/>
                <a:ea typeface="微软雅黑" panose="020B0503020204020204" pitchFamily="34" charset="-122"/>
              </a:defRPr>
            </a:lvl3pPr>
            <a:lvl4pPr>
              <a:defRPr baseline="0">
                <a:solidFill>
                  <a:schemeClr val="tx1">
                    <a:lumMod val="85000"/>
                    <a:lumOff val="15000"/>
                  </a:schemeClr>
                </a:solidFill>
                <a:latin typeface="Arial" panose="020B0604020202020204" pitchFamily="34" charset="0"/>
                <a:ea typeface="微软雅黑" panose="020B0503020204020204" pitchFamily="34" charset="-122"/>
              </a:defRPr>
            </a:lvl4pPr>
            <a:lvl5pP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36" name="任意多边形: 形状 135"/>
          <p:cNvSpPr/>
          <p:nvPr userDrawn="1">
            <p:custDataLst>
              <p:tags r:id="rId1"/>
            </p:custDataLst>
          </p:nvPr>
        </p:nvSpPr>
        <p:spPr>
          <a:xfrm flipH="1">
            <a:off x="3862" y="1568"/>
            <a:ext cx="11914584" cy="6856433"/>
          </a:xfrm>
          <a:custGeom>
            <a:avLst/>
            <a:gdLst>
              <a:gd name="connsiteX0" fmla="*/ 11478623 w 11478623"/>
              <a:gd name="connsiteY0" fmla="*/ 0 h 6856433"/>
              <a:gd name="connsiteX1" fmla="*/ 557329 w 11478623"/>
              <a:gd name="connsiteY1" fmla="*/ 0 h 6856433"/>
              <a:gd name="connsiteX2" fmla="*/ 825614 w 11478623"/>
              <a:gd name="connsiteY2" fmla="*/ 1884610 h 6856433"/>
              <a:gd name="connsiteX3" fmla="*/ 42485 w 11478623"/>
              <a:gd name="connsiteY3" fmla="*/ 3542500 h 6856433"/>
              <a:gd name="connsiteX4" fmla="*/ 314549 w 11478623"/>
              <a:gd name="connsiteY4" fmla="*/ 3622797 h 6856433"/>
              <a:gd name="connsiteX5" fmla="*/ 1453817 w 11478623"/>
              <a:gd name="connsiteY5" fmla="*/ 4470165 h 6856433"/>
              <a:gd name="connsiteX6" fmla="*/ 2785883 w 11478623"/>
              <a:gd name="connsiteY6" fmla="*/ 6813554 h 6856433"/>
              <a:gd name="connsiteX7" fmla="*/ 2833267 w 11478623"/>
              <a:gd name="connsiteY7" fmla="*/ 6856433 h 6856433"/>
              <a:gd name="connsiteX8" fmla="*/ 11478623 w 11478623"/>
              <a:gd name="connsiteY8" fmla="*/ 6856433 h 6856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8623" h="6856433">
                <a:moveTo>
                  <a:pt x="11478623" y="0"/>
                </a:moveTo>
                <a:lnTo>
                  <a:pt x="557329" y="0"/>
                </a:lnTo>
                <a:cubicBezTo>
                  <a:pt x="519542" y="463830"/>
                  <a:pt x="537490" y="1157217"/>
                  <a:pt x="825614" y="1884610"/>
                </a:cubicBezTo>
                <a:cubicBezTo>
                  <a:pt x="1358406" y="3231705"/>
                  <a:pt x="441135" y="3341287"/>
                  <a:pt x="42485" y="3542500"/>
                </a:cubicBezTo>
                <a:cubicBezTo>
                  <a:pt x="-14195" y="3571785"/>
                  <a:pt x="-78432" y="3603903"/>
                  <a:pt x="314549" y="3622797"/>
                </a:cubicBezTo>
                <a:cubicBezTo>
                  <a:pt x="733037" y="3642636"/>
                  <a:pt x="1228987" y="3602959"/>
                  <a:pt x="1453817" y="4470165"/>
                </a:cubicBezTo>
                <a:cubicBezTo>
                  <a:pt x="1559560" y="4878792"/>
                  <a:pt x="1874234" y="5946192"/>
                  <a:pt x="2785883" y="6813554"/>
                </a:cubicBezTo>
                <a:lnTo>
                  <a:pt x="2833267" y="6856433"/>
                </a:lnTo>
                <a:lnTo>
                  <a:pt x="11478623" y="6856433"/>
                </a:lnTo>
                <a:close/>
              </a:path>
            </a:pathLst>
          </a:custGeom>
          <a:solidFill>
            <a:schemeClr val="accent1"/>
          </a:solidFill>
          <a:ln w="6272" cap="flat">
            <a:noFill/>
            <a:prstDash val="solid"/>
            <a:miter/>
          </a:ln>
        </p:spPr>
        <p:txBody>
          <a:bodyPr wrap="square" rtlCol="0" anchor="ctr">
            <a:noAutofit/>
          </a:bodyPr>
          <a:lstStyle/>
          <a:p>
            <a:endParaRPr lang="zh-CN" altLang="en-US" dirty="0">
              <a:solidFill>
                <a:schemeClr val="bg1"/>
              </a:solidFill>
            </a:endParaRPr>
          </a:p>
        </p:txBody>
      </p:sp>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latin typeface="微软雅黑" panose="020B0503020204020204" pitchFamily="34" charset="-122"/>
              <a:ea typeface="微软雅黑" panose="020B0503020204020204" pitchFamily="34" charset="-122"/>
              <a:sym typeface="+mn-ea"/>
            </a:endParaRPr>
          </a:p>
        </p:txBody>
      </p:sp>
      <p:pic>
        <p:nvPicPr>
          <p:cNvPr id="8" name="图片 7" descr="图片1"/>
          <p:cNvPicPr>
            <a:picLocks noChangeAspect="1"/>
          </p:cNvPicPr>
          <p:nvPr userDrawn="1"/>
        </p:nvPicPr>
        <p:blipFill>
          <a:blip r:embed="rId9"/>
          <a:stretch>
            <a:fillRect/>
          </a:stretch>
        </p:blipFill>
        <p:spPr>
          <a:xfrm>
            <a:off x="9604375" y="5062220"/>
            <a:ext cx="2587625" cy="1604645"/>
          </a:xfrm>
          <a:prstGeom prst="rect">
            <a:avLst/>
          </a:prstGeom>
        </p:spPr>
      </p:pic>
      <p:sp>
        <p:nvSpPr>
          <p:cNvPr id="2" name="标题 1"/>
          <p:cNvSpPr>
            <a:spLocks noGrp="1"/>
          </p:cNvSpPr>
          <p:nvPr>
            <p:ph type="title" hasCustomPrompt="1"/>
            <p:custDataLst>
              <p:tags r:id="rId3"/>
            </p:custDataLst>
          </p:nvPr>
        </p:nvSpPr>
        <p:spPr>
          <a:xfrm>
            <a:off x="1522800" y="1339200"/>
            <a:ext cx="9144000" cy="2386800"/>
          </a:xfrm>
        </p:spPr>
        <p:txBody>
          <a:bodyPr lIns="90000" tIns="46800" rIns="90000" bIns="46800" anchor="b">
            <a:normAutofit/>
          </a:bodyPr>
          <a:lstStyle>
            <a:lvl1pPr algn="ctr">
              <a:defRPr sz="6000" baseline="0">
                <a:solidFill>
                  <a:schemeClr val="tx1">
                    <a:lumMod val="85000"/>
                    <a:lumOff val="15000"/>
                  </a:schemeClr>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lIns="90000" tIns="46800" rIns="90000" bIns="46800">
            <a:normAutofit/>
          </a:bodyPr>
          <a:lstStyle>
            <a:lvl1pPr algn="ctr">
              <a:defRPr baseline="0">
                <a:solidFill>
                  <a:schemeClr val="tx1">
                    <a:lumMod val="85000"/>
                    <a:lumOff val="1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1900381" y="2124049"/>
            <a:ext cx="1977776" cy="2222866"/>
          </a:xfrm>
          <a:custGeom>
            <a:avLst/>
            <a:gdLst>
              <a:gd name="connsiteX0" fmla="*/ 0 w 2192318"/>
              <a:gd name="connsiteY0" fmla="*/ 1298334 h 2596667"/>
              <a:gd name="connsiteX1" fmla="*/ 1096159 w 2192318"/>
              <a:gd name="connsiteY1" fmla="*/ 0 h 2596667"/>
              <a:gd name="connsiteX2" fmla="*/ 2192318 w 2192318"/>
              <a:gd name="connsiteY2" fmla="*/ 1298334 h 2596667"/>
              <a:gd name="connsiteX3" fmla="*/ 1096159 w 2192318"/>
              <a:gd name="connsiteY3" fmla="*/ 2596668 h 2596667"/>
              <a:gd name="connsiteX4" fmla="*/ 0 w 2192318"/>
              <a:gd name="connsiteY4" fmla="*/ 1298334 h 2596667"/>
              <a:gd name="connsiteX0-1" fmla="*/ 18658 w 2210976"/>
              <a:gd name="connsiteY0-2" fmla="*/ 1298334 h 2596668"/>
              <a:gd name="connsiteX1-3" fmla="*/ 676667 w 2210976"/>
              <a:gd name="connsiteY1-4" fmla="*/ 0 h 2596668"/>
              <a:gd name="connsiteX2-5" fmla="*/ 2210976 w 2210976"/>
              <a:gd name="connsiteY2-6" fmla="*/ 1298334 h 2596668"/>
              <a:gd name="connsiteX3-7" fmla="*/ 1114817 w 2210976"/>
              <a:gd name="connsiteY3-8" fmla="*/ 2596668 h 2596668"/>
              <a:gd name="connsiteX4-9" fmla="*/ 18658 w 2210976"/>
              <a:gd name="connsiteY4-10" fmla="*/ 1298334 h 2596668"/>
              <a:gd name="connsiteX0-11" fmla="*/ 12564 w 2071532"/>
              <a:gd name="connsiteY0-12" fmla="*/ 1898417 h 2622102"/>
              <a:gd name="connsiteX1-13" fmla="*/ 537223 w 2071532"/>
              <a:gd name="connsiteY1-14" fmla="*/ 9533 h 2622102"/>
              <a:gd name="connsiteX2-15" fmla="*/ 2071532 w 2071532"/>
              <a:gd name="connsiteY2-16" fmla="*/ 1307867 h 2622102"/>
              <a:gd name="connsiteX3-17" fmla="*/ 975373 w 2071532"/>
              <a:gd name="connsiteY3-18" fmla="*/ 2606201 h 2622102"/>
              <a:gd name="connsiteX4-19" fmla="*/ 12564 w 2071532"/>
              <a:gd name="connsiteY4-20" fmla="*/ 1898417 h 2622102"/>
              <a:gd name="connsiteX0-21" fmla="*/ 1246 w 2060214"/>
              <a:gd name="connsiteY0-22" fmla="*/ 1898417 h 2141781"/>
              <a:gd name="connsiteX1-23" fmla="*/ 525905 w 2060214"/>
              <a:gd name="connsiteY1-24" fmla="*/ 9533 h 2141781"/>
              <a:gd name="connsiteX2-25" fmla="*/ 2060214 w 2060214"/>
              <a:gd name="connsiteY2-26" fmla="*/ 1307867 h 2141781"/>
              <a:gd name="connsiteX3-27" fmla="*/ 640205 w 2060214"/>
              <a:gd name="connsiteY3-28" fmla="*/ 2053751 h 2141781"/>
              <a:gd name="connsiteX4-29" fmla="*/ 1246 w 2060214"/>
              <a:gd name="connsiteY4-30" fmla="*/ 1898417 h 2141781"/>
              <a:gd name="connsiteX0-31" fmla="*/ 1107 w 1888625"/>
              <a:gd name="connsiteY0-32" fmla="*/ 1899216 h 2143860"/>
              <a:gd name="connsiteX1-33" fmla="*/ 525766 w 1888625"/>
              <a:gd name="connsiteY1-34" fmla="*/ 10332 h 2143860"/>
              <a:gd name="connsiteX2-35" fmla="*/ 1888625 w 1888625"/>
              <a:gd name="connsiteY2-36" fmla="*/ 1289616 h 2143860"/>
              <a:gd name="connsiteX3-37" fmla="*/ 640066 w 1888625"/>
              <a:gd name="connsiteY3-38" fmla="*/ 2054550 h 2143860"/>
              <a:gd name="connsiteX4-39" fmla="*/ 1107 w 1888625"/>
              <a:gd name="connsiteY4-40" fmla="*/ 1899216 h 2143860"/>
              <a:gd name="connsiteX0-41" fmla="*/ 10008 w 1897526"/>
              <a:gd name="connsiteY0-42" fmla="*/ 1899216 h 2091394"/>
              <a:gd name="connsiteX1-43" fmla="*/ 534667 w 1897526"/>
              <a:gd name="connsiteY1-44" fmla="*/ 10332 h 2091394"/>
              <a:gd name="connsiteX2-45" fmla="*/ 1897526 w 1897526"/>
              <a:gd name="connsiteY2-46" fmla="*/ 1289616 h 2091394"/>
              <a:gd name="connsiteX3-47" fmla="*/ 934717 w 1897526"/>
              <a:gd name="connsiteY3-48" fmla="*/ 1959300 h 2091394"/>
              <a:gd name="connsiteX4-49" fmla="*/ 10008 w 1897526"/>
              <a:gd name="connsiteY4-50" fmla="*/ 1899216 h 2091394"/>
              <a:gd name="connsiteX0-51" fmla="*/ 10008 w 1897526"/>
              <a:gd name="connsiteY0-52" fmla="*/ 1899216 h 2091394"/>
              <a:gd name="connsiteX1-53" fmla="*/ 534667 w 1897526"/>
              <a:gd name="connsiteY1-54" fmla="*/ 10332 h 2091394"/>
              <a:gd name="connsiteX2-55" fmla="*/ 1897526 w 1897526"/>
              <a:gd name="connsiteY2-56" fmla="*/ 1289616 h 2091394"/>
              <a:gd name="connsiteX3-57" fmla="*/ 934717 w 1897526"/>
              <a:gd name="connsiteY3-58" fmla="*/ 1959300 h 2091394"/>
              <a:gd name="connsiteX4-59" fmla="*/ 10008 w 1897526"/>
              <a:gd name="connsiteY4-60" fmla="*/ 1899216 h 2091394"/>
              <a:gd name="connsiteX0-61" fmla="*/ 52784 w 1940302"/>
              <a:gd name="connsiteY0-62" fmla="*/ 1899216 h 2091394"/>
              <a:gd name="connsiteX1-63" fmla="*/ 310743 w 1940302"/>
              <a:gd name="connsiteY1-64" fmla="*/ 10332 h 2091394"/>
              <a:gd name="connsiteX2-65" fmla="*/ 1940302 w 1940302"/>
              <a:gd name="connsiteY2-66" fmla="*/ 1289616 h 2091394"/>
              <a:gd name="connsiteX3-67" fmla="*/ 977493 w 1940302"/>
              <a:gd name="connsiteY3-68" fmla="*/ 1959300 h 2091394"/>
              <a:gd name="connsiteX4-69" fmla="*/ 52784 w 1940302"/>
              <a:gd name="connsiteY4-70" fmla="*/ 1899216 h 2091394"/>
              <a:gd name="connsiteX0-71" fmla="*/ 52784 w 2018326"/>
              <a:gd name="connsiteY0-72" fmla="*/ 1895588 h 2068164"/>
              <a:gd name="connsiteX1-73" fmla="*/ 310743 w 2018326"/>
              <a:gd name="connsiteY1-74" fmla="*/ 6704 h 2068164"/>
              <a:gd name="connsiteX2-75" fmla="*/ 1940302 w 2018326"/>
              <a:gd name="connsiteY2-76" fmla="*/ 1285988 h 2068164"/>
              <a:gd name="connsiteX3-77" fmla="*/ 1648058 w 2018326"/>
              <a:gd name="connsiteY3-78" fmla="*/ 1664599 h 2068164"/>
              <a:gd name="connsiteX4-79" fmla="*/ 977493 w 2018326"/>
              <a:gd name="connsiteY4-80" fmla="*/ 1955672 h 2068164"/>
              <a:gd name="connsiteX5" fmla="*/ 52784 w 2018326"/>
              <a:gd name="connsiteY5" fmla="*/ 1895588 h 2068164"/>
              <a:gd name="connsiteX0-81" fmla="*/ 52163 w 2001344"/>
              <a:gd name="connsiteY0-82" fmla="*/ 1897784 h 2070360"/>
              <a:gd name="connsiteX1-83" fmla="*/ 310122 w 2001344"/>
              <a:gd name="connsiteY1-84" fmla="*/ 8900 h 2070360"/>
              <a:gd name="connsiteX2-85" fmla="*/ 1920631 w 2001344"/>
              <a:gd name="connsiteY2-86" fmla="*/ 1211984 h 2070360"/>
              <a:gd name="connsiteX3-87" fmla="*/ 1647437 w 2001344"/>
              <a:gd name="connsiteY3-88" fmla="*/ 1666795 h 2070360"/>
              <a:gd name="connsiteX4-89" fmla="*/ 976872 w 2001344"/>
              <a:gd name="connsiteY4-90" fmla="*/ 1957868 h 2070360"/>
              <a:gd name="connsiteX5-91" fmla="*/ 52163 w 2001344"/>
              <a:gd name="connsiteY5-92" fmla="*/ 1897784 h 2070360"/>
              <a:gd name="connsiteX0-93" fmla="*/ 52163 w 2001344"/>
              <a:gd name="connsiteY0-94" fmla="*/ 1898428 h 2071004"/>
              <a:gd name="connsiteX1-95" fmla="*/ 310122 w 2001344"/>
              <a:gd name="connsiteY1-96" fmla="*/ 9544 h 2071004"/>
              <a:gd name="connsiteX2-97" fmla="*/ 1920631 w 2001344"/>
              <a:gd name="connsiteY2-98" fmla="*/ 1212628 h 2071004"/>
              <a:gd name="connsiteX3-99" fmla="*/ 1647437 w 2001344"/>
              <a:gd name="connsiteY3-100" fmla="*/ 1667439 h 2071004"/>
              <a:gd name="connsiteX4-101" fmla="*/ 976872 w 2001344"/>
              <a:gd name="connsiteY4-102" fmla="*/ 1958512 h 2071004"/>
              <a:gd name="connsiteX5-103" fmla="*/ 52163 w 2001344"/>
              <a:gd name="connsiteY5-104" fmla="*/ 1898428 h 2071004"/>
              <a:gd name="connsiteX0-105" fmla="*/ 28595 w 1977776"/>
              <a:gd name="connsiteY0-106" fmla="*/ 2050290 h 2222866"/>
              <a:gd name="connsiteX1-107" fmla="*/ 286554 w 1977776"/>
              <a:gd name="connsiteY1-108" fmla="*/ 161406 h 2222866"/>
              <a:gd name="connsiteX2-109" fmla="*/ 804719 w 1977776"/>
              <a:gd name="connsiteY2-110" fmla="*/ 238151 h 2222866"/>
              <a:gd name="connsiteX3-111" fmla="*/ 1897063 w 1977776"/>
              <a:gd name="connsiteY3-112" fmla="*/ 1364490 h 2222866"/>
              <a:gd name="connsiteX4-113" fmla="*/ 1623869 w 1977776"/>
              <a:gd name="connsiteY4-114" fmla="*/ 1819301 h 2222866"/>
              <a:gd name="connsiteX5-115" fmla="*/ 953304 w 1977776"/>
              <a:gd name="connsiteY5-116" fmla="*/ 2110374 h 2222866"/>
              <a:gd name="connsiteX6" fmla="*/ 28595 w 1977776"/>
              <a:gd name="connsiteY6" fmla="*/ 2050290 h 2222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 y="connsiteY6"/>
              </a:cxn>
            </a:cxnLst>
            <a:rect l="l" t="t" r="r" b="b"/>
            <a:pathLst>
              <a:path w="1977776" h="2222866">
                <a:moveTo>
                  <a:pt x="28595" y="2050290"/>
                </a:moveTo>
                <a:cubicBezTo>
                  <a:pt x="-82530" y="1725462"/>
                  <a:pt x="157200" y="463429"/>
                  <a:pt x="286554" y="161406"/>
                </a:cubicBezTo>
                <a:cubicBezTo>
                  <a:pt x="415908" y="-140617"/>
                  <a:pt x="536301" y="37637"/>
                  <a:pt x="804719" y="238151"/>
                </a:cubicBezTo>
                <a:cubicBezTo>
                  <a:pt x="1073137" y="438665"/>
                  <a:pt x="1697038" y="1091440"/>
                  <a:pt x="1897063" y="1364490"/>
                </a:cubicBezTo>
                <a:cubicBezTo>
                  <a:pt x="2135824" y="1663031"/>
                  <a:pt x="1784337" y="1707687"/>
                  <a:pt x="1623869" y="1819301"/>
                </a:cubicBezTo>
                <a:cubicBezTo>
                  <a:pt x="1463401" y="1930915"/>
                  <a:pt x="1219183" y="2071876"/>
                  <a:pt x="953304" y="2110374"/>
                </a:cubicBezTo>
                <a:cubicBezTo>
                  <a:pt x="687425" y="2148872"/>
                  <a:pt x="139720" y="2375118"/>
                  <a:pt x="28595" y="2050290"/>
                </a:cubicBezTo>
                <a:close/>
              </a:path>
            </a:pathLst>
          </a:custGeom>
        </p:spPr>
        <p:txBody>
          <a:bodyPr/>
          <a:lstStyle/>
          <a:p>
            <a:endParaRPr lang="zh-CN" altLang="en-US"/>
          </a:p>
        </p:txBody>
      </p:sp>
      <p:sp>
        <p:nvSpPr>
          <p:cNvPr id="29" name="图片占位符 15"/>
          <p:cNvSpPr>
            <a:spLocks noGrp="1"/>
          </p:cNvSpPr>
          <p:nvPr>
            <p:ph type="pic" sz="quarter" idx="11"/>
          </p:nvPr>
        </p:nvSpPr>
        <p:spPr>
          <a:xfrm rot="2780167">
            <a:off x="5460037" y="2205162"/>
            <a:ext cx="1977776" cy="2222866"/>
          </a:xfrm>
          <a:custGeom>
            <a:avLst/>
            <a:gdLst>
              <a:gd name="connsiteX0" fmla="*/ 0 w 2192318"/>
              <a:gd name="connsiteY0" fmla="*/ 1298334 h 2596667"/>
              <a:gd name="connsiteX1" fmla="*/ 1096159 w 2192318"/>
              <a:gd name="connsiteY1" fmla="*/ 0 h 2596667"/>
              <a:gd name="connsiteX2" fmla="*/ 2192318 w 2192318"/>
              <a:gd name="connsiteY2" fmla="*/ 1298334 h 2596667"/>
              <a:gd name="connsiteX3" fmla="*/ 1096159 w 2192318"/>
              <a:gd name="connsiteY3" fmla="*/ 2596668 h 2596667"/>
              <a:gd name="connsiteX4" fmla="*/ 0 w 2192318"/>
              <a:gd name="connsiteY4" fmla="*/ 1298334 h 2596667"/>
              <a:gd name="connsiteX0-1" fmla="*/ 18658 w 2210976"/>
              <a:gd name="connsiteY0-2" fmla="*/ 1298334 h 2596668"/>
              <a:gd name="connsiteX1-3" fmla="*/ 676667 w 2210976"/>
              <a:gd name="connsiteY1-4" fmla="*/ 0 h 2596668"/>
              <a:gd name="connsiteX2-5" fmla="*/ 2210976 w 2210976"/>
              <a:gd name="connsiteY2-6" fmla="*/ 1298334 h 2596668"/>
              <a:gd name="connsiteX3-7" fmla="*/ 1114817 w 2210976"/>
              <a:gd name="connsiteY3-8" fmla="*/ 2596668 h 2596668"/>
              <a:gd name="connsiteX4-9" fmla="*/ 18658 w 2210976"/>
              <a:gd name="connsiteY4-10" fmla="*/ 1298334 h 2596668"/>
              <a:gd name="connsiteX0-11" fmla="*/ 12564 w 2071532"/>
              <a:gd name="connsiteY0-12" fmla="*/ 1898417 h 2622102"/>
              <a:gd name="connsiteX1-13" fmla="*/ 537223 w 2071532"/>
              <a:gd name="connsiteY1-14" fmla="*/ 9533 h 2622102"/>
              <a:gd name="connsiteX2-15" fmla="*/ 2071532 w 2071532"/>
              <a:gd name="connsiteY2-16" fmla="*/ 1307867 h 2622102"/>
              <a:gd name="connsiteX3-17" fmla="*/ 975373 w 2071532"/>
              <a:gd name="connsiteY3-18" fmla="*/ 2606201 h 2622102"/>
              <a:gd name="connsiteX4-19" fmla="*/ 12564 w 2071532"/>
              <a:gd name="connsiteY4-20" fmla="*/ 1898417 h 2622102"/>
              <a:gd name="connsiteX0-21" fmla="*/ 1246 w 2060214"/>
              <a:gd name="connsiteY0-22" fmla="*/ 1898417 h 2141781"/>
              <a:gd name="connsiteX1-23" fmla="*/ 525905 w 2060214"/>
              <a:gd name="connsiteY1-24" fmla="*/ 9533 h 2141781"/>
              <a:gd name="connsiteX2-25" fmla="*/ 2060214 w 2060214"/>
              <a:gd name="connsiteY2-26" fmla="*/ 1307867 h 2141781"/>
              <a:gd name="connsiteX3-27" fmla="*/ 640205 w 2060214"/>
              <a:gd name="connsiteY3-28" fmla="*/ 2053751 h 2141781"/>
              <a:gd name="connsiteX4-29" fmla="*/ 1246 w 2060214"/>
              <a:gd name="connsiteY4-30" fmla="*/ 1898417 h 2141781"/>
              <a:gd name="connsiteX0-31" fmla="*/ 1107 w 1888625"/>
              <a:gd name="connsiteY0-32" fmla="*/ 1899216 h 2143860"/>
              <a:gd name="connsiteX1-33" fmla="*/ 525766 w 1888625"/>
              <a:gd name="connsiteY1-34" fmla="*/ 10332 h 2143860"/>
              <a:gd name="connsiteX2-35" fmla="*/ 1888625 w 1888625"/>
              <a:gd name="connsiteY2-36" fmla="*/ 1289616 h 2143860"/>
              <a:gd name="connsiteX3-37" fmla="*/ 640066 w 1888625"/>
              <a:gd name="connsiteY3-38" fmla="*/ 2054550 h 2143860"/>
              <a:gd name="connsiteX4-39" fmla="*/ 1107 w 1888625"/>
              <a:gd name="connsiteY4-40" fmla="*/ 1899216 h 2143860"/>
              <a:gd name="connsiteX0-41" fmla="*/ 10008 w 1897526"/>
              <a:gd name="connsiteY0-42" fmla="*/ 1899216 h 2091394"/>
              <a:gd name="connsiteX1-43" fmla="*/ 534667 w 1897526"/>
              <a:gd name="connsiteY1-44" fmla="*/ 10332 h 2091394"/>
              <a:gd name="connsiteX2-45" fmla="*/ 1897526 w 1897526"/>
              <a:gd name="connsiteY2-46" fmla="*/ 1289616 h 2091394"/>
              <a:gd name="connsiteX3-47" fmla="*/ 934717 w 1897526"/>
              <a:gd name="connsiteY3-48" fmla="*/ 1959300 h 2091394"/>
              <a:gd name="connsiteX4-49" fmla="*/ 10008 w 1897526"/>
              <a:gd name="connsiteY4-50" fmla="*/ 1899216 h 2091394"/>
              <a:gd name="connsiteX0-51" fmla="*/ 10008 w 1897526"/>
              <a:gd name="connsiteY0-52" fmla="*/ 1899216 h 2091394"/>
              <a:gd name="connsiteX1-53" fmla="*/ 534667 w 1897526"/>
              <a:gd name="connsiteY1-54" fmla="*/ 10332 h 2091394"/>
              <a:gd name="connsiteX2-55" fmla="*/ 1897526 w 1897526"/>
              <a:gd name="connsiteY2-56" fmla="*/ 1289616 h 2091394"/>
              <a:gd name="connsiteX3-57" fmla="*/ 934717 w 1897526"/>
              <a:gd name="connsiteY3-58" fmla="*/ 1959300 h 2091394"/>
              <a:gd name="connsiteX4-59" fmla="*/ 10008 w 1897526"/>
              <a:gd name="connsiteY4-60" fmla="*/ 1899216 h 2091394"/>
              <a:gd name="connsiteX0-61" fmla="*/ 52784 w 1940302"/>
              <a:gd name="connsiteY0-62" fmla="*/ 1899216 h 2091394"/>
              <a:gd name="connsiteX1-63" fmla="*/ 310743 w 1940302"/>
              <a:gd name="connsiteY1-64" fmla="*/ 10332 h 2091394"/>
              <a:gd name="connsiteX2-65" fmla="*/ 1940302 w 1940302"/>
              <a:gd name="connsiteY2-66" fmla="*/ 1289616 h 2091394"/>
              <a:gd name="connsiteX3-67" fmla="*/ 977493 w 1940302"/>
              <a:gd name="connsiteY3-68" fmla="*/ 1959300 h 2091394"/>
              <a:gd name="connsiteX4-69" fmla="*/ 52784 w 1940302"/>
              <a:gd name="connsiteY4-70" fmla="*/ 1899216 h 2091394"/>
              <a:gd name="connsiteX0-71" fmla="*/ 52784 w 2018326"/>
              <a:gd name="connsiteY0-72" fmla="*/ 1895588 h 2068164"/>
              <a:gd name="connsiteX1-73" fmla="*/ 310743 w 2018326"/>
              <a:gd name="connsiteY1-74" fmla="*/ 6704 h 2068164"/>
              <a:gd name="connsiteX2-75" fmla="*/ 1940302 w 2018326"/>
              <a:gd name="connsiteY2-76" fmla="*/ 1285988 h 2068164"/>
              <a:gd name="connsiteX3-77" fmla="*/ 1648058 w 2018326"/>
              <a:gd name="connsiteY3-78" fmla="*/ 1664599 h 2068164"/>
              <a:gd name="connsiteX4-79" fmla="*/ 977493 w 2018326"/>
              <a:gd name="connsiteY4-80" fmla="*/ 1955672 h 2068164"/>
              <a:gd name="connsiteX5" fmla="*/ 52784 w 2018326"/>
              <a:gd name="connsiteY5" fmla="*/ 1895588 h 2068164"/>
              <a:gd name="connsiteX0-81" fmla="*/ 52163 w 2001344"/>
              <a:gd name="connsiteY0-82" fmla="*/ 1897784 h 2070360"/>
              <a:gd name="connsiteX1-83" fmla="*/ 310122 w 2001344"/>
              <a:gd name="connsiteY1-84" fmla="*/ 8900 h 2070360"/>
              <a:gd name="connsiteX2-85" fmla="*/ 1920631 w 2001344"/>
              <a:gd name="connsiteY2-86" fmla="*/ 1211984 h 2070360"/>
              <a:gd name="connsiteX3-87" fmla="*/ 1647437 w 2001344"/>
              <a:gd name="connsiteY3-88" fmla="*/ 1666795 h 2070360"/>
              <a:gd name="connsiteX4-89" fmla="*/ 976872 w 2001344"/>
              <a:gd name="connsiteY4-90" fmla="*/ 1957868 h 2070360"/>
              <a:gd name="connsiteX5-91" fmla="*/ 52163 w 2001344"/>
              <a:gd name="connsiteY5-92" fmla="*/ 1897784 h 2070360"/>
              <a:gd name="connsiteX0-93" fmla="*/ 52163 w 2001344"/>
              <a:gd name="connsiteY0-94" fmla="*/ 1898428 h 2071004"/>
              <a:gd name="connsiteX1-95" fmla="*/ 310122 w 2001344"/>
              <a:gd name="connsiteY1-96" fmla="*/ 9544 h 2071004"/>
              <a:gd name="connsiteX2-97" fmla="*/ 1920631 w 2001344"/>
              <a:gd name="connsiteY2-98" fmla="*/ 1212628 h 2071004"/>
              <a:gd name="connsiteX3-99" fmla="*/ 1647437 w 2001344"/>
              <a:gd name="connsiteY3-100" fmla="*/ 1667439 h 2071004"/>
              <a:gd name="connsiteX4-101" fmla="*/ 976872 w 2001344"/>
              <a:gd name="connsiteY4-102" fmla="*/ 1958512 h 2071004"/>
              <a:gd name="connsiteX5-103" fmla="*/ 52163 w 2001344"/>
              <a:gd name="connsiteY5-104" fmla="*/ 1898428 h 2071004"/>
              <a:gd name="connsiteX0-105" fmla="*/ 28595 w 1977776"/>
              <a:gd name="connsiteY0-106" fmla="*/ 2050290 h 2222866"/>
              <a:gd name="connsiteX1-107" fmla="*/ 286554 w 1977776"/>
              <a:gd name="connsiteY1-108" fmla="*/ 161406 h 2222866"/>
              <a:gd name="connsiteX2-109" fmla="*/ 804719 w 1977776"/>
              <a:gd name="connsiteY2-110" fmla="*/ 238151 h 2222866"/>
              <a:gd name="connsiteX3-111" fmla="*/ 1897063 w 1977776"/>
              <a:gd name="connsiteY3-112" fmla="*/ 1364490 h 2222866"/>
              <a:gd name="connsiteX4-113" fmla="*/ 1623869 w 1977776"/>
              <a:gd name="connsiteY4-114" fmla="*/ 1819301 h 2222866"/>
              <a:gd name="connsiteX5-115" fmla="*/ 953304 w 1977776"/>
              <a:gd name="connsiteY5-116" fmla="*/ 2110374 h 2222866"/>
              <a:gd name="connsiteX6" fmla="*/ 28595 w 1977776"/>
              <a:gd name="connsiteY6" fmla="*/ 2050290 h 2222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 y="connsiteY6"/>
              </a:cxn>
            </a:cxnLst>
            <a:rect l="l" t="t" r="r" b="b"/>
            <a:pathLst>
              <a:path w="1977776" h="2222866">
                <a:moveTo>
                  <a:pt x="28595" y="2050290"/>
                </a:moveTo>
                <a:cubicBezTo>
                  <a:pt x="-82530" y="1725462"/>
                  <a:pt x="157200" y="463429"/>
                  <a:pt x="286554" y="161406"/>
                </a:cubicBezTo>
                <a:cubicBezTo>
                  <a:pt x="415908" y="-140617"/>
                  <a:pt x="536301" y="37637"/>
                  <a:pt x="804719" y="238151"/>
                </a:cubicBezTo>
                <a:cubicBezTo>
                  <a:pt x="1073137" y="438665"/>
                  <a:pt x="1697038" y="1091440"/>
                  <a:pt x="1897063" y="1364490"/>
                </a:cubicBezTo>
                <a:cubicBezTo>
                  <a:pt x="2135824" y="1663031"/>
                  <a:pt x="1784337" y="1707687"/>
                  <a:pt x="1623869" y="1819301"/>
                </a:cubicBezTo>
                <a:cubicBezTo>
                  <a:pt x="1463401" y="1930915"/>
                  <a:pt x="1219183" y="2071876"/>
                  <a:pt x="953304" y="2110374"/>
                </a:cubicBezTo>
                <a:cubicBezTo>
                  <a:pt x="687425" y="2148872"/>
                  <a:pt x="139720" y="2375118"/>
                  <a:pt x="28595" y="2050290"/>
                </a:cubicBezTo>
                <a:close/>
              </a:path>
            </a:pathLst>
          </a:custGeom>
        </p:spPr>
        <p:txBody>
          <a:bodyPr/>
          <a:lstStyle/>
          <a:p>
            <a:endParaRPr lang="zh-CN" altLang="en-US"/>
          </a:p>
        </p:txBody>
      </p:sp>
      <p:sp>
        <p:nvSpPr>
          <p:cNvPr id="30" name="图片占位符 15"/>
          <p:cNvSpPr>
            <a:spLocks noGrp="1"/>
          </p:cNvSpPr>
          <p:nvPr>
            <p:ph type="pic" sz="quarter" idx="12"/>
          </p:nvPr>
        </p:nvSpPr>
        <p:spPr>
          <a:xfrm rot="17029366">
            <a:off x="8478546" y="2205161"/>
            <a:ext cx="1977776" cy="2222866"/>
          </a:xfrm>
          <a:custGeom>
            <a:avLst/>
            <a:gdLst>
              <a:gd name="connsiteX0" fmla="*/ 0 w 2192318"/>
              <a:gd name="connsiteY0" fmla="*/ 1298334 h 2596667"/>
              <a:gd name="connsiteX1" fmla="*/ 1096159 w 2192318"/>
              <a:gd name="connsiteY1" fmla="*/ 0 h 2596667"/>
              <a:gd name="connsiteX2" fmla="*/ 2192318 w 2192318"/>
              <a:gd name="connsiteY2" fmla="*/ 1298334 h 2596667"/>
              <a:gd name="connsiteX3" fmla="*/ 1096159 w 2192318"/>
              <a:gd name="connsiteY3" fmla="*/ 2596668 h 2596667"/>
              <a:gd name="connsiteX4" fmla="*/ 0 w 2192318"/>
              <a:gd name="connsiteY4" fmla="*/ 1298334 h 2596667"/>
              <a:gd name="connsiteX0-1" fmla="*/ 18658 w 2210976"/>
              <a:gd name="connsiteY0-2" fmla="*/ 1298334 h 2596668"/>
              <a:gd name="connsiteX1-3" fmla="*/ 676667 w 2210976"/>
              <a:gd name="connsiteY1-4" fmla="*/ 0 h 2596668"/>
              <a:gd name="connsiteX2-5" fmla="*/ 2210976 w 2210976"/>
              <a:gd name="connsiteY2-6" fmla="*/ 1298334 h 2596668"/>
              <a:gd name="connsiteX3-7" fmla="*/ 1114817 w 2210976"/>
              <a:gd name="connsiteY3-8" fmla="*/ 2596668 h 2596668"/>
              <a:gd name="connsiteX4-9" fmla="*/ 18658 w 2210976"/>
              <a:gd name="connsiteY4-10" fmla="*/ 1298334 h 2596668"/>
              <a:gd name="connsiteX0-11" fmla="*/ 12564 w 2071532"/>
              <a:gd name="connsiteY0-12" fmla="*/ 1898417 h 2622102"/>
              <a:gd name="connsiteX1-13" fmla="*/ 537223 w 2071532"/>
              <a:gd name="connsiteY1-14" fmla="*/ 9533 h 2622102"/>
              <a:gd name="connsiteX2-15" fmla="*/ 2071532 w 2071532"/>
              <a:gd name="connsiteY2-16" fmla="*/ 1307867 h 2622102"/>
              <a:gd name="connsiteX3-17" fmla="*/ 975373 w 2071532"/>
              <a:gd name="connsiteY3-18" fmla="*/ 2606201 h 2622102"/>
              <a:gd name="connsiteX4-19" fmla="*/ 12564 w 2071532"/>
              <a:gd name="connsiteY4-20" fmla="*/ 1898417 h 2622102"/>
              <a:gd name="connsiteX0-21" fmla="*/ 1246 w 2060214"/>
              <a:gd name="connsiteY0-22" fmla="*/ 1898417 h 2141781"/>
              <a:gd name="connsiteX1-23" fmla="*/ 525905 w 2060214"/>
              <a:gd name="connsiteY1-24" fmla="*/ 9533 h 2141781"/>
              <a:gd name="connsiteX2-25" fmla="*/ 2060214 w 2060214"/>
              <a:gd name="connsiteY2-26" fmla="*/ 1307867 h 2141781"/>
              <a:gd name="connsiteX3-27" fmla="*/ 640205 w 2060214"/>
              <a:gd name="connsiteY3-28" fmla="*/ 2053751 h 2141781"/>
              <a:gd name="connsiteX4-29" fmla="*/ 1246 w 2060214"/>
              <a:gd name="connsiteY4-30" fmla="*/ 1898417 h 2141781"/>
              <a:gd name="connsiteX0-31" fmla="*/ 1107 w 1888625"/>
              <a:gd name="connsiteY0-32" fmla="*/ 1899216 h 2143860"/>
              <a:gd name="connsiteX1-33" fmla="*/ 525766 w 1888625"/>
              <a:gd name="connsiteY1-34" fmla="*/ 10332 h 2143860"/>
              <a:gd name="connsiteX2-35" fmla="*/ 1888625 w 1888625"/>
              <a:gd name="connsiteY2-36" fmla="*/ 1289616 h 2143860"/>
              <a:gd name="connsiteX3-37" fmla="*/ 640066 w 1888625"/>
              <a:gd name="connsiteY3-38" fmla="*/ 2054550 h 2143860"/>
              <a:gd name="connsiteX4-39" fmla="*/ 1107 w 1888625"/>
              <a:gd name="connsiteY4-40" fmla="*/ 1899216 h 2143860"/>
              <a:gd name="connsiteX0-41" fmla="*/ 10008 w 1897526"/>
              <a:gd name="connsiteY0-42" fmla="*/ 1899216 h 2091394"/>
              <a:gd name="connsiteX1-43" fmla="*/ 534667 w 1897526"/>
              <a:gd name="connsiteY1-44" fmla="*/ 10332 h 2091394"/>
              <a:gd name="connsiteX2-45" fmla="*/ 1897526 w 1897526"/>
              <a:gd name="connsiteY2-46" fmla="*/ 1289616 h 2091394"/>
              <a:gd name="connsiteX3-47" fmla="*/ 934717 w 1897526"/>
              <a:gd name="connsiteY3-48" fmla="*/ 1959300 h 2091394"/>
              <a:gd name="connsiteX4-49" fmla="*/ 10008 w 1897526"/>
              <a:gd name="connsiteY4-50" fmla="*/ 1899216 h 2091394"/>
              <a:gd name="connsiteX0-51" fmla="*/ 10008 w 1897526"/>
              <a:gd name="connsiteY0-52" fmla="*/ 1899216 h 2091394"/>
              <a:gd name="connsiteX1-53" fmla="*/ 534667 w 1897526"/>
              <a:gd name="connsiteY1-54" fmla="*/ 10332 h 2091394"/>
              <a:gd name="connsiteX2-55" fmla="*/ 1897526 w 1897526"/>
              <a:gd name="connsiteY2-56" fmla="*/ 1289616 h 2091394"/>
              <a:gd name="connsiteX3-57" fmla="*/ 934717 w 1897526"/>
              <a:gd name="connsiteY3-58" fmla="*/ 1959300 h 2091394"/>
              <a:gd name="connsiteX4-59" fmla="*/ 10008 w 1897526"/>
              <a:gd name="connsiteY4-60" fmla="*/ 1899216 h 2091394"/>
              <a:gd name="connsiteX0-61" fmla="*/ 52784 w 1940302"/>
              <a:gd name="connsiteY0-62" fmla="*/ 1899216 h 2091394"/>
              <a:gd name="connsiteX1-63" fmla="*/ 310743 w 1940302"/>
              <a:gd name="connsiteY1-64" fmla="*/ 10332 h 2091394"/>
              <a:gd name="connsiteX2-65" fmla="*/ 1940302 w 1940302"/>
              <a:gd name="connsiteY2-66" fmla="*/ 1289616 h 2091394"/>
              <a:gd name="connsiteX3-67" fmla="*/ 977493 w 1940302"/>
              <a:gd name="connsiteY3-68" fmla="*/ 1959300 h 2091394"/>
              <a:gd name="connsiteX4-69" fmla="*/ 52784 w 1940302"/>
              <a:gd name="connsiteY4-70" fmla="*/ 1899216 h 2091394"/>
              <a:gd name="connsiteX0-71" fmla="*/ 52784 w 2018326"/>
              <a:gd name="connsiteY0-72" fmla="*/ 1895588 h 2068164"/>
              <a:gd name="connsiteX1-73" fmla="*/ 310743 w 2018326"/>
              <a:gd name="connsiteY1-74" fmla="*/ 6704 h 2068164"/>
              <a:gd name="connsiteX2-75" fmla="*/ 1940302 w 2018326"/>
              <a:gd name="connsiteY2-76" fmla="*/ 1285988 h 2068164"/>
              <a:gd name="connsiteX3-77" fmla="*/ 1648058 w 2018326"/>
              <a:gd name="connsiteY3-78" fmla="*/ 1664599 h 2068164"/>
              <a:gd name="connsiteX4-79" fmla="*/ 977493 w 2018326"/>
              <a:gd name="connsiteY4-80" fmla="*/ 1955672 h 2068164"/>
              <a:gd name="connsiteX5" fmla="*/ 52784 w 2018326"/>
              <a:gd name="connsiteY5" fmla="*/ 1895588 h 2068164"/>
              <a:gd name="connsiteX0-81" fmla="*/ 52163 w 2001344"/>
              <a:gd name="connsiteY0-82" fmla="*/ 1897784 h 2070360"/>
              <a:gd name="connsiteX1-83" fmla="*/ 310122 w 2001344"/>
              <a:gd name="connsiteY1-84" fmla="*/ 8900 h 2070360"/>
              <a:gd name="connsiteX2-85" fmla="*/ 1920631 w 2001344"/>
              <a:gd name="connsiteY2-86" fmla="*/ 1211984 h 2070360"/>
              <a:gd name="connsiteX3-87" fmla="*/ 1647437 w 2001344"/>
              <a:gd name="connsiteY3-88" fmla="*/ 1666795 h 2070360"/>
              <a:gd name="connsiteX4-89" fmla="*/ 976872 w 2001344"/>
              <a:gd name="connsiteY4-90" fmla="*/ 1957868 h 2070360"/>
              <a:gd name="connsiteX5-91" fmla="*/ 52163 w 2001344"/>
              <a:gd name="connsiteY5-92" fmla="*/ 1897784 h 2070360"/>
              <a:gd name="connsiteX0-93" fmla="*/ 52163 w 2001344"/>
              <a:gd name="connsiteY0-94" fmla="*/ 1898428 h 2071004"/>
              <a:gd name="connsiteX1-95" fmla="*/ 310122 w 2001344"/>
              <a:gd name="connsiteY1-96" fmla="*/ 9544 h 2071004"/>
              <a:gd name="connsiteX2-97" fmla="*/ 1920631 w 2001344"/>
              <a:gd name="connsiteY2-98" fmla="*/ 1212628 h 2071004"/>
              <a:gd name="connsiteX3-99" fmla="*/ 1647437 w 2001344"/>
              <a:gd name="connsiteY3-100" fmla="*/ 1667439 h 2071004"/>
              <a:gd name="connsiteX4-101" fmla="*/ 976872 w 2001344"/>
              <a:gd name="connsiteY4-102" fmla="*/ 1958512 h 2071004"/>
              <a:gd name="connsiteX5-103" fmla="*/ 52163 w 2001344"/>
              <a:gd name="connsiteY5-104" fmla="*/ 1898428 h 2071004"/>
              <a:gd name="connsiteX0-105" fmla="*/ 28595 w 1977776"/>
              <a:gd name="connsiteY0-106" fmla="*/ 2050290 h 2222866"/>
              <a:gd name="connsiteX1-107" fmla="*/ 286554 w 1977776"/>
              <a:gd name="connsiteY1-108" fmla="*/ 161406 h 2222866"/>
              <a:gd name="connsiteX2-109" fmla="*/ 804719 w 1977776"/>
              <a:gd name="connsiteY2-110" fmla="*/ 238151 h 2222866"/>
              <a:gd name="connsiteX3-111" fmla="*/ 1897063 w 1977776"/>
              <a:gd name="connsiteY3-112" fmla="*/ 1364490 h 2222866"/>
              <a:gd name="connsiteX4-113" fmla="*/ 1623869 w 1977776"/>
              <a:gd name="connsiteY4-114" fmla="*/ 1819301 h 2222866"/>
              <a:gd name="connsiteX5-115" fmla="*/ 953304 w 1977776"/>
              <a:gd name="connsiteY5-116" fmla="*/ 2110374 h 2222866"/>
              <a:gd name="connsiteX6" fmla="*/ 28595 w 1977776"/>
              <a:gd name="connsiteY6" fmla="*/ 2050290 h 2222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 y="connsiteY6"/>
              </a:cxn>
            </a:cxnLst>
            <a:rect l="l" t="t" r="r" b="b"/>
            <a:pathLst>
              <a:path w="1977776" h="2222866">
                <a:moveTo>
                  <a:pt x="28595" y="2050290"/>
                </a:moveTo>
                <a:cubicBezTo>
                  <a:pt x="-82530" y="1725462"/>
                  <a:pt x="157200" y="463429"/>
                  <a:pt x="286554" y="161406"/>
                </a:cubicBezTo>
                <a:cubicBezTo>
                  <a:pt x="415908" y="-140617"/>
                  <a:pt x="536301" y="37637"/>
                  <a:pt x="804719" y="238151"/>
                </a:cubicBezTo>
                <a:cubicBezTo>
                  <a:pt x="1073137" y="438665"/>
                  <a:pt x="1697038" y="1091440"/>
                  <a:pt x="1897063" y="1364490"/>
                </a:cubicBezTo>
                <a:cubicBezTo>
                  <a:pt x="2135824" y="1663031"/>
                  <a:pt x="1784337" y="1707687"/>
                  <a:pt x="1623869" y="1819301"/>
                </a:cubicBezTo>
                <a:cubicBezTo>
                  <a:pt x="1463401" y="1930915"/>
                  <a:pt x="1219183" y="2071876"/>
                  <a:pt x="953304" y="2110374"/>
                </a:cubicBezTo>
                <a:cubicBezTo>
                  <a:pt x="687425" y="2148872"/>
                  <a:pt x="139720" y="2375118"/>
                  <a:pt x="28595" y="2050290"/>
                </a:cubicBezTo>
                <a:close/>
              </a:path>
            </a:pathLst>
          </a:custGeom>
        </p:spPr>
        <p:txBody>
          <a:bodyPr/>
          <a:lstStyle/>
          <a:p>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250" name="任意多边形: 形状 249"/>
          <p:cNvSpPr/>
          <p:nvPr>
            <p:custDataLst>
              <p:tags r:id="rId1"/>
            </p:custDataLst>
          </p:nvPr>
        </p:nvSpPr>
        <p:spPr>
          <a:xfrm>
            <a:off x="-9977" y="0"/>
            <a:ext cx="12201977" cy="6858001"/>
          </a:xfrm>
          <a:custGeom>
            <a:avLst/>
            <a:gdLst>
              <a:gd name="connsiteX0" fmla="*/ 0 w 12201977"/>
              <a:gd name="connsiteY0" fmla="*/ 0 h 6858001"/>
              <a:gd name="connsiteX1" fmla="*/ 2960279 w 12201977"/>
              <a:gd name="connsiteY1" fmla="*/ 0 h 6858001"/>
              <a:gd name="connsiteX2" fmla="*/ 3029910 w 12201977"/>
              <a:gd name="connsiteY2" fmla="*/ 11039 h 6858001"/>
              <a:gd name="connsiteX3" fmla="*/ 4200977 w 12201977"/>
              <a:gd name="connsiteY3" fmla="*/ 139701 h 6858001"/>
              <a:gd name="connsiteX4" fmla="*/ 5191577 w 12201977"/>
              <a:gd name="connsiteY4" fmla="*/ 584201 h 6858001"/>
              <a:gd name="connsiteX5" fmla="*/ 5877377 w 12201977"/>
              <a:gd name="connsiteY5" fmla="*/ 1244601 h 6858001"/>
              <a:gd name="connsiteX6" fmla="*/ 6474277 w 12201977"/>
              <a:gd name="connsiteY6" fmla="*/ 2336801 h 6858001"/>
              <a:gd name="connsiteX7" fmla="*/ 6753677 w 12201977"/>
              <a:gd name="connsiteY7" fmla="*/ 3530601 h 6858001"/>
              <a:gd name="connsiteX8" fmla="*/ 7083877 w 12201977"/>
              <a:gd name="connsiteY8" fmla="*/ 4635501 h 6858001"/>
              <a:gd name="connsiteX9" fmla="*/ 7858577 w 12201977"/>
              <a:gd name="connsiteY9" fmla="*/ 5461001 h 6858001"/>
              <a:gd name="connsiteX10" fmla="*/ 8811077 w 12201977"/>
              <a:gd name="connsiteY10" fmla="*/ 5969001 h 6858001"/>
              <a:gd name="connsiteX11" fmla="*/ 10246177 w 12201977"/>
              <a:gd name="connsiteY11" fmla="*/ 6235701 h 6858001"/>
              <a:gd name="connsiteX12" fmla="*/ 12149642 w 12201977"/>
              <a:gd name="connsiteY12" fmla="*/ 6078594 h 6858001"/>
              <a:gd name="connsiteX13" fmla="*/ 12201977 w 12201977"/>
              <a:gd name="connsiteY13" fmla="*/ 6081763 h 6858001"/>
              <a:gd name="connsiteX14" fmla="*/ 12201977 w 12201977"/>
              <a:gd name="connsiteY14" fmla="*/ 6858001 h 6858001"/>
              <a:gd name="connsiteX15" fmla="*/ 2526505 w 12201977"/>
              <a:gd name="connsiteY15" fmla="*/ 6858001 h 6858001"/>
              <a:gd name="connsiteX16" fmla="*/ 2284477 w 12201977"/>
              <a:gd name="connsiteY16" fmla="*/ 6808080 h 6858001"/>
              <a:gd name="connsiteX17" fmla="*/ 49664 w 12201977"/>
              <a:gd name="connsiteY17" fmla="*/ 5267143 h 6858001"/>
              <a:gd name="connsiteX18" fmla="*/ 0 w 12201977"/>
              <a:gd name="connsiteY18" fmla="*/ 5168712 h 6858001"/>
              <a:gd name="connsiteX19" fmla="*/ 0 w 12201977"/>
              <a:gd name="connsiteY1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01977" h="6858001">
                <a:moveTo>
                  <a:pt x="0" y="0"/>
                </a:moveTo>
                <a:lnTo>
                  <a:pt x="2960279" y="0"/>
                </a:lnTo>
                <a:lnTo>
                  <a:pt x="3029910" y="11039"/>
                </a:lnTo>
                <a:cubicBezTo>
                  <a:pt x="3395552" y="57978"/>
                  <a:pt x="3863898" y="52653"/>
                  <a:pt x="4200977" y="139701"/>
                </a:cubicBezTo>
                <a:cubicBezTo>
                  <a:pt x="4586210" y="239184"/>
                  <a:pt x="4912177" y="400051"/>
                  <a:pt x="5191577" y="584201"/>
                </a:cubicBezTo>
                <a:cubicBezTo>
                  <a:pt x="5470977" y="768351"/>
                  <a:pt x="5663594" y="952501"/>
                  <a:pt x="5877377" y="1244601"/>
                </a:cubicBezTo>
                <a:cubicBezTo>
                  <a:pt x="6091160" y="1536701"/>
                  <a:pt x="6328227" y="1955801"/>
                  <a:pt x="6474277" y="2336801"/>
                </a:cubicBezTo>
                <a:cubicBezTo>
                  <a:pt x="6620327" y="2717801"/>
                  <a:pt x="6652077" y="3147484"/>
                  <a:pt x="6753677" y="3530601"/>
                </a:cubicBezTo>
                <a:cubicBezTo>
                  <a:pt x="6855277" y="3913718"/>
                  <a:pt x="6899727" y="4313768"/>
                  <a:pt x="7083877" y="4635501"/>
                </a:cubicBezTo>
                <a:cubicBezTo>
                  <a:pt x="7268027" y="4957234"/>
                  <a:pt x="7570710" y="5238751"/>
                  <a:pt x="7858577" y="5461001"/>
                </a:cubicBezTo>
                <a:cubicBezTo>
                  <a:pt x="8146444" y="5683251"/>
                  <a:pt x="8413144" y="5839884"/>
                  <a:pt x="8811077" y="5969001"/>
                </a:cubicBezTo>
                <a:cubicBezTo>
                  <a:pt x="9209010" y="6098118"/>
                  <a:pt x="9676794" y="6216651"/>
                  <a:pt x="10246177" y="6235701"/>
                </a:cubicBezTo>
                <a:cubicBezTo>
                  <a:pt x="10779974" y="6253561"/>
                  <a:pt x="11724908" y="6068641"/>
                  <a:pt x="12149642" y="6078594"/>
                </a:cubicBezTo>
                <a:lnTo>
                  <a:pt x="12201977" y="6081763"/>
                </a:lnTo>
                <a:lnTo>
                  <a:pt x="12201977" y="6858001"/>
                </a:lnTo>
                <a:lnTo>
                  <a:pt x="2526505" y="6858001"/>
                </a:lnTo>
                <a:lnTo>
                  <a:pt x="2284477" y="6808080"/>
                </a:lnTo>
                <a:cubicBezTo>
                  <a:pt x="836747" y="6483316"/>
                  <a:pt x="421099" y="5982768"/>
                  <a:pt x="49664" y="5267143"/>
                </a:cubicBezTo>
                <a:lnTo>
                  <a:pt x="0" y="5168712"/>
                </a:lnTo>
                <a:lnTo>
                  <a:pt x="0" y="0"/>
                </a:lnTo>
                <a:close/>
              </a:path>
            </a:pathLst>
          </a:custGeom>
          <a:gradFill flip="none" rotWithShape="1">
            <a:gsLst>
              <a:gs pos="100000">
                <a:schemeClr val="accent2"/>
              </a:gs>
              <a:gs pos="0">
                <a:schemeClr val="accent1"/>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sp>
        <p:nvSpPr>
          <p:cNvPr id="9801" name="副标题 2"/>
          <p:cNvSpPr>
            <a:spLocks noGrp="1"/>
          </p:cNvSpPr>
          <p:nvPr>
            <p:ph type="subTitle" idx="1" hasCustomPrompt="1"/>
            <p:custDataLst>
              <p:tags r:id="rId2"/>
            </p:custDataLst>
          </p:nvPr>
        </p:nvSpPr>
        <p:spPr>
          <a:xfrm>
            <a:off x="7194095" y="2938682"/>
            <a:ext cx="4717167" cy="611819"/>
          </a:xfrm>
          <a:prstGeom prst="roundRect">
            <a:avLst>
              <a:gd name="adj" fmla="val 50000"/>
            </a:avLst>
          </a:prstGeom>
          <a:solidFill>
            <a:schemeClr val="accent1"/>
          </a:solidFill>
        </p:spPr>
        <p:txBody>
          <a:bodyPr anchor="t">
            <a:normAutofit/>
          </a:bodyPr>
          <a:lstStyle>
            <a:lvl1pPr marL="0" indent="0" algn="r">
              <a:buNone/>
              <a:defRPr sz="2000" baseline="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3"/>
            </p:custDataLst>
          </p:nvPr>
        </p:nvSpPr>
        <p:spPr>
          <a:xfrm>
            <a:off x="7194095" y="1315792"/>
            <a:ext cx="4717167" cy="1526180"/>
          </a:xfrm>
        </p:spPr>
        <p:txBody>
          <a:bodyPr anchor="b">
            <a:normAutofit/>
          </a:bodyPr>
          <a:lstStyle>
            <a:lvl1pPr algn="dist">
              <a:defRPr sz="5400" baseline="0">
                <a:solidFill>
                  <a:schemeClr val="accent1"/>
                </a:solidFill>
                <a:latin typeface="Arial" panose="020B0604020202020204" pitchFamily="34" charset="0"/>
                <a:ea typeface="汉仪旗黑-85S" panose="00020600040101010101" pitchFamily="18" charset="-122"/>
              </a:defRPr>
            </a:lvl1pPr>
          </a:lstStyle>
          <a:p>
            <a:r>
              <a:rPr lang="zh-CN" altLang="en-US" dirty="0"/>
              <a:t>单击编辑标题</a:t>
            </a:r>
          </a:p>
        </p:txBody>
      </p:sp>
      <p:sp>
        <p:nvSpPr>
          <p:cNvPr id="12" name="文本占位符 13"/>
          <p:cNvSpPr>
            <a:spLocks noGrp="1"/>
          </p:cNvSpPr>
          <p:nvPr>
            <p:ph type="body" sz="quarter" idx="10" hasCustomPrompt="1"/>
            <p:custDataLst>
              <p:tags r:id="rId4"/>
            </p:custDataLst>
          </p:nvPr>
        </p:nvSpPr>
        <p:spPr>
          <a:xfrm>
            <a:off x="9646920" y="4203065"/>
            <a:ext cx="2160270" cy="574675"/>
          </a:xfrm>
          <a:prstGeom prst="roundRect">
            <a:avLst>
              <a:gd name="adj" fmla="val 0"/>
            </a:avLst>
          </a:prstGeom>
          <a:noFill/>
          <a:ln w="19050">
            <a:solidFill>
              <a:schemeClr val="accent1"/>
            </a:solidFill>
          </a:ln>
        </p:spPr>
        <p:txBody>
          <a:bodyPr vert="horz" anchor="ctr">
            <a:normAutofit/>
          </a:bodyPr>
          <a:lstStyle>
            <a:lvl1pPr marL="0" indent="0" algn="r">
              <a:buNone/>
              <a:defRPr sz="18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编辑正文</a:t>
            </a:r>
            <a:endParaRPr lang="en-US" altLang="zh-CN" dirty="0"/>
          </a:p>
        </p:txBody>
      </p:sp>
      <p:sp>
        <p:nvSpPr>
          <p:cNvPr id="13" name="文本占位符 13"/>
          <p:cNvSpPr>
            <a:spLocks noGrp="1"/>
          </p:cNvSpPr>
          <p:nvPr>
            <p:ph type="body" sz="quarter" idx="11" hasCustomPrompt="1"/>
            <p:custDataLst>
              <p:tags r:id="rId5"/>
            </p:custDataLst>
          </p:nvPr>
        </p:nvSpPr>
        <p:spPr>
          <a:xfrm>
            <a:off x="9647191" y="4827674"/>
            <a:ext cx="2160000" cy="574992"/>
          </a:xfrm>
        </p:spPr>
        <p:txBody>
          <a:bodyPr vert="horz" anchor="ctr">
            <a:normAutofit/>
          </a:bodyPr>
          <a:lstStyle>
            <a:lvl1pPr marL="0" indent="0" algn="r">
              <a:buNone/>
              <a:defRPr sz="18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编辑正文</a:t>
            </a:r>
          </a:p>
        </p:txBody>
      </p:sp>
      <p:sp>
        <p:nvSpPr>
          <p:cNvPr id="2" name="日期占位符 1"/>
          <p:cNvSpPr>
            <a:spLocks noGrp="1"/>
          </p:cNvSpPr>
          <p:nvPr>
            <p:ph type="dt" sz="half" idx="12"/>
            <p:custDataLst>
              <p:tags r:id="rId6"/>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2019/10/19</a:t>
            </a:fld>
            <a:endParaRPr lang="zh-CN" altLang="en-US"/>
          </a:p>
        </p:txBody>
      </p:sp>
      <p:sp>
        <p:nvSpPr>
          <p:cNvPr id="3" name="页脚占位符 2"/>
          <p:cNvSpPr>
            <a:spLocks noGrp="1"/>
          </p:cNvSpPr>
          <p:nvPr>
            <p:ph type="ftr" sz="quarter" idx="13"/>
            <p:custDataLst>
              <p:tags r:id="rId7"/>
            </p:custDataLst>
          </p:nvPr>
        </p:nvSpPr>
        <p:spPr/>
        <p:txBody>
          <a:bodyPr/>
          <a:lstStyle>
            <a:lvl1pPr>
              <a:defRPr baseline="0">
                <a:latin typeface="Arial" panose="020B0604020202020204" pitchFamily="34" charset="0"/>
              </a:defRPr>
            </a:lvl1pPr>
          </a:lstStyle>
          <a:p>
            <a:endParaRPr lang="zh-CN" altLang="en-US" dirty="0"/>
          </a:p>
        </p:txBody>
      </p:sp>
      <p:sp>
        <p:nvSpPr>
          <p:cNvPr id="4" name="灯片编号占位符 3"/>
          <p:cNvSpPr>
            <a:spLocks noGrp="1"/>
          </p:cNvSpPr>
          <p:nvPr>
            <p:ph type="sldNum" sz="quarter" idx="14"/>
            <p:custDataLst>
              <p:tags r:id="rId8"/>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pic>
        <p:nvPicPr>
          <p:cNvPr id="7" name="图片 6" descr="图片1"/>
          <p:cNvPicPr>
            <a:picLocks noChangeAspect="1"/>
          </p:cNvPicPr>
          <p:nvPr>
            <p:custDataLst>
              <p:tags r:id="rId9"/>
            </p:custDataLst>
          </p:nvPr>
        </p:nvPicPr>
        <p:blipFill>
          <a:blip r:embed="rId11"/>
          <a:stretch>
            <a:fillRect/>
          </a:stretch>
        </p:blipFill>
        <p:spPr>
          <a:xfrm>
            <a:off x="880745" y="1255395"/>
            <a:ext cx="5761990" cy="4799965"/>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137" name="任意多边形: 形状 136"/>
          <p:cNvSpPr/>
          <p:nvPr userDrawn="1">
            <p:custDataLst>
              <p:tags r:id="rId1"/>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7" name="组合 6"/>
          <p:cNvGrpSpPr/>
          <p:nvPr>
            <p:custDataLst>
              <p:tags r:id="rId2"/>
            </p:custDataLst>
          </p:nvPr>
        </p:nvGrpSpPr>
        <p:grpSpPr>
          <a:xfrm>
            <a:off x="106194" y="5597913"/>
            <a:ext cx="683113" cy="1260088"/>
            <a:chOff x="5943147" y="5234580"/>
            <a:chExt cx="398462" cy="735013"/>
          </a:xfrm>
        </p:grpSpPr>
        <p:sp>
          <p:nvSpPr>
            <p:cNvPr id="8" name="íşlíḑê"/>
            <p:cNvSpPr/>
            <p:nvPr>
              <p:custDataLst>
                <p:tags r:id="rId9"/>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 name="iṥļïdè"/>
            <p:cNvSpPr/>
            <p:nvPr>
              <p:custDataLst>
                <p:tags r:id="rId10"/>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 name="îŝ1ïḓé"/>
            <p:cNvSpPr/>
            <p:nvPr>
              <p:custDataLst>
                <p:tags r:id="rId11"/>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 name="i$líḍê"/>
            <p:cNvSpPr/>
            <p:nvPr>
              <p:custDataLst>
                <p:tags r:id="rId12"/>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 name="ïşḷíḋe"/>
            <p:cNvSpPr/>
            <p:nvPr>
              <p:custDataLst>
                <p:tags r:id="rId13"/>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 name="iṣ1îḍè"/>
            <p:cNvSpPr/>
            <p:nvPr>
              <p:custDataLst>
                <p:tags r:id="rId14"/>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 name="íṡḻîdé"/>
            <p:cNvSpPr/>
            <p:nvPr>
              <p:custDataLst>
                <p:tags r:id="rId15"/>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Sliḍé"/>
            <p:cNvSpPr/>
            <p:nvPr>
              <p:custDataLst>
                <p:tags r:id="rId16"/>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ṣļíďe"/>
            <p:cNvSpPr/>
            <p:nvPr>
              <p:custDataLst>
                <p:tags r:id="rId17"/>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44" name="图片 43"/>
          <p:cNvPicPr>
            <a:picLocks noChangeAspect="1"/>
          </p:cNvPicPr>
          <p:nvPr userDrawn="1">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sp>
        <p:nvSpPr>
          <p:cNvPr id="2" name="标题 1"/>
          <p:cNvSpPr>
            <a:spLocks noGrp="1"/>
          </p:cNvSpPr>
          <p:nvPr>
            <p:ph type="title"/>
            <p:custDataLst>
              <p:tags r:id="rId4"/>
            </p:custDataLst>
          </p:nvPr>
        </p:nvSpPr>
        <p:spPr>
          <a:xfrm>
            <a:off x="669882" y="443234"/>
            <a:ext cx="10852237" cy="441964"/>
          </a:xfrm>
        </p:spPr>
        <p:txBody>
          <a:bodyPr vert="horz" lIns="100800" tIns="39600" rIns="75600" bIns="396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5"/>
            </p:custDataLst>
          </p:nvPr>
        </p:nvSpPr>
        <p:spPr>
          <a:xfrm>
            <a:off x="669882" y="952508"/>
            <a:ext cx="10852237" cy="5388907"/>
          </a:xfrm>
        </p:spPr>
        <p:txBody>
          <a:bodyPr vert="horz" lIns="100800" tIns="0" rIns="8280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6"/>
            </p:custDataLst>
          </p:nvPr>
        </p:nvSpPr>
        <p:spPr/>
        <p:txBody>
          <a:bodyPr/>
          <a:lstStyle>
            <a:lvl1pPr>
              <a:lnSpc>
                <a:spcPct val="120000"/>
              </a:lnSpc>
              <a:defRPr/>
            </a:lvl1pPr>
          </a:lstStyle>
          <a:p>
            <a:fld id="{760FBDFE-C587-4B4C-A407-44438C67B59E}" type="datetimeFigureOut">
              <a:rPr lang="zh-CN" altLang="en-US" smtClean="0"/>
              <a:t>2019/10/19</a:t>
            </a:fld>
            <a:endParaRPr lang="zh-CN" altLang="en-US"/>
          </a:p>
        </p:txBody>
      </p:sp>
      <p:sp>
        <p:nvSpPr>
          <p:cNvPr id="5" name="页脚占位符 4"/>
          <p:cNvSpPr>
            <a:spLocks noGrp="1"/>
          </p:cNvSpPr>
          <p:nvPr>
            <p:ph type="ftr" sz="quarter" idx="11"/>
            <p:custDataLst>
              <p:tags r:id="rId7"/>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userDrawn="1">
  <p:cSld name="节标题">
    <p:bg>
      <p:bgPr>
        <a:solidFill>
          <a:schemeClr val="bg2"/>
        </a:solidFill>
        <a:effectLst/>
      </p:bgPr>
    </p:bg>
    <p:spTree>
      <p:nvGrpSpPr>
        <p:cNvPr id="1" name=""/>
        <p:cNvGrpSpPr/>
        <p:nvPr/>
      </p:nvGrpSpPr>
      <p:grpSpPr>
        <a:xfrm>
          <a:off x="0" y="0"/>
          <a:ext cx="0" cy="0"/>
          <a:chOff x="0" y="0"/>
          <a:chExt cx="0" cy="0"/>
        </a:xfrm>
      </p:grpSpPr>
      <p:sp>
        <p:nvSpPr>
          <p:cNvPr id="239" name="椭圆 238"/>
          <p:cNvSpPr/>
          <p:nvPr>
            <p:custDataLst>
              <p:tags r:id="rId1"/>
            </p:custDataLst>
          </p:nvPr>
        </p:nvSpPr>
        <p:spPr>
          <a:xfrm>
            <a:off x="5959050" y="1733019"/>
            <a:ext cx="2408213" cy="24082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8" name="任意多边形: 形状 237"/>
          <p:cNvSpPr/>
          <p:nvPr>
            <p:custDataLst>
              <p:tags r:id="rId2"/>
            </p:custDataLst>
          </p:nvPr>
        </p:nvSpPr>
        <p:spPr>
          <a:xfrm>
            <a:off x="-7058" y="3412860"/>
            <a:ext cx="12199060" cy="3445140"/>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sp>
        <p:nvSpPr>
          <p:cNvPr id="20" name="标题 1"/>
          <p:cNvSpPr>
            <a:spLocks noGrp="1"/>
          </p:cNvSpPr>
          <p:nvPr>
            <p:ph type="title" hasCustomPrompt="1"/>
            <p:custDataLst>
              <p:tags r:id="rId3"/>
            </p:custDataLst>
          </p:nvPr>
        </p:nvSpPr>
        <p:spPr>
          <a:xfrm>
            <a:off x="895577" y="2078591"/>
            <a:ext cx="4953828" cy="895350"/>
          </a:xfrm>
        </p:spPr>
        <p:txBody>
          <a:bodyPr anchor="b">
            <a:normAutofit/>
          </a:bodyPr>
          <a:lstStyle>
            <a:lvl1pPr algn="r">
              <a:defRPr sz="4400" b="1" baseline="0">
                <a:solidFill>
                  <a:schemeClr val="accent1"/>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21" name="文本占位符 2"/>
          <p:cNvSpPr>
            <a:spLocks noGrp="1"/>
          </p:cNvSpPr>
          <p:nvPr>
            <p:ph type="body" idx="1" hasCustomPrompt="1"/>
            <p:custDataLst>
              <p:tags r:id="rId4"/>
            </p:custDataLst>
          </p:nvPr>
        </p:nvSpPr>
        <p:spPr>
          <a:xfrm>
            <a:off x="895673" y="3078543"/>
            <a:ext cx="4953828" cy="1412175"/>
          </a:xfrm>
        </p:spPr>
        <p:txBody>
          <a:bodyPr anchor="t">
            <a:normAutofit/>
          </a:bodyPr>
          <a:lstStyle>
            <a:lvl1pPr marL="0" indent="0" algn="r">
              <a:lnSpc>
                <a:spcPct val="100000"/>
              </a:lnSpc>
              <a:buNone/>
              <a:defRPr sz="1800" baseline="0">
                <a:solidFill>
                  <a:schemeClr val="tx1">
                    <a:lumMod val="85000"/>
                    <a:lumOff val="1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2" name="日期占位符 1"/>
          <p:cNvSpPr>
            <a:spLocks noGrp="1"/>
          </p:cNvSpPr>
          <p:nvPr>
            <p:ph type="dt" sz="half" idx="10"/>
            <p:custDataLst>
              <p:tags r:id="rId5"/>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2019/10/19</a:t>
            </a:fld>
            <a:endParaRPr lang="zh-CN" altLang="en-US"/>
          </a:p>
        </p:txBody>
      </p:sp>
      <p:sp>
        <p:nvSpPr>
          <p:cNvPr id="3" name="页脚占位符 2"/>
          <p:cNvSpPr>
            <a:spLocks noGrp="1"/>
          </p:cNvSpPr>
          <p:nvPr>
            <p:ph type="ftr" sz="quarter" idx="11"/>
            <p:custDataLst>
              <p:tags r:id="rId6"/>
            </p:custDataLst>
          </p:nvPr>
        </p:nvSpPr>
        <p:spPr/>
        <p:txBody>
          <a:bodyPr/>
          <a:lstStyle>
            <a:lvl1pPr>
              <a:defRPr baseline="0">
                <a:latin typeface="Arial" panose="020B0604020202020204" pitchFamily="34" charset="0"/>
              </a:defRPr>
            </a:lvl1pPr>
          </a:lstStyle>
          <a:p>
            <a:endParaRPr lang="zh-CN" altLang="en-US" dirty="0"/>
          </a:p>
        </p:txBody>
      </p:sp>
      <p:sp>
        <p:nvSpPr>
          <p:cNvPr id="224" name="灯片编号占位符 223"/>
          <p:cNvSpPr>
            <a:spLocks noGrp="1"/>
          </p:cNvSpPr>
          <p:nvPr>
            <p:ph type="sldNum" sz="quarter" idx="12"/>
            <p:custDataLst>
              <p:tags r:id="rId7"/>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pic>
        <p:nvPicPr>
          <p:cNvPr id="223" name="图片 222" descr="图片1"/>
          <p:cNvPicPr>
            <a:picLocks noChangeAspect="1"/>
          </p:cNvPicPr>
          <p:nvPr>
            <p:custDataLst>
              <p:tags r:id="rId8"/>
            </p:custDataLst>
          </p:nvPr>
        </p:nvPicPr>
        <p:blipFill>
          <a:blip r:embed="rId10"/>
          <a:stretch>
            <a:fillRect/>
          </a:stretch>
        </p:blipFill>
        <p:spPr>
          <a:xfrm flipH="1">
            <a:off x="7357745" y="2777490"/>
            <a:ext cx="4157345" cy="346329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1" name="任意多边形: 形状 20"/>
          <p:cNvSpPr/>
          <p:nvPr userDrawn="1">
            <p:custDataLst>
              <p:tags r:id="rId1"/>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22" name="组合 21"/>
          <p:cNvGrpSpPr/>
          <p:nvPr userDrawn="1">
            <p:custDataLst>
              <p:tags r:id="rId2"/>
            </p:custDataLst>
          </p:nvPr>
        </p:nvGrpSpPr>
        <p:grpSpPr>
          <a:xfrm>
            <a:off x="106194" y="5597913"/>
            <a:ext cx="683113" cy="1260088"/>
            <a:chOff x="5943147" y="5234580"/>
            <a:chExt cx="398462" cy="735013"/>
          </a:xfrm>
        </p:grpSpPr>
        <p:sp>
          <p:nvSpPr>
            <p:cNvPr id="23" name="íşlíḑê"/>
            <p:cNvSpPr/>
            <p:nvPr>
              <p:custDataLst>
                <p:tags r:id="rId10"/>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ṥļïdè"/>
            <p:cNvSpPr/>
            <p:nvPr>
              <p:custDataLst>
                <p:tags r:id="rId11"/>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ŝ1ïḓé"/>
            <p:cNvSpPr/>
            <p:nvPr>
              <p:custDataLst>
                <p:tags r:id="rId12"/>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i$líḍê"/>
            <p:cNvSpPr/>
            <p:nvPr>
              <p:custDataLst>
                <p:tags r:id="rId13"/>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şḷíḋe"/>
            <p:cNvSpPr/>
            <p:nvPr>
              <p:custDataLst>
                <p:tags r:id="rId14"/>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ṣ1îḍè"/>
            <p:cNvSpPr/>
            <p:nvPr>
              <p:custDataLst>
                <p:tags r:id="rId15"/>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íṡḻîdé"/>
            <p:cNvSpPr/>
            <p:nvPr>
              <p:custDataLst>
                <p:tags r:id="rId16"/>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Sliḍé"/>
            <p:cNvSpPr/>
            <p:nvPr>
              <p:custDataLst>
                <p:tags r:id="rId17"/>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ṣļíďe"/>
            <p:cNvSpPr/>
            <p:nvPr>
              <p:custDataLst>
                <p:tags r:id="rId18"/>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32" name="图片 31"/>
          <p:cNvPicPr>
            <a:picLocks noChangeAspect="1"/>
          </p:cNvPicPr>
          <p:nvPr userDrawn="1">
            <p:custDataLst>
              <p:tags r:id="rId3"/>
            </p:custDataLst>
          </p:nvPr>
        </p:nvPicPr>
        <p:blipFill>
          <a:blip r:embed="rId20"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5"/>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6"/>
            </p:custDataLst>
          </p:nvPr>
        </p:nvSpPr>
        <p:spPr>
          <a:xfrm>
            <a:off x="6238877" y="952508"/>
            <a:ext cx="5283242" cy="5388907"/>
          </a:xfrm>
        </p:spPr>
        <p:txBody>
          <a:bodyPr>
            <a:noAutofit/>
          </a:bodyPr>
          <a:lstStyle>
            <a:lvl1pPr>
              <a:lnSpc>
                <a:spcPct val="120000"/>
              </a:lnSpc>
              <a:defRPr sz="1600" baseline="0">
                <a:solidFill>
                  <a:schemeClr val="tx1">
                    <a:lumMod val="85000"/>
                    <a:lumOff val="15000"/>
                  </a:schemeClr>
                </a:solidFill>
                <a:latin typeface="Arial" panose="020B0604020202020204" pitchFamily="34" charset="0"/>
                <a:ea typeface="微软雅黑" panose="020B0503020204020204" pitchFamily="34" charset="-122"/>
              </a:defRPr>
            </a:lvl1pPr>
            <a:lvl2pPr>
              <a:lnSpc>
                <a:spcPct val="120000"/>
              </a:lnSpc>
              <a:defRPr sz="1600" baseline="0">
                <a:solidFill>
                  <a:schemeClr val="tx1">
                    <a:lumMod val="85000"/>
                    <a:lumOff val="15000"/>
                  </a:schemeClr>
                </a:solidFill>
                <a:latin typeface="Arial" panose="020B0604020202020204" pitchFamily="34" charset="0"/>
                <a:ea typeface="微软雅黑" panose="020B0503020204020204" pitchFamily="34" charset="-122"/>
              </a:defRPr>
            </a:lvl2pPr>
            <a:lvl3pPr>
              <a:lnSpc>
                <a:spcPct val="120000"/>
              </a:lnSpc>
              <a:defRPr sz="1600" baseline="0">
                <a:solidFill>
                  <a:schemeClr val="tx1">
                    <a:lumMod val="85000"/>
                    <a:lumOff val="15000"/>
                  </a:schemeClr>
                </a:solidFill>
                <a:latin typeface="Arial" panose="020B0604020202020204" pitchFamily="34" charset="0"/>
                <a:ea typeface="微软雅黑" panose="020B0503020204020204" pitchFamily="34" charset="-122"/>
              </a:defRPr>
            </a:lvl3pPr>
            <a:lvl4pPr>
              <a:lnSpc>
                <a:spcPct val="120000"/>
              </a:lnSpc>
              <a:defRPr sz="1600" baseline="0">
                <a:solidFill>
                  <a:schemeClr val="tx1">
                    <a:lumMod val="85000"/>
                    <a:lumOff val="15000"/>
                  </a:schemeClr>
                </a:solidFill>
                <a:latin typeface="Arial" panose="020B0604020202020204" pitchFamily="34" charset="0"/>
                <a:ea typeface="微软雅黑" panose="020B0503020204020204" pitchFamily="34" charset="-122"/>
              </a:defRPr>
            </a:lvl4pPr>
            <a:lvl5pPr>
              <a:lnSpc>
                <a:spcPct val="120000"/>
              </a:lnSpc>
              <a:defRPr sz="1600"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t>2019/10/19</a:t>
            </a:fld>
            <a:endParaRPr lang="zh-CN" altLang="en-US"/>
          </a:p>
        </p:txBody>
      </p:sp>
      <p:sp>
        <p:nvSpPr>
          <p:cNvPr id="6" name="页脚占位符 5"/>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3" name="任意多边形: 形状 22"/>
          <p:cNvSpPr/>
          <p:nvPr userDrawn="1">
            <p:custDataLst>
              <p:tags r:id="rId1"/>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24" name="组合 23"/>
          <p:cNvGrpSpPr/>
          <p:nvPr userDrawn="1">
            <p:custDataLst>
              <p:tags r:id="rId2"/>
            </p:custDataLst>
          </p:nvPr>
        </p:nvGrpSpPr>
        <p:grpSpPr>
          <a:xfrm>
            <a:off x="106194" y="5597913"/>
            <a:ext cx="683113" cy="1260088"/>
            <a:chOff x="5943147" y="5234580"/>
            <a:chExt cx="398462" cy="735013"/>
          </a:xfrm>
        </p:grpSpPr>
        <p:sp>
          <p:nvSpPr>
            <p:cNvPr id="25" name="íşlíḑê"/>
            <p:cNvSpPr/>
            <p:nvPr>
              <p:custDataLst>
                <p:tags r:id="rId12"/>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iṥļïdè"/>
            <p:cNvSpPr/>
            <p:nvPr>
              <p:custDataLst>
                <p:tags r:id="rId13"/>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îŝ1ïḓé"/>
            <p:cNvSpPr/>
            <p:nvPr>
              <p:custDataLst>
                <p:tags r:id="rId14"/>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líḍê"/>
            <p:cNvSpPr/>
            <p:nvPr>
              <p:custDataLst>
                <p:tags r:id="rId15"/>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ïşḷíḋe"/>
            <p:cNvSpPr/>
            <p:nvPr>
              <p:custDataLst>
                <p:tags r:id="rId16"/>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ṣ1îḍè"/>
            <p:cNvSpPr/>
            <p:nvPr>
              <p:custDataLst>
                <p:tags r:id="rId17"/>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31" name="íṡḻîdé"/>
            <p:cNvSpPr/>
            <p:nvPr>
              <p:custDataLst>
                <p:tags r:id="rId18"/>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îSliḍé"/>
            <p:cNvSpPr/>
            <p:nvPr>
              <p:custDataLst>
                <p:tags r:id="rId19"/>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iṣļíďe"/>
            <p:cNvSpPr/>
            <p:nvPr>
              <p:custDataLst>
                <p:tags r:id="rId20"/>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35" name="图片 34"/>
          <p:cNvPicPr>
            <a:picLocks noChangeAspect="1"/>
          </p:cNvPicPr>
          <p:nvPr userDrawn="1">
            <p:custDataLst>
              <p:tags r:id="rId3"/>
            </p:custDataLst>
          </p:nvPr>
        </p:nvPicPr>
        <p:blipFill>
          <a:blip r:embed="rId22"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sp>
        <p:nvSpPr>
          <p:cNvPr id="2" name="标题 1"/>
          <p:cNvSpPr>
            <a:spLocks noGrp="1"/>
          </p:cNvSpPr>
          <p:nvPr>
            <p:ph type="title"/>
            <p:custDataLst>
              <p:tags r:id="rId4"/>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5"/>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6"/>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7"/>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8"/>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9"/>
            </p:custDataLst>
          </p:nvPr>
        </p:nvSpPr>
        <p:spPr/>
        <p:txBody>
          <a:bodyPr/>
          <a:lstStyle>
            <a:lvl1pPr>
              <a:lnSpc>
                <a:spcPct val="120000"/>
              </a:lnSpc>
              <a:defRPr/>
            </a:lvl1pPr>
          </a:lstStyle>
          <a:p>
            <a:fld id="{760FBDFE-C587-4B4C-A407-44438C67B59E}" type="datetimeFigureOut">
              <a:rPr lang="zh-CN" altLang="en-US" smtClean="0"/>
              <a:t>2019/10/19</a:t>
            </a:fld>
            <a:endParaRPr lang="zh-CN" altLang="en-US"/>
          </a:p>
        </p:txBody>
      </p:sp>
      <p:sp>
        <p:nvSpPr>
          <p:cNvPr id="8" name="页脚占位符 7"/>
          <p:cNvSpPr>
            <a:spLocks noGrp="1"/>
          </p:cNvSpPr>
          <p:nvPr>
            <p:ph type="ftr" sz="quarter" idx="11"/>
            <p:custDataLst>
              <p:tags r:id="rId10"/>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11"/>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7" name="任意多边形: 形状 6"/>
          <p:cNvSpPr/>
          <p:nvPr userDrawn="1">
            <p:custDataLst>
              <p:tags r:id="rId1"/>
            </p:custDataLst>
          </p:nvPr>
        </p:nvSpPr>
        <p:spPr>
          <a:xfrm>
            <a:off x="-7058" y="6547104"/>
            <a:ext cx="12199060" cy="310896"/>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pic>
        <p:nvPicPr>
          <p:cNvPr id="6" name="图片 5" descr="图片1"/>
          <p:cNvPicPr>
            <a:picLocks noChangeAspect="1"/>
          </p:cNvPicPr>
          <p:nvPr userDrawn="1">
            <p:custDataLst>
              <p:tags r:id="rId2"/>
            </p:custDataLst>
          </p:nvPr>
        </p:nvPicPr>
        <p:blipFill>
          <a:blip r:embed="rId8"/>
          <a:stretch>
            <a:fillRect/>
          </a:stretch>
        </p:blipFill>
        <p:spPr>
          <a:xfrm>
            <a:off x="7115656" y="2353849"/>
            <a:ext cx="3902482" cy="3250921"/>
          </a:xfrm>
          <a:prstGeom prst="rect">
            <a:avLst/>
          </a:prstGeom>
        </p:spPr>
      </p:pic>
      <p:sp>
        <p:nvSpPr>
          <p:cNvPr id="2" name="标题 1"/>
          <p:cNvSpPr>
            <a:spLocks noGrp="1"/>
          </p:cNvSpPr>
          <p:nvPr>
            <p:ph type="title"/>
            <p:custDataLst>
              <p:tags r:id="rId3"/>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userDrawn="1">
            <p:ph type="dt" sz="half" idx="10"/>
            <p:custDataLst>
              <p:tags r:id="rId1"/>
            </p:custDataLst>
          </p:nvPr>
        </p:nvSpPr>
        <p:spPr/>
        <p:txBody>
          <a:bodyPr/>
          <a:lstStyle/>
          <a:p>
            <a:fld id="{760FBDFE-C587-4B4C-A407-44438C67B59E}" type="datetimeFigureOut">
              <a:rPr lang="zh-CN" altLang="en-US" smtClean="0"/>
              <a:t>2019/10/19</a:t>
            </a:fld>
            <a:endParaRPr lang="zh-CN" altLang="en-US"/>
          </a:p>
        </p:txBody>
      </p:sp>
      <p:sp>
        <p:nvSpPr>
          <p:cNvPr id="3" name="页脚占位符 2"/>
          <p:cNvSpPr>
            <a:spLocks noGrp="1"/>
          </p:cNvSpPr>
          <p:nvPr userDrawn="1">
            <p:ph type="ftr" sz="quarter" idx="11"/>
            <p:custDataLst>
              <p:tags r:id="rId2"/>
            </p:custDataLst>
          </p:nvPr>
        </p:nvSpPr>
        <p:spPr/>
        <p:txBody>
          <a:bodyPr/>
          <a:lstStyle/>
          <a:p>
            <a:endParaRPr lang="zh-CN" altLang="en-US"/>
          </a:p>
        </p:txBody>
      </p:sp>
      <p:sp>
        <p:nvSpPr>
          <p:cNvPr id="4" name="灯片编号占位符 3"/>
          <p:cNvSpPr>
            <a:spLocks noGrp="1"/>
          </p:cNvSpPr>
          <p:nvPr userDrawn="1">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7058" y="5314380"/>
            <a:ext cx="12199060" cy="1639362"/>
            <a:chOff x="-7058" y="5314380"/>
            <a:chExt cx="12199060" cy="1639362"/>
          </a:xfrm>
        </p:grpSpPr>
        <p:sp>
          <p:nvSpPr>
            <p:cNvPr id="21" name="任意多边形: 形状 20"/>
            <p:cNvSpPr/>
            <p:nvPr userDrawn="1">
              <p:custDataLst>
                <p:tags r:id="rId8"/>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22" name="组合 21"/>
            <p:cNvGrpSpPr/>
            <p:nvPr userDrawn="1">
              <p:custDataLst>
                <p:tags r:id="rId9"/>
              </p:custDataLst>
            </p:nvPr>
          </p:nvGrpSpPr>
          <p:grpSpPr>
            <a:xfrm>
              <a:off x="106194" y="5597913"/>
              <a:ext cx="683113" cy="1260088"/>
              <a:chOff x="5943147" y="5234580"/>
              <a:chExt cx="398462" cy="735013"/>
            </a:xfrm>
          </p:grpSpPr>
          <p:sp>
            <p:nvSpPr>
              <p:cNvPr id="23" name="íşlíḑê"/>
              <p:cNvSpPr/>
              <p:nvPr>
                <p:custDataLst>
                  <p:tags r:id="rId11"/>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ṥļïdè"/>
              <p:cNvSpPr/>
              <p:nvPr>
                <p:custDataLst>
                  <p:tags r:id="rId12"/>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ŝ1ïḓé"/>
              <p:cNvSpPr/>
              <p:nvPr>
                <p:custDataLst>
                  <p:tags r:id="rId13"/>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i$líḍê"/>
              <p:cNvSpPr/>
              <p:nvPr>
                <p:custDataLst>
                  <p:tags r:id="rId14"/>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ïşḷíḋe"/>
              <p:cNvSpPr/>
              <p:nvPr>
                <p:custDataLst>
                  <p:tags r:id="rId15"/>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iṣ1îḍè"/>
              <p:cNvSpPr/>
              <p:nvPr>
                <p:custDataLst>
                  <p:tags r:id="rId16"/>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íṡḻîdé"/>
              <p:cNvSpPr/>
              <p:nvPr>
                <p:custDataLst>
                  <p:tags r:id="rId17"/>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îSliḍé"/>
              <p:cNvSpPr/>
              <p:nvPr>
                <p:custDataLst>
                  <p:tags r:id="rId18"/>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iṣļíďe"/>
              <p:cNvSpPr/>
              <p:nvPr>
                <p:custDataLst>
                  <p:tags r:id="rId19"/>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32" name="图片 31"/>
            <p:cNvPicPr>
              <a:picLocks noChangeAspect="1"/>
            </p:cNvPicPr>
            <p:nvPr userDrawn="1">
              <p:custDataLst>
                <p:tags r:id="rId10"/>
              </p:custDataLst>
            </p:nvPr>
          </p:nvPicPr>
          <p:blipFill>
            <a:blip r:embed="rId21"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grpSp>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t>2019/10/19</a:t>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0" name="任意多边形: 形状 19"/>
          <p:cNvSpPr/>
          <p:nvPr userDrawn="1">
            <p:custDataLst>
              <p:tags r:id="rId1"/>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21" name="组合 20"/>
          <p:cNvGrpSpPr/>
          <p:nvPr userDrawn="1">
            <p:custDataLst>
              <p:tags r:id="rId2"/>
            </p:custDataLst>
          </p:nvPr>
        </p:nvGrpSpPr>
        <p:grpSpPr>
          <a:xfrm>
            <a:off x="106194" y="5597913"/>
            <a:ext cx="683113" cy="1260088"/>
            <a:chOff x="5943147" y="5234580"/>
            <a:chExt cx="398462" cy="735013"/>
          </a:xfrm>
        </p:grpSpPr>
        <p:sp>
          <p:nvSpPr>
            <p:cNvPr id="22" name="íşlíḑê"/>
            <p:cNvSpPr/>
            <p:nvPr>
              <p:custDataLst>
                <p:tags r:id="rId9"/>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ṥļïdè"/>
            <p:cNvSpPr/>
            <p:nvPr>
              <p:custDataLst>
                <p:tags r:id="rId10"/>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îŝ1ïḓé"/>
            <p:cNvSpPr/>
            <p:nvPr>
              <p:custDataLst>
                <p:tags r:id="rId11"/>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i$líḍê"/>
            <p:cNvSpPr/>
            <p:nvPr>
              <p:custDataLst>
                <p:tags r:id="rId12"/>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ïşḷíḋe"/>
            <p:cNvSpPr/>
            <p:nvPr>
              <p:custDataLst>
                <p:tags r:id="rId13"/>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iṣ1îḍè"/>
            <p:cNvSpPr/>
            <p:nvPr>
              <p:custDataLst>
                <p:tags r:id="rId14"/>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íṡḻîdé"/>
            <p:cNvSpPr/>
            <p:nvPr>
              <p:custDataLst>
                <p:tags r:id="rId15"/>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Sliḍé"/>
            <p:cNvSpPr/>
            <p:nvPr>
              <p:custDataLst>
                <p:tags r:id="rId16"/>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ṣļíďe"/>
            <p:cNvSpPr/>
            <p:nvPr>
              <p:custDataLst>
                <p:tags r:id="rId17"/>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31" name="图片 30"/>
          <p:cNvPicPr>
            <a:picLocks noChangeAspect="1"/>
          </p:cNvPicPr>
          <p:nvPr userDrawn="1">
            <p:custDataLst>
              <p:tags r:id="rId3"/>
            </p:custDataLst>
          </p:nvPr>
        </p:nvPicPr>
        <p:blipFill>
          <a:blip r:embed="rId19"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marL="5143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pitchFamily="34" charset="-122"/>
              </a:defRPr>
            </a:lvl1pPr>
            <a:lvl2pPr marL="9715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pitchFamily="34" charset="-122"/>
              </a:defRPr>
            </a:lvl2pPr>
            <a:lvl3pPr marL="14287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pitchFamily="34" charset="-122"/>
              </a:defRPr>
            </a:lvl3pPr>
            <a:lvl4pPr marL="18859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pitchFamily="34" charset="-122"/>
              </a:defRPr>
            </a:lvl4pPr>
            <a:lvl5pPr marL="23431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6"/>
            </p:custDataLst>
          </p:nvPr>
        </p:nvSpPr>
        <p:spPr/>
        <p:txBody>
          <a:bodyPr/>
          <a:lstStyle>
            <a:lvl1pPr>
              <a:lnSpc>
                <a:spcPct val="120000"/>
              </a:lnSpc>
              <a:defRPr/>
            </a:lvl1pPr>
          </a:lstStyle>
          <a:p>
            <a:fld id="{760FBDFE-C587-4B4C-A407-44438C67B59E}" type="datetimeFigureOut">
              <a:rPr lang="zh-CN" altLang="en-US" smtClean="0"/>
              <a:t>2019/10/19</a:t>
            </a:fld>
            <a:endParaRPr lang="zh-CN" altLang="en-US"/>
          </a:p>
        </p:txBody>
      </p:sp>
      <p:sp>
        <p:nvSpPr>
          <p:cNvPr id="5" name="页脚占位符 4"/>
          <p:cNvSpPr>
            <a:spLocks noGrp="1"/>
          </p:cNvSpPr>
          <p:nvPr>
            <p:ph type="ftr" sz="quarter" idx="11"/>
            <p:custDataLst>
              <p:tags r:id="rId7"/>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19" name="任意多边形: 形状 18"/>
          <p:cNvSpPr/>
          <p:nvPr userDrawn="1">
            <p:custDataLst>
              <p:tags r:id="rId1"/>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20" name="组合 19"/>
          <p:cNvGrpSpPr/>
          <p:nvPr userDrawn="1">
            <p:custDataLst>
              <p:tags r:id="rId2"/>
            </p:custDataLst>
          </p:nvPr>
        </p:nvGrpSpPr>
        <p:grpSpPr>
          <a:xfrm>
            <a:off x="106194" y="5597913"/>
            <a:ext cx="683113" cy="1260088"/>
            <a:chOff x="5943147" y="5234580"/>
            <a:chExt cx="398462" cy="735013"/>
          </a:xfrm>
        </p:grpSpPr>
        <p:sp>
          <p:nvSpPr>
            <p:cNvPr id="21" name="íşlíḑê"/>
            <p:cNvSpPr/>
            <p:nvPr>
              <p:custDataLst>
                <p:tags r:id="rId8"/>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ṥļïdè"/>
            <p:cNvSpPr/>
            <p:nvPr>
              <p:custDataLst>
                <p:tags r:id="rId9"/>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îŝ1ïḓé"/>
            <p:cNvSpPr/>
            <p:nvPr>
              <p:custDataLst>
                <p:tags r:id="rId10"/>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líḍê"/>
            <p:cNvSpPr/>
            <p:nvPr>
              <p:custDataLst>
                <p:tags r:id="rId11"/>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ïşḷíḋe"/>
            <p:cNvSpPr/>
            <p:nvPr>
              <p:custDataLst>
                <p:tags r:id="rId12"/>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iṣ1îḍè"/>
            <p:cNvSpPr/>
            <p:nvPr>
              <p:custDataLst>
                <p:tags r:id="rId13"/>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íṡḻîdé"/>
            <p:cNvSpPr/>
            <p:nvPr>
              <p:custDataLst>
                <p:tags r:id="rId14"/>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Sliḍé"/>
            <p:cNvSpPr/>
            <p:nvPr>
              <p:custDataLst>
                <p:tags r:id="rId15"/>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iṣļíďe"/>
            <p:cNvSpPr/>
            <p:nvPr>
              <p:custDataLst>
                <p:tags r:id="rId16"/>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30" name="图片 29"/>
          <p:cNvPicPr>
            <a:picLocks noChangeAspect="1"/>
          </p:cNvPicPr>
          <p:nvPr userDrawn="1">
            <p:custDataLst>
              <p:tags r:id="rId3"/>
            </p:custDataLst>
          </p:nvPr>
        </p:nvPicPr>
        <p:blipFill>
          <a:blip r:embed="rId18"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241" name="任意多边形: 形状 240"/>
          <p:cNvSpPr/>
          <p:nvPr>
            <p:custDataLst>
              <p:tags r:id="rId1"/>
            </p:custDataLst>
          </p:nvPr>
        </p:nvSpPr>
        <p:spPr>
          <a:xfrm>
            <a:off x="-7058" y="3412860"/>
            <a:ext cx="12199060" cy="3445140"/>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37" name="任意多边形: 形状 236"/>
          <p:cNvSpPr/>
          <p:nvPr>
            <p:custDataLst>
              <p:tags r:id="rId2"/>
            </p:custDataLst>
          </p:nvPr>
        </p:nvSpPr>
        <p:spPr>
          <a:xfrm>
            <a:off x="13877958" y="7050811"/>
            <a:ext cx="1765" cy="11422"/>
          </a:xfrm>
          <a:custGeom>
            <a:avLst/>
            <a:gdLst>
              <a:gd name="connsiteX0" fmla="*/ 0 w 1765"/>
              <a:gd name="connsiteY0" fmla="*/ 0 h 11422"/>
              <a:gd name="connsiteX1" fmla="*/ 1649 w 1765"/>
              <a:gd name="connsiteY1" fmla="*/ 7616 h 11422"/>
              <a:gd name="connsiteX2" fmla="*/ 1765 w 1765"/>
              <a:gd name="connsiteY2" fmla="*/ 11422 h 11422"/>
              <a:gd name="connsiteX3" fmla="*/ 0 w 1765"/>
              <a:gd name="connsiteY3" fmla="*/ 11422 h 11422"/>
              <a:gd name="connsiteX4" fmla="*/ 0 w 1765"/>
              <a:gd name="connsiteY4" fmla="*/ 0 h 11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 h="11422">
                <a:moveTo>
                  <a:pt x="0" y="0"/>
                </a:moveTo>
                <a:lnTo>
                  <a:pt x="1649" y="7616"/>
                </a:lnTo>
                <a:lnTo>
                  <a:pt x="1765" y="11422"/>
                </a:lnTo>
                <a:lnTo>
                  <a:pt x="0" y="11422"/>
                </a:lnTo>
                <a:lnTo>
                  <a:pt x="0" y="0"/>
                </a:lnTo>
                <a:close/>
              </a:path>
            </a:pathLst>
          </a:custGeom>
          <a:gradFill>
            <a:gsLst>
              <a:gs pos="0">
                <a:schemeClr val="accent1">
                  <a:lumMod val="75000"/>
                </a:schemeClr>
              </a:gs>
              <a:gs pos="100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 name="日期占位符 1"/>
          <p:cNvSpPr>
            <a:spLocks noGrp="1"/>
          </p:cNvSpPr>
          <p:nvPr>
            <p:ph type="dt" sz="half" idx="19"/>
            <p:custDataLst>
              <p:tags r:id="rId3"/>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2019/10/19</a:t>
            </a:fld>
            <a:endParaRPr lang="zh-CN" altLang="en-US"/>
          </a:p>
        </p:txBody>
      </p:sp>
      <p:sp>
        <p:nvSpPr>
          <p:cNvPr id="3" name="页脚占位符 2"/>
          <p:cNvSpPr>
            <a:spLocks noGrp="1"/>
          </p:cNvSpPr>
          <p:nvPr>
            <p:ph type="ftr" sz="quarter" idx="20"/>
            <p:custDataLst>
              <p:tags r:id="rId4"/>
            </p:custDataLst>
          </p:nvPr>
        </p:nvSpPr>
        <p:spPr/>
        <p:txBody>
          <a:bodyPr/>
          <a:lstStyle>
            <a:lvl1pPr>
              <a:defRPr baseline="0">
                <a:latin typeface="Arial" panose="020B0604020202020204" pitchFamily="34" charset="0"/>
              </a:defRPr>
            </a:lvl1pPr>
          </a:lstStyle>
          <a:p>
            <a:endParaRPr lang="zh-CN" altLang="en-US" dirty="0"/>
          </a:p>
        </p:txBody>
      </p:sp>
      <p:sp>
        <p:nvSpPr>
          <p:cNvPr id="4" name="灯片编号占位符 3"/>
          <p:cNvSpPr>
            <a:spLocks noGrp="1"/>
          </p:cNvSpPr>
          <p:nvPr>
            <p:ph type="sldNum" sz="quarter" idx="21"/>
            <p:custDataLst>
              <p:tags r:id="rId5"/>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pic>
        <p:nvPicPr>
          <p:cNvPr id="6" name="图片 5" descr="图片1"/>
          <p:cNvPicPr>
            <a:picLocks noChangeAspect="1"/>
          </p:cNvPicPr>
          <p:nvPr>
            <p:custDataLst>
              <p:tags r:id="rId6"/>
            </p:custDataLst>
          </p:nvPr>
        </p:nvPicPr>
        <p:blipFill>
          <a:blip r:embed="rId9"/>
          <a:stretch>
            <a:fillRect/>
          </a:stretch>
        </p:blipFill>
        <p:spPr>
          <a:xfrm>
            <a:off x="7818755" y="2994025"/>
            <a:ext cx="3897630" cy="3246755"/>
          </a:xfrm>
          <a:prstGeom prst="rect">
            <a:avLst/>
          </a:prstGeom>
        </p:spPr>
      </p:pic>
      <p:sp>
        <p:nvSpPr>
          <p:cNvPr id="13" name="标题 1"/>
          <p:cNvSpPr>
            <a:spLocks noGrp="1"/>
          </p:cNvSpPr>
          <p:nvPr>
            <p:ph type="ctrTitle" hasCustomPrompt="1"/>
            <p:custDataLst>
              <p:tags r:id="rId7"/>
            </p:custDataLst>
          </p:nvPr>
        </p:nvSpPr>
        <p:spPr>
          <a:xfrm>
            <a:off x="3020320" y="2076530"/>
            <a:ext cx="6151360" cy="2260440"/>
          </a:xfrm>
        </p:spPr>
        <p:txBody>
          <a:bodyPr anchor="ctr">
            <a:normAutofit/>
          </a:bodyPr>
          <a:lstStyle>
            <a:lvl1pPr marL="0" indent="0" algn="ctr">
              <a:buFont typeface="Arial" panose="020B0604020202020204" pitchFamily="34" charset="0"/>
              <a:buNone/>
              <a:defRPr sz="9600" baseline="0">
                <a:solidFill>
                  <a:schemeClr val="accent1"/>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1671483" y="993059"/>
            <a:ext cx="4041059" cy="4041059"/>
          </a:xfrm>
          <a:custGeom>
            <a:avLst/>
            <a:gdLst>
              <a:gd name="connsiteX0" fmla="*/ 55767 w 4041059"/>
              <a:gd name="connsiteY0" fmla="*/ 0 h 4041059"/>
              <a:gd name="connsiteX1" fmla="*/ 3985292 w 4041059"/>
              <a:gd name="connsiteY1" fmla="*/ 0 h 4041059"/>
              <a:gd name="connsiteX2" fmla="*/ 4041059 w 4041059"/>
              <a:gd name="connsiteY2" fmla="*/ 55767 h 4041059"/>
              <a:gd name="connsiteX3" fmla="*/ 4041059 w 4041059"/>
              <a:gd name="connsiteY3" fmla="*/ 3985292 h 4041059"/>
              <a:gd name="connsiteX4" fmla="*/ 3985292 w 4041059"/>
              <a:gd name="connsiteY4" fmla="*/ 4041059 h 4041059"/>
              <a:gd name="connsiteX5" fmla="*/ 55767 w 4041059"/>
              <a:gd name="connsiteY5" fmla="*/ 4041059 h 4041059"/>
              <a:gd name="connsiteX6" fmla="*/ 0 w 4041059"/>
              <a:gd name="connsiteY6" fmla="*/ 3985292 h 4041059"/>
              <a:gd name="connsiteX7" fmla="*/ 0 w 4041059"/>
              <a:gd name="connsiteY7" fmla="*/ 55767 h 4041059"/>
              <a:gd name="connsiteX8" fmla="*/ 55767 w 4041059"/>
              <a:gd name="connsiteY8" fmla="*/ 0 h 40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1059" h="4041059">
                <a:moveTo>
                  <a:pt x="55767" y="0"/>
                </a:moveTo>
                <a:lnTo>
                  <a:pt x="3985292" y="0"/>
                </a:lnTo>
                <a:cubicBezTo>
                  <a:pt x="4016091" y="0"/>
                  <a:pt x="4041059" y="24968"/>
                  <a:pt x="4041059" y="55767"/>
                </a:cubicBezTo>
                <a:lnTo>
                  <a:pt x="4041059" y="3985292"/>
                </a:lnTo>
                <a:cubicBezTo>
                  <a:pt x="4041059" y="4016091"/>
                  <a:pt x="4016091" y="4041059"/>
                  <a:pt x="3985292" y="4041059"/>
                </a:cubicBezTo>
                <a:lnTo>
                  <a:pt x="55767" y="4041059"/>
                </a:lnTo>
                <a:cubicBezTo>
                  <a:pt x="24968" y="4041059"/>
                  <a:pt x="0" y="4016091"/>
                  <a:pt x="0" y="3985292"/>
                </a:cubicBezTo>
                <a:lnTo>
                  <a:pt x="0" y="55767"/>
                </a:lnTo>
                <a:cubicBezTo>
                  <a:pt x="0" y="24968"/>
                  <a:pt x="24968" y="0"/>
                  <a:pt x="55767"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b="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7058" y="5314380"/>
            <a:ext cx="12199060" cy="1639362"/>
            <a:chOff x="-7058" y="5314380"/>
            <a:chExt cx="12199060" cy="1639362"/>
          </a:xfrm>
        </p:grpSpPr>
        <p:sp>
          <p:nvSpPr>
            <p:cNvPr id="10" name="任意多边形: 形状 9"/>
            <p:cNvSpPr/>
            <p:nvPr userDrawn="1">
              <p:custDataLst>
                <p:tags r:id="rId6"/>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11" name="组合 10"/>
            <p:cNvGrpSpPr/>
            <p:nvPr userDrawn="1">
              <p:custDataLst>
                <p:tags r:id="rId7"/>
              </p:custDataLst>
            </p:nvPr>
          </p:nvGrpSpPr>
          <p:grpSpPr>
            <a:xfrm>
              <a:off x="106194" y="5597913"/>
              <a:ext cx="683113" cy="1260088"/>
              <a:chOff x="5943147" y="5234580"/>
              <a:chExt cx="398462" cy="735013"/>
            </a:xfrm>
          </p:grpSpPr>
          <p:sp>
            <p:nvSpPr>
              <p:cNvPr id="13" name="íşlíḑê"/>
              <p:cNvSpPr/>
              <p:nvPr>
                <p:custDataLst>
                  <p:tags r:id="rId9"/>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 name="iṥļïdè"/>
              <p:cNvSpPr/>
              <p:nvPr>
                <p:custDataLst>
                  <p:tags r:id="rId10"/>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îŝ1ïḓé"/>
              <p:cNvSpPr/>
              <p:nvPr>
                <p:custDataLst>
                  <p:tags r:id="rId11"/>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líḍê"/>
              <p:cNvSpPr/>
              <p:nvPr>
                <p:custDataLst>
                  <p:tags r:id="rId12"/>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ïşḷíḋe"/>
              <p:cNvSpPr/>
              <p:nvPr>
                <p:custDataLst>
                  <p:tags r:id="rId13"/>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iṣ1îḍè"/>
              <p:cNvSpPr/>
              <p:nvPr>
                <p:custDataLst>
                  <p:tags r:id="rId14"/>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9" name="íṡḻîdé"/>
              <p:cNvSpPr/>
              <p:nvPr>
                <p:custDataLst>
                  <p:tags r:id="rId15"/>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Sliḍé"/>
              <p:cNvSpPr/>
              <p:nvPr>
                <p:custDataLst>
                  <p:tags r:id="rId16"/>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ṣļíďe"/>
              <p:cNvSpPr/>
              <p:nvPr>
                <p:custDataLst>
                  <p:tags r:id="rId17"/>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12" name="图片 11"/>
            <p:cNvPicPr>
              <a:picLocks noChangeAspect="1"/>
            </p:cNvPicPr>
            <p:nvPr userDrawn="1">
              <p:custDataLst>
                <p:tags r:id="rId8"/>
              </p:custDataLst>
            </p:nvPr>
          </p:nvPicPr>
          <p:blipFill>
            <a:blip r:embed="rId19"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grpSp>
      <p:sp>
        <p:nvSpPr>
          <p:cNvPr id="2" name="标题 1" hidden="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hidden="1"/>
          <p:cNvSpPr>
            <a:spLocks noGrp="1"/>
          </p:cNvSpPr>
          <p:nvPr>
            <p:ph type="dt" sz="half" idx="10"/>
            <p:custDataLst>
              <p:tags r:id="rId3"/>
            </p:custDataLst>
          </p:nvPr>
        </p:nvSpPr>
        <p:spPr/>
        <p:txBody>
          <a:bodyPr/>
          <a:lstStyle/>
          <a:p>
            <a:fld id="{760FBDFE-C587-4B4C-A407-44438C67B59E}" type="datetimeFigureOut">
              <a:rPr lang="zh-CN" altLang="en-US" smtClean="0"/>
              <a:t>2019/10/19</a:t>
            </a:fld>
            <a:endParaRPr lang="zh-CN" altLang="en-US"/>
          </a:p>
        </p:txBody>
      </p:sp>
      <p:sp>
        <p:nvSpPr>
          <p:cNvPr id="4" name="页脚占位符 3" hidden="1"/>
          <p:cNvSpPr>
            <a:spLocks noGrp="1"/>
          </p:cNvSpPr>
          <p:nvPr>
            <p:ph type="ftr" sz="quarter" idx="11"/>
            <p:custDataLst>
              <p:tags r:id="rId4"/>
            </p:custDataLst>
          </p:nvPr>
        </p:nvSpPr>
        <p:spPr/>
        <p:txBody>
          <a:bodyPr/>
          <a:lstStyle/>
          <a:p>
            <a:endParaRPr lang="zh-CN" altLang="en-US" dirty="0"/>
          </a:p>
        </p:txBody>
      </p:sp>
      <p:sp>
        <p:nvSpPr>
          <p:cNvPr id="5" name="灯片编号占位符 4" hidden="1"/>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7058" y="304200"/>
            <a:ext cx="12199060" cy="6649542"/>
            <a:chOff x="-7058" y="304200"/>
            <a:chExt cx="12199060" cy="6649542"/>
          </a:xfrm>
        </p:grpSpPr>
        <p:sp>
          <p:nvSpPr>
            <p:cNvPr id="8" name="矩形 7"/>
            <p:cNvSpPr/>
            <p:nvPr userDrawn="1">
              <p:custDataLst>
                <p:tags r:id="rId7"/>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userDrawn="1"/>
          </p:nvGrpSpPr>
          <p:grpSpPr>
            <a:xfrm>
              <a:off x="-7058" y="5314380"/>
              <a:ext cx="12199060" cy="1639362"/>
              <a:chOff x="-7058" y="5314380"/>
              <a:chExt cx="12199060" cy="1639362"/>
            </a:xfrm>
          </p:grpSpPr>
          <p:sp>
            <p:nvSpPr>
              <p:cNvPr id="11" name="任意多边形: 形状 10"/>
              <p:cNvSpPr/>
              <p:nvPr userDrawn="1">
                <p:custDataLst>
                  <p:tags r:id="rId8"/>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12" name="组合 11"/>
              <p:cNvGrpSpPr/>
              <p:nvPr userDrawn="1">
                <p:custDataLst>
                  <p:tags r:id="rId9"/>
                </p:custDataLst>
              </p:nvPr>
            </p:nvGrpSpPr>
            <p:grpSpPr>
              <a:xfrm>
                <a:off x="106194" y="5597913"/>
                <a:ext cx="683113" cy="1260088"/>
                <a:chOff x="5943147" y="5234580"/>
                <a:chExt cx="398462" cy="735013"/>
              </a:xfrm>
            </p:grpSpPr>
            <p:sp>
              <p:nvSpPr>
                <p:cNvPr id="14" name="íşlíḑê"/>
                <p:cNvSpPr/>
                <p:nvPr>
                  <p:custDataLst>
                    <p:tags r:id="rId11"/>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 name="iṥļïdè"/>
                <p:cNvSpPr/>
                <p:nvPr>
                  <p:custDataLst>
                    <p:tags r:id="rId12"/>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îŝ1ïḓé"/>
                <p:cNvSpPr/>
                <p:nvPr>
                  <p:custDataLst>
                    <p:tags r:id="rId13"/>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i$líḍê"/>
                <p:cNvSpPr/>
                <p:nvPr>
                  <p:custDataLst>
                    <p:tags r:id="rId14"/>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ïşḷíḋe"/>
                <p:cNvSpPr/>
                <p:nvPr>
                  <p:custDataLst>
                    <p:tags r:id="rId15"/>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ṣ1îḍè"/>
                <p:cNvSpPr/>
                <p:nvPr>
                  <p:custDataLst>
                    <p:tags r:id="rId16"/>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0" name="íṡḻîdé"/>
                <p:cNvSpPr/>
                <p:nvPr>
                  <p:custDataLst>
                    <p:tags r:id="rId17"/>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Sliḍé"/>
                <p:cNvSpPr/>
                <p:nvPr>
                  <p:custDataLst>
                    <p:tags r:id="rId18"/>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ṣļíďe"/>
                <p:cNvSpPr/>
                <p:nvPr>
                  <p:custDataLst>
                    <p:tags r:id="rId19"/>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13" name="图片 12"/>
              <p:cNvPicPr>
                <a:picLocks noChangeAspect="1"/>
              </p:cNvPicPr>
              <p:nvPr userDrawn="1">
                <p:custDataLst>
                  <p:tags r:id="rId10"/>
                </p:custDataLst>
              </p:nvPr>
            </p:nvPicPr>
            <p:blipFill>
              <a:blip r:embed="rId21"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grpSp>
      </p:gr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1" name="组合 10"/>
          <p:cNvGrpSpPr/>
          <p:nvPr userDrawn="1">
            <p:custDataLst>
              <p:tags r:id="rId2"/>
            </p:custDataLst>
          </p:nvPr>
        </p:nvGrpSpPr>
        <p:grpSpPr>
          <a:xfrm>
            <a:off x="-7058" y="5314380"/>
            <a:ext cx="12199060" cy="1639362"/>
            <a:chOff x="-7058" y="5314380"/>
            <a:chExt cx="12199060" cy="1639362"/>
          </a:xfrm>
        </p:grpSpPr>
        <p:sp>
          <p:nvSpPr>
            <p:cNvPr id="12" name="任意多边形: 形状 11"/>
            <p:cNvSpPr/>
            <p:nvPr userDrawn="1">
              <p:custDataLst>
                <p:tags r:id="rId9"/>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13" name="组合 12"/>
            <p:cNvGrpSpPr/>
            <p:nvPr userDrawn="1">
              <p:custDataLst>
                <p:tags r:id="rId10"/>
              </p:custDataLst>
            </p:nvPr>
          </p:nvGrpSpPr>
          <p:grpSpPr>
            <a:xfrm>
              <a:off x="106194" y="5597913"/>
              <a:ext cx="683113" cy="1260088"/>
              <a:chOff x="5943147" y="5234580"/>
              <a:chExt cx="398462" cy="735013"/>
            </a:xfrm>
          </p:grpSpPr>
          <p:sp>
            <p:nvSpPr>
              <p:cNvPr id="15" name="íşlíḑê"/>
              <p:cNvSpPr/>
              <p:nvPr>
                <p:custDataLst>
                  <p:tags r:id="rId12"/>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ṥļïdè"/>
              <p:cNvSpPr/>
              <p:nvPr>
                <p:custDataLst>
                  <p:tags r:id="rId13"/>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1ïḓé"/>
              <p:cNvSpPr/>
              <p:nvPr>
                <p:custDataLst>
                  <p:tags r:id="rId14"/>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i$líḍê"/>
              <p:cNvSpPr/>
              <p:nvPr>
                <p:custDataLst>
                  <p:tags r:id="rId15"/>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şḷíḋe"/>
              <p:cNvSpPr/>
              <p:nvPr>
                <p:custDataLst>
                  <p:tags r:id="rId16"/>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iṣ1îḍè"/>
              <p:cNvSpPr/>
              <p:nvPr>
                <p:custDataLst>
                  <p:tags r:id="rId17"/>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íṡḻîdé"/>
              <p:cNvSpPr/>
              <p:nvPr>
                <p:custDataLst>
                  <p:tags r:id="rId18"/>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Sliḍé"/>
              <p:cNvSpPr/>
              <p:nvPr>
                <p:custDataLst>
                  <p:tags r:id="rId19"/>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ṣļíďe"/>
              <p:cNvSpPr/>
              <p:nvPr>
                <p:custDataLst>
                  <p:tags r:id="rId20"/>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14" name="图片 13"/>
            <p:cNvPicPr>
              <a:picLocks noChangeAspect="1"/>
            </p:cNvPicPr>
            <p:nvPr userDrawn="1">
              <p:custDataLst>
                <p:tags r:id="rId11"/>
              </p:custDataLst>
            </p:nvPr>
          </p:nvPicPr>
          <p:blipFill>
            <a:blip r:embed="rId22"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gr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95000"/>
                    <a:lumOff val="5000"/>
                  </a:schemeClr>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95000"/>
                    <a:lumOff val="5000"/>
                  </a:schemeClr>
                </a:solidFill>
                <a:latin typeface="Arial" panose="020B0604020202020204" pitchFamily="34" charset="0"/>
                <a:ea typeface="微软雅黑" panose="020B0503020204020204" pitchFamily="34" charset="-122"/>
              </a:defRPr>
            </a:lvl1pPr>
            <a:lvl2pPr>
              <a:defRPr baseline="0">
                <a:solidFill>
                  <a:schemeClr val="tx1">
                    <a:lumMod val="95000"/>
                    <a:lumOff val="5000"/>
                  </a:schemeClr>
                </a:solidFill>
                <a:latin typeface="Arial" panose="020B0604020202020204" pitchFamily="34" charset="0"/>
                <a:ea typeface="微软雅黑" panose="020B0503020204020204" pitchFamily="34" charset="-122"/>
              </a:defRPr>
            </a:lvl2pPr>
            <a:lvl3pPr>
              <a:defRPr baseline="0">
                <a:solidFill>
                  <a:schemeClr val="tx1">
                    <a:lumMod val="95000"/>
                    <a:lumOff val="5000"/>
                  </a:schemeClr>
                </a:solidFill>
                <a:latin typeface="Arial" panose="020B0604020202020204" pitchFamily="34" charset="0"/>
                <a:ea typeface="微软雅黑" panose="020B0503020204020204" pitchFamily="34" charset="-122"/>
              </a:defRPr>
            </a:lvl3pPr>
            <a:lvl4pPr>
              <a:defRPr baseline="0">
                <a:solidFill>
                  <a:schemeClr val="tx1">
                    <a:lumMod val="95000"/>
                    <a:lumOff val="5000"/>
                  </a:schemeClr>
                </a:solidFill>
                <a:latin typeface="Arial" panose="020B0604020202020204" pitchFamily="34" charset="0"/>
                <a:ea typeface="微软雅黑" panose="020B0503020204020204" pitchFamily="34" charset="-122"/>
              </a:defRPr>
            </a:lvl4pPr>
            <a:lvl5pPr>
              <a:defRPr baseline="0">
                <a:solidFill>
                  <a:schemeClr val="tx1">
                    <a:lumMod val="95000"/>
                    <a:lumOff val="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userDrawn="1">
            <p:custDataLst>
              <p:tags r:id="rId1"/>
            </p:custDataLst>
          </p:nvPr>
        </p:nvGrpSpPr>
        <p:grpSpPr>
          <a:xfrm>
            <a:off x="-7058" y="5314380"/>
            <a:ext cx="12199060" cy="1639362"/>
            <a:chOff x="-7058" y="5314380"/>
            <a:chExt cx="12199060" cy="1639362"/>
          </a:xfrm>
        </p:grpSpPr>
        <p:sp>
          <p:nvSpPr>
            <p:cNvPr id="15" name="任意多边形: 形状 14"/>
            <p:cNvSpPr/>
            <p:nvPr userDrawn="1">
              <p:custDataLst>
                <p:tags r:id="rId9"/>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16" name="组合 15"/>
            <p:cNvGrpSpPr/>
            <p:nvPr userDrawn="1">
              <p:custDataLst>
                <p:tags r:id="rId10"/>
              </p:custDataLst>
            </p:nvPr>
          </p:nvGrpSpPr>
          <p:grpSpPr>
            <a:xfrm>
              <a:off x="106194" y="5597913"/>
              <a:ext cx="683113" cy="1260088"/>
              <a:chOff x="5943147" y="5234580"/>
              <a:chExt cx="398462" cy="735013"/>
            </a:xfrm>
          </p:grpSpPr>
          <p:sp>
            <p:nvSpPr>
              <p:cNvPr id="18" name="íşlíḑê"/>
              <p:cNvSpPr/>
              <p:nvPr>
                <p:custDataLst>
                  <p:tags r:id="rId12"/>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iṥļïdè"/>
              <p:cNvSpPr/>
              <p:nvPr>
                <p:custDataLst>
                  <p:tags r:id="rId13"/>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îŝ1ïḓé"/>
              <p:cNvSpPr/>
              <p:nvPr>
                <p:custDataLst>
                  <p:tags r:id="rId14"/>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i$líḍê"/>
              <p:cNvSpPr/>
              <p:nvPr>
                <p:custDataLst>
                  <p:tags r:id="rId15"/>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ïşḷíḋe"/>
              <p:cNvSpPr/>
              <p:nvPr>
                <p:custDataLst>
                  <p:tags r:id="rId16"/>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ṣ1îḍè"/>
              <p:cNvSpPr/>
              <p:nvPr>
                <p:custDataLst>
                  <p:tags r:id="rId17"/>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4" name="íṡḻîdé"/>
              <p:cNvSpPr/>
              <p:nvPr>
                <p:custDataLst>
                  <p:tags r:id="rId18"/>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5" name="îSliḍé"/>
              <p:cNvSpPr/>
              <p:nvPr>
                <p:custDataLst>
                  <p:tags r:id="rId19"/>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iṣļíďe"/>
              <p:cNvSpPr/>
              <p:nvPr>
                <p:custDataLst>
                  <p:tags r:id="rId20"/>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17" name="图片 16"/>
            <p:cNvPicPr>
              <a:picLocks noChangeAspect="1"/>
            </p:cNvPicPr>
            <p:nvPr userDrawn="1">
              <p:custDataLst>
                <p:tags r:id="rId11"/>
              </p:custDataLst>
            </p:nvPr>
          </p:nvPicPr>
          <p:blipFill>
            <a:blip r:embed="rId22"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grpSp>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95000"/>
                    <a:lumOff val="5000"/>
                  </a:schemeClr>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95000"/>
                    <a:lumOff val="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1" name="组合 10"/>
          <p:cNvGrpSpPr/>
          <p:nvPr userDrawn="1">
            <p:custDataLst>
              <p:tags r:id="rId2"/>
            </p:custDataLst>
          </p:nvPr>
        </p:nvGrpSpPr>
        <p:grpSpPr>
          <a:xfrm>
            <a:off x="-7058" y="5314380"/>
            <a:ext cx="12199060" cy="1639362"/>
            <a:chOff x="-7058" y="5314380"/>
            <a:chExt cx="12199060" cy="1639362"/>
          </a:xfrm>
        </p:grpSpPr>
        <p:sp>
          <p:nvSpPr>
            <p:cNvPr id="12" name="任意多边形: 形状 11"/>
            <p:cNvSpPr/>
            <p:nvPr userDrawn="1">
              <p:custDataLst>
                <p:tags r:id="rId9"/>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13" name="组合 12"/>
            <p:cNvGrpSpPr/>
            <p:nvPr userDrawn="1">
              <p:custDataLst>
                <p:tags r:id="rId10"/>
              </p:custDataLst>
            </p:nvPr>
          </p:nvGrpSpPr>
          <p:grpSpPr>
            <a:xfrm>
              <a:off x="106194" y="5597913"/>
              <a:ext cx="683113" cy="1260088"/>
              <a:chOff x="5943147" y="5234580"/>
              <a:chExt cx="398462" cy="735013"/>
            </a:xfrm>
          </p:grpSpPr>
          <p:sp>
            <p:nvSpPr>
              <p:cNvPr id="15" name="íşlíḑê"/>
              <p:cNvSpPr/>
              <p:nvPr>
                <p:custDataLst>
                  <p:tags r:id="rId12"/>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ṥļïdè"/>
              <p:cNvSpPr/>
              <p:nvPr>
                <p:custDataLst>
                  <p:tags r:id="rId13"/>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1ïḓé"/>
              <p:cNvSpPr/>
              <p:nvPr>
                <p:custDataLst>
                  <p:tags r:id="rId14"/>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i$líḍê"/>
              <p:cNvSpPr/>
              <p:nvPr>
                <p:custDataLst>
                  <p:tags r:id="rId15"/>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şḷíḋe"/>
              <p:cNvSpPr/>
              <p:nvPr>
                <p:custDataLst>
                  <p:tags r:id="rId16"/>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iṣ1îḍè"/>
              <p:cNvSpPr/>
              <p:nvPr>
                <p:custDataLst>
                  <p:tags r:id="rId17"/>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íṡḻîdé"/>
              <p:cNvSpPr/>
              <p:nvPr>
                <p:custDataLst>
                  <p:tags r:id="rId18"/>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Sliḍé"/>
              <p:cNvSpPr/>
              <p:nvPr>
                <p:custDataLst>
                  <p:tags r:id="rId19"/>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ṣļíďe"/>
              <p:cNvSpPr/>
              <p:nvPr>
                <p:custDataLst>
                  <p:tags r:id="rId20"/>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14" name="图片 13"/>
            <p:cNvPicPr>
              <a:picLocks noChangeAspect="1"/>
            </p:cNvPicPr>
            <p:nvPr userDrawn="1">
              <p:custDataLst>
                <p:tags r:id="rId11"/>
              </p:custDataLst>
            </p:nvPr>
          </p:nvPicPr>
          <p:blipFill>
            <a:blip r:embed="rId22"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gr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lumMod val="95000"/>
                    <a:lumOff val="5000"/>
                  </a:schemeClr>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1"/>
            </p:custDataLst>
          </p:nvPr>
        </p:nvGrpSpPr>
        <p:grpSpPr>
          <a:xfrm>
            <a:off x="-7058" y="5314380"/>
            <a:ext cx="12199060" cy="1639362"/>
            <a:chOff x="-7058" y="5314380"/>
            <a:chExt cx="12199060" cy="1639362"/>
          </a:xfrm>
        </p:grpSpPr>
        <p:sp>
          <p:nvSpPr>
            <p:cNvPr id="16" name="任意多边形: 形状 15"/>
            <p:cNvSpPr/>
            <p:nvPr userDrawn="1">
              <p:custDataLst>
                <p:tags r:id="rId11"/>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17" name="组合 16"/>
            <p:cNvGrpSpPr/>
            <p:nvPr userDrawn="1">
              <p:custDataLst>
                <p:tags r:id="rId12"/>
              </p:custDataLst>
            </p:nvPr>
          </p:nvGrpSpPr>
          <p:grpSpPr>
            <a:xfrm>
              <a:off x="106194" y="5597913"/>
              <a:ext cx="683113" cy="1260088"/>
              <a:chOff x="5943147" y="5234580"/>
              <a:chExt cx="398462" cy="735013"/>
            </a:xfrm>
          </p:grpSpPr>
          <p:sp>
            <p:nvSpPr>
              <p:cNvPr id="19" name="íşlíḑê"/>
              <p:cNvSpPr/>
              <p:nvPr>
                <p:custDataLst>
                  <p:tags r:id="rId14"/>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iṥļïdè"/>
              <p:cNvSpPr/>
              <p:nvPr>
                <p:custDataLst>
                  <p:tags r:id="rId15"/>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1" name="îŝ1ïḓé"/>
              <p:cNvSpPr/>
              <p:nvPr>
                <p:custDataLst>
                  <p:tags r:id="rId16"/>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i$líḍê"/>
              <p:cNvSpPr/>
              <p:nvPr>
                <p:custDataLst>
                  <p:tags r:id="rId17"/>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ïşḷíḋe"/>
              <p:cNvSpPr/>
              <p:nvPr>
                <p:custDataLst>
                  <p:tags r:id="rId18"/>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4" name="iṣ1îḍè"/>
              <p:cNvSpPr/>
              <p:nvPr>
                <p:custDataLst>
                  <p:tags r:id="rId19"/>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5" name="íṡḻîdé"/>
              <p:cNvSpPr/>
              <p:nvPr>
                <p:custDataLst>
                  <p:tags r:id="rId20"/>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6" name="îSliḍé"/>
              <p:cNvSpPr/>
              <p:nvPr>
                <p:custDataLst>
                  <p:tags r:id="rId21"/>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7" name="iṣļíďe"/>
              <p:cNvSpPr/>
              <p:nvPr>
                <p:custDataLst>
                  <p:tags r:id="rId22"/>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18" name="图片 17"/>
            <p:cNvPicPr>
              <a:picLocks noChangeAspect="1"/>
            </p:cNvPicPr>
            <p:nvPr userDrawn="1">
              <p:custDataLst>
                <p:tags r:id="rId13"/>
              </p:custDataLst>
            </p:nvPr>
          </p:nvPicPr>
          <p:blipFill>
            <a:blip r:embed="rId24"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grpSp>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95000"/>
                  <a:lumOff val="5000"/>
                </a:schemeClr>
              </a:solidFill>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lumMod val="95000"/>
                    <a:lumOff val="5000"/>
                  </a:schemeClr>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latin typeface="Arial" panose="020B0604020202020204" pitchFamily="34" charset="0"/>
                <a:ea typeface="微软雅黑" panose="020B0503020204020204" pitchFamily="34" charset="-122"/>
              </a:defRPr>
            </a:lvl1pPr>
            <a:lvl2pPr>
              <a:defRPr baseline="0">
                <a:latin typeface="Arial" panose="020B0604020202020204" pitchFamily="34" charset="0"/>
                <a:ea typeface="微软雅黑" panose="020B0503020204020204" pitchFamily="34" charset="-122"/>
              </a:defRPr>
            </a:lvl2pPr>
            <a:lvl3pPr>
              <a:defRPr baseline="0">
                <a:latin typeface="Arial" panose="020B0604020202020204" pitchFamily="34" charset="0"/>
                <a:ea typeface="微软雅黑" panose="020B0503020204020204" pitchFamily="34" charset="-122"/>
              </a:defRPr>
            </a:lvl3pPr>
            <a:lvl4pPr>
              <a:defRPr baseline="0">
                <a:latin typeface="Arial" panose="020B0604020202020204" pitchFamily="34" charset="0"/>
                <a:ea typeface="微软雅黑" panose="020B0503020204020204" pitchFamily="34" charset="-122"/>
              </a:defRPr>
            </a:lvl4pPr>
            <a:lvl5pPr>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6" name="组合 5"/>
          <p:cNvGrpSpPr/>
          <p:nvPr userDrawn="1">
            <p:custDataLst>
              <p:tags r:id="rId2"/>
            </p:custDataLst>
          </p:nvPr>
        </p:nvGrpSpPr>
        <p:grpSpPr>
          <a:xfrm>
            <a:off x="-7058" y="0"/>
            <a:ext cx="12202588" cy="6953742"/>
            <a:chOff x="-7058" y="0"/>
            <a:chExt cx="12202588" cy="6953742"/>
          </a:xfrm>
        </p:grpSpPr>
        <p:grpSp>
          <p:nvGrpSpPr>
            <p:cNvPr id="11" name="组合 10"/>
            <p:cNvGrpSpPr/>
            <p:nvPr userDrawn="1"/>
          </p:nvGrpSpPr>
          <p:grpSpPr>
            <a:xfrm>
              <a:off x="-7058" y="5314380"/>
              <a:ext cx="12199060" cy="1639362"/>
              <a:chOff x="-7058" y="5314380"/>
              <a:chExt cx="12199060" cy="1639362"/>
            </a:xfrm>
          </p:grpSpPr>
          <p:sp>
            <p:nvSpPr>
              <p:cNvPr id="12" name="任意多边形: 形状 11"/>
              <p:cNvSpPr/>
              <p:nvPr userDrawn="1">
                <p:custDataLst>
                  <p:tags r:id="rId9"/>
                </p:custDataLst>
              </p:nvPr>
            </p:nvSpPr>
            <p:spPr>
              <a:xfrm>
                <a:off x="-7058" y="6358418"/>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nvGrpSpPr>
              <p:cNvPr id="13" name="组合 12"/>
              <p:cNvGrpSpPr/>
              <p:nvPr userDrawn="1">
                <p:custDataLst>
                  <p:tags r:id="rId10"/>
                </p:custDataLst>
              </p:nvPr>
            </p:nvGrpSpPr>
            <p:grpSpPr>
              <a:xfrm>
                <a:off x="106194" y="5597913"/>
                <a:ext cx="683113" cy="1260088"/>
                <a:chOff x="5943147" y="5234580"/>
                <a:chExt cx="398462" cy="735013"/>
              </a:xfrm>
            </p:grpSpPr>
            <p:sp>
              <p:nvSpPr>
                <p:cNvPr id="15" name="íşlíḑê"/>
                <p:cNvSpPr/>
                <p:nvPr>
                  <p:custDataLst>
                    <p:tags r:id="rId12"/>
                  </p:custDataLst>
                </p:nvPr>
              </p:nvSpPr>
              <p:spPr bwMode="auto">
                <a:xfrm>
                  <a:off x="6147934" y="5587005"/>
                  <a:ext cx="193675" cy="161925"/>
                </a:xfrm>
                <a:custGeom>
                  <a:avLst/>
                  <a:gdLst>
                    <a:gd name="T0" fmla="*/ 59 w 59"/>
                    <a:gd name="T1" fmla="*/ 6 h 49"/>
                    <a:gd name="T2" fmla="*/ 0 w 59"/>
                    <a:gd name="T3" fmla="*/ 43 h 49"/>
                    <a:gd name="T4" fmla="*/ 59 w 59"/>
                    <a:gd name="T5" fmla="*/ 6 h 49"/>
                  </a:gdLst>
                  <a:ahLst/>
                  <a:cxnLst>
                    <a:cxn ang="0">
                      <a:pos x="T0" y="T1"/>
                    </a:cxn>
                    <a:cxn ang="0">
                      <a:pos x="T2" y="T3"/>
                    </a:cxn>
                    <a:cxn ang="0">
                      <a:pos x="T4" y="T5"/>
                    </a:cxn>
                  </a:cxnLst>
                  <a:rect l="0" t="0" r="r" b="b"/>
                  <a:pathLst>
                    <a:path w="59" h="49">
                      <a:moveTo>
                        <a:pt x="59" y="6"/>
                      </a:moveTo>
                      <a:cubicBezTo>
                        <a:pt x="32" y="0"/>
                        <a:pt x="6" y="17"/>
                        <a:pt x="0" y="43"/>
                      </a:cubicBezTo>
                      <a:cubicBezTo>
                        <a:pt x="27" y="49"/>
                        <a:pt x="53" y="32"/>
                        <a:pt x="59" y="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 name="iṥļïdè"/>
                <p:cNvSpPr/>
                <p:nvPr>
                  <p:custDataLst>
                    <p:tags r:id="rId13"/>
                  </p:custDataLst>
                </p:nvPr>
              </p:nvSpPr>
              <p:spPr bwMode="auto">
                <a:xfrm>
                  <a:off x="5943147" y="5580655"/>
                  <a:ext cx="177800" cy="165100"/>
                </a:xfrm>
                <a:custGeom>
                  <a:avLst/>
                  <a:gdLst>
                    <a:gd name="T0" fmla="*/ 54 w 54"/>
                    <a:gd name="T1" fmla="*/ 46 h 50"/>
                    <a:gd name="T2" fmla="*/ 0 w 54"/>
                    <a:gd name="T3" fmla="*/ 4 h 50"/>
                    <a:gd name="T4" fmla="*/ 54 w 54"/>
                    <a:gd name="T5" fmla="*/ 46 h 50"/>
                  </a:gdLst>
                  <a:ahLst/>
                  <a:cxnLst>
                    <a:cxn ang="0">
                      <a:pos x="T0" y="T1"/>
                    </a:cxn>
                    <a:cxn ang="0">
                      <a:pos x="T2" y="T3"/>
                    </a:cxn>
                    <a:cxn ang="0">
                      <a:pos x="T4" y="T5"/>
                    </a:cxn>
                  </a:cxnLst>
                  <a:rect l="0" t="0" r="r" b="b"/>
                  <a:pathLst>
                    <a:path w="54" h="50">
                      <a:moveTo>
                        <a:pt x="54" y="46"/>
                      </a:moveTo>
                      <a:cubicBezTo>
                        <a:pt x="51" y="20"/>
                        <a:pt x="27" y="0"/>
                        <a:pt x="0" y="4"/>
                      </a:cubicBezTo>
                      <a:cubicBezTo>
                        <a:pt x="3" y="30"/>
                        <a:pt x="28" y="50"/>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7" name="îŝ1ïḓé"/>
                <p:cNvSpPr/>
                <p:nvPr>
                  <p:custDataLst>
                    <p:tags r:id="rId14"/>
                  </p:custDataLst>
                </p:nvPr>
              </p:nvSpPr>
              <p:spPr bwMode="auto">
                <a:xfrm>
                  <a:off x="6147934" y="5393330"/>
                  <a:ext cx="193675" cy="157163"/>
                </a:xfrm>
                <a:custGeom>
                  <a:avLst/>
                  <a:gdLst>
                    <a:gd name="T0" fmla="*/ 59 w 59"/>
                    <a:gd name="T1" fmla="*/ 5 h 48"/>
                    <a:gd name="T2" fmla="*/ 0 w 59"/>
                    <a:gd name="T3" fmla="*/ 43 h 48"/>
                    <a:gd name="T4" fmla="*/ 59 w 59"/>
                    <a:gd name="T5" fmla="*/ 5 h 48"/>
                  </a:gdLst>
                  <a:ahLst/>
                  <a:cxnLst>
                    <a:cxn ang="0">
                      <a:pos x="T0" y="T1"/>
                    </a:cxn>
                    <a:cxn ang="0">
                      <a:pos x="T2" y="T3"/>
                    </a:cxn>
                    <a:cxn ang="0">
                      <a:pos x="T4" y="T5"/>
                    </a:cxn>
                  </a:cxnLst>
                  <a:rect l="0" t="0" r="r" b="b"/>
                  <a:pathLst>
                    <a:path w="59" h="48">
                      <a:moveTo>
                        <a:pt x="59" y="5"/>
                      </a:moveTo>
                      <a:cubicBezTo>
                        <a:pt x="32" y="0"/>
                        <a:pt x="6" y="16"/>
                        <a:pt x="0" y="43"/>
                      </a:cubicBezTo>
                      <a:cubicBezTo>
                        <a:pt x="27" y="48"/>
                        <a:pt x="53" y="32"/>
                        <a:pt x="59" y="5"/>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8" name="i$líḍê"/>
                <p:cNvSpPr/>
                <p:nvPr>
                  <p:custDataLst>
                    <p:tags r:id="rId15"/>
                  </p:custDataLst>
                </p:nvPr>
              </p:nvSpPr>
              <p:spPr bwMode="auto">
                <a:xfrm>
                  <a:off x="6068559" y="5234580"/>
                  <a:ext cx="128588" cy="227013"/>
                </a:xfrm>
                <a:custGeom>
                  <a:avLst/>
                  <a:gdLst>
                    <a:gd name="T0" fmla="*/ 20 w 39"/>
                    <a:gd name="T1" fmla="*/ 0 h 69"/>
                    <a:gd name="T2" fmla="*/ 19 w 39"/>
                    <a:gd name="T3" fmla="*/ 69 h 69"/>
                    <a:gd name="T4" fmla="*/ 20 w 39"/>
                    <a:gd name="T5" fmla="*/ 0 h 69"/>
                  </a:gdLst>
                  <a:ahLst/>
                  <a:cxnLst>
                    <a:cxn ang="0">
                      <a:pos x="T0" y="T1"/>
                    </a:cxn>
                    <a:cxn ang="0">
                      <a:pos x="T2" y="T3"/>
                    </a:cxn>
                    <a:cxn ang="0">
                      <a:pos x="T4" y="T5"/>
                    </a:cxn>
                  </a:cxnLst>
                  <a:rect l="0" t="0" r="r" b="b"/>
                  <a:pathLst>
                    <a:path w="39" h="69">
                      <a:moveTo>
                        <a:pt x="20" y="0"/>
                      </a:moveTo>
                      <a:cubicBezTo>
                        <a:pt x="0" y="19"/>
                        <a:pt x="0" y="50"/>
                        <a:pt x="19" y="69"/>
                      </a:cubicBezTo>
                      <a:cubicBezTo>
                        <a:pt x="39" y="50"/>
                        <a:pt x="39" y="19"/>
                        <a:pt x="20" y="0"/>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9" name="ïşḷíḋe"/>
                <p:cNvSpPr/>
                <p:nvPr>
                  <p:custDataLst>
                    <p:tags r:id="rId16"/>
                  </p:custDataLst>
                </p:nvPr>
              </p:nvSpPr>
              <p:spPr bwMode="auto">
                <a:xfrm>
                  <a:off x="5943147" y="5385392"/>
                  <a:ext cx="177800" cy="161925"/>
                </a:xfrm>
                <a:custGeom>
                  <a:avLst/>
                  <a:gdLst>
                    <a:gd name="T0" fmla="*/ 54 w 54"/>
                    <a:gd name="T1" fmla="*/ 46 h 49"/>
                    <a:gd name="T2" fmla="*/ 0 w 54"/>
                    <a:gd name="T3" fmla="*/ 3 h 49"/>
                    <a:gd name="T4" fmla="*/ 54 w 54"/>
                    <a:gd name="T5" fmla="*/ 46 h 49"/>
                  </a:gdLst>
                  <a:ahLst/>
                  <a:cxnLst>
                    <a:cxn ang="0">
                      <a:pos x="T0" y="T1"/>
                    </a:cxn>
                    <a:cxn ang="0">
                      <a:pos x="T2" y="T3"/>
                    </a:cxn>
                    <a:cxn ang="0">
                      <a:pos x="T4" y="T5"/>
                    </a:cxn>
                  </a:cxnLst>
                  <a:rect l="0" t="0" r="r" b="b"/>
                  <a:pathLst>
                    <a:path w="54" h="49">
                      <a:moveTo>
                        <a:pt x="54" y="46"/>
                      </a:moveTo>
                      <a:cubicBezTo>
                        <a:pt x="51" y="19"/>
                        <a:pt x="27" y="0"/>
                        <a:pt x="0" y="3"/>
                      </a:cubicBezTo>
                      <a:cubicBezTo>
                        <a:pt x="3" y="30"/>
                        <a:pt x="28" y="49"/>
                        <a:pt x="54" y="46"/>
                      </a:cubicBezTo>
                      <a:close/>
                    </a:path>
                  </a:pathLst>
                </a:custGeom>
                <a:solidFill>
                  <a:srgbClr val="AFC6F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0" name="iṣ1îḍè"/>
                <p:cNvSpPr/>
                <p:nvPr>
                  <p:custDataLst>
                    <p:tags r:id="rId17"/>
                  </p:custDataLst>
                </p:nvPr>
              </p:nvSpPr>
              <p:spPr bwMode="auto">
                <a:xfrm>
                  <a:off x="6130472" y="5363167"/>
                  <a:ext cx="3175" cy="566738"/>
                </a:xfrm>
                <a:prstGeom prst="rect">
                  <a:avLst/>
                </a:prstGeom>
                <a:solidFill>
                  <a:srgbClr val="07289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1" name="íṡḻîdé"/>
                <p:cNvSpPr/>
                <p:nvPr>
                  <p:custDataLst>
                    <p:tags r:id="rId18"/>
                  </p:custDataLst>
                </p:nvPr>
              </p:nvSpPr>
              <p:spPr bwMode="auto">
                <a:xfrm>
                  <a:off x="6032047" y="5455242"/>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4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4"/>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îSliḍé"/>
                <p:cNvSpPr/>
                <p:nvPr>
                  <p:custDataLst>
                    <p:tags r:id="rId19"/>
                  </p:custDataLst>
                </p:nvPr>
              </p:nvSpPr>
              <p:spPr bwMode="auto">
                <a:xfrm>
                  <a:off x="6032047" y="5656855"/>
                  <a:ext cx="223838" cy="92075"/>
                </a:xfrm>
                <a:custGeom>
                  <a:avLst/>
                  <a:gdLst>
                    <a:gd name="T0" fmla="*/ 62 w 141"/>
                    <a:gd name="T1" fmla="*/ 58 h 58"/>
                    <a:gd name="T2" fmla="*/ 0 w 141"/>
                    <a:gd name="T3" fmla="*/ 6 h 58"/>
                    <a:gd name="T4" fmla="*/ 2 w 141"/>
                    <a:gd name="T5" fmla="*/ 2 h 58"/>
                    <a:gd name="T6" fmla="*/ 64 w 141"/>
                    <a:gd name="T7" fmla="*/ 54 h 58"/>
                    <a:gd name="T8" fmla="*/ 139 w 141"/>
                    <a:gd name="T9" fmla="*/ 0 h 58"/>
                    <a:gd name="T10" fmla="*/ 141 w 141"/>
                    <a:gd name="T11" fmla="*/ 2 h 58"/>
                    <a:gd name="T12" fmla="*/ 62 w 14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41" h="58">
                      <a:moveTo>
                        <a:pt x="62" y="58"/>
                      </a:moveTo>
                      <a:lnTo>
                        <a:pt x="0" y="6"/>
                      </a:lnTo>
                      <a:lnTo>
                        <a:pt x="2" y="2"/>
                      </a:lnTo>
                      <a:lnTo>
                        <a:pt x="64" y="54"/>
                      </a:lnTo>
                      <a:lnTo>
                        <a:pt x="139" y="0"/>
                      </a:lnTo>
                      <a:lnTo>
                        <a:pt x="141" y="2"/>
                      </a:lnTo>
                      <a:lnTo>
                        <a:pt x="62" y="58"/>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iṣļíďe"/>
                <p:cNvSpPr/>
                <p:nvPr>
                  <p:custDataLst>
                    <p:tags r:id="rId20"/>
                  </p:custDataLst>
                </p:nvPr>
              </p:nvSpPr>
              <p:spPr bwMode="auto">
                <a:xfrm>
                  <a:off x="5943147" y="5850530"/>
                  <a:ext cx="352425" cy="119063"/>
                </a:xfrm>
                <a:custGeom>
                  <a:avLst/>
                  <a:gdLst>
                    <a:gd name="T0" fmla="*/ 0 w 107"/>
                    <a:gd name="T1" fmla="*/ 35 h 36"/>
                    <a:gd name="T2" fmla="*/ 11 w 107"/>
                    <a:gd name="T3" fmla="*/ 19 h 36"/>
                    <a:gd name="T4" fmla="*/ 30 w 107"/>
                    <a:gd name="T5" fmla="*/ 24 h 36"/>
                    <a:gd name="T6" fmla="*/ 38 w 107"/>
                    <a:gd name="T7" fmla="*/ 9 h 36"/>
                    <a:gd name="T8" fmla="*/ 52 w 107"/>
                    <a:gd name="T9" fmla="*/ 1 h 36"/>
                    <a:gd name="T10" fmla="*/ 73 w 107"/>
                    <a:gd name="T11" fmla="*/ 13 h 36"/>
                    <a:gd name="T12" fmla="*/ 99 w 107"/>
                    <a:gd name="T13" fmla="*/ 9 h 36"/>
                    <a:gd name="T14" fmla="*/ 106 w 107"/>
                    <a:gd name="T15" fmla="*/ 36 h 36"/>
                    <a:gd name="T16" fmla="*/ 0 w 107"/>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36">
                      <a:moveTo>
                        <a:pt x="0" y="35"/>
                      </a:moveTo>
                      <a:cubicBezTo>
                        <a:pt x="0" y="28"/>
                        <a:pt x="5" y="22"/>
                        <a:pt x="11" y="19"/>
                      </a:cubicBezTo>
                      <a:cubicBezTo>
                        <a:pt x="18" y="17"/>
                        <a:pt x="25" y="19"/>
                        <a:pt x="30" y="24"/>
                      </a:cubicBezTo>
                      <a:cubicBezTo>
                        <a:pt x="32" y="19"/>
                        <a:pt x="34" y="14"/>
                        <a:pt x="38" y="9"/>
                      </a:cubicBezTo>
                      <a:cubicBezTo>
                        <a:pt x="41" y="5"/>
                        <a:pt x="46" y="1"/>
                        <a:pt x="52" y="1"/>
                      </a:cubicBezTo>
                      <a:cubicBezTo>
                        <a:pt x="60" y="0"/>
                        <a:pt x="68" y="6"/>
                        <a:pt x="73" y="13"/>
                      </a:cubicBezTo>
                      <a:cubicBezTo>
                        <a:pt x="79" y="5"/>
                        <a:pt x="91" y="3"/>
                        <a:pt x="99" y="9"/>
                      </a:cubicBezTo>
                      <a:cubicBezTo>
                        <a:pt x="106" y="16"/>
                        <a:pt x="107" y="26"/>
                        <a:pt x="106" y="36"/>
                      </a:cubicBezTo>
                      <a:lnTo>
                        <a:pt x="0" y="35"/>
                      </a:lnTo>
                      <a:close/>
                    </a:path>
                  </a:pathLst>
                </a:custGeom>
                <a:solidFill>
                  <a:srgbClr val="0728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pic>
            <p:nvPicPr>
              <p:cNvPr id="14" name="图片 13"/>
              <p:cNvPicPr>
                <a:picLocks noChangeAspect="1"/>
              </p:cNvPicPr>
              <p:nvPr userDrawn="1">
                <p:custDataLst>
                  <p:tags r:id="rId11"/>
                </p:custDataLst>
              </p:nvPr>
            </p:nvPicPr>
            <p:blipFill>
              <a:blip r:embed="rId22" cstate="print">
                <a:extLst>
                  <a:ext uri="{28A0092B-C50C-407E-A947-70E740481C1C}">
                    <a14:useLocalDpi xmlns:a14="http://schemas.microsoft.com/office/drawing/2010/main" val="0"/>
                  </a:ext>
                </a:extLst>
              </a:blip>
              <a:srcRect/>
              <a:stretch>
                <a:fillRect/>
              </a:stretch>
            </p:blipFill>
            <p:spPr>
              <a:xfrm>
                <a:off x="10875797" y="5314380"/>
                <a:ext cx="1292545" cy="1639362"/>
              </a:xfrm>
              <a:custGeom>
                <a:avLst/>
                <a:gdLst>
                  <a:gd name="connsiteX0" fmla="*/ 220881 w 1292545"/>
                  <a:gd name="connsiteY0" fmla="*/ 233433 h 1639362"/>
                  <a:gd name="connsiteX1" fmla="*/ 220881 w 1292545"/>
                  <a:gd name="connsiteY1" fmla="*/ 476868 h 1639362"/>
                  <a:gd name="connsiteX2" fmla="*/ 624052 w 1292545"/>
                  <a:gd name="connsiteY2" fmla="*/ 476868 h 1639362"/>
                  <a:gd name="connsiteX3" fmla="*/ 624052 w 1292545"/>
                  <a:gd name="connsiteY3" fmla="*/ 233433 h 1639362"/>
                  <a:gd name="connsiteX4" fmla="*/ 0 w 1292545"/>
                  <a:gd name="connsiteY4" fmla="*/ 0 h 1639362"/>
                  <a:gd name="connsiteX5" fmla="*/ 1292545 w 1292545"/>
                  <a:gd name="connsiteY5" fmla="*/ 0 h 1639362"/>
                  <a:gd name="connsiteX6" fmla="*/ 1292545 w 1292545"/>
                  <a:gd name="connsiteY6" fmla="*/ 1639362 h 1639362"/>
                  <a:gd name="connsiteX7" fmla="*/ 0 w 1292545"/>
                  <a:gd name="connsiteY7" fmla="*/ 1639362 h 163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545" h="1639362">
                    <a:moveTo>
                      <a:pt x="220881" y="233433"/>
                    </a:moveTo>
                    <a:lnTo>
                      <a:pt x="220881" y="476868"/>
                    </a:lnTo>
                    <a:lnTo>
                      <a:pt x="624052" y="476868"/>
                    </a:lnTo>
                    <a:lnTo>
                      <a:pt x="624052" y="233433"/>
                    </a:lnTo>
                    <a:close/>
                    <a:moveTo>
                      <a:pt x="0" y="0"/>
                    </a:moveTo>
                    <a:lnTo>
                      <a:pt x="1292545" y="0"/>
                    </a:lnTo>
                    <a:lnTo>
                      <a:pt x="1292545" y="1639362"/>
                    </a:lnTo>
                    <a:lnTo>
                      <a:pt x="0" y="1639362"/>
                    </a:lnTo>
                    <a:close/>
                  </a:path>
                </a:pathLst>
              </a:custGeom>
            </p:spPr>
          </p:pic>
        </p:grpSp>
        <p:sp>
          <p:nvSpPr>
            <p:cNvPr id="24" name="任意多边形: 形状 23"/>
            <p:cNvSpPr/>
            <p:nvPr userDrawn="1">
              <p:custDataLst>
                <p:tags r:id="rId8"/>
              </p:custDataLst>
            </p:nvPr>
          </p:nvSpPr>
          <p:spPr>
            <a:xfrm rot="10800000">
              <a:off x="-3530" y="0"/>
              <a:ext cx="12199060" cy="499582"/>
            </a:xfrm>
            <a:custGeom>
              <a:avLst/>
              <a:gdLst>
                <a:gd name="connsiteX0" fmla="*/ 0 w 12199060"/>
                <a:gd name="connsiteY0" fmla="*/ 0 h 3445140"/>
                <a:gd name="connsiteX1" fmla="*/ 81479 w 12199060"/>
                <a:gd name="connsiteY1" fmla="*/ 66096 h 3445140"/>
                <a:gd name="connsiteX2" fmla="*/ 433862 w 12199060"/>
                <a:gd name="connsiteY2" fmla="*/ 435402 h 3445140"/>
                <a:gd name="connsiteX3" fmla="*/ 903503 w 12199060"/>
                <a:gd name="connsiteY3" fmla="*/ 1161117 h 3445140"/>
                <a:gd name="connsiteX4" fmla="*/ 1467072 w 12199060"/>
                <a:gd name="connsiteY4" fmla="*/ 1611060 h 3445140"/>
                <a:gd name="connsiteX5" fmla="*/ 2484627 w 12199060"/>
                <a:gd name="connsiteY5" fmla="*/ 1930374 h 3445140"/>
                <a:gd name="connsiteX6" fmla="*/ 4159679 w 12199060"/>
                <a:gd name="connsiteY6" fmla="*/ 2133574 h 3445140"/>
                <a:gd name="connsiteX7" fmla="*/ 6100862 w 12199060"/>
                <a:gd name="connsiteY7" fmla="*/ 1973917 h 3445140"/>
                <a:gd name="connsiteX8" fmla="*/ 7462821 w 12199060"/>
                <a:gd name="connsiteY8" fmla="*/ 1698145 h 3445140"/>
                <a:gd name="connsiteX9" fmla="*/ 8793469 w 12199060"/>
                <a:gd name="connsiteY9" fmla="*/ 1465917 h 3445140"/>
                <a:gd name="connsiteX10" fmla="*/ 10139773 w 12199060"/>
                <a:gd name="connsiteY10" fmla="*/ 1683631 h 3445140"/>
                <a:gd name="connsiteX11" fmla="*/ 11298221 w 12199060"/>
                <a:gd name="connsiteY11" fmla="*/ 2075517 h 3445140"/>
                <a:gd name="connsiteX12" fmla="*/ 11987027 w 12199060"/>
                <a:gd name="connsiteY12" fmla="*/ 2206145 h 3445140"/>
                <a:gd name="connsiteX13" fmla="*/ 12103565 w 12199060"/>
                <a:gd name="connsiteY13" fmla="*/ 2201212 h 3445140"/>
                <a:gd name="connsiteX14" fmla="*/ 12199060 w 12199060"/>
                <a:gd name="connsiteY14" fmla="*/ 2183178 h 3445140"/>
                <a:gd name="connsiteX15" fmla="*/ 12199060 w 12199060"/>
                <a:gd name="connsiteY15" fmla="*/ 3445140 h 3445140"/>
                <a:gd name="connsiteX16" fmla="*/ 0 w 12199060"/>
                <a:gd name="connsiteY16" fmla="*/ 3445140 h 3445140"/>
                <a:gd name="connsiteX17" fmla="*/ 0 w 12199060"/>
                <a:gd name="connsiteY17" fmla="*/ 0 h 344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9060" h="3445140">
                  <a:moveTo>
                    <a:pt x="0" y="0"/>
                  </a:moveTo>
                  <a:lnTo>
                    <a:pt x="81479" y="66096"/>
                  </a:lnTo>
                  <a:cubicBezTo>
                    <a:pt x="213718" y="179512"/>
                    <a:pt x="319713" y="300843"/>
                    <a:pt x="433862" y="435402"/>
                  </a:cubicBezTo>
                  <a:cubicBezTo>
                    <a:pt x="616500" y="650697"/>
                    <a:pt x="731302" y="965174"/>
                    <a:pt x="903503" y="1161117"/>
                  </a:cubicBezTo>
                  <a:cubicBezTo>
                    <a:pt x="1075705" y="1357060"/>
                    <a:pt x="1203551" y="1482850"/>
                    <a:pt x="1467072" y="1611060"/>
                  </a:cubicBezTo>
                  <a:cubicBezTo>
                    <a:pt x="1730593" y="1739270"/>
                    <a:pt x="2035860" y="1843288"/>
                    <a:pt x="2484627" y="1930374"/>
                  </a:cubicBezTo>
                  <a:cubicBezTo>
                    <a:pt x="2933395" y="2017460"/>
                    <a:pt x="3556974" y="2126317"/>
                    <a:pt x="4159679" y="2133574"/>
                  </a:cubicBezTo>
                  <a:cubicBezTo>
                    <a:pt x="4762385" y="2140831"/>
                    <a:pt x="5550339" y="2046489"/>
                    <a:pt x="6100862" y="1973917"/>
                  </a:cubicBezTo>
                  <a:cubicBezTo>
                    <a:pt x="6651386" y="1901345"/>
                    <a:pt x="7014053" y="1782812"/>
                    <a:pt x="7462821" y="1698145"/>
                  </a:cubicBezTo>
                  <a:cubicBezTo>
                    <a:pt x="7911588" y="1613478"/>
                    <a:pt x="8347311" y="1468336"/>
                    <a:pt x="8793469" y="1465917"/>
                  </a:cubicBezTo>
                  <a:cubicBezTo>
                    <a:pt x="9239628" y="1463498"/>
                    <a:pt x="9722314" y="1582031"/>
                    <a:pt x="10139773" y="1683631"/>
                  </a:cubicBezTo>
                  <a:cubicBezTo>
                    <a:pt x="10557231" y="1785231"/>
                    <a:pt x="10990345" y="1988431"/>
                    <a:pt x="11298221" y="2075517"/>
                  </a:cubicBezTo>
                  <a:cubicBezTo>
                    <a:pt x="11606097" y="2162603"/>
                    <a:pt x="11707852" y="2181955"/>
                    <a:pt x="11987027" y="2206145"/>
                  </a:cubicBezTo>
                  <a:cubicBezTo>
                    <a:pt x="12021924" y="2209169"/>
                    <a:pt x="12061224" y="2206901"/>
                    <a:pt x="12103565" y="2201212"/>
                  </a:cubicBezTo>
                  <a:lnTo>
                    <a:pt x="12199060" y="2183178"/>
                  </a:lnTo>
                  <a:lnTo>
                    <a:pt x="12199060" y="3445140"/>
                  </a:lnTo>
                  <a:lnTo>
                    <a:pt x="0" y="3445140"/>
                  </a:lnTo>
                  <a:lnTo>
                    <a:pt x="0" y="0"/>
                  </a:lnTo>
                  <a:close/>
                </a:path>
              </a:pathLst>
            </a:custGeom>
            <a:gradFill>
              <a:gsLst>
                <a:gs pos="0">
                  <a:schemeClr val="accent1"/>
                </a:gs>
                <a:gs pos="100000">
                  <a:schemeClr val="accent2"/>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gr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1078" name="直角三角形 1077"/>
          <p:cNvSpPr/>
          <p:nvPr>
            <p:custDataLst>
              <p:tags r:id="rId1"/>
            </p:custDataLst>
          </p:nvPr>
        </p:nvSpPr>
        <p:spPr>
          <a:xfrm>
            <a:off x="-2547" y="3033234"/>
            <a:ext cx="1817846" cy="3824766"/>
          </a:xfrm>
          <a:prstGeom prst="rtTriangle">
            <a:avLst/>
          </a:prstGeom>
          <a:gradFill>
            <a:gsLst>
              <a:gs pos="100000">
                <a:schemeClr val="accent1">
                  <a:lumMod val="40000"/>
                  <a:lumOff val="60000"/>
                </a:schemeClr>
              </a:gs>
              <a:gs pos="0">
                <a:schemeClr val="accent2">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3" name="平行四边形 2"/>
          <p:cNvSpPr/>
          <p:nvPr>
            <p:custDataLst>
              <p:tags r:id="rId2"/>
            </p:custDataLst>
          </p:nvPr>
        </p:nvSpPr>
        <p:spPr>
          <a:xfrm flipH="1">
            <a:off x="3310421" y="-5018"/>
            <a:ext cx="6153237" cy="6863017"/>
          </a:xfrm>
          <a:prstGeom prst="parallelogram">
            <a:avLst>
              <a:gd name="adj" fmla="val 65069"/>
            </a:avLst>
          </a:prstGeom>
          <a:gradFill>
            <a:gsLst>
              <a:gs pos="0">
                <a:schemeClr val="accent1"/>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grpSp>
        <p:nvGrpSpPr>
          <p:cNvPr id="993" name="e5c94eb9-7a67-4209-93fb-bec0ed6dda1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a:off x="225399" y="1028700"/>
            <a:ext cx="6571483" cy="5496865"/>
            <a:chOff x="3324225" y="1243013"/>
            <a:chExt cx="5537200" cy="4600575"/>
          </a:xfrm>
        </p:grpSpPr>
        <p:sp>
          <p:nvSpPr>
            <p:cNvPr id="994" name="ï$ļíḍê"/>
            <p:cNvSpPr/>
            <p:nvPr>
              <p:custDataLst>
                <p:tags r:id="rId13"/>
              </p:custDataLst>
            </p:nvPr>
          </p:nvSpPr>
          <p:spPr bwMode="auto">
            <a:xfrm>
              <a:off x="3324225" y="5126038"/>
              <a:ext cx="5537200" cy="717550"/>
            </a:xfrm>
            <a:custGeom>
              <a:avLst/>
              <a:gdLst>
                <a:gd name="T0" fmla="*/ 1872 w 1872"/>
                <a:gd name="T1" fmla="*/ 78 h 243"/>
                <a:gd name="T2" fmla="*/ 935 w 1872"/>
                <a:gd name="T3" fmla="*/ 243 h 243"/>
                <a:gd name="T4" fmla="*/ 0 w 1872"/>
                <a:gd name="T5" fmla="*/ 78 h 243"/>
                <a:gd name="T6" fmla="*/ 936 w 1872"/>
                <a:gd name="T7" fmla="*/ 0 h 243"/>
                <a:gd name="T8" fmla="*/ 1872 w 1872"/>
                <a:gd name="T9" fmla="*/ 78 h 243"/>
              </a:gdLst>
              <a:ahLst/>
              <a:cxnLst>
                <a:cxn ang="0">
                  <a:pos x="T0" y="T1"/>
                </a:cxn>
                <a:cxn ang="0">
                  <a:pos x="T2" y="T3"/>
                </a:cxn>
                <a:cxn ang="0">
                  <a:pos x="T4" y="T5"/>
                </a:cxn>
                <a:cxn ang="0">
                  <a:pos x="T6" y="T7"/>
                </a:cxn>
                <a:cxn ang="0">
                  <a:pos x="T8" y="T9"/>
                </a:cxn>
              </a:cxnLst>
              <a:rect l="0" t="0" r="r" b="b"/>
              <a:pathLst>
                <a:path w="1872" h="243">
                  <a:moveTo>
                    <a:pt x="1872" y="78"/>
                  </a:moveTo>
                  <a:cubicBezTo>
                    <a:pt x="1872" y="121"/>
                    <a:pt x="1452" y="243"/>
                    <a:pt x="935" y="243"/>
                  </a:cubicBezTo>
                  <a:cubicBezTo>
                    <a:pt x="418" y="243"/>
                    <a:pt x="0" y="121"/>
                    <a:pt x="0" y="78"/>
                  </a:cubicBezTo>
                  <a:cubicBezTo>
                    <a:pt x="0" y="35"/>
                    <a:pt x="419" y="0"/>
                    <a:pt x="936" y="0"/>
                  </a:cubicBezTo>
                  <a:cubicBezTo>
                    <a:pt x="1453" y="0"/>
                    <a:pt x="1872" y="35"/>
                    <a:pt x="1872" y="78"/>
                  </a:cubicBezTo>
                  <a:close/>
                </a:path>
              </a:pathLst>
            </a:custGeom>
            <a:solidFill>
              <a:srgbClr val="F2F1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995" name="îś1îḓê"/>
            <p:cNvSpPr/>
            <p:nvPr>
              <p:custDataLst>
                <p:tags r:id="rId14"/>
              </p:custDataLst>
            </p:nvPr>
          </p:nvSpPr>
          <p:spPr bwMode="auto">
            <a:xfrm>
              <a:off x="4297363" y="5133976"/>
              <a:ext cx="2973388" cy="377825"/>
            </a:xfrm>
            <a:custGeom>
              <a:avLst/>
              <a:gdLst>
                <a:gd name="T0" fmla="*/ 534 w 1005"/>
                <a:gd name="T1" fmla="*/ 42 h 128"/>
                <a:gd name="T2" fmla="*/ 242 w 1005"/>
                <a:gd name="T3" fmla="*/ 42 h 128"/>
                <a:gd name="T4" fmla="*/ 119 w 1005"/>
                <a:gd name="T5" fmla="*/ 49 h 128"/>
                <a:gd name="T6" fmla="*/ 50 w 1005"/>
                <a:gd name="T7" fmla="*/ 58 h 128"/>
                <a:gd name="T8" fmla="*/ 14 w 1005"/>
                <a:gd name="T9" fmla="*/ 96 h 128"/>
                <a:gd name="T10" fmla="*/ 69 w 1005"/>
                <a:gd name="T11" fmla="*/ 120 h 128"/>
                <a:gd name="T12" fmla="*/ 206 w 1005"/>
                <a:gd name="T13" fmla="*/ 127 h 128"/>
                <a:gd name="T14" fmla="*/ 339 w 1005"/>
                <a:gd name="T15" fmla="*/ 127 h 128"/>
                <a:gd name="T16" fmla="*/ 486 w 1005"/>
                <a:gd name="T17" fmla="*/ 118 h 128"/>
                <a:gd name="T18" fmla="*/ 776 w 1005"/>
                <a:gd name="T19" fmla="*/ 91 h 128"/>
                <a:gd name="T20" fmla="*/ 993 w 1005"/>
                <a:gd name="T21" fmla="*/ 39 h 128"/>
                <a:gd name="T22" fmla="*/ 916 w 1005"/>
                <a:gd name="T23" fmla="*/ 2 h 128"/>
                <a:gd name="T24" fmla="*/ 857 w 1005"/>
                <a:gd name="T25" fmla="*/ 0 h 128"/>
                <a:gd name="T26" fmla="*/ 810 w 1005"/>
                <a:gd name="T27" fmla="*/ 18 h 128"/>
                <a:gd name="T28" fmla="*/ 534 w 1005"/>
                <a:gd name="T29" fmla="*/ 4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5" h="128">
                  <a:moveTo>
                    <a:pt x="534" y="42"/>
                  </a:moveTo>
                  <a:cubicBezTo>
                    <a:pt x="437" y="41"/>
                    <a:pt x="340" y="39"/>
                    <a:pt x="242" y="42"/>
                  </a:cubicBezTo>
                  <a:cubicBezTo>
                    <a:pt x="201" y="43"/>
                    <a:pt x="160" y="47"/>
                    <a:pt x="119" y="49"/>
                  </a:cubicBezTo>
                  <a:cubicBezTo>
                    <a:pt x="96" y="51"/>
                    <a:pt x="73" y="52"/>
                    <a:pt x="50" y="58"/>
                  </a:cubicBezTo>
                  <a:cubicBezTo>
                    <a:pt x="35" y="62"/>
                    <a:pt x="0" y="73"/>
                    <a:pt x="14" y="96"/>
                  </a:cubicBezTo>
                  <a:cubicBezTo>
                    <a:pt x="24" y="112"/>
                    <a:pt x="51" y="117"/>
                    <a:pt x="69" y="120"/>
                  </a:cubicBezTo>
                  <a:cubicBezTo>
                    <a:pt x="114" y="128"/>
                    <a:pt x="160" y="127"/>
                    <a:pt x="206" y="127"/>
                  </a:cubicBezTo>
                  <a:cubicBezTo>
                    <a:pt x="251" y="127"/>
                    <a:pt x="295" y="128"/>
                    <a:pt x="339" y="127"/>
                  </a:cubicBezTo>
                  <a:cubicBezTo>
                    <a:pt x="388" y="125"/>
                    <a:pt x="437" y="122"/>
                    <a:pt x="486" y="118"/>
                  </a:cubicBezTo>
                  <a:cubicBezTo>
                    <a:pt x="582" y="111"/>
                    <a:pt x="679" y="94"/>
                    <a:pt x="776" y="91"/>
                  </a:cubicBezTo>
                  <a:cubicBezTo>
                    <a:pt x="976" y="84"/>
                    <a:pt x="1005" y="45"/>
                    <a:pt x="993" y="39"/>
                  </a:cubicBezTo>
                  <a:cubicBezTo>
                    <a:pt x="975" y="30"/>
                    <a:pt x="936" y="7"/>
                    <a:pt x="916" y="2"/>
                  </a:cubicBezTo>
                  <a:cubicBezTo>
                    <a:pt x="897" y="1"/>
                    <a:pt x="877" y="1"/>
                    <a:pt x="857" y="0"/>
                  </a:cubicBezTo>
                  <a:cubicBezTo>
                    <a:pt x="841" y="6"/>
                    <a:pt x="826" y="13"/>
                    <a:pt x="810" y="18"/>
                  </a:cubicBezTo>
                  <a:cubicBezTo>
                    <a:pt x="721" y="49"/>
                    <a:pt x="627" y="44"/>
                    <a:pt x="534" y="42"/>
                  </a:cubicBezTo>
                  <a:close/>
                </a:path>
              </a:pathLst>
            </a:custGeom>
            <a:solidFill>
              <a:srgbClr val="E6E5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996" name="iSḻídé"/>
            <p:cNvSpPr/>
            <p:nvPr>
              <p:custDataLst>
                <p:tags r:id="rId15"/>
              </p:custDataLst>
            </p:nvPr>
          </p:nvSpPr>
          <p:spPr bwMode="auto">
            <a:xfrm>
              <a:off x="4746625" y="2687638"/>
              <a:ext cx="355600" cy="709613"/>
            </a:xfrm>
            <a:custGeom>
              <a:avLst/>
              <a:gdLst>
                <a:gd name="T0" fmla="*/ 62 w 120"/>
                <a:gd name="T1" fmla="*/ 237 h 240"/>
                <a:gd name="T2" fmla="*/ 98 w 120"/>
                <a:gd name="T3" fmla="*/ 0 h 240"/>
                <a:gd name="T4" fmla="*/ 82 w 120"/>
                <a:gd name="T5" fmla="*/ 4 h 240"/>
                <a:gd name="T6" fmla="*/ 65 w 120"/>
                <a:gd name="T7" fmla="*/ 161 h 240"/>
                <a:gd name="T8" fmla="*/ 0 w 120"/>
                <a:gd name="T9" fmla="*/ 236 h 240"/>
                <a:gd name="T10" fmla="*/ 62 w 120"/>
                <a:gd name="T11" fmla="*/ 237 h 240"/>
              </a:gdLst>
              <a:ahLst/>
              <a:cxnLst>
                <a:cxn ang="0">
                  <a:pos x="T0" y="T1"/>
                </a:cxn>
                <a:cxn ang="0">
                  <a:pos x="T2" y="T3"/>
                </a:cxn>
                <a:cxn ang="0">
                  <a:pos x="T4" y="T5"/>
                </a:cxn>
                <a:cxn ang="0">
                  <a:pos x="T6" y="T7"/>
                </a:cxn>
                <a:cxn ang="0">
                  <a:pos x="T8" y="T9"/>
                </a:cxn>
                <a:cxn ang="0">
                  <a:pos x="T10" y="T11"/>
                </a:cxn>
              </a:cxnLst>
              <a:rect l="0" t="0" r="r" b="b"/>
              <a:pathLst>
                <a:path w="120" h="240">
                  <a:moveTo>
                    <a:pt x="62" y="237"/>
                  </a:moveTo>
                  <a:cubicBezTo>
                    <a:pt x="120" y="146"/>
                    <a:pt x="118" y="68"/>
                    <a:pt x="98" y="0"/>
                  </a:cubicBezTo>
                  <a:cubicBezTo>
                    <a:pt x="92" y="1"/>
                    <a:pt x="87" y="3"/>
                    <a:pt x="82" y="4"/>
                  </a:cubicBezTo>
                  <a:cubicBezTo>
                    <a:pt x="89" y="57"/>
                    <a:pt x="86" y="113"/>
                    <a:pt x="65" y="161"/>
                  </a:cubicBezTo>
                  <a:cubicBezTo>
                    <a:pt x="52" y="192"/>
                    <a:pt x="29" y="219"/>
                    <a:pt x="0" y="236"/>
                  </a:cubicBezTo>
                  <a:cubicBezTo>
                    <a:pt x="20" y="240"/>
                    <a:pt x="41" y="240"/>
                    <a:pt x="62" y="237"/>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997" name="ïṣľîḋè"/>
            <p:cNvSpPr/>
            <p:nvPr>
              <p:custDataLst>
                <p:tags r:id="rId16"/>
              </p:custDataLst>
            </p:nvPr>
          </p:nvSpPr>
          <p:spPr bwMode="auto">
            <a:xfrm>
              <a:off x="5046663" y="3103563"/>
              <a:ext cx="0" cy="0"/>
            </a:xfrm>
            <a:prstGeom prst="line">
              <a:avLst/>
            </a:prstGeom>
            <a:noFill/>
            <a:ln w="12700" cap="flat">
              <a:solidFill>
                <a:srgbClr val="ED7892"/>
              </a:solidFill>
              <a:prstDash val="solid"/>
              <a:miter lim="800000"/>
            </a:ln>
            <a:extLst>
              <a:ext uri="{909E8E84-426E-40DD-AFC4-6F175D3DCCD1}">
                <a14:hiddenFill xmlns:a14="http://schemas.microsoft.com/office/drawing/2010/main">
                  <a:noFill/>
                </a14:hiddenFill>
              </a:ext>
            </a:extLst>
          </p:spPr>
          <p:txBody>
            <a:bodyPr anchor="ctr"/>
            <a:lstStyle/>
            <a:p>
              <a:pPr algn="ctr"/>
              <a:endParaRPr baseline="0">
                <a:latin typeface="微软雅黑" panose="020B0503020204020204" pitchFamily="34" charset="-122"/>
              </a:endParaRPr>
            </a:p>
          </p:txBody>
        </p:sp>
        <p:sp>
          <p:nvSpPr>
            <p:cNvPr id="998" name="iŝḷíďè"/>
            <p:cNvSpPr/>
            <p:nvPr>
              <p:custDataLst>
                <p:tags r:id="rId17"/>
              </p:custDataLst>
            </p:nvPr>
          </p:nvSpPr>
          <p:spPr bwMode="auto">
            <a:xfrm>
              <a:off x="3351213" y="3967163"/>
              <a:ext cx="657225" cy="1412875"/>
            </a:xfrm>
            <a:custGeom>
              <a:avLst/>
              <a:gdLst>
                <a:gd name="T0" fmla="*/ 175 w 222"/>
                <a:gd name="T1" fmla="*/ 478 h 478"/>
                <a:gd name="T2" fmla="*/ 117 w 222"/>
                <a:gd name="T3" fmla="*/ 478 h 478"/>
                <a:gd name="T4" fmla="*/ 105 w 222"/>
                <a:gd name="T5" fmla="*/ 447 h 478"/>
                <a:gd name="T6" fmla="*/ 73 w 222"/>
                <a:gd name="T7" fmla="*/ 409 h 478"/>
                <a:gd name="T8" fmla="*/ 83 w 222"/>
                <a:gd name="T9" fmla="*/ 342 h 478"/>
                <a:gd name="T10" fmla="*/ 73 w 222"/>
                <a:gd name="T11" fmla="*/ 303 h 478"/>
                <a:gd name="T12" fmla="*/ 50 w 222"/>
                <a:gd name="T13" fmla="*/ 285 h 478"/>
                <a:gd name="T14" fmla="*/ 41 w 222"/>
                <a:gd name="T15" fmla="*/ 220 h 478"/>
                <a:gd name="T16" fmla="*/ 51 w 222"/>
                <a:gd name="T17" fmla="*/ 175 h 478"/>
                <a:gd name="T18" fmla="*/ 21 w 222"/>
                <a:gd name="T19" fmla="*/ 106 h 478"/>
                <a:gd name="T20" fmla="*/ 19 w 222"/>
                <a:gd name="T21" fmla="*/ 38 h 478"/>
                <a:gd name="T22" fmla="*/ 25 w 222"/>
                <a:gd name="T23" fmla="*/ 32 h 478"/>
                <a:gd name="T24" fmla="*/ 129 w 222"/>
                <a:gd name="T25" fmla="*/ 74 h 478"/>
                <a:gd name="T26" fmla="*/ 137 w 222"/>
                <a:gd name="T27" fmla="*/ 118 h 478"/>
                <a:gd name="T28" fmla="*/ 190 w 222"/>
                <a:gd name="T29" fmla="*/ 193 h 478"/>
                <a:gd name="T30" fmla="*/ 192 w 222"/>
                <a:gd name="T31" fmla="*/ 299 h 478"/>
                <a:gd name="T32" fmla="*/ 221 w 222"/>
                <a:gd name="T33" fmla="*/ 369 h 478"/>
                <a:gd name="T34" fmla="*/ 194 w 222"/>
                <a:gd name="T35" fmla="*/ 440 h 478"/>
                <a:gd name="T36" fmla="*/ 175 w 222"/>
                <a:gd name="T3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478">
                  <a:moveTo>
                    <a:pt x="175" y="478"/>
                  </a:moveTo>
                  <a:cubicBezTo>
                    <a:pt x="117" y="478"/>
                    <a:pt x="117" y="478"/>
                    <a:pt x="117" y="478"/>
                  </a:cubicBezTo>
                  <a:cubicBezTo>
                    <a:pt x="115" y="469"/>
                    <a:pt x="106" y="449"/>
                    <a:pt x="105" y="447"/>
                  </a:cubicBezTo>
                  <a:cubicBezTo>
                    <a:pt x="96" y="433"/>
                    <a:pt x="81" y="424"/>
                    <a:pt x="73" y="409"/>
                  </a:cubicBezTo>
                  <a:cubicBezTo>
                    <a:pt x="59" y="384"/>
                    <a:pt x="73" y="364"/>
                    <a:pt x="83" y="342"/>
                  </a:cubicBezTo>
                  <a:cubicBezTo>
                    <a:pt x="91" y="327"/>
                    <a:pt x="85" y="314"/>
                    <a:pt x="73" y="303"/>
                  </a:cubicBezTo>
                  <a:cubicBezTo>
                    <a:pt x="65" y="297"/>
                    <a:pt x="57" y="292"/>
                    <a:pt x="50" y="285"/>
                  </a:cubicBezTo>
                  <a:cubicBezTo>
                    <a:pt x="33" y="267"/>
                    <a:pt x="34" y="243"/>
                    <a:pt x="41" y="220"/>
                  </a:cubicBezTo>
                  <a:cubicBezTo>
                    <a:pt x="45" y="205"/>
                    <a:pt x="51" y="190"/>
                    <a:pt x="51" y="175"/>
                  </a:cubicBezTo>
                  <a:cubicBezTo>
                    <a:pt x="53" y="146"/>
                    <a:pt x="35" y="128"/>
                    <a:pt x="21" y="106"/>
                  </a:cubicBezTo>
                  <a:cubicBezTo>
                    <a:pt x="6" y="83"/>
                    <a:pt x="0" y="60"/>
                    <a:pt x="19" y="38"/>
                  </a:cubicBezTo>
                  <a:cubicBezTo>
                    <a:pt x="20" y="36"/>
                    <a:pt x="22" y="34"/>
                    <a:pt x="25" y="32"/>
                  </a:cubicBezTo>
                  <a:cubicBezTo>
                    <a:pt x="61" y="0"/>
                    <a:pt x="119" y="32"/>
                    <a:pt x="129" y="74"/>
                  </a:cubicBezTo>
                  <a:cubicBezTo>
                    <a:pt x="132" y="88"/>
                    <a:pt x="133" y="103"/>
                    <a:pt x="137" y="118"/>
                  </a:cubicBezTo>
                  <a:cubicBezTo>
                    <a:pt x="145" y="151"/>
                    <a:pt x="181" y="161"/>
                    <a:pt x="190" y="193"/>
                  </a:cubicBezTo>
                  <a:cubicBezTo>
                    <a:pt x="200" y="228"/>
                    <a:pt x="175" y="264"/>
                    <a:pt x="192" y="299"/>
                  </a:cubicBezTo>
                  <a:cubicBezTo>
                    <a:pt x="203" y="321"/>
                    <a:pt x="219" y="344"/>
                    <a:pt x="221" y="369"/>
                  </a:cubicBezTo>
                  <a:cubicBezTo>
                    <a:pt x="222" y="395"/>
                    <a:pt x="212" y="421"/>
                    <a:pt x="194" y="440"/>
                  </a:cubicBezTo>
                  <a:cubicBezTo>
                    <a:pt x="186" y="447"/>
                    <a:pt x="178" y="466"/>
                    <a:pt x="175" y="478"/>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999" name="ï$1îḓè"/>
            <p:cNvSpPr/>
            <p:nvPr>
              <p:custDataLst>
                <p:tags r:id="rId18"/>
              </p:custDataLst>
            </p:nvPr>
          </p:nvSpPr>
          <p:spPr bwMode="auto">
            <a:xfrm>
              <a:off x="3513138" y="4105276"/>
              <a:ext cx="349250" cy="1274763"/>
            </a:xfrm>
            <a:custGeom>
              <a:avLst/>
              <a:gdLst>
                <a:gd name="T0" fmla="*/ 89 w 118"/>
                <a:gd name="T1" fmla="*/ 366 h 431"/>
                <a:gd name="T2" fmla="*/ 98 w 118"/>
                <a:gd name="T3" fmla="*/ 417 h 431"/>
                <a:gd name="T4" fmla="*/ 101 w 118"/>
                <a:gd name="T5" fmla="*/ 431 h 431"/>
                <a:gd name="T6" fmla="*/ 95 w 118"/>
                <a:gd name="T7" fmla="*/ 431 h 431"/>
                <a:gd name="T8" fmla="*/ 94 w 118"/>
                <a:gd name="T9" fmla="*/ 420 h 431"/>
                <a:gd name="T10" fmla="*/ 89 w 118"/>
                <a:gd name="T11" fmla="*/ 395 h 431"/>
                <a:gd name="T12" fmla="*/ 75 w 118"/>
                <a:gd name="T13" fmla="*/ 371 h 431"/>
                <a:gd name="T14" fmla="*/ 51 w 118"/>
                <a:gd name="T15" fmla="*/ 340 h 431"/>
                <a:gd name="T16" fmla="*/ 51 w 118"/>
                <a:gd name="T17" fmla="*/ 339 h 431"/>
                <a:gd name="T18" fmla="*/ 78 w 118"/>
                <a:gd name="T19" fmla="*/ 373 h 431"/>
                <a:gd name="T20" fmla="*/ 88 w 118"/>
                <a:gd name="T21" fmla="*/ 388 h 431"/>
                <a:gd name="T22" fmla="*/ 86 w 118"/>
                <a:gd name="T23" fmla="*/ 371 h 431"/>
                <a:gd name="T24" fmla="*/ 86 w 118"/>
                <a:gd name="T25" fmla="*/ 371 h 431"/>
                <a:gd name="T26" fmla="*/ 83 w 118"/>
                <a:gd name="T27" fmla="*/ 309 h 431"/>
                <a:gd name="T28" fmla="*/ 86 w 118"/>
                <a:gd name="T29" fmla="*/ 271 h 431"/>
                <a:gd name="T30" fmla="*/ 33 w 118"/>
                <a:gd name="T31" fmla="*/ 208 h 431"/>
                <a:gd name="T32" fmla="*/ 34 w 118"/>
                <a:gd name="T33" fmla="*/ 207 h 431"/>
                <a:gd name="T34" fmla="*/ 86 w 118"/>
                <a:gd name="T35" fmla="*/ 267 h 431"/>
                <a:gd name="T36" fmla="*/ 85 w 118"/>
                <a:gd name="T37" fmla="*/ 254 h 431"/>
                <a:gd name="T38" fmla="*/ 67 w 118"/>
                <a:gd name="T39" fmla="*/ 204 h 431"/>
                <a:gd name="T40" fmla="*/ 55 w 118"/>
                <a:gd name="T41" fmla="*/ 184 h 431"/>
                <a:gd name="T42" fmla="*/ 54 w 118"/>
                <a:gd name="T43" fmla="*/ 183 h 431"/>
                <a:gd name="T44" fmla="*/ 54 w 118"/>
                <a:gd name="T45" fmla="*/ 183 h 431"/>
                <a:gd name="T46" fmla="*/ 45 w 118"/>
                <a:gd name="T47" fmla="*/ 164 h 431"/>
                <a:gd name="T48" fmla="*/ 40 w 118"/>
                <a:gd name="T49" fmla="*/ 115 h 431"/>
                <a:gd name="T50" fmla="*/ 38 w 118"/>
                <a:gd name="T51" fmla="*/ 81 h 431"/>
                <a:gd name="T52" fmla="*/ 3 w 118"/>
                <a:gd name="T53" fmla="*/ 43 h 431"/>
                <a:gd name="T54" fmla="*/ 3 w 118"/>
                <a:gd name="T55" fmla="*/ 42 h 431"/>
                <a:gd name="T56" fmla="*/ 38 w 118"/>
                <a:gd name="T57" fmla="*/ 75 h 431"/>
                <a:gd name="T58" fmla="*/ 32 w 118"/>
                <a:gd name="T59" fmla="*/ 53 h 431"/>
                <a:gd name="T60" fmla="*/ 28 w 118"/>
                <a:gd name="T61" fmla="*/ 46 h 431"/>
                <a:gd name="T62" fmla="*/ 28 w 118"/>
                <a:gd name="T63" fmla="*/ 45 h 431"/>
                <a:gd name="T64" fmla="*/ 28 w 118"/>
                <a:gd name="T65" fmla="*/ 44 h 431"/>
                <a:gd name="T66" fmla="*/ 0 w 118"/>
                <a:gd name="T67" fmla="*/ 1 h 431"/>
                <a:gd name="T68" fmla="*/ 1 w 118"/>
                <a:gd name="T69" fmla="*/ 1 h 431"/>
                <a:gd name="T70" fmla="*/ 27 w 118"/>
                <a:gd name="T71" fmla="*/ 38 h 431"/>
                <a:gd name="T72" fmla="*/ 24 w 118"/>
                <a:gd name="T73" fmla="*/ 12 h 431"/>
                <a:gd name="T74" fmla="*/ 24 w 118"/>
                <a:gd name="T75" fmla="*/ 12 h 431"/>
                <a:gd name="T76" fmla="*/ 29 w 118"/>
                <a:gd name="T77" fmla="*/ 42 h 431"/>
                <a:gd name="T78" fmla="*/ 43 w 118"/>
                <a:gd name="T79" fmla="*/ 87 h 431"/>
                <a:gd name="T80" fmla="*/ 45 w 118"/>
                <a:gd name="T81" fmla="*/ 146 h 431"/>
                <a:gd name="T82" fmla="*/ 55 w 118"/>
                <a:gd name="T83" fmla="*/ 175 h 431"/>
                <a:gd name="T84" fmla="*/ 63 w 118"/>
                <a:gd name="T85" fmla="*/ 121 h 431"/>
                <a:gd name="T86" fmla="*/ 64 w 118"/>
                <a:gd name="T87" fmla="*/ 122 h 431"/>
                <a:gd name="T88" fmla="*/ 57 w 118"/>
                <a:gd name="T89" fmla="*/ 178 h 431"/>
                <a:gd name="T90" fmla="*/ 68 w 118"/>
                <a:gd name="T91" fmla="*/ 197 h 431"/>
                <a:gd name="T92" fmla="*/ 88 w 118"/>
                <a:gd name="T93" fmla="*/ 241 h 431"/>
                <a:gd name="T94" fmla="*/ 89 w 118"/>
                <a:gd name="T95" fmla="*/ 295 h 431"/>
                <a:gd name="T96" fmla="*/ 88 w 118"/>
                <a:gd name="T97" fmla="*/ 357 h 431"/>
                <a:gd name="T98" fmla="*/ 89 w 118"/>
                <a:gd name="T99" fmla="*/ 361 h 431"/>
                <a:gd name="T100" fmla="*/ 98 w 118"/>
                <a:gd name="T101" fmla="*/ 343 h 431"/>
                <a:gd name="T102" fmla="*/ 117 w 118"/>
                <a:gd name="T103" fmla="*/ 314 h 431"/>
                <a:gd name="T104" fmla="*/ 118 w 118"/>
                <a:gd name="T105" fmla="*/ 314 h 431"/>
                <a:gd name="T106" fmla="*/ 103 w 118"/>
                <a:gd name="T107" fmla="*/ 338 h 431"/>
                <a:gd name="T108" fmla="*/ 89 w 118"/>
                <a:gd name="T109" fmla="*/ 36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431">
                  <a:moveTo>
                    <a:pt x="89" y="366"/>
                  </a:moveTo>
                  <a:cubicBezTo>
                    <a:pt x="92" y="383"/>
                    <a:pt x="95" y="400"/>
                    <a:pt x="98" y="417"/>
                  </a:cubicBezTo>
                  <a:cubicBezTo>
                    <a:pt x="99" y="422"/>
                    <a:pt x="100" y="426"/>
                    <a:pt x="101" y="431"/>
                  </a:cubicBezTo>
                  <a:cubicBezTo>
                    <a:pt x="95" y="431"/>
                    <a:pt x="95" y="431"/>
                    <a:pt x="95" y="431"/>
                  </a:cubicBezTo>
                  <a:cubicBezTo>
                    <a:pt x="95" y="427"/>
                    <a:pt x="94" y="424"/>
                    <a:pt x="94" y="420"/>
                  </a:cubicBezTo>
                  <a:cubicBezTo>
                    <a:pt x="92" y="411"/>
                    <a:pt x="91" y="403"/>
                    <a:pt x="89" y="395"/>
                  </a:cubicBezTo>
                  <a:cubicBezTo>
                    <a:pt x="86" y="386"/>
                    <a:pt x="79" y="378"/>
                    <a:pt x="75" y="371"/>
                  </a:cubicBezTo>
                  <a:cubicBezTo>
                    <a:pt x="67" y="360"/>
                    <a:pt x="59" y="350"/>
                    <a:pt x="51" y="340"/>
                  </a:cubicBezTo>
                  <a:cubicBezTo>
                    <a:pt x="50" y="340"/>
                    <a:pt x="51" y="339"/>
                    <a:pt x="51" y="339"/>
                  </a:cubicBezTo>
                  <a:cubicBezTo>
                    <a:pt x="61" y="350"/>
                    <a:pt x="70" y="361"/>
                    <a:pt x="78" y="373"/>
                  </a:cubicBezTo>
                  <a:cubicBezTo>
                    <a:pt x="81" y="378"/>
                    <a:pt x="85" y="382"/>
                    <a:pt x="88" y="388"/>
                  </a:cubicBezTo>
                  <a:cubicBezTo>
                    <a:pt x="87" y="382"/>
                    <a:pt x="86" y="376"/>
                    <a:pt x="86" y="371"/>
                  </a:cubicBezTo>
                  <a:cubicBezTo>
                    <a:pt x="86" y="371"/>
                    <a:pt x="86" y="371"/>
                    <a:pt x="86" y="371"/>
                  </a:cubicBezTo>
                  <a:cubicBezTo>
                    <a:pt x="83" y="351"/>
                    <a:pt x="81" y="330"/>
                    <a:pt x="83" y="309"/>
                  </a:cubicBezTo>
                  <a:cubicBezTo>
                    <a:pt x="84" y="297"/>
                    <a:pt x="85" y="284"/>
                    <a:pt x="86" y="271"/>
                  </a:cubicBezTo>
                  <a:cubicBezTo>
                    <a:pt x="71" y="248"/>
                    <a:pt x="54" y="227"/>
                    <a:pt x="33" y="208"/>
                  </a:cubicBezTo>
                  <a:cubicBezTo>
                    <a:pt x="33" y="208"/>
                    <a:pt x="33" y="207"/>
                    <a:pt x="34" y="207"/>
                  </a:cubicBezTo>
                  <a:cubicBezTo>
                    <a:pt x="54" y="224"/>
                    <a:pt x="72" y="244"/>
                    <a:pt x="86" y="267"/>
                  </a:cubicBezTo>
                  <a:cubicBezTo>
                    <a:pt x="86" y="262"/>
                    <a:pt x="86" y="258"/>
                    <a:pt x="85" y="254"/>
                  </a:cubicBezTo>
                  <a:cubicBezTo>
                    <a:pt x="84" y="236"/>
                    <a:pt x="77" y="220"/>
                    <a:pt x="67" y="204"/>
                  </a:cubicBezTo>
                  <a:cubicBezTo>
                    <a:pt x="63" y="197"/>
                    <a:pt x="59" y="191"/>
                    <a:pt x="55" y="184"/>
                  </a:cubicBezTo>
                  <a:cubicBezTo>
                    <a:pt x="55" y="184"/>
                    <a:pt x="54" y="184"/>
                    <a:pt x="54" y="183"/>
                  </a:cubicBezTo>
                  <a:cubicBezTo>
                    <a:pt x="54" y="183"/>
                    <a:pt x="54" y="183"/>
                    <a:pt x="54" y="183"/>
                  </a:cubicBezTo>
                  <a:cubicBezTo>
                    <a:pt x="51" y="177"/>
                    <a:pt x="48" y="171"/>
                    <a:pt x="45" y="164"/>
                  </a:cubicBezTo>
                  <a:cubicBezTo>
                    <a:pt x="40" y="148"/>
                    <a:pt x="39" y="132"/>
                    <a:pt x="40" y="115"/>
                  </a:cubicBezTo>
                  <a:cubicBezTo>
                    <a:pt x="40" y="104"/>
                    <a:pt x="40" y="92"/>
                    <a:pt x="38" y="81"/>
                  </a:cubicBezTo>
                  <a:cubicBezTo>
                    <a:pt x="31" y="65"/>
                    <a:pt x="19" y="52"/>
                    <a:pt x="3" y="43"/>
                  </a:cubicBezTo>
                  <a:cubicBezTo>
                    <a:pt x="2" y="43"/>
                    <a:pt x="3" y="42"/>
                    <a:pt x="3" y="42"/>
                  </a:cubicBezTo>
                  <a:cubicBezTo>
                    <a:pt x="18" y="50"/>
                    <a:pt x="30" y="61"/>
                    <a:pt x="38" y="75"/>
                  </a:cubicBezTo>
                  <a:cubicBezTo>
                    <a:pt x="36" y="68"/>
                    <a:pt x="35" y="60"/>
                    <a:pt x="32" y="53"/>
                  </a:cubicBezTo>
                  <a:cubicBezTo>
                    <a:pt x="31" y="51"/>
                    <a:pt x="30" y="48"/>
                    <a:pt x="28" y="46"/>
                  </a:cubicBezTo>
                  <a:cubicBezTo>
                    <a:pt x="28" y="46"/>
                    <a:pt x="28" y="45"/>
                    <a:pt x="28" y="45"/>
                  </a:cubicBezTo>
                  <a:cubicBezTo>
                    <a:pt x="28" y="45"/>
                    <a:pt x="28" y="45"/>
                    <a:pt x="28" y="44"/>
                  </a:cubicBezTo>
                  <a:cubicBezTo>
                    <a:pt x="20" y="29"/>
                    <a:pt x="10" y="15"/>
                    <a:pt x="0" y="1"/>
                  </a:cubicBezTo>
                  <a:cubicBezTo>
                    <a:pt x="0" y="1"/>
                    <a:pt x="0" y="0"/>
                    <a:pt x="1" y="1"/>
                  </a:cubicBezTo>
                  <a:cubicBezTo>
                    <a:pt x="11" y="13"/>
                    <a:pt x="20" y="25"/>
                    <a:pt x="27" y="38"/>
                  </a:cubicBezTo>
                  <a:cubicBezTo>
                    <a:pt x="27" y="29"/>
                    <a:pt x="26" y="21"/>
                    <a:pt x="24" y="12"/>
                  </a:cubicBezTo>
                  <a:cubicBezTo>
                    <a:pt x="24" y="12"/>
                    <a:pt x="24" y="12"/>
                    <a:pt x="24" y="12"/>
                  </a:cubicBezTo>
                  <a:cubicBezTo>
                    <a:pt x="26" y="21"/>
                    <a:pt x="28" y="32"/>
                    <a:pt x="29" y="42"/>
                  </a:cubicBezTo>
                  <a:cubicBezTo>
                    <a:pt x="36" y="55"/>
                    <a:pt x="41" y="70"/>
                    <a:pt x="43" y="87"/>
                  </a:cubicBezTo>
                  <a:cubicBezTo>
                    <a:pt x="44" y="107"/>
                    <a:pt x="42" y="127"/>
                    <a:pt x="45" y="146"/>
                  </a:cubicBezTo>
                  <a:cubicBezTo>
                    <a:pt x="47" y="157"/>
                    <a:pt x="50" y="166"/>
                    <a:pt x="55" y="175"/>
                  </a:cubicBezTo>
                  <a:cubicBezTo>
                    <a:pt x="56" y="157"/>
                    <a:pt x="58" y="139"/>
                    <a:pt x="63" y="121"/>
                  </a:cubicBezTo>
                  <a:cubicBezTo>
                    <a:pt x="63" y="121"/>
                    <a:pt x="64" y="121"/>
                    <a:pt x="64" y="122"/>
                  </a:cubicBezTo>
                  <a:cubicBezTo>
                    <a:pt x="60" y="140"/>
                    <a:pt x="57" y="159"/>
                    <a:pt x="57" y="178"/>
                  </a:cubicBezTo>
                  <a:cubicBezTo>
                    <a:pt x="60" y="185"/>
                    <a:pt x="64" y="191"/>
                    <a:pt x="68" y="197"/>
                  </a:cubicBezTo>
                  <a:cubicBezTo>
                    <a:pt x="76" y="211"/>
                    <a:pt x="85" y="225"/>
                    <a:pt x="88" y="241"/>
                  </a:cubicBezTo>
                  <a:cubicBezTo>
                    <a:pt x="91" y="259"/>
                    <a:pt x="90" y="277"/>
                    <a:pt x="89" y="295"/>
                  </a:cubicBezTo>
                  <a:cubicBezTo>
                    <a:pt x="87" y="316"/>
                    <a:pt x="86" y="336"/>
                    <a:pt x="88" y="357"/>
                  </a:cubicBezTo>
                  <a:cubicBezTo>
                    <a:pt x="88" y="358"/>
                    <a:pt x="89" y="360"/>
                    <a:pt x="89" y="361"/>
                  </a:cubicBezTo>
                  <a:cubicBezTo>
                    <a:pt x="91" y="355"/>
                    <a:pt x="94" y="349"/>
                    <a:pt x="98" y="343"/>
                  </a:cubicBezTo>
                  <a:cubicBezTo>
                    <a:pt x="104" y="333"/>
                    <a:pt x="115" y="326"/>
                    <a:pt x="117" y="314"/>
                  </a:cubicBezTo>
                  <a:cubicBezTo>
                    <a:pt x="118" y="314"/>
                    <a:pt x="118" y="314"/>
                    <a:pt x="118" y="314"/>
                  </a:cubicBezTo>
                  <a:cubicBezTo>
                    <a:pt x="116" y="324"/>
                    <a:pt x="109" y="331"/>
                    <a:pt x="103" y="338"/>
                  </a:cubicBezTo>
                  <a:cubicBezTo>
                    <a:pt x="97" y="347"/>
                    <a:pt x="92" y="356"/>
                    <a:pt x="89" y="366"/>
                  </a:cubicBezTo>
                  <a:close/>
                </a:path>
              </a:pathLst>
            </a:custGeom>
            <a:solidFill>
              <a:srgbClr val="2344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00" name="îS1îḋe"/>
            <p:cNvSpPr/>
            <p:nvPr>
              <p:custDataLst>
                <p:tags r:id="rId19"/>
              </p:custDataLst>
            </p:nvPr>
          </p:nvSpPr>
          <p:spPr bwMode="auto">
            <a:xfrm>
              <a:off x="3779838" y="4310063"/>
              <a:ext cx="393700" cy="1069975"/>
            </a:xfrm>
            <a:custGeom>
              <a:avLst/>
              <a:gdLst>
                <a:gd name="T0" fmla="*/ 114 w 133"/>
                <a:gd name="T1" fmla="*/ 245 h 362"/>
                <a:gd name="T2" fmla="*/ 122 w 133"/>
                <a:gd name="T3" fmla="*/ 302 h 362"/>
                <a:gd name="T4" fmla="*/ 88 w 133"/>
                <a:gd name="T5" fmla="*/ 349 h 362"/>
                <a:gd name="T6" fmla="*/ 75 w 133"/>
                <a:gd name="T7" fmla="*/ 362 h 362"/>
                <a:gd name="T8" fmla="*/ 25 w 133"/>
                <a:gd name="T9" fmla="*/ 362 h 362"/>
                <a:gd name="T10" fmla="*/ 22 w 133"/>
                <a:gd name="T11" fmla="*/ 337 h 362"/>
                <a:gd name="T12" fmla="*/ 5 w 133"/>
                <a:gd name="T13" fmla="*/ 303 h 362"/>
                <a:gd name="T14" fmla="*/ 26 w 133"/>
                <a:gd name="T15" fmla="*/ 256 h 362"/>
                <a:gd name="T16" fmla="*/ 26 w 133"/>
                <a:gd name="T17" fmla="*/ 225 h 362"/>
                <a:gd name="T18" fmla="*/ 12 w 133"/>
                <a:gd name="T19" fmla="*/ 207 h 362"/>
                <a:gd name="T20" fmla="*/ 18 w 133"/>
                <a:gd name="T21" fmla="*/ 158 h 362"/>
                <a:gd name="T22" fmla="*/ 35 w 133"/>
                <a:gd name="T23" fmla="*/ 127 h 362"/>
                <a:gd name="T24" fmla="*/ 25 w 133"/>
                <a:gd name="T25" fmla="*/ 70 h 362"/>
                <a:gd name="T26" fmla="*/ 37 w 133"/>
                <a:gd name="T27" fmla="*/ 20 h 362"/>
                <a:gd name="T28" fmla="*/ 43 w 133"/>
                <a:gd name="T29" fmla="*/ 17 h 362"/>
                <a:gd name="T30" fmla="*/ 111 w 133"/>
                <a:gd name="T31" fmla="*/ 68 h 362"/>
                <a:gd name="T32" fmla="*/ 108 w 133"/>
                <a:gd name="T33" fmla="*/ 101 h 362"/>
                <a:gd name="T34" fmla="*/ 133 w 133"/>
                <a:gd name="T35" fmla="*/ 166 h 362"/>
                <a:gd name="T36" fmla="*/ 114 w 133"/>
                <a:gd name="T37" fmla="*/ 24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362">
                  <a:moveTo>
                    <a:pt x="114" y="245"/>
                  </a:moveTo>
                  <a:cubicBezTo>
                    <a:pt x="118" y="263"/>
                    <a:pt x="126" y="283"/>
                    <a:pt x="122" y="302"/>
                  </a:cubicBezTo>
                  <a:cubicBezTo>
                    <a:pt x="118" y="321"/>
                    <a:pt x="105" y="339"/>
                    <a:pt x="88" y="349"/>
                  </a:cubicBezTo>
                  <a:cubicBezTo>
                    <a:pt x="84" y="351"/>
                    <a:pt x="79" y="356"/>
                    <a:pt x="75" y="362"/>
                  </a:cubicBezTo>
                  <a:cubicBezTo>
                    <a:pt x="25" y="362"/>
                    <a:pt x="25" y="362"/>
                    <a:pt x="25" y="362"/>
                  </a:cubicBezTo>
                  <a:cubicBezTo>
                    <a:pt x="25" y="355"/>
                    <a:pt x="23" y="339"/>
                    <a:pt x="22" y="337"/>
                  </a:cubicBezTo>
                  <a:cubicBezTo>
                    <a:pt x="18" y="325"/>
                    <a:pt x="8" y="315"/>
                    <a:pt x="5" y="303"/>
                  </a:cubicBezTo>
                  <a:cubicBezTo>
                    <a:pt x="0" y="282"/>
                    <a:pt x="14" y="270"/>
                    <a:pt x="26" y="256"/>
                  </a:cubicBezTo>
                  <a:cubicBezTo>
                    <a:pt x="34" y="246"/>
                    <a:pt x="33" y="235"/>
                    <a:pt x="26" y="225"/>
                  </a:cubicBezTo>
                  <a:cubicBezTo>
                    <a:pt x="21" y="219"/>
                    <a:pt x="16" y="214"/>
                    <a:pt x="12" y="207"/>
                  </a:cubicBezTo>
                  <a:cubicBezTo>
                    <a:pt x="3" y="191"/>
                    <a:pt x="9" y="173"/>
                    <a:pt x="18" y="158"/>
                  </a:cubicBezTo>
                  <a:cubicBezTo>
                    <a:pt x="24" y="148"/>
                    <a:pt x="31" y="138"/>
                    <a:pt x="35" y="127"/>
                  </a:cubicBezTo>
                  <a:cubicBezTo>
                    <a:pt x="41" y="106"/>
                    <a:pt x="32" y="89"/>
                    <a:pt x="25" y="70"/>
                  </a:cubicBezTo>
                  <a:cubicBezTo>
                    <a:pt x="19" y="51"/>
                    <a:pt x="19" y="33"/>
                    <a:pt x="37" y="20"/>
                  </a:cubicBezTo>
                  <a:cubicBezTo>
                    <a:pt x="39" y="19"/>
                    <a:pt x="40" y="18"/>
                    <a:pt x="43" y="17"/>
                  </a:cubicBezTo>
                  <a:cubicBezTo>
                    <a:pt x="76" y="0"/>
                    <a:pt x="112" y="35"/>
                    <a:pt x="111" y="68"/>
                  </a:cubicBezTo>
                  <a:cubicBezTo>
                    <a:pt x="111" y="79"/>
                    <a:pt x="108" y="90"/>
                    <a:pt x="108" y="101"/>
                  </a:cubicBezTo>
                  <a:cubicBezTo>
                    <a:pt x="108" y="127"/>
                    <a:pt x="132" y="141"/>
                    <a:pt x="133" y="166"/>
                  </a:cubicBezTo>
                  <a:cubicBezTo>
                    <a:pt x="133" y="194"/>
                    <a:pt x="109" y="216"/>
                    <a:pt x="114" y="245"/>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01" name="iŝ1îḑê"/>
            <p:cNvSpPr/>
            <p:nvPr>
              <p:custDataLst>
                <p:tags r:id="rId20"/>
              </p:custDataLst>
            </p:nvPr>
          </p:nvSpPr>
          <p:spPr bwMode="auto">
            <a:xfrm>
              <a:off x="3878263" y="4410076"/>
              <a:ext cx="161925" cy="969963"/>
            </a:xfrm>
            <a:custGeom>
              <a:avLst/>
              <a:gdLst>
                <a:gd name="T0" fmla="*/ 40 w 55"/>
                <a:gd name="T1" fmla="*/ 268 h 328"/>
                <a:gd name="T2" fmla="*/ 24 w 55"/>
                <a:gd name="T3" fmla="*/ 285 h 328"/>
                <a:gd name="T4" fmla="*/ 21 w 55"/>
                <a:gd name="T5" fmla="*/ 325 h 328"/>
                <a:gd name="T6" fmla="*/ 21 w 55"/>
                <a:gd name="T7" fmla="*/ 328 h 328"/>
                <a:gd name="T8" fmla="*/ 17 w 55"/>
                <a:gd name="T9" fmla="*/ 328 h 328"/>
                <a:gd name="T10" fmla="*/ 17 w 55"/>
                <a:gd name="T11" fmla="*/ 326 h 328"/>
                <a:gd name="T12" fmla="*/ 19 w 55"/>
                <a:gd name="T13" fmla="*/ 307 h 328"/>
                <a:gd name="T14" fmla="*/ 12 w 55"/>
                <a:gd name="T15" fmla="*/ 287 h 328"/>
                <a:gd name="T16" fmla="*/ 1 w 55"/>
                <a:gd name="T17" fmla="*/ 259 h 328"/>
                <a:gd name="T18" fmla="*/ 1 w 55"/>
                <a:gd name="T19" fmla="*/ 259 h 328"/>
                <a:gd name="T20" fmla="*/ 15 w 55"/>
                <a:gd name="T21" fmla="*/ 289 h 328"/>
                <a:gd name="T22" fmla="*/ 19 w 55"/>
                <a:gd name="T23" fmla="*/ 301 h 328"/>
                <a:gd name="T24" fmla="*/ 21 w 55"/>
                <a:gd name="T25" fmla="*/ 288 h 328"/>
                <a:gd name="T26" fmla="*/ 21 w 55"/>
                <a:gd name="T27" fmla="*/ 288 h 328"/>
                <a:gd name="T28" fmla="*/ 30 w 55"/>
                <a:gd name="T29" fmla="*/ 243 h 328"/>
                <a:gd name="T30" fmla="*/ 40 w 55"/>
                <a:gd name="T31" fmla="*/ 215 h 328"/>
                <a:gd name="T32" fmla="*/ 13 w 55"/>
                <a:gd name="T33" fmla="*/ 159 h 328"/>
                <a:gd name="T34" fmla="*/ 14 w 55"/>
                <a:gd name="T35" fmla="*/ 158 h 328"/>
                <a:gd name="T36" fmla="*/ 41 w 55"/>
                <a:gd name="T37" fmla="*/ 212 h 328"/>
                <a:gd name="T38" fmla="*/ 43 w 55"/>
                <a:gd name="T39" fmla="*/ 202 h 328"/>
                <a:gd name="T40" fmla="*/ 39 w 55"/>
                <a:gd name="T41" fmla="*/ 162 h 328"/>
                <a:gd name="T42" fmla="*/ 34 w 55"/>
                <a:gd name="T43" fmla="*/ 145 h 328"/>
                <a:gd name="T44" fmla="*/ 34 w 55"/>
                <a:gd name="T45" fmla="*/ 145 h 328"/>
                <a:gd name="T46" fmla="*/ 34 w 55"/>
                <a:gd name="T47" fmla="*/ 144 h 328"/>
                <a:gd name="T48" fmla="*/ 31 w 55"/>
                <a:gd name="T49" fmla="*/ 129 h 328"/>
                <a:gd name="T50" fmla="*/ 36 w 55"/>
                <a:gd name="T51" fmla="*/ 92 h 328"/>
                <a:gd name="T52" fmla="*/ 41 w 55"/>
                <a:gd name="T53" fmla="*/ 67 h 328"/>
                <a:gd name="T54" fmla="*/ 23 w 55"/>
                <a:gd name="T55" fmla="*/ 32 h 328"/>
                <a:gd name="T56" fmla="*/ 23 w 55"/>
                <a:gd name="T57" fmla="*/ 31 h 328"/>
                <a:gd name="T58" fmla="*/ 42 w 55"/>
                <a:gd name="T59" fmla="*/ 62 h 328"/>
                <a:gd name="T60" fmla="*/ 42 w 55"/>
                <a:gd name="T61" fmla="*/ 45 h 328"/>
                <a:gd name="T62" fmla="*/ 41 w 55"/>
                <a:gd name="T63" fmla="*/ 39 h 328"/>
                <a:gd name="T64" fmla="*/ 41 w 55"/>
                <a:gd name="T65" fmla="*/ 38 h 328"/>
                <a:gd name="T66" fmla="*/ 41 w 55"/>
                <a:gd name="T67" fmla="*/ 37 h 328"/>
                <a:gd name="T68" fmla="*/ 29 w 55"/>
                <a:gd name="T69" fmla="*/ 1 h 328"/>
                <a:gd name="T70" fmla="*/ 29 w 55"/>
                <a:gd name="T71" fmla="*/ 0 h 328"/>
                <a:gd name="T72" fmla="*/ 41 w 55"/>
                <a:gd name="T73" fmla="*/ 33 h 328"/>
                <a:gd name="T74" fmla="*/ 44 w 55"/>
                <a:gd name="T75" fmla="*/ 13 h 328"/>
                <a:gd name="T76" fmla="*/ 44 w 55"/>
                <a:gd name="T77" fmla="*/ 13 h 328"/>
                <a:gd name="T78" fmla="*/ 42 w 55"/>
                <a:gd name="T79" fmla="*/ 36 h 328"/>
                <a:gd name="T80" fmla="*/ 44 w 55"/>
                <a:gd name="T81" fmla="*/ 72 h 328"/>
                <a:gd name="T82" fmla="*/ 34 w 55"/>
                <a:gd name="T83" fmla="*/ 116 h 328"/>
                <a:gd name="T84" fmla="*/ 36 w 55"/>
                <a:gd name="T85" fmla="*/ 138 h 328"/>
                <a:gd name="T86" fmla="*/ 52 w 55"/>
                <a:gd name="T87" fmla="*/ 101 h 328"/>
                <a:gd name="T88" fmla="*/ 53 w 55"/>
                <a:gd name="T89" fmla="*/ 101 h 328"/>
                <a:gd name="T90" fmla="*/ 36 w 55"/>
                <a:gd name="T91" fmla="*/ 141 h 328"/>
                <a:gd name="T92" fmla="*/ 41 w 55"/>
                <a:gd name="T93" fmla="*/ 157 h 328"/>
                <a:gd name="T94" fmla="*/ 47 w 55"/>
                <a:gd name="T95" fmla="*/ 193 h 328"/>
                <a:gd name="T96" fmla="*/ 37 w 55"/>
                <a:gd name="T97" fmla="*/ 233 h 328"/>
                <a:gd name="T98" fmla="*/ 25 w 55"/>
                <a:gd name="T99" fmla="*/ 279 h 328"/>
                <a:gd name="T100" fmla="*/ 25 w 55"/>
                <a:gd name="T101" fmla="*/ 282 h 328"/>
                <a:gd name="T102" fmla="*/ 35 w 55"/>
                <a:gd name="T103" fmla="*/ 270 h 328"/>
                <a:gd name="T104" fmla="*/ 55 w 55"/>
                <a:gd name="T105" fmla="*/ 253 h 328"/>
                <a:gd name="T106" fmla="*/ 55 w 55"/>
                <a:gd name="T107" fmla="*/ 253 h 328"/>
                <a:gd name="T108" fmla="*/ 40 w 55"/>
                <a:gd name="T109" fmla="*/ 26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 h="328">
                  <a:moveTo>
                    <a:pt x="40" y="268"/>
                  </a:moveTo>
                  <a:cubicBezTo>
                    <a:pt x="33" y="273"/>
                    <a:pt x="28" y="279"/>
                    <a:pt x="24" y="285"/>
                  </a:cubicBezTo>
                  <a:cubicBezTo>
                    <a:pt x="23" y="298"/>
                    <a:pt x="22" y="312"/>
                    <a:pt x="21" y="325"/>
                  </a:cubicBezTo>
                  <a:cubicBezTo>
                    <a:pt x="21" y="326"/>
                    <a:pt x="21" y="327"/>
                    <a:pt x="21" y="328"/>
                  </a:cubicBezTo>
                  <a:cubicBezTo>
                    <a:pt x="17" y="328"/>
                    <a:pt x="17" y="328"/>
                    <a:pt x="17" y="328"/>
                  </a:cubicBezTo>
                  <a:cubicBezTo>
                    <a:pt x="17" y="327"/>
                    <a:pt x="17" y="327"/>
                    <a:pt x="17" y="326"/>
                  </a:cubicBezTo>
                  <a:cubicBezTo>
                    <a:pt x="18" y="319"/>
                    <a:pt x="18" y="313"/>
                    <a:pt x="19" y="307"/>
                  </a:cubicBezTo>
                  <a:cubicBezTo>
                    <a:pt x="18" y="300"/>
                    <a:pt x="14" y="292"/>
                    <a:pt x="12" y="287"/>
                  </a:cubicBezTo>
                  <a:cubicBezTo>
                    <a:pt x="9" y="277"/>
                    <a:pt x="5" y="268"/>
                    <a:pt x="1" y="259"/>
                  </a:cubicBezTo>
                  <a:cubicBezTo>
                    <a:pt x="0" y="259"/>
                    <a:pt x="1" y="258"/>
                    <a:pt x="1" y="259"/>
                  </a:cubicBezTo>
                  <a:cubicBezTo>
                    <a:pt x="7" y="268"/>
                    <a:pt x="11" y="278"/>
                    <a:pt x="15" y="289"/>
                  </a:cubicBezTo>
                  <a:cubicBezTo>
                    <a:pt x="16" y="293"/>
                    <a:pt x="18" y="297"/>
                    <a:pt x="19" y="301"/>
                  </a:cubicBezTo>
                  <a:cubicBezTo>
                    <a:pt x="20" y="297"/>
                    <a:pt x="20" y="293"/>
                    <a:pt x="21" y="288"/>
                  </a:cubicBezTo>
                  <a:cubicBezTo>
                    <a:pt x="21" y="288"/>
                    <a:pt x="21" y="288"/>
                    <a:pt x="21" y="288"/>
                  </a:cubicBezTo>
                  <a:cubicBezTo>
                    <a:pt x="22" y="273"/>
                    <a:pt x="25" y="258"/>
                    <a:pt x="30" y="243"/>
                  </a:cubicBezTo>
                  <a:cubicBezTo>
                    <a:pt x="33" y="234"/>
                    <a:pt x="37" y="225"/>
                    <a:pt x="40" y="215"/>
                  </a:cubicBezTo>
                  <a:cubicBezTo>
                    <a:pt x="34" y="195"/>
                    <a:pt x="25" y="176"/>
                    <a:pt x="13" y="159"/>
                  </a:cubicBezTo>
                  <a:cubicBezTo>
                    <a:pt x="13" y="158"/>
                    <a:pt x="14" y="158"/>
                    <a:pt x="14" y="158"/>
                  </a:cubicBezTo>
                  <a:cubicBezTo>
                    <a:pt x="26" y="175"/>
                    <a:pt x="35" y="193"/>
                    <a:pt x="41" y="212"/>
                  </a:cubicBezTo>
                  <a:cubicBezTo>
                    <a:pt x="41" y="209"/>
                    <a:pt x="42" y="206"/>
                    <a:pt x="43" y="202"/>
                  </a:cubicBezTo>
                  <a:cubicBezTo>
                    <a:pt x="45" y="189"/>
                    <a:pt x="43" y="176"/>
                    <a:pt x="39" y="162"/>
                  </a:cubicBezTo>
                  <a:cubicBezTo>
                    <a:pt x="37" y="157"/>
                    <a:pt x="36" y="151"/>
                    <a:pt x="34" y="145"/>
                  </a:cubicBezTo>
                  <a:cubicBezTo>
                    <a:pt x="34" y="145"/>
                    <a:pt x="34" y="145"/>
                    <a:pt x="34" y="145"/>
                  </a:cubicBezTo>
                  <a:cubicBezTo>
                    <a:pt x="34" y="144"/>
                    <a:pt x="34" y="144"/>
                    <a:pt x="34" y="144"/>
                  </a:cubicBezTo>
                  <a:cubicBezTo>
                    <a:pt x="32" y="139"/>
                    <a:pt x="31" y="134"/>
                    <a:pt x="31" y="129"/>
                  </a:cubicBezTo>
                  <a:cubicBezTo>
                    <a:pt x="30" y="116"/>
                    <a:pt x="33" y="104"/>
                    <a:pt x="36" y="92"/>
                  </a:cubicBezTo>
                  <a:cubicBezTo>
                    <a:pt x="38" y="83"/>
                    <a:pt x="40" y="75"/>
                    <a:pt x="41" y="67"/>
                  </a:cubicBezTo>
                  <a:cubicBezTo>
                    <a:pt x="39" y="53"/>
                    <a:pt x="33" y="41"/>
                    <a:pt x="23" y="32"/>
                  </a:cubicBezTo>
                  <a:cubicBezTo>
                    <a:pt x="22" y="31"/>
                    <a:pt x="23" y="31"/>
                    <a:pt x="23" y="31"/>
                  </a:cubicBezTo>
                  <a:cubicBezTo>
                    <a:pt x="32" y="40"/>
                    <a:pt x="39" y="50"/>
                    <a:pt x="42" y="62"/>
                  </a:cubicBezTo>
                  <a:cubicBezTo>
                    <a:pt x="43" y="56"/>
                    <a:pt x="43" y="51"/>
                    <a:pt x="42" y="45"/>
                  </a:cubicBezTo>
                  <a:cubicBezTo>
                    <a:pt x="42" y="43"/>
                    <a:pt x="41" y="41"/>
                    <a:pt x="41" y="39"/>
                  </a:cubicBezTo>
                  <a:cubicBezTo>
                    <a:pt x="41" y="38"/>
                    <a:pt x="41" y="38"/>
                    <a:pt x="41" y="38"/>
                  </a:cubicBezTo>
                  <a:cubicBezTo>
                    <a:pt x="41" y="38"/>
                    <a:pt x="41" y="38"/>
                    <a:pt x="41" y="37"/>
                  </a:cubicBezTo>
                  <a:cubicBezTo>
                    <a:pt x="38" y="25"/>
                    <a:pt x="33" y="12"/>
                    <a:pt x="29" y="1"/>
                  </a:cubicBezTo>
                  <a:cubicBezTo>
                    <a:pt x="28" y="0"/>
                    <a:pt x="29" y="0"/>
                    <a:pt x="29" y="0"/>
                  </a:cubicBezTo>
                  <a:cubicBezTo>
                    <a:pt x="34" y="11"/>
                    <a:pt x="39" y="22"/>
                    <a:pt x="41" y="33"/>
                  </a:cubicBezTo>
                  <a:cubicBezTo>
                    <a:pt x="43" y="26"/>
                    <a:pt x="44" y="20"/>
                    <a:pt x="44" y="13"/>
                  </a:cubicBezTo>
                  <a:cubicBezTo>
                    <a:pt x="44" y="13"/>
                    <a:pt x="44" y="13"/>
                    <a:pt x="44" y="13"/>
                  </a:cubicBezTo>
                  <a:cubicBezTo>
                    <a:pt x="44" y="20"/>
                    <a:pt x="44" y="28"/>
                    <a:pt x="42" y="36"/>
                  </a:cubicBezTo>
                  <a:cubicBezTo>
                    <a:pt x="45" y="47"/>
                    <a:pt x="46" y="59"/>
                    <a:pt x="44" y="72"/>
                  </a:cubicBezTo>
                  <a:cubicBezTo>
                    <a:pt x="41" y="86"/>
                    <a:pt x="35" y="101"/>
                    <a:pt x="34" y="116"/>
                  </a:cubicBezTo>
                  <a:cubicBezTo>
                    <a:pt x="33" y="123"/>
                    <a:pt x="34" y="131"/>
                    <a:pt x="36" y="138"/>
                  </a:cubicBezTo>
                  <a:cubicBezTo>
                    <a:pt x="40" y="125"/>
                    <a:pt x="45" y="113"/>
                    <a:pt x="52" y="101"/>
                  </a:cubicBezTo>
                  <a:cubicBezTo>
                    <a:pt x="52" y="100"/>
                    <a:pt x="53" y="101"/>
                    <a:pt x="53" y="101"/>
                  </a:cubicBezTo>
                  <a:cubicBezTo>
                    <a:pt x="46" y="114"/>
                    <a:pt x="40" y="127"/>
                    <a:pt x="36" y="141"/>
                  </a:cubicBezTo>
                  <a:cubicBezTo>
                    <a:pt x="37" y="147"/>
                    <a:pt x="39" y="152"/>
                    <a:pt x="41" y="157"/>
                  </a:cubicBezTo>
                  <a:cubicBezTo>
                    <a:pt x="45" y="169"/>
                    <a:pt x="48" y="181"/>
                    <a:pt x="47" y="193"/>
                  </a:cubicBezTo>
                  <a:cubicBezTo>
                    <a:pt x="46" y="207"/>
                    <a:pt x="42" y="220"/>
                    <a:pt x="37" y="233"/>
                  </a:cubicBezTo>
                  <a:cubicBezTo>
                    <a:pt x="32" y="248"/>
                    <a:pt x="27" y="263"/>
                    <a:pt x="25" y="279"/>
                  </a:cubicBezTo>
                  <a:cubicBezTo>
                    <a:pt x="25" y="280"/>
                    <a:pt x="25" y="281"/>
                    <a:pt x="25" y="282"/>
                  </a:cubicBezTo>
                  <a:cubicBezTo>
                    <a:pt x="28" y="278"/>
                    <a:pt x="31" y="274"/>
                    <a:pt x="35" y="270"/>
                  </a:cubicBezTo>
                  <a:cubicBezTo>
                    <a:pt x="42" y="264"/>
                    <a:pt x="51" y="261"/>
                    <a:pt x="55" y="253"/>
                  </a:cubicBezTo>
                  <a:cubicBezTo>
                    <a:pt x="55" y="252"/>
                    <a:pt x="55" y="253"/>
                    <a:pt x="55" y="253"/>
                  </a:cubicBezTo>
                  <a:cubicBezTo>
                    <a:pt x="52" y="260"/>
                    <a:pt x="45" y="263"/>
                    <a:pt x="40" y="268"/>
                  </a:cubicBezTo>
                  <a:close/>
                </a:path>
              </a:pathLst>
            </a:custGeom>
            <a:solidFill>
              <a:srgbClr val="E846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02" name="iṩḻîḓe"/>
            <p:cNvSpPr/>
            <p:nvPr>
              <p:custDataLst>
                <p:tags r:id="rId21"/>
              </p:custDataLst>
            </p:nvPr>
          </p:nvSpPr>
          <p:spPr bwMode="auto">
            <a:xfrm>
              <a:off x="7572375" y="4516438"/>
              <a:ext cx="401638" cy="863600"/>
            </a:xfrm>
            <a:custGeom>
              <a:avLst/>
              <a:gdLst>
                <a:gd name="T0" fmla="*/ 29 w 136"/>
                <a:gd name="T1" fmla="*/ 292 h 292"/>
                <a:gd name="T2" fmla="*/ 65 w 136"/>
                <a:gd name="T3" fmla="*/ 292 h 292"/>
                <a:gd name="T4" fmla="*/ 72 w 136"/>
                <a:gd name="T5" fmla="*/ 273 h 292"/>
                <a:gd name="T6" fmla="*/ 92 w 136"/>
                <a:gd name="T7" fmla="*/ 250 h 292"/>
                <a:gd name="T8" fmla="*/ 85 w 136"/>
                <a:gd name="T9" fmla="*/ 209 h 292"/>
                <a:gd name="T10" fmla="*/ 92 w 136"/>
                <a:gd name="T11" fmla="*/ 185 h 292"/>
                <a:gd name="T12" fmla="*/ 106 w 136"/>
                <a:gd name="T13" fmla="*/ 174 h 292"/>
                <a:gd name="T14" fmla="*/ 111 w 136"/>
                <a:gd name="T15" fmla="*/ 134 h 292"/>
                <a:gd name="T16" fmla="*/ 105 w 136"/>
                <a:gd name="T17" fmla="*/ 106 h 292"/>
                <a:gd name="T18" fmla="*/ 124 w 136"/>
                <a:gd name="T19" fmla="*/ 64 h 292"/>
                <a:gd name="T20" fmla="*/ 125 w 136"/>
                <a:gd name="T21" fmla="*/ 23 h 292"/>
                <a:gd name="T22" fmla="*/ 121 w 136"/>
                <a:gd name="T23" fmla="*/ 19 h 292"/>
                <a:gd name="T24" fmla="*/ 57 w 136"/>
                <a:gd name="T25" fmla="*/ 45 h 292"/>
                <a:gd name="T26" fmla="*/ 53 w 136"/>
                <a:gd name="T27" fmla="*/ 72 h 292"/>
                <a:gd name="T28" fmla="*/ 20 w 136"/>
                <a:gd name="T29" fmla="*/ 118 h 292"/>
                <a:gd name="T30" fmla="*/ 19 w 136"/>
                <a:gd name="T31" fmla="*/ 182 h 292"/>
                <a:gd name="T32" fmla="*/ 1 w 136"/>
                <a:gd name="T33" fmla="*/ 226 h 292"/>
                <a:gd name="T34" fmla="*/ 18 w 136"/>
                <a:gd name="T35" fmla="*/ 269 h 292"/>
                <a:gd name="T36" fmla="*/ 29 w 136"/>
                <a:gd name="T37"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292">
                  <a:moveTo>
                    <a:pt x="29" y="292"/>
                  </a:moveTo>
                  <a:cubicBezTo>
                    <a:pt x="65" y="292"/>
                    <a:pt x="65" y="292"/>
                    <a:pt x="65" y="292"/>
                  </a:cubicBezTo>
                  <a:cubicBezTo>
                    <a:pt x="66" y="286"/>
                    <a:pt x="71" y="274"/>
                    <a:pt x="72" y="273"/>
                  </a:cubicBezTo>
                  <a:cubicBezTo>
                    <a:pt x="78" y="265"/>
                    <a:pt x="87" y="259"/>
                    <a:pt x="92" y="250"/>
                  </a:cubicBezTo>
                  <a:cubicBezTo>
                    <a:pt x="100" y="234"/>
                    <a:pt x="92" y="223"/>
                    <a:pt x="85" y="209"/>
                  </a:cubicBezTo>
                  <a:cubicBezTo>
                    <a:pt x="81" y="200"/>
                    <a:pt x="84" y="192"/>
                    <a:pt x="92" y="185"/>
                  </a:cubicBezTo>
                  <a:cubicBezTo>
                    <a:pt x="96" y="181"/>
                    <a:pt x="102" y="178"/>
                    <a:pt x="106" y="174"/>
                  </a:cubicBezTo>
                  <a:cubicBezTo>
                    <a:pt x="116" y="163"/>
                    <a:pt x="115" y="148"/>
                    <a:pt x="111" y="134"/>
                  </a:cubicBezTo>
                  <a:cubicBezTo>
                    <a:pt x="109" y="125"/>
                    <a:pt x="105" y="116"/>
                    <a:pt x="105" y="106"/>
                  </a:cubicBezTo>
                  <a:cubicBezTo>
                    <a:pt x="104" y="89"/>
                    <a:pt x="115" y="78"/>
                    <a:pt x="124" y="64"/>
                  </a:cubicBezTo>
                  <a:cubicBezTo>
                    <a:pt x="132" y="51"/>
                    <a:pt x="136" y="37"/>
                    <a:pt x="125" y="23"/>
                  </a:cubicBezTo>
                  <a:cubicBezTo>
                    <a:pt x="124" y="22"/>
                    <a:pt x="122" y="20"/>
                    <a:pt x="121" y="19"/>
                  </a:cubicBezTo>
                  <a:cubicBezTo>
                    <a:pt x="99" y="0"/>
                    <a:pt x="64" y="19"/>
                    <a:pt x="57" y="45"/>
                  </a:cubicBezTo>
                  <a:cubicBezTo>
                    <a:pt x="55" y="54"/>
                    <a:pt x="55" y="63"/>
                    <a:pt x="53" y="72"/>
                  </a:cubicBezTo>
                  <a:cubicBezTo>
                    <a:pt x="48" y="92"/>
                    <a:pt x="26" y="98"/>
                    <a:pt x="20" y="118"/>
                  </a:cubicBezTo>
                  <a:cubicBezTo>
                    <a:pt x="14" y="139"/>
                    <a:pt x="29" y="161"/>
                    <a:pt x="19" y="182"/>
                  </a:cubicBezTo>
                  <a:cubicBezTo>
                    <a:pt x="12" y="196"/>
                    <a:pt x="2" y="210"/>
                    <a:pt x="1" y="226"/>
                  </a:cubicBezTo>
                  <a:cubicBezTo>
                    <a:pt x="0" y="241"/>
                    <a:pt x="7" y="257"/>
                    <a:pt x="18" y="269"/>
                  </a:cubicBezTo>
                  <a:cubicBezTo>
                    <a:pt x="22" y="273"/>
                    <a:pt x="28" y="284"/>
                    <a:pt x="29" y="292"/>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03" name="ï$ḻiḍé"/>
            <p:cNvSpPr/>
            <p:nvPr>
              <p:custDataLst>
                <p:tags r:id="rId22"/>
              </p:custDataLst>
            </p:nvPr>
          </p:nvSpPr>
          <p:spPr bwMode="auto">
            <a:xfrm>
              <a:off x="7661275" y="4598988"/>
              <a:ext cx="215900" cy="781050"/>
            </a:xfrm>
            <a:custGeom>
              <a:avLst/>
              <a:gdLst>
                <a:gd name="T0" fmla="*/ 18 w 73"/>
                <a:gd name="T1" fmla="*/ 224 h 264"/>
                <a:gd name="T2" fmla="*/ 12 w 73"/>
                <a:gd name="T3" fmla="*/ 255 h 264"/>
                <a:gd name="T4" fmla="*/ 11 w 73"/>
                <a:gd name="T5" fmla="*/ 264 h 264"/>
                <a:gd name="T6" fmla="*/ 14 w 73"/>
                <a:gd name="T7" fmla="*/ 264 h 264"/>
                <a:gd name="T8" fmla="*/ 15 w 73"/>
                <a:gd name="T9" fmla="*/ 257 h 264"/>
                <a:gd name="T10" fmla="*/ 18 w 73"/>
                <a:gd name="T11" fmla="*/ 242 h 264"/>
                <a:gd name="T12" fmla="*/ 27 w 73"/>
                <a:gd name="T13" fmla="*/ 228 h 264"/>
                <a:gd name="T14" fmla="*/ 42 w 73"/>
                <a:gd name="T15" fmla="*/ 208 h 264"/>
                <a:gd name="T16" fmla="*/ 41 w 73"/>
                <a:gd name="T17" fmla="*/ 208 h 264"/>
                <a:gd name="T18" fmla="*/ 25 w 73"/>
                <a:gd name="T19" fmla="*/ 229 h 264"/>
                <a:gd name="T20" fmla="*/ 19 w 73"/>
                <a:gd name="T21" fmla="*/ 237 h 264"/>
                <a:gd name="T22" fmla="*/ 20 w 73"/>
                <a:gd name="T23" fmla="*/ 227 h 264"/>
                <a:gd name="T24" fmla="*/ 20 w 73"/>
                <a:gd name="T25" fmla="*/ 227 h 264"/>
                <a:gd name="T26" fmla="*/ 22 w 73"/>
                <a:gd name="T27" fmla="*/ 190 h 264"/>
                <a:gd name="T28" fmla="*/ 20 w 73"/>
                <a:gd name="T29" fmla="*/ 166 h 264"/>
                <a:gd name="T30" fmla="*/ 52 w 73"/>
                <a:gd name="T31" fmla="*/ 128 h 264"/>
                <a:gd name="T32" fmla="*/ 52 w 73"/>
                <a:gd name="T33" fmla="*/ 127 h 264"/>
                <a:gd name="T34" fmla="*/ 20 w 73"/>
                <a:gd name="T35" fmla="*/ 164 h 264"/>
                <a:gd name="T36" fmla="*/ 20 w 73"/>
                <a:gd name="T37" fmla="*/ 156 h 264"/>
                <a:gd name="T38" fmla="*/ 31 w 73"/>
                <a:gd name="T39" fmla="*/ 125 h 264"/>
                <a:gd name="T40" fmla="*/ 39 w 73"/>
                <a:gd name="T41" fmla="*/ 113 h 264"/>
                <a:gd name="T42" fmla="*/ 39 w 73"/>
                <a:gd name="T43" fmla="*/ 112 h 264"/>
                <a:gd name="T44" fmla="*/ 39 w 73"/>
                <a:gd name="T45" fmla="*/ 112 h 264"/>
                <a:gd name="T46" fmla="*/ 45 w 73"/>
                <a:gd name="T47" fmla="*/ 101 h 264"/>
                <a:gd name="T48" fmla="*/ 48 w 73"/>
                <a:gd name="T49" fmla="*/ 71 h 264"/>
                <a:gd name="T50" fmla="*/ 49 w 73"/>
                <a:gd name="T51" fmla="*/ 50 h 264"/>
                <a:gd name="T52" fmla="*/ 71 w 73"/>
                <a:gd name="T53" fmla="*/ 27 h 264"/>
                <a:gd name="T54" fmla="*/ 70 w 73"/>
                <a:gd name="T55" fmla="*/ 26 h 264"/>
                <a:gd name="T56" fmla="*/ 50 w 73"/>
                <a:gd name="T57" fmla="*/ 46 h 264"/>
                <a:gd name="T58" fmla="*/ 53 w 73"/>
                <a:gd name="T59" fmla="*/ 33 h 264"/>
                <a:gd name="T60" fmla="*/ 55 w 73"/>
                <a:gd name="T61" fmla="*/ 28 h 264"/>
                <a:gd name="T62" fmla="*/ 56 w 73"/>
                <a:gd name="T63" fmla="*/ 28 h 264"/>
                <a:gd name="T64" fmla="*/ 56 w 73"/>
                <a:gd name="T65" fmla="*/ 28 h 264"/>
                <a:gd name="T66" fmla="*/ 73 w 73"/>
                <a:gd name="T67" fmla="*/ 1 h 264"/>
                <a:gd name="T68" fmla="*/ 72 w 73"/>
                <a:gd name="T69" fmla="*/ 1 h 264"/>
                <a:gd name="T70" fmla="*/ 56 w 73"/>
                <a:gd name="T71" fmla="*/ 24 h 264"/>
                <a:gd name="T72" fmla="*/ 58 w 73"/>
                <a:gd name="T73" fmla="*/ 8 h 264"/>
                <a:gd name="T74" fmla="*/ 58 w 73"/>
                <a:gd name="T75" fmla="*/ 8 h 264"/>
                <a:gd name="T76" fmla="*/ 55 w 73"/>
                <a:gd name="T77" fmla="*/ 26 h 264"/>
                <a:gd name="T78" fmla="*/ 46 w 73"/>
                <a:gd name="T79" fmla="*/ 54 h 264"/>
                <a:gd name="T80" fmla="*/ 45 w 73"/>
                <a:gd name="T81" fmla="*/ 90 h 264"/>
                <a:gd name="T82" fmla="*/ 39 w 73"/>
                <a:gd name="T83" fmla="*/ 107 h 264"/>
                <a:gd name="T84" fmla="*/ 34 w 73"/>
                <a:gd name="T85" fmla="*/ 75 h 264"/>
                <a:gd name="T86" fmla="*/ 33 w 73"/>
                <a:gd name="T87" fmla="*/ 75 h 264"/>
                <a:gd name="T88" fmla="*/ 38 w 73"/>
                <a:gd name="T89" fmla="*/ 109 h 264"/>
                <a:gd name="T90" fmla="*/ 31 w 73"/>
                <a:gd name="T91" fmla="*/ 121 h 264"/>
                <a:gd name="T92" fmla="*/ 19 w 73"/>
                <a:gd name="T93" fmla="*/ 148 h 264"/>
                <a:gd name="T94" fmla="*/ 18 w 73"/>
                <a:gd name="T95" fmla="*/ 181 h 264"/>
                <a:gd name="T96" fmla="*/ 19 w 73"/>
                <a:gd name="T97" fmla="*/ 219 h 264"/>
                <a:gd name="T98" fmla="*/ 18 w 73"/>
                <a:gd name="T99" fmla="*/ 221 h 264"/>
                <a:gd name="T100" fmla="*/ 13 w 73"/>
                <a:gd name="T101" fmla="*/ 210 h 264"/>
                <a:gd name="T102" fmla="*/ 1 w 73"/>
                <a:gd name="T103" fmla="*/ 192 h 264"/>
                <a:gd name="T104" fmla="*/ 0 w 73"/>
                <a:gd name="T105" fmla="*/ 193 h 264"/>
                <a:gd name="T106" fmla="*/ 10 w 73"/>
                <a:gd name="T107" fmla="*/ 207 h 264"/>
                <a:gd name="T108" fmla="*/ 18 w 73"/>
                <a:gd name="T109" fmla="*/ 22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264">
                  <a:moveTo>
                    <a:pt x="18" y="224"/>
                  </a:moveTo>
                  <a:cubicBezTo>
                    <a:pt x="16" y="235"/>
                    <a:pt x="14" y="245"/>
                    <a:pt x="12" y="255"/>
                  </a:cubicBezTo>
                  <a:cubicBezTo>
                    <a:pt x="12" y="258"/>
                    <a:pt x="11" y="261"/>
                    <a:pt x="11" y="264"/>
                  </a:cubicBezTo>
                  <a:cubicBezTo>
                    <a:pt x="14" y="264"/>
                    <a:pt x="14" y="264"/>
                    <a:pt x="14" y="264"/>
                  </a:cubicBezTo>
                  <a:cubicBezTo>
                    <a:pt x="15" y="262"/>
                    <a:pt x="15" y="259"/>
                    <a:pt x="15" y="257"/>
                  </a:cubicBezTo>
                  <a:cubicBezTo>
                    <a:pt x="16" y="252"/>
                    <a:pt x="17" y="247"/>
                    <a:pt x="18" y="242"/>
                  </a:cubicBezTo>
                  <a:cubicBezTo>
                    <a:pt x="20" y="237"/>
                    <a:pt x="24" y="231"/>
                    <a:pt x="27" y="228"/>
                  </a:cubicBezTo>
                  <a:cubicBezTo>
                    <a:pt x="31" y="221"/>
                    <a:pt x="36" y="215"/>
                    <a:pt x="42" y="208"/>
                  </a:cubicBezTo>
                  <a:cubicBezTo>
                    <a:pt x="42" y="208"/>
                    <a:pt x="41" y="208"/>
                    <a:pt x="41" y="208"/>
                  </a:cubicBezTo>
                  <a:cubicBezTo>
                    <a:pt x="35" y="215"/>
                    <a:pt x="30" y="221"/>
                    <a:pt x="25" y="229"/>
                  </a:cubicBezTo>
                  <a:cubicBezTo>
                    <a:pt x="23" y="231"/>
                    <a:pt x="21" y="234"/>
                    <a:pt x="19" y="237"/>
                  </a:cubicBezTo>
                  <a:cubicBezTo>
                    <a:pt x="19" y="234"/>
                    <a:pt x="20" y="231"/>
                    <a:pt x="20" y="227"/>
                  </a:cubicBezTo>
                  <a:cubicBezTo>
                    <a:pt x="20" y="227"/>
                    <a:pt x="20" y="227"/>
                    <a:pt x="20" y="227"/>
                  </a:cubicBezTo>
                  <a:cubicBezTo>
                    <a:pt x="22" y="215"/>
                    <a:pt x="23" y="202"/>
                    <a:pt x="22" y="190"/>
                  </a:cubicBezTo>
                  <a:cubicBezTo>
                    <a:pt x="21" y="182"/>
                    <a:pt x="20" y="174"/>
                    <a:pt x="20" y="166"/>
                  </a:cubicBezTo>
                  <a:cubicBezTo>
                    <a:pt x="29" y="152"/>
                    <a:pt x="40" y="139"/>
                    <a:pt x="52" y="128"/>
                  </a:cubicBezTo>
                  <a:cubicBezTo>
                    <a:pt x="53" y="127"/>
                    <a:pt x="52" y="127"/>
                    <a:pt x="52" y="127"/>
                  </a:cubicBezTo>
                  <a:cubicBezTo>
                    <a:pt x="39" y="138"/>
                    <a:pt x="29" y="150"/>
                    <a:pt x="20" y="164"/>
                  </a:cubicBezTo>
                  <a:cubicBezTo>
                    <a:pt x="20" y="161"/>
                    <a:pt x="20" y="158"/>
                    <a:pt x="20" y="156"/>
                  </a:cubicBezTo>
                  <a:cubicBezTo>
                    <a:pt x="21" y="145"/>
                    <a:pt x="26" y="135"/>
                    <a:pt x="31" y="125"/>
                  </a:cubicBezTo>
                  <a:cubicBezTo>
                    <a:pt x="34" y="121"/>
                    <a:pt x="37" y="117"/>
                    <a:pt x="39" y="113"/>
                  </a:cubicBezTo>
                  <a:cubicBezTo>
                    <a:pt x="39" y="113"/>
                    <a:pt x="39" y="113"/>
                    <a:pt x="39" y="112"/>
                  </a:cubicBezTo>
                  <a:cubicBezTo>
                    <a:pt x="39" y="112"/>
                    <a:pt x="39" y="112"/>
                    <a:pt x="39" y="112"/>
                  </a:cubicBezTo>
                  <a:cubicBezTo>
                    <a:pt x="41" y="109"/>
                    <a:pt x="43" y="105"/>
                    <a:pt x="45" y="101"/>
                  </a:cubicBezTo>
                  <a:cubicBezTo>
                    <a:pt x="48" y="91"/>
                    <a:pt x="48" y="81"/>
                    <a:pt x="48" y="71"/>
                  </a:cubicBezTo>
                  <a:cubicBezTo>
                    <a:pt x="48" y="64"/>
                    <a:pt x="48" y="57"/>
                    <a:pt x="49" y="50"/>
                  </a:cubicBezTo>
                  <a:cubicBezTo>
                    <a:pt x="54" y="40"/>
                    <a:pt x="61" y="32"/>
                    <a:pt x="71" y="27"/>
                  </a:cubicBezTo>
                  <a:cubicBezTo>
                    <a:pt x="71" y="27"/>
                    <a:pt x="71" y="26"/>
                    <a:pt x="70" y="26"/>
                  </a:cubicBezTo>
                  <a:cubicBezTo>
                    <a:pt x="62" y="31"/>
                    <a:pt x="54" y="38"/>
                    <a:pt x="50" y="46"/>
                  </a:cubicBezTo>
                  <a:cubicBezTo>
                    <a:pt x="50" y="42"/>
                    <a:pt x="51" y="37"/>
                    <a:pt x="53" y="33"/>
                  </a:cubicBezTo>
                  <a:cubicBezTo>
                    <a:pt x="54" y="31"/>
                    <a:pt x="54" y="30"/>
                    <a:pt x="55" y="28"/>
                  </a:cubicBezTo>
                  <a:cubicBezTo>
                    <a:pt x="55" y="28"/>
                    <a:pt x="56" y="28"/>
                    <a:pt x="56" y="28"/>
                  </a:cubicBezTo>
                  <a:cubicBezTo>
                    <a:pt x="56" y="28"/>
                    <a:pt x="56" y="28"/>
                    <a:pt x="56" y="28"/>
                  </a:cubicBezTo>
                  <a:cubicBezTo>
                    <a:pt x="60" y="18"/>
                    <a:pt x="66" y="10"/>
                    <a:pt x="73" y="1"/>
                  </a:cubicBezTo>
                  <a:cubicBezTo>
                    <a:pt x="73" y="1"/>
                    <a:pt x="72" y="0"/>
                    <a:pt x="72" y="1"/>
                  </a:cubicBezTo>
                  <a:cubicBezTo>
                    <a:pt x="66" y="8"/>
                    <a:pt x="60" y="16"/>
                    <a:pt x="56" y="24"/>
                  </a:cubicBezTo>
                  <a:cubicBezTo>
                    <a:pt x="56" y="18"/>
                    <a:pt x="57" y="13"/>
                    <a:pt x="58" y="8"/>
                  </a:cubicBezTo>
                  <a:cubicBezTo>
                    <a:pt x="58" y="8"/>
                    <a:pt x="58" y="8"/>
                    <a:pt x="58" y="8"/>
                  </a:cubicBezTo>
                  <a:cubicBezTo>
                    <a:pt x="56" y="14"/>
                    <a:pt x="55" y="20"/>
                    <a:pt x="55" y="26"/>
                  </a:cubicBezTo>
                  <a:cubicBezTo>
                    <a:pt x="50" y="34"/>
                    <a:pt x="47" y="43"/>
                    <a:pt x="46" y="54"/>
                  </a:cubicBezTo>
                  <a:cubicBezTo>
                    <a:pt x="46" y="66"/>
                    <a:pt x="47" y="78"/>
                    <a:pt x="45" y="90"/>
                  </a:cubicBezTo>
                  <a:cubicBezTo>
                    <a:pt x="44" y="96"/>
                    <a:pt x="42" y="102"/>
                    <a:pt x="39" y="107"/>
                  </a:cubicBezTo>
                  <a:cubicBezTo>
                    <a:pt x="39" y="96"/>
                    <a:pt x="37" y="85"/>
                    <a:pt x="34" y="75"/>
                  </a:cubicBezTo>
                  <a:cubicBezTo>
                    <a:pt x="34" y="74"/>
                    <a:pt x="33" y="74"/>
                    <a:pt x="33" y="75"/>
                  </a:cubicBezTo>
                  <a:cubicBezTo>
                    <a:pt x="36" y="86"/>
                    <a:pt x="38" y="98"/>
                    <a:pt x="38" y="109"/>
                  </a:cubicBezTo>
                  <a:cubicBezTo>
                    <a:pt x="36" y="113"/>
                    <a:pt x="34" y="117"/>
                    <a:pt x="31" y="121"/>
                  </a:cubicBezTo>
                  <a:cubicBezTo>
                    <a:pt x="26" y="129"/>
                    <a:pt x="21" y="138"/>
                    <a:pt x="19" y="148"/>
                  </a:cubicBezTo>
                  <a:cubicBezTo>
                    <a:pt x="17" y="159"/>
                    <a:pt x="18" y="170"/>
                    <a:pt x="18" y="181"/>
                  </a:cubicBezTo>
                  <a:cubicBezTo>
                    <a:pt x="20" y="194"/>
                    <a:pt x="20" y="206"/>
                    <a:pt x="19" y="219"/>
                  </a:cubicBezTo>
                  <a:cubicBezTo>
                    <a:pt x="19" y="220"/>
                    <a:pt x="18" y="220"/>
                    <a:pt x="18" y="221"/>
                  </a:cubicBezTo>
                  <a:cubicBezTo>
                    <a:pt x="17" y="217"/>
                    <a:pt x="15" y="214"/>
                    <a:pt x="13" y="210"/>
                  </a:cubicBezTo>
                  <a:cubicBezTo>
                    <a:pt x="9" y="204"/>
                    <a:pt x="3" y="200"/>
                    <a:pt x="1" y="192"/>
                  </a:cubicBezTo>
                  <a:cubicBezTo>
                    <a:pt x="1" y="192"/>
                    <a:pt x="0" y="192"/>
                    <a:pt x="0" y="193"/>
                  </a:cubicBezTo>
                  <a:cubicBezTo>
                    <a:pt x="2" y="199"/>
                    <a:pt x="6" y="203"/>
                    <a:pt x="10" y="207"/>
                  </a:cubicBezTo>
                  <a:cubicBezTo>
                    <a:pt x="13" y="212"/>
                    <a:pt x="16" y="218"/>
                    <a:pt x="18" y="224"/>
                  </a:cubicBezTo>
                  <a:close/>
                </a:path>
              </a:pathLst>
            </a:custGeom>
            <a:solidFill>
              <a:srgbClr val="2344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04" name="iṩlîḓé"/>
            <p:cNvSpPr/>
            <p:nvPr>
              <p:custDataLst>
                <p:tags r:id="rId23"/>
              </p:custDataLst>
            </p:nvPr>
          </p:nvSpPr>
          <p:spPr bwMode="auto">
            <a:xfrm>
              <a:off x="7470775" y="4725988"/>
              <a:ext cx="239713" cy="654050"/>
            </a:xfrm>
            <a:custGeom>
              <a:avLst/>
              <a:gdLst>
                <a:gd name="T0" fmla="*/ 12 w 81"/>
                <a:gd name="T1" fmla="*/ 149 h 221"/>
                <a:gd name="T2" fmla="*/ 7 w 81"/>
                <a:gd name="T3" fmla="*/ 184 h 221"/>
                <a:gd name="T4" fmla="*/ 27 w 81"/>
                <a:gd name="T5" fmla="*/ 213 h 221"/>
                <a:gd name="T6" fmla="*/ 36 w 81"/>
                <a:gd name="T7" fmla="*/ 221 h 221"/>
                <a:gd name="T8" fmla="*/ 66 w 81"/>
                <a:gd name="T9" fmla="*/ 221 h 221"/>
                <a:gd name="T10" fmla="*/ 68 w 81"/>
                <a:gd name="T11" fmla="*/ 206 h 221"/>
                <a:gd name="T12" fmla="*/ 78 w 81"/>
                <a:gd name="T13" fmla="*/ 185 h 221"/>
                <a:gd name="T14" fmla="*/ 66 w 81"/>
                <a:gd name="T15" fmla="*/ 156 h 221"/>
                <a:gd name="T16" fmla="*/ 66 w 81"/>
                <a:gd name="T17" fmla="*/ 137 h 221"/>
                <a:gd name="T18" fmla="*/ 74 w 81"/>
                <a:gd name="T19" fmla="*/ 126 h 221"/>
                <a:gd name="T20" fmla="*/ 70 w 81"/>
                <a:gd name="T21" fmla="*/ 96 h 221"/>
                <a:gd name="T22" fmla="*/ 60 w 81"/>
                <a:gd name="T23" fmla="*/ 77 h 221"/>
                <a:gd name="T24" fmla="*/ 66 w 81"/>
                <a:gd name="T25" fmla="*/ 42 h 221"/>
                <a:gd name="T26" fmla="*/ 59 w 81"/>
                <a:gd name="T27" fmla="*/ 12 h 221"/>
                <a:gd name="T28" fmla="*/ 56 w 81"/>
                <a:gd name="T29" fmla="*/ 10 h 221"/>
                <a:gd name="T30" fmla="*/ 14 w 81"/>
                <a:gd name="T31" fmla="*/ 41 h 221"/>
                <a:gd name="T32" fmla="*/ 15 w 81"/>
                <a:gd name="T33" fmla="*/ 61 h 221"/>
                <a:gd name="T34" fmla="*/ 0 w 81"/>
                <a:gd name="T35" fmla="*/ 101 h 221"/>
                <a:gd name="T36" fmla="*/ 12 w 81"/>
                <a:gd name="T37" fmla="*/ 1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221">
                  <a:moveTo>
                    <a:pt x="12" y="149"/>
                  </a:moveTo>
                  <a:cubicBezTo>
                    <a:pt x="9" y="161"/>
                    <a:pt x="5" y="173"/>
                    <a:pt x="7" y="184"/>
                  </a:cubicBezTo>
                  <a:cubicBezTo>
                    <a:pt x="9" y="196"/>
                    <a:pt x="17" y="207"/>
                    <a:pt x="27" y="213"/>
                  </a:cubicBezTo>
                  <a:cubicBezTo>
                    <a:pt x="30" y="214"/>
                    <a:pt x="33" y="218"/>
                    <a:pt x="36" y="221"/>
                  </a:cubicBezTo>
                  <a:cubicBezTo>
                    <a:pt x="66" y="221"/>
                    <a:pt x="66" y="221"/>
                    <a:pt x="66" y="221"/>
                  </a:cubicBezTo>
                  <a:cubicBezTo>
                    <a:pt x="66" y="217"/>
                    <a:pt x="68" y="207"/>
                    <a:pt x="68" y="206"/>
                  </a:cubicBezTo>
                  <a:cubicBezTo>
                    <a:pt x="71" y="198"/>
                    <a:pt x="76" y="192"/>
                    <a:pt x="78" y="185"/>
                  </a:cubicBezTo>
                  <a:cubicBezTo>
                    <a:pt x="81" y="172"/>
                    <a:pt x="73" y="165"/>
                    <a:pt x="66" y="156"/>
                  </a:cubicBezTo>
                  <a:cubicBezTo>
                    <a:pt x="61" y="150"/>
                    <a:pt x="62" y="144"/>
                    <a:pt x="66" y="137"/>
                  </a:cubicBezTo>
                  <a:cubicBezTo>
                    <a:pt x="68" y="134"/>
                    <a:pt x="72" y="130"/>
                    <a:pt x="74" y="126"/>
                  </a:cubicBezTo>
                  <a:cubicBezTo>
                    <a:pt x="79" y="116"/>
                    <a:pt x="76" y="106"/>
                    <a:pt x="70" y="96"/>
                  </a:cubicBezTo>
                  <a:cubicBezTo>
                    <a:pt x="67" y="90"/>
                    <a:pt x="62" y="84"/>
                    <a:pt x="60" y="77"/>
                  </a:cubicBezTo>
                  <a:cubicBezTo>
                    <a:pt x="56" y="65"/>
                    <a:pt x="62" y="54"/>
                    <a:pt x="66" y="42"/>
                  </a:cubicBezTo>
                  <a:cubicBezTo>
                    <a:pt x="70" y="31"/>
                    <a:pt x="70" y="20"/>
                    <a:pt x="59" y="12"/>
                  </a:cubicBezTo>
                  <a:cubicBezTo>
                    <a:pt x="58" y="11"/>
                    <a:pt x="57" y="10"/>
                    <a:pt x="56" y="10"/>
                  </a:cubicBezTo>
                  <a:cubicBezTo>
                    <a:pt x="35" y="0"/>
                    <a:pt x="13" y="21"/>
                    <a:pt x="14" y="41"/>
                  </a:cubicBezTo>
                  <a:cubicBezTo>
                    <a:pt x="14" y="48"/>
                    <a:pt x="15" y="55"/>
                    <a:pt x="15" y="61"/>
                  </a:cubicBezTo>
                  <a:cubicBezTo>
                    <a:pt x="16" y="77"/>
                    <a:pt x="1" y="86"/>
                    <a:pt x="0" y="101"/>
                  </a:cubicBezTo>
                  <a:cubicBezTo>
                    <a:pt x="0" y="118"/>
                    <a:pt x="15" y="132"/>
                    <a:pt x="12" y="149"/>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05" name="ïṥlîḓê"/>
            <p:cNvSpPr/>
            <p:nvPr>
              <p:custDataLst>
                <p:tags r:id="rId24"/>
              </p:custDataLst>
            </p:nvPr>
          </p:nvSpPr>
          <p:spPr bwMode="auto">
            <a:xfrm>
              <a:off x="7551738" y="4784726"/>
              <a:ext cx="100013" cy="595313"/>
            </a:xfrm>
            <a:custGeom>
              <a:avLst/>
              <a:gdLst>
                <a:gd name="T0" fmla="*/ 10 w 34"/>
                <a:gd name="T1" fmla="*/ 164 h 201"/>
                <a:gd name="T2" fmla="*/ 19 w 34"/>
                <a:gd name="T3" fmla="*/ 175 h 201"/>
                <a:gd name="T4" fmla="*/ 21 w 34"/>
                <a:gd name="T5" fmla="*/ 199 h 201"/>
                <a:gd name="T6" fmla="*/ 22 w 34"/>
                <a:gd name="T7" fmla="*/ 201 h 201"/>
                <a:gd name="T8" fmla="*/ 24 w 34"/>
                <a:gd name="T9" fmla="*/ 201 h 201"/>
                <a:gd name="T10" fmla="*/ 24 w 34"/>
                <a:gd name="T11" fmla="*/ 200 h 201"/>
                <a:gd name="T12" fmla="*/ 23 w 34"/>
                <a:gd name="T13" fmla="*/ 188 h 201"/>
                <a:gd name="T14" fmla="*/ 27 w 34"/>
                <a:gd name="T15" fmla="*/ 176 h 201"/>
                <a:gd name="T16" fmla="*/ 34 w 34"/>
                <a:gd name="T17" fmla="*/ 159 h 201"/>
                <a:gd name="T18" fmla="*/ 33 w 34"/>
                <a:gd name="T19" fmla="*/ 159 h 201"/>
                <a:gd name="T20" fmla="*/ 25 w 34"/>
                <a:gd name="T21" fmla="*/ 177 h 201"/>
                <a:gd name="T22" fmla="*/ 23 w 34"/>
                <a:gd name="T23" fmla="*/ 185 h 201"/>
                <a:gd name="T24" fmla="*/ 22 w 34"/>
                <a:gd name="T25" fmla="*/ 177 h 201"/>
                <a:gd name="T26" fmla="*/ 22 w 34"/>
                <a:gd name="T27" fmla="*/ 177 h 201"/>
                <a:gd name="T28" fmla="*/ 16 w 34"/>
                <a:gd name="T29" fmla="*/ 149 h 201"/>
                <a:gd name="T30" fmla="*/ 10 w 34"/>
                <a:gd name="T31" fmla="*/ 132 h 201"/>
                <a:gd name="T32" fmla="*/ 26 w 34"/>
                <a:gd name="T33" fmla="*/ 98 h 201"/>
                <a:gd name="T34" fmla="*/ 26 w 34"/>
                <a:gd name="T35" fmla="*/ 97 h 201"/>
                <a:gd name="T36" fmla="*/ 9 w 34"/>
                <a:gd name="T37" fmla="*/ 130 h 201"/>
                <a:gd name="T38" fmla="*/ 8 w 34"/>
                <a:gd name="T39" fmla="*/ 124 h 201"/>
                <a:gd name="T40" fmla="*/ 10 w 34"/>
                <a:gd name="T41" fmla="*/ 100 h 201"/>
                <a:gd name="T42" fmla="*/ 14 w 34"/>
                <a:gd name="T43" fmla="*/ 89 h 201"/>
                <a:gd name="T44" fmla="*/ 14 w 34"/>
                <a:gd name="T45" fmla="*/ 89 h 201"/>
                <a:gd name="T46" fmla="*/ 14 w 34"/>
                <a:gd name="T47" fmla="*/ 89 h 201"/>
                <a:gd name="T48" fmla="*/ 16 w 34"/>
                <a:gd name="T49" fmla="*/ 79 h 201"/>
                <a:gd name="T50" fmla="*/ 12 w 34"/>
                <a:gd name="T51" fmla="*/ 57 h 201"/>
                <a:gd name="T52" fmla="*/ 9 w 34"/>
                <a:gd name="T53" fmla="*/ 41 h 201"/>
                <a:gd name="T54" fmla="*/ 20 w 34"/>
                <a:gd name="T55" fmla="*/ 20 h 201"/>
                <a:gd name="T56" fmla="*/ 20 w 34"/>
                <a:gd name="T57" fmla="*/ 20 h 201"/>
                <a:gd name="T58" fmla="*/ 9 w 34"/>
                <a:gd name="T59" fmla="*/ 38 h 201"/>
                <a:gd name="T60" fmla="*/ 9 w 34"/>
                <a:gd name="T61" fmla="*/ 28 h 201"/>
                <a:gd name="T62" fmla="*/ 9 w 34"/>
                <a:gd name="T63" fmla="*/ 24 h 201"/>
                <a:gd name="T64" fmla="*/ 10 w 34"/>
                <a:gd name="T65" fmla="*/ 24 h 201"/>
                <a:gd name="T66" fmla="*/ 9 w 34"/>
                <a:gd name="T67" fmla="*/ 23 h 201"/>
                <a:gd name="T68" fmla="*/ 17 w 34"/>
                <a:gd name="T69" fmla="*/ 1 h 201"/>
                <a:gd name="T70" fmla="*/ 16 w 34"/>
                <a:gd name="T71" fmla="*/ 1 h 201"/>
                <a:gd name="T72" fmla="*/ 9 w 34"/>
                <a:gd name="T73" fmla="*/ 21 h 201"/>
                <a:gd name="T74" fmla="*/ 7 w 34"/>
                <a:gd name="T75" fmla="*/ 8 h 201"/>
                <a:gd name="T76" fmla="*/ 7 w 34"/>
                <a:gd name="T77" fmla="*/ 8 h 201"/>
                <a:gd name="T78" fmla="*/ 9 w 34"/>
                <a:gd name="T79" fmla="*/ 22 h 201"/>
                <a:gd name="T80" fmla="*/ 8 w 34"/>
                <a:gd name="T81" fmla="*/ 44 h 201"/>
                <a:gd name="T82" fmla="*/ 14 w 34"/>
                <a:gd name="T83" fmla="*/ 71 h 201"/>
                <a:gd name="T84" fmla="*/ 13 w 34"/>
                <a:gd name="T85" fmla="*/ 85 h 201"/>
                <a:gd name="T86" fmla="*/ 3 w 34"/>
                <a:gd name="T87" fmla="*/ 62 h 201"/>
                <a:gd name="T88" fmla="*/ 2 w 34"/>
                <a:gd name="T89" fmla="*/ 62 h 201"/>
                <a:gd name="T90" fmla="*/ 12 w 34"/>
                <a:gd name="T91" fmla="*/ 87 h 201"/>
                <a:gd name="T92" fmla="*/ 9 w 34"/>
                <a:gd name="T93" fmla="*/ 96 h 201"/>
                <a:gd name="T94" fmla="*/ 6 w 34"/>
                <a:gd name="T95" fmla="*/ 119 h 201"/>
                <a:gd name="T96" fmla="*/ 12 w 34"/>
                <a:gd name="T97" fmla="*/ 143 h 201"/>
                <a:gd name="T98" fmla="*/ 19 w 34"/>
                <a:gd name="T99" fmla="*/ 171 h 201"/>
                <a:gd name="T100" fmla="*/ 19 w 34"/>
                <a:gd name="T101" fmla="*/ 173 h 201"/>
                <a:gd name="T102" fmla="*/ 13 w 34"/>
                <a:gd name="T103" fmla="*/ 166 h 201"/>
                <a:gd name="T104" fmla="*/ 1 w 34"/>
                <a:gd name="T105" fmla="*/ 155 h 201"/>
                <a:gd name="T106" fmla="*/ 1 w 34"/>
                <a:gd name="T107" fmla="*/ 155 h 201"/>
                <a:gd name="T108" fmla="*/ 10 w 34"/>
                <a:gd name="T109" fmla="*/ 16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201">
                  <a:moveTo>
                    <a:pt x="10" y="164"/>
                  </a:moveTo>
                  <a:cubicBezTo>
                    <a:pt x="14" y="167"/>
                    <a:pt x="17" y="171"/>
                    <a:pt x="19" y="175"/>
                  </a:cubicBezTo>
                  <a:cubicBezTo>
                    <a:pt x="20" y="183"/>
                    <a:pt x="21" y="191"/>
                    <a:pt x="21" y="199"/>
                  </a:cubicBezTo>
                  <a:cubicBezTo>
                    <a:pt x="21" y="200"/>
                    <a:pt x="22" y="200"/>
                    <a:pt x="22" y="201"/>
                  </a:cubicBezTo>
                  <a:cubicBezTo>
                    <a:pt x="24" y="201"/>
                    <a:pt x="24" y="201"/>
                    <a:pt x="24" y="201"/>
                  </a:cubicBezTo>
                  <a:cubicBezTo>
                    <a:pt x="24" y="201"/>
                    <a:pt x="24" y="200"/>
                    <a:pt x="24" y="200"/>
                  </a:cubicBezTo>
                  <a:cubicBezTo>
                    <a:pt x="23" y="196"/>
                    <a:pt x="23" y="192"/>
                    <a:pt x="23" y="188"/>
                  </a:cubicBezTo>
                  <a:cubicBezTo>
                    <a:pt x="24" y="184"/>
                    <a:pt x="26" y="179"/>
                    <a:pt x="27" y="176"/>
                  </a:cubicBezTo>
                  <a:cubicBezTo>
                    <a:pt x="29" y="170"/>
                    <a:pt x="31" y="164"/>
                    <a:pt x="34" y="159"/>
                  </a:cubicBezTo>
                  <a:cubicBezTo>
                    <a:pt x="34" y="159"/>
                    <a:pt x="34" y="158"/>
                    <a:pt x="33" y="159"/>
                  </a:cubicBezTo>
                  <a:cubicBezTo>
                    <a:pt x="30" y="165"/>
                    <a:pt x="27" y="171"/>
                    <a:pt x="25" y="177"/>
                  </a:cubicBezTo>
                  <a:cubicBezTo>
                    <a:pt x="24" y="179"/>
                    <a:pt x="23" y="182"/>
                    <a:pt x="23" y="185"/>
                  </a:cubicBezTo>
                  <a:cubicBezTo>
                    <a:pt x="22" y="182"/>
                    <a:pt x="22" y="179"/>
                    <a:pt x="22" y="177"/>
                  </a:cubicBezTo>
                  <a:cubicBezTo>
                    <a:pt x="22" y="177"/>
                    <a:pt x="22" y="177"/>
                    <a:pt x="22" y="177"/>
                  </a:cubicBezTo>
                  <a:cubicBezTo>
                    <a:pt x="21" y="167"/>
                    <a:pt x="19" y="158"/>
                    <a:pt x="16" y="149"/>
                  </a:cubicBezTo>
                  <a:cubicBezTo>
                    <a:pt x="14" y="143"/>
                    <a:pt x="12" y="138"/>
                    <a:pt x="10" y="132"/>
                  </a:cubicBezTo>
                  <a:cubicBezTo>
                    <a:pt x="14" y="120"/>
                    <a:pt x="19" y="108"/>
                    <a:pt x="26" y="98"/>
                  </a:cubicBezTo>
                  <a:cubicBezTo>
                    <a:pt x="26" y="97"/>
                    <a:pt x="26" y="97"/>
                    <a:pt x="26" y="97"/>
                  </a:cubicBezTo>
                  <a:cubicBezTo>
                    <a:pt x="19" y="107"/>
                    <a:pt x="13" y="118"/>
                    <a:pt x="9" y="130"/>
                  </a:cubicBezTo>
                  <a:cubicBezTo>
                    <a:pt x="9" y="128"/>
                    <a:pt x="9" y="126"/>
                    <a:pt x="8" y="124"/>
                  </a:cubicBezTo>
                  <a:cubicBezTo>
                    <a:pt x="7" y="116"/>
                    <a:pt x="8" y="108"/>
                    <a:pt x="10" y="100"/>
                  </a:cubicBezTo>
                  <a:cubicBezTo>
                    <a:pt x="11" y="96"/>
                    <a:pt x="13" y="93"/>
                    <a:pt x="14" y="89"/>
                  </a:cubicBezTo>
                  <a:cubicBezTo>
                    <a:pt x="14" y="89"/>
                    <a:pt x="14" y="89"/>
                    <a:pt x="14" y="89"/>
                  </a:cubicBezTo>
                  <a:cubicBezTo>
                    <a:pt x="14" y="89"/>
                    <a:pt x="14" y="89"/>
                    <a:pt x="14" y="89"/>
                  </a:cubicBezTo>
                  <a:cubicBezTo>
                    <a:pt x="15" y="86"/>
                    <a:pt x="15" y="82"/>
                    <a:pt x="16" y="79"/>
                  </a:cubicBezTo>
                  <a:cubicBezTo>
                    <a:pt x="16" y="71"/>
                    <a:pt x="14" y="64"/>
                    <a:pt x="12" y="57"/>
                  </a:cubicBezTo>
                  <a:cubicBezTo>
                    <a:pt x="11" y="51"/>
                    <a:pt x="10" y="46"/>
                    <a:pt x="9" y="41"/>
                  </a:cubicBezTo>
                  <a:cubicBezTo>
                    <a:pt x="10" y="33"/>
                    <a:pt x="14" y="26"/>
                    <a:pt x="20" y="20"/>
                  </a:cubicBezTo>
                  <a:cubicBezTo>
                    <a:pt x="21" y="20"/>
                    <a:pt x="20" y="19"/>
                    <a:pt x="20" y="20"/>
                  </a:cubicBezTo>
                  <a:cubicBezTo>
                    <a:pt x="15" y="25"/>
                    <a:pt x="11" y="31"/>
                    <a:pt x="9" y="38"/>
                  </a:cubicBezTo>
                  <a:cubicBezTo>
                    <a:pt x="8" y="35"/>
                    <a:pt x="8" y="31"/>
                    <a:pt x="9" y="28"/>
                  </a:cubicBezTo>
                  <a:cubicBezTo>
                    <a:pt x="9" y="26"/>
                    <a:pt x="9" y="25"/>
                    <a:pt x="9" y="24"/>
                  </a:cubicBezTo>
                  <a:cubicBezTo>
                    <a:pt x="9" y="24"/>
                    <a:pt x="10" y="24"/>
                    <a:pt x="10" y="24"/>
                  </a:cubicBezTo>
                  <a:cubicBezTo>
                    <a:pt x="9" y="24"/>
                    <a:pt x="9" y="23"/>
                    <a:pt x="9" y="23"/>
                  </a:cubicBezTo>
                  <a:cubicBezTo>
                    <a:pt x="11" y="16"/>
                    <a:pt x="14" y="8"/>
                    <a:pt x="17" y="1"/>
                  </a:cubicBezTo>
                  <a:cubicBezTo>
                    <a:pt x="17" y="0"/>
                    <a:pt x="17" y="0"/>
                    <a:pt x="16" y="1"/>
                  </a:cubicBezTo>
                  <a:cubicBezTo>
                    <a:pt x="13" y="7"/>
                    <a:pt x="11" y="14"/>
                    <a:pt x="9" y="21"/>
                  </a:cubicBezTo>
                  <a:cubicBezTo>
                    <a:pt x="8" y="16"/>
                    <a:pt x="8" y="12"/>
                    <a:pt x="7" y="8"/>
                  </a:cubicBezTo>
                  <a:cubicBezTo>
                    <a:pt x="7" y="8"/>
                    <a:pt x="7" y="8"/>
                    <a:pt x="7" y="8"/>
                  </a:cubicBezTo>
                  <a:cubicBezTo>
                    <a:pt x="7" y="13"/>
                    <a:pt x="8" y="18"/>
                    <a:pt x="9" y="22"/>
                  </a:cubicBezTo>
                  <a:cubicBezTo>
                    <a:pt x="7" y="29"/>
                    <a:pt x="6" y="37"/>
                    <a:pt x="8" y="44"/>
                  </a:cubicBezTo>
                  <a:cubicBezTo>
                    <a:pt x="9" y="53"/>
                    <a:pt x="13" y="62"/>
                    <a:pt x="14" y="71"/>
                  </a:cubicBezTo>
                  <a:cubicBezTo>
                    <a:pt x="14" y="76"/>
                    <a:pt x="14" y="81"/>
                    <a:pt x="13" y="85"/>
                  </a:cubicBezTo>
                  <a:cubicBezTo>
                    <a:pt x="10" y="77"/>
                    <a:pt x="7" y="69"/>
                    <a:pt x="3" y="62"/>
                  </a:cubicBezTo>
                  <a:cubicBezTo>
                    <a:pt x="2" y="62"/>
                    <a:pt x="2" y="62"/>
                    <a:pt x="2" y="62"/>
                  </a:cubicBezTo>
                  <a:cubicBezTo>
                    <a:pt x="6" y="70"/>
                    <a:pt x="10" y="78"/>
                    <a:pt x="12" y="87"/>
                  </a:cubicBezTo>
                  <a:cubicBezTo>
                    <a:pt x="11" y="90"/>
                    <a:pt x="10" y="93"/>
                    <a:pt x="9" y="96"/>
                  </a:cubicBezTo>
                  <a:cubicBezTo>
                    <a:pt x="7" y="104"/>
                    <a:pt x="5" y="111"/>
                    <a:pt x="6" y="119"/>
                  </a:cubicBezTo>
                  <a:cubicBezTo>
                    <a:pt x="6" y="127"/>
                    <a:pt x="9" y="135"/>
                    <a:pt x="12" y="143"/>
                  </a:cubicBezTo>
                  <a:cubicBezTo>
                    <a:pt x="15" y="152"/>
                    <a:pt x="18" y="161"/>
                    <a:pt x="19" y="171"/>
                  </a:cubicBezTo>
                  <a:cubicBezTo>
                    <a:pt x="19" y="172"/>
                    <a:pt x="19" y="172"/>
                    <a:pt x="19" y="173"/>
                  </a:cubicBezTo>
                  <a:cubicBezTo>
                    <a:pt x="17" y="170"/>
                    <a:pt x="15" y="168"/>
                    <a:pt x="13" y="166"/>
                  </a:cubicBezTo>
                  <a:cubicBezTo>
                    <a:pt x="9" y="162"/>
                    <a:pt x="3" y="160"/>
                    <a:pt x="1" y="155"/>
                  </a:cubicBezTo>
                  <a:cubicBezTo>
                    <a:pt x="1" y="155"/>
                    <a:pt x="0" y="155"/>
                    <a:pt x="1" y="155"/>
                  </a:cubicBezTo>
                  <a:cubicBezTo>
                    <a:pt x="3" y="159"/>
                    <a:pt x="7" y="161"/>
                    <a:pt x="10" y="164"/>
                  </a:cubicBezTo>
                  <a:close/>
                </a:path>
              </a:pathLst>
            </a:custGeom>
            <a:solidFill>
              <a:srgbClr val="E846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06" name="íślíḍé"/>
            <p:cNvSpPr/>
            <p:nvPr>
              <p:custDataLst>
                <p:tags r:id="rId25"/>
              </p:custDataLst>
            </p:nvPr>
          </p:nvSpPr>
          <p:spPr bwMode="auto">
            <a:xfrm>
              <a:off x="4999038" y="1936751"/>
              <a:ext cx="1525588" cy="1525588"/>
            </a:xfrm>
            <a:custGeom>
              <a:avLst/>
              <a:gdLst>
                <a:gd name="T0" fmla="*/ 455 w 516"/>
                <a:gd name="T1" fmla="*/ 147 h 516"/>
                <a:gd name="T2" fmla="*/ 147 w 516"/>
                <a:gd name="T3" fmla="*/ 61 h 516"/>
                <a:gd name="T4" fmla="*/ 61 w 516"/>
                <a:gd name="T5" fmla="*/ 368 h 516"/>
                <a:gd name="T6" fmla="*/ 369 w 516"/>
                <a:gd name="T7" fmla="*/ 455 h 516"/>
                <a:gd name="T8" fmla="*/ 455 w 516"/>
                <a:gd name="T9" fmla="*/ 147 h 516"/>
                <a:gd name="T10" fmla="*/ 223 w 516"/>
                <a:gd name="T11" fmla="*/ 240 h 516"/>
                <a:gd name="T12" fmla="*/ 159 w 516"/>
                <a:gd name="T13" fmla="*/ 176 h 516"/>
                <a:gd name="T14" fmla="*/ 223 w 516"/>
                <a:gd name="T15" fmla="*/ 111 h 516"/>
                <a:gd name="T16" fmla="*/ 288 w 516"/>
                <a:gd name="T17" fmla="*/ 176 h 516"/>
                <a:gd name="T18" fmla="*/ 223 w 516"/>
                <a:gd name="T19" fmla="*/ 24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516">
                  <a:moveTo>
                    <a:pt x="455" y="147"/>
                  </a:moveTo>
                  <a:cubicBezTo>
                    <a:pt x="394" y="38"/>
                    <a:pt x="256" y="0"/>
                    <a:pt x="147" y="61"/>
                  </a:cubicBezTo>
                  <a:cubicBezTo>
                    <a:pt x="38" y="122"/>
                    <a:pt x="0" y="260"/>
                    <a:pt x="61" y="368"/>
                  </a:cubicBezTo>
                  <a:cubicBezTo>
                    <a:pt x="122" y="477"/>
                    <a:pt x="260" y="516"/>
                    <a:pt x="369" y="455"/>
                  </a:cubicBezTo>
                  <a:cubicBezTo>
                    <a:pt x="477" y="394"/>
                    <a:pt x="516" y="256"/>
                    <a:pt x="455" y="147"/>
                  </a:cubicBezTo>
                  <a:close/>
                  <a:moveTo>
                    <a:pt x="223" y="240"/>
                  </a:moveTo>
                  <a:cubicBezTo>
                    <a:pt x="188" y="240"/>
                    <a:pt x="159" y="211"/>
                    <a:pt x="159" y="176"/>
                  </a:cubicBezTo>
                  <a:cubicBezTo>
                    <a:pt x="159" y="140"/>
                    <a:pt x="188" y="111"/>
                    <a:pt x="223" y="111"/>
                  </a:cubicBezTo>
                  <a:cubicBezTo>
                    <a:pt x="259" y="111"/>
                    <a:pt x="288" y="140"/>
                    <a:pt x="288" y="176"/>
                  </a:cubicBezTo>
                  <a:cubicBezTo>
                    <a:pt x="288" y="211"/>
                    <a:pt x="259" y="240"/>
                    <a:pt x="223" y="240"/>
                  </a:cubicBezTo>
                  <a:close/>
                </a:path>
              </a:pathLst>
            </a:custGeom>
            <a:solidFill>
              <a:srgbClr val="FFE0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07" name="íṡlïḋé"/>
            <p:cNvSpPr/>
            <p:nvPr>
              <p:custDataLst>
                <p:tags r:id="rId26"/>
              </p:custDataLst>
            </p:nvPr>
          </p:nvSpPr>
          <p:spPr bwMode="auto">
            <a:xfrm>
              <a:off x="5838825" y="3175001"/>
              <a:ext cx="757238" cy="576263"/>
            </a:xfrm>
            <a:custGeom>
              <a:avLst/>
              <a:gdLst>
                <a:gd name="T0" fmla="*/ 246 w 256"/>
                <a:gd name="T1" fmla="*/ 79 h 195"/>
                <a:gd name="T2" fmla="*/ 245 w 256"/>
                <a:gd name="T3" fmla="*/ 40 h 195"/>
                <a:gd name="T4" fmla="*/ 204 w 256"/>
                <a:gd name="T5" fmla="*/ 0 h 195"/>
                <a:gd name="T6" fmla="*/ 103 w 256"/>
                <a:gd name="T7" fmla="*/ 57 h 195"/>
                <a:gd name="T8" fmla="*/ 100 w 256"/>
                <a:gd name="T9" fmla="*/ 59 h 195"/>
                <a:gd name="T10" fmla="*/ 0 w 256"/>
                <a:gd name="T11" fmla="*/ 115 h 195"/>
                <a:gd name="T12" fmla="*/ 12 w 256"/>
                <a:gd name="T13" fmla="*/ 171 h 195"/>
                <a:gd name="T14" fmla="*/ 45 w 256"/>
                <a:gd name="T15" fmla="*/ 191 h 195"/>
                <a:gd name="T16" fmla="*/ 160 w 256"/>
                <a:gd name="T17" fmla="*/ 165 h 195"/>
                <a:gd name="T18" fmla="*/ 246 w 256"/>
                <a:gd name="T19" fmla="*/ 7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95">
                  <a:moveTo>
                    <a:pt x="246" y="79"/>
                  </a:moveTo>
                  <a:cubicBezTo>
                    <a:pt x="256" y="68"/>
                    <a:pt x="256" y="50"/>
                    <a:pt x="245" y="40"/>
                  </a:cubicBezTo>
                  <a:cubicBezTo>
                    <a:pt x="204" y="0"/>
                    <a:pt x="204" y="0"/>
                    <a:pt x="204" y="0"/>
                  </a:cubicBezTo>
                  <a:cubicBezTo>
                    <a:pt x="103" y="57"/>
                    <a:pt x="103" y="57"/>
                    <a:pt x="103" y="57"/>
                  </a:cubicBezTo>
                  <a:cubicBezTo>
                    <a:pt x="100" y="59"/>
                    <a:pt x="100" y="59"/>
                    <a:pt x="100" y="59"/>
                  </a:cubicBezTo>
                  <a:cubicBezTo>
                    <a:pt x="0" y="115"/>
                    <a:pt x="0" y="115"/>
                    <a:pt x="0" y="115"/>
                  </a:cubicBezTo>
                  <a:cubicBezTo>
                    <a:pt x="12" y="171"/>
                    <a:pt x="12" y="171"/>
                    <a:pt x="12" y="171"/>
                  </a:cubicBezTo>
                  <a:cubicBezTo>
                    <a:pt x="15" y="185"/>
                    <a:pt x="30" y="195"/>
                    <a:pt x="45" y="191"/>
                  </a:cubicBezTo>
                  <a:cubicBezTo>
                    <a:pt x="160" y="165"/>
                    <a:pt x="160" y="165"/>
                    <a:pt x="160" y="165"/>
                  </a:cubicBezTo>
                  <a:lnTo>
                    <a:pt x="246" y="79"/>
                  </a:lnTo>
                  <a:close/>
                </a:path>
              </a:pathLst>
            </a:custGeom>
            <a:solidFill>
              <a:srgbClr val="FAC6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08" name="î$ľïḑè"/>
            <p:cNvSpPr/>
            <p:nvPr>
              <p:custDataLst>
                <p:tags r:id="rId27"/>
              </p:custDataLst>
            </p:nvPr>
          </p:nvSpPr>
          <p:spPr bwMode="auto">
            <a:xfrm>
              <a:off x="5853113" y="3192463"/>
              <a:ext cx="1479550" cy="2095500"/>
            </a:xfrm>
            <a:custGeom>
              <a:avLst/>
              <a:gdLst>
                <a:gd name="T0" fmla="*/ 183 w 500"/>
                <a:gd name="T1" fmla="*/ 0 h 709"/>
                <a:gd name="T2" fmla="*/ 117 w 500"/>
                <a:gd name="T3" fmla="*/ 37 h 709"/>
                <a:gd name="T4" fmla="*/ 66 w 500"/>
                <a:gd name="T5" fmla="*/ 66 h 709"/>
                <a:gd name="T6" fmla="*/ 0 w 500"/>
                <a:gd name="T7" fmla="*/ 103 h 709"/>
                <a:gd name="T8" fmla="*/ 317 w 500"/>
                <a:gd name="T9" fmla="*/ 668 h 709"/>
                <a:gd name="T10" fmla="*/ 432 w 500"/>
                <a:gd name="T11" fmla="*/ 706 h 709"/>
                <a:gd name="T12" fmla="*/ 458 w 500"/>
                <a:gd name="T13" fmla="*/ 704 h 709"/>
                <a:gd name="T14" fmla="*/ 458 w 500"/>
                <a:gd name="T15" fmla="*/ 704 h 709"/>
                <a:gd name="T16" fmla="*/ 473 w 500"/>
                <a:gd name="T17" fmla="*/ 683 h 709"/>
                <a:gd name="T18" fmla="*/ 500 w 500"/>
                <a:gd name="T19" fmla="*/ 565 h 709"/>
                <a:gd name="T20" fmla="*/ 467 w 500"/>
                <a:gd name="T21" fmla="*/ 505 h 709"/>
                <a:gd name="T22" fmla="*/ 439 w 500"/>
                <a:gd name="T23" fmla="*/ 499 h 709"/>
                <a:gd name="T24" fmla="*/ 432 w 500"/>
                <a:gd name="T25" fmla="*/ 483 h 709"/>
                <a:gd name="T26" fmla="*/ 435 w 500"/>
                <a:gd name="T27" fmla="*/ 476 h 709"/>
                <a:gd name="T28" fmla="*/ 426 w 500"/>
                <a:gd name="T29" fmla="*/ 456 h 709"/>
                <a:gd name="T30" fmla="*/ 405 w 500"/>
                <a:gd name="T31" fmla="*/ 451 h 709"/>
                <a:gd name="T32" fmla="*/ 395 w 500"/>
                <a:gd name="T33" fmla="*/ 443 h 709"/>
                <a:gd name="T34" fmla="*/ 372 w 500"/>
                <a:gd name="T35" fmla="*/ 402 h 709"/>
                <a:gd name="T36" fmla="*/ 371 w 500"/>
                <a:gd name="T37" fmla="*/ 390 h 709"/>
                <a:gd name="T38" fmla="*/ 378 w 500"/>
                <a:gd name="T39" fmla="*/ 368 h 709"/>
                <a:gd name="T40" fmla="*/ 368 w 500"/>
                <a:gd name="T41" fmla="*/ 352 h 709"/>
                <a:gd name="T42" fmla="*/ 354 w 500"/>
                <a:gd name="T43" fmla="*/ 350 h 709"/>
                <a:gd name="T44" fmla="*/ 345 w 500"/>
                <a:gd name="T45" fmla="*/ 336 h 709"/>
                <a:gd name="T46" fmla="*/ 351 w 500"/>
                <a:gd name="T47" fmla="*/ 316 h 709"/>
                <a:gd name="T48" fmla="*/ 348 w 500"/>
                <a:gd name="T49" fmla="*/ 294 h 709"/>
                <a:gd name="T50" fmla="*/ 347 w 500"/>
                <a:gd name="T51" fmla="*/ 292 h 709"/>
                <a:gd name="T52" fmla="*/ 331 w 500"/>
                <a:gd name="T53" fmla="*/ 279 h 709"/>
                <a:gd name="T54" fmla="*/ 309 w 500"/>
                <a:gd name="T55" fmla="*/ 272 h 709"/>
                <a:gd name="T56" fmla="*/ 299 w 500"/>
                <a:gd name="T57" fmla="*/ 254 h 709"/>
                <a:gd name="T58" fmla="*/ 307 w 500"/>
                <a:gd name="T59" fmla="*/ 221 h 709"/>
                <a:gd name="T60" fmla="*/ 183 w 500"/>
                <a:gd name="T61"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0" h="709">
                  <a:moveTo>
                    <a:pt x="183" y="0"/>
                  </a:moveTo>
                  <a:cubicBezTo>
                    <a:pt x="117" y="37"/>
                    <a:pt x="117" y="37"/>
                    <a:pt x="117" y="37"/>
                  </a:cubicBezTo>
                  <a:cubicBezTo>
                    <a:pt x="66" y="66"/>
                    <a:pt x="66" y="66"/>
                    <a:pt x="66" y="66"/>
                  </a:cubicBezTo>
                  <a:cubicBezTo>
                    <a:pt x="0" y="103"/>
                    <a:pt x="0" y="103"/>
                    <a:pt x="0" y="103"/>
                  </a:cubicBezTo>
                  <a:cubicBezTo>
                    <a:pt x="317" y="668"/>
                    <a:pt x="317" y="668"/>
                    <a:pt x="317" y="668"/>
                  </a:cubicBezTo>
                  <a:cubicBezTo>
                    <a:pt x="432" y="706"/>
                    <a:pt x="432" y="706"/>
                    <a:pt x="432" y="706"/>
                  </a:cubicBezTo>
                  <a:cubicBezTo>
                    <a:pt x="441" y="709"/>
                    <a:pt x="450" y="708"/>
                    <a:pt x="458" y="704"/>
                  </a:cubicBezTo>
                  <a:cubicBezTo>
                    <a:pt x="458" y="704"/>
                    <a:pt x="458" y="704"/>
                    <a:pt x="458" y="704"/>
                  </a:cubicBezTo>
                  <a:cubicBezTo>
                    <a:pt x="466" y="700"/>
                    <a:pt x="471" y="692"/>
                    <a:pt x="473" y="683"/>
                  </a:cubicBezTo>
                  <a:cubicBezTo>
                    <a:pt x="500" y="565"/>
                    <a:pt x="500" y="565"/>
                    <a:pt x="500" y="565"/>
                  </a:cubicBezTo>
                  <a:cubicBezTo>
                    <a:pt x="467" y="505"/>
                    <a:pt x="467" y="505"/>
                    <a:pt x="467" y="505"/>
                  </a:cubicBezTo>
                  <a:cubicBezTo>
                    <a:pt x="439" y="499"/>
                    <a:pt x="439" y="499"/>
                    <a:pt x="439" y="499"/>
                  </a:cubicBezTo>
                  <a:cubicBezTo>
                    <a:pt x="433" y="497"/>
                    <a:pt x="429" y="490"/>
                    <a:pt x="432" y="483"/>
                  </a:cubicBezTo>
                  <a:cubicBezTo>
                    <a:pt x="435" y="476"/>
                    <a:pt x="435" y="476"/>
                    <a:pt x="435" y="476"/>
                  </a:cubicBezTo>
                  <a:cubicBezTo>
                    <a:pt x="439" y="468"/>
                    <a:pt x="434" y="459"/>
                    <a:pt x="426" y="456"/>
                  </a:cubicBezTo>
                  <a:cubicBezTo>
                    <a:pt x="405" y="451"/>
                    <a:pt x="405" y="451"/>
                    <a:pt x="405" y="451"/>
                  </a:cubicBezTo>
                  <a:cubicBezTo>
                    <a:pt x="401" y="450"/>
                    <a:pt x="397" y="447"/>
                    <a:pt x="395" y="443"/>
                  </a:cubicBezTo>
                  <a:cubicBezTo>
                    <a:pt x="372" y="402"/>
                    <a:pt x="372" y="402"/>
                    <a:pt x="372" y="402"/>
                  </a:cubicBezTo>
                  <a:cubicBezTo>
                    <a:pt x="370" y="399"/>
                    <a:pt x="370" y="394"/>
                    <a:pt x="371" y="390"/>
                  </a:cubicBezTo>
                  <a:cubicBezTo>
                    <a:pt x="378" y="368"/>
                    <a:pt x="378" y="368"/>
                    <a:pt x="378" y="368"/>
                  </a:cubicBezTo>
                  <a:cubicBezTo>
                    <a:pt x="380" y="360"/>
                    <a:pt x="375" y="353"/>
                    <a:pt x="368" y="352"/>
                  </a:cubicBezTo>
                  <a:cubicBezTo>
                    <a:pt x="354" y="350"/>
                    <a:pt x="354" y="350"/>
                    <a:pt x="354" y="350"/>
                  </a:cubicBezTo>
                  <a:cubicBezTo>
                    <a:pt x="348" y="349"/>
                    <a:pt x="343" y="343"/>
                    <a:pt x="345" y="336"/>
                  </a:cubicBezTo>
                  <a:cubicBezTo>
                    <a:pt x="351" y="316"/>
                    <a:pt x="351" y="316"/>
                    <a:pt x="351" y="316"/>
                  </a:cubicBezTo>
                  <a:cubicBezTo>
                    <a:pt x="353" y="308"/>
                    <a:pt x="352" y="301"/>
                    <a:pt x="348" y="294"/>
                  </a:cubicBezTo>
                  <a:cubicBezTo>
                    <a:pt x="347" y="292"/>
                    <a:pt x="347" y="292"/>
                    <a:pt x="347" y="292"/>
                  </a:cubicBezTo>
                  <a:cubicBezTo>
                    <a:pt x="344" y="286"/>
                    <a:pt x="338" y="281"/>
                    <a:pt x="331" y="279"/>
                  </a:cubicBezTo>
                  <a:cubicBezTo>
                    <a:pt x="309" y="272"/>
                    <a:pt x="309" y="272"/>
                    <a:pt x="309" y="272"/>
                  </a:cubicBezTo>
                  <a:cubicBezTo>
                    <a:pt x="301" y="270"/>
                    <a:pt x="297" y="262"/>
                    <a:pt x="299" y="254"/>
                  </a:cubicBezTo>
                  <a:cubicBezTo>
                    <a:pt x="307" y="221"/>
                    <a:pt x="307" y="221"/>
                    <a:pt x="307" y="221"/>
                  </a:cubicBezTo>
                  <a:lnTo>
                    <a:pt x="183" y="0"/>
                  </a:lnTo>
                  <a:close/>
                </a:path>
              </a:pathLst>
            </a:custGeom>
            <a:solidFill>
              <a:srgbClr val="FAC6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09" name="íśḷíḑê"/>
            <p:cNvSpPr/>
            <p:nvPr>
              <p:custDataLst>
                <p:tags r:id="rId28"/>
              </p:custDataLst>
            </p:nvPr>
          </p:nvSpPr>
          <p:spPr bwMode="auto">
            <a:xfrm>
              <a:off x="5808663" y="3154363"/>
              <a:ext cx="760413" cy="573088"/>
            </a:xfrm>
            <a:custGeom>
              <a:avLst/>
              <a:gdLst>
                <a:gd name="T0" fmla="*/ 246 w 257"/>
                <a:gd name="T1" fmla="*/ 78 h 194"/>
                <a:gd name="T2" fmla="*/ 246 w 257"/>
                <a:gd name="T3" fmla="*/ 39 h 194"/>
                <a:gd name="T4" fmla="*/ 205 w 257"/>
                <a:gd name="T5" fmla="*/ 0 h 194"/>
                <a:gd name="T6" fmla="*/ 104 w 257"/>
                <a:gd name="T7" fmla="*/ 57 h 194"/>
                <a:gd name="T8" fmla="*/ 101 w 257"/>
                <a:gd name="T9" fmla="*/ 58 h 194"/>
                <a:gd name="T10" fmla="*/ 0 w 257"/>
                <a:gd name="T11" fmla="*/ 115 h 194"/>
                <a:gd name="T12" fmla="*/ 13 w 257"/>
                <a:gd name="T13" fmla="*/ 170 h 194"/>
                <a:gd name="T14" fmla="*/ 46 w 257"/>
                <a:gd name="T15" fmla="*/ 191 h 194"/>
                <a:gd name="T16" fmla="*/ 161 w 257"/>
                <a:gd name="T17" fmla="*/ 165 h 194"/>
                <a:gd name="T18" fmla="*/ 246 w 257"/>
                <a:gd name="T19"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194">
                  <a:moveTo>
                    <a:pt x="246" y="78"/>
                  </a:moveTo>
                  <a:cubicBezTo>
                    <a:pt x="257" y="68"/>
                    <a:pt x="257" y="50"/>
                    <a:pt x="246" y="39"/>
                  </a:cubicBezTo>
                  <a:cubicBezTo>
                    <a:pt x="205" y="0"/>
                    <a:pt x="205" y="0"/>
                    <a:pt x="205" y="0"/>
                  </a:cubicBezTo>
                  <a:cubicBezTo>
                    <a:pt x="104" y="57"/>
                    <a:pt x="104" y="57"/>
                    <a:pt x="104" y="57"/>
                  </a:cubicBezTo>
                  <a:cubicBezTo>
                    <a:pt x="101" y="58"/>
                    <a:pt x="101" y="58"/>
                    <a:pt x="101" y="58"/>
                  </a:cubicBezTo>
                  <a:cubicBezTo>
                    <a:pt x="0" y="115"/>
                    <a:pt x="0" y="115"/>
                    <a:pt x="0" y="115"/>
                  </a:cubicBezTo>
                  <a:cubicBezTo>
                    <a:pt x="13" y="170"/>
                    <a:pt x="13" y="170"/>
                    <a:pt x="13" y="170"/>
                  </a:cubicBezTo>
                  <a:cubicBezTo>
                    <a:pt x="16" y="185"/>
                    <a:pt x="31" y="194"/>
                    <a:pt x="46" y="191"/>
                  </a:cubicBezTo>
                  <a:cubicBezTo>
                    <a:pt x="161" y="165"/>
                    <a:pt x="161" y="165"/>
                    <a:pt x="161" y="165"/>
                  </a:cubicBezTo>
                  <a:lnTo>
                    <a:pt x="246" y="78"/>
                  </a:lnTo>
                  <a:close/>
                </a:path>
              </a:pathLst>
            </a:custGeom>
            <a:solidFill>
              <a:srgbClr val="FBD5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10" name="îṡ1íďê"/>
            <p:cNvSpPr/>
            <p:nvPr>
              <p:custDataLst>
                <p:tags r:id="rId29"/>
              </p:custDataLst>
            </p:nvPr>
          </p:nvSpPr>
          <p:spPr bwMode="auto">
            <a:xfrm>
              <a:off x="5856288" y="3216276"/>
              <a:ext cx="1455738" cy="2071688"/>
            </a:xfrm>
            <a:custGeom>
              <a:avLst/>
              <a:gdLst>
                <a:gd name="T0" fmla="*/ 299 w 492"/>
                <a:gd name="T1" fmla="*/ 222 h 701"/>
                <a:gd name="T2" fmla="*/ 175 w 492"/>
                <a:gd name="T3" fmla="*/ 0 h 701"/>
                <a:gd name="T4" fmla="*/ 109 w 492"/>
                <a:gd name="T5" fmla="*/ 37 h 701"/>
                <a:gd name="T6" fmla="*/ 57 w 492"/>
                <a:gd name="T7" fmla="*/ 65 h 701"/>
                <a:gd name="T8" fmla="*/ 0 w 492"/>
                <a:gd name="T9" fmla="*/ 97 h 701"/>
                <a:gd name="T10" fmla="*/ 316 w 492"/>
                <a:gd name="T11" fmla="*/ 660 h 701"/>
                <a:gd name="T12" fmla="*/ 431 w 492"/>
                <a:gd name="T13" fmla="*/ 698 h 701"/>
                <a:gd name="T14" fmla="*/ 457 w 492"/>
                <a:gd name="T15" fmla="*/ 696 h 701"/>
                <a:gd name="T16" fmla="*/ 460 w 492"/>
                <a:gd name="T17" fmla="*/ 694 h 701"/>
                <a:gd name="T18" fmla="*/ 465 w 492"/>
                <a:gd name="T19" fmla="*/ 683 h 701"/>
                <a:gd name="T20" fmla="*/ 492 w 492"/>
                <a:gd name="T21" fmla="*/ 564 h 701"/>
                <a:gd name="T22" fmla="*/ 458 w 492"/>
                <a:gd name="T23" fmla="*/ 505 h 701"/>
                <a:gd name="T24" fmla="*/ 431 w 492"/>
                <a:gd name="T25" fmla="*/ 498 h 701"/>
                <a:gd name="T26" fmla="*/ 423 w 492"/>
                <a:gd name="T27" fmla="*/ 483 h 701"/>
                <a:gd name="T28" fmla="*/ 426 w 492"/>
                <a:gd name="T29" fmla="*/ 475 h 701"/>
                <a:gd name="T30" fmla="*/ 417 w 492"/>
                <a:gd name="T31" fmla="*/ 456 h 701"/>
                <a:gd name="T32" fmla="*/ 396 w 492"/>
                <a:gd name="T33" fmla="*/ 450 h 701"/>
                <a:gd name="T34" fmla="*/ 387 w 492"/>
                <a:gd name="T35" fmla="*/ 443 h 701"/>
                <a:gd name="T36" fmla="*/ 364 w 492"/>
                <a:gd name="T37" fmla="*/ 402 h 701"/>
                <a:gd name="T38" fmla="*/ 362 w 492"/>
                <a:gd name="T39" fmla="*/ 389 h 701"/>
                <a:gd name="T40" fmla="*/ 369 w 492"/>
                <a:gd name="T41" fmla="*/ 367 h 701"/>
                <a:gd name="T42" fmla="*/ 359 w 492"/>
                <a:gd name="T43" fmla="*/ 352 h 701"/>
                <a:gd name="T44" fmla="*/ 346 w 492"/>
                <a:gd name="T45" fmla="*/ 350 h 701"/>
                <a:gd name="T46" fmla="*/ 337 w 492"/>
                <a:gd name="T47" fmla="*/ 336 h 701"/>
                <a:gd name="T48" fmla="*/ 342 w 492"/>
                <a:gd name="T49" fmla="*/ 315 h 701"/>
                <a:gd name="T50" fmla="*/ 340 w 492"/>
                <a:gd name="T51" fmla="*/ 294 h 701"/>
                <a:gd name="T52" fmla="*/ 339 w 492"/>
                <a:gd name="T53" fmla="*/ 292 h 701"/>
                <a:gd name="T54" fmla="*/ 322 w 492"/>
                <a:gd name="T55" fmla="*/ 278 h 701"/>
                <a:gd name="T56" fmla="*/ 301 w 492"/>
                <a:gd name="T57" fmla="*/ 272 h 701"/>
                <a:gd name="T58" fmla="*/ 290 w 492"/>
                <a:gd name="T59" fmla="*/ 254 h 701"/>
                <a:gd name="T60" fmla="*/ 299 w 492"/>
                <a:gd name="T61" fmla="*/ 222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2" h="701">
                  <a:moveTo>
                    <a:pt x="299" y="222"/>
                  </a:moveTo>
                  <a:cubicBezTo>
                    <a:pt x="175" y="0"/>
                    <a:pt x="175" y="0"/>
                    <a:pt x="175" y="0"/>
                  </a:cubicBezTo>
                  <a:cubicBezTo>
                    <a:pt x="109" y="37"/>
                    <a:pt x="109" y="37"/>
                    <a:pt x="109" y="37"/>
                  </a:cubicBezTo>
                  <a:cubicBezTo>
                    <a:pt x="57" y="65"/>
                    <a:pt x="57" y="65"/>
                    <a:pt x="57" y="65"/>
                  </a:cubicBezTo>
                  <a:cubicBezTo>
                    <a:pt x="0" y="97"/>
                    <a:pt x="0" y="97"/>
                    <a:pt x="0" y="97"/>
                  </a:cubicBezTo>
                  <a:cubicBezTo>
                    <a:pt x="316" y="660"/>
                    <a:pt x="316" y="660"/>
                    <a:pt x="316" y="660"/>
                  </a:cubicBezTo>
                  <a:cubicBezTo>
                    <a:pt x="431" y="698"/>
                    <a:pt x="431" y="698"/>
                    <a:pt x="431" y="698"/>
                  </a:cubicBezTo>
                  <a:cubicBezTo>
                    <a:pt x="440" y="701"/>
                    <a:pt x="449" y="700"/>
                    <a:pt x="457" y="696"/>
                  </a:cubicBezTo>
                  <a:cubicBezTo>
                    <a:pt x="458" y="695"/>
                    <a:pt x="459" y="695"/>
                    <a:pt x="460" y="694"/>
                  </a:cubicBezTo>
                  <a:cubicBezTo>
                    <a:pt x="462" y="691"/>
                    <a:pt x="464" y="687"/>
                    <a:pt x="465" y="683"/>
                  </a:cubicBezTo>
                  <a:cubicBezTo>
                    <a:pt x="492" y="564"/>
                    <a:pt x="492" y="564"/>
                    <a:pt x="492" y="564"/>
                  </a:cubicBezTo>
                  <a:cubicBezTo>
                    <a:pt x="458" y="505"/>
                    <a:pt x="458" y="505"/>
                    <a:pt x="458" y="505"/>
                  </a:cubicBezTo>
                  <a:cubicBezTo>
                    <a:pt x="431" y="498"/>
                    <a:pt x="431" y="498"/>
                    <a:pt x="431" y="498"/>
                  </a:cubicBezTo>
                  <a:cubicBezTo>
                    <a:pt x="424" y="497"/>
                    <a:pt x="420" y="489"/>
                    <a:pt x="423" y="483"/>
                  </a:cubicBezTo>
                  <a:cubicBezTo>
                    <a:pt x="426" y="475"/>
                    <a:pt x="426" y="475"/>
                    <a:pt x="426" y="475"/>
                  </a:cubicBezTo>
                  <a:cubicBezTo>
                    <a:pt x="430" y="467"/>
                    <a:pt x="426" y="458"/>
                    <a:pt x="417" y="456"/>
                  </a:cubicBezTo>
                  <a:cubicBezTo>
                    <a:pt x="396" y="450"/>
                    <a:pt x="396" y="450"/>
                    <a:pt x="396" y="450"/>
                  </a:cubicBezTo>
                  <a:cubicBezTo>
                    <a:pt x="392" y="449"/>
                    <a:pt x="389" y="447"/>
                    <a:pt x="387" y="443"/>
                  </a:cubicBezTo>
                  <a:cubicBezTo>
                    <a:pt x="364" y="402"/>
                    <a:pt x="364" y="402"/>
                    <a:pt x="364" y="402"/>
                  </a:cubicBezTo>
                  <a:cubicBezTo>
                    <a:pt x="361" y="398"/>
                    <a:pt x="361" y="394"/>
                    <a:pt x="362" y="389"/>
                  </a:cubicBezTo>
                  <a:cubicBezTo>
                    <a:pt x="369" y="367"/>
                    <a:pt x="369" y="367"/>
                    <a:pt x="369" y="367"/>
                  </a:cubicBezTo>
                  <a:cubicBezTo>
                    <a:pt x="371" y="360"/>
                    <a:pt x="367" y="353"/>
                    <a:pt x="359" y="352"/>
                  </a:cubicBezTo>
                  <a:cubicBezTo>
                    <a:pt x="346" y="350"/>
                    <a:pt x="346" y="350"/>
                    <a:pt x="346" y="350"/>
                  </a:cubicBezTo>
                  <a:cubicBezTo>
                    <a:pt x="339" y="349"/>
                    <a:pt x="335" y="342"/>
                    <a:pt x="337" y="336"/>
                  </a:cubicBezTo>
                  <a:cubicBezTo>
                    <a:pt x="342" y="315"/>
                    <a:pt x="342" y="315"/>
                    <a:pt x="342" y="315"/>
                  </a:cubicBezTo>
                  <a:cubicBezTo>
                    <a:pt x="344" y="308"/>
                    <a:pt x="343" y="300"/>
                    <a:pt x="340" y="294"/>
                  </a:cubicBezTo>
                  <a:cubicBezTo>
                    <a:pt x="339" y="292"/>
                    <a:pt x="339" y="292"/>
                    <a:pt x="339" y="292"/>
                  </a:cubicBezTo>
                  <a:cubicBezTo>
                    <a:pt x="335" y="285"/>
                    <a:pt x="329" y="281"/>
                    <a:pt x="322" y="278"/>
                  </a:cubicBezTo>
                  <a:cubicBezTo>
                    <a:pt x="301" y="272"/>
                    <a:pt x="301" y="272"/>
                    <a:pt x="301" y="272"/>
                  </a:cubicBezTo>
                  <a:cubicBezTo>
                    <a:pt x="293" y="270"/>
                    <a:pt x="288" y="261"/>
                    <a:pt x="290" y="254"/>
                  </a:cubicBezTo>
                  <a:lnTo>
                    <a:pt x="299" y="222"/>
                  </a:lnTo>
                  <a:close/>
                </a:path>
              </a:pathLst>
            </a:custGeom>
            <a:solidFill>
              <a:srgbClr val="FBD5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11" name="îṥļïḋè"/>
            <p:cNvSpPr/>
            <p:nvPr>
              <p:custDataLst>
                <p:tags r:id="rId30"/>
              </p:custDataLst>
            </p:nvPr>
          </p:nvSpPr>
          <p:spPr bwMode="auto">
            <a:xfrm>
              <a:off x="6064250" y="3308351"/>
              <a:ext cx="1190625" cy="1979613"/>
            </a:xfrm>
            <a:custGeom>
              <a:avLst/>
              <a:gdLst>
                <a:gd name="T0" fmla="*/ 42 w 403"/>
                <a:gd name="T1" fmla="*/ 0 h 670"/>
                <a:gd name="T2" fmla="*/ 0 w 403"/>
                <a:gd name="T3" fmla="*/ 24 h 670"/>
                <a:gd name="T4" fmla="*/ 361 w 403"/>
                <a:gd name="T5" fmla="*/ 667 h 670"/>
                <a:gd name="T6" fmla="*/ 361 w 403"/>
                <a:gd name="T7" fmla="*/ 667 h 670"/>
                <a:gd name="T8" fmla="*/ 387 w 403"/>
                <a:gd name="T9" fmla="*/ 665 h 670"/>
                <a:gd name="T10" fmla="*/ 402 w 403"/>
                <a:gd name="T11" fmla="*/ 644 h 670"/>
                <a:gd name="T12" fmla="*/ 403 w 403"/>
                <a:gd name="T13" fmla="*/ 643 h 670"/>
                <a:gd name="T14" fmla="*/ 42 w 403"/>
                <a:gd name="T15" fmla="*/ 0 h 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670">
                  <a:moveTo>
                    <a:pt x="42" y="0"/>
                  </a:moveTo>
                  <a:cubicBezTo>
                    <a:pt x="0" y="24"/>
                    <a:pt x="0" y="24"/>
                    <a:pt x="0" y="24"/>
                  </a:cubicBezTo>
                  <a:cubicBezTo>
                    <a:pt x="361" y="667"/>
                    <a:pt x="361" y="667"/>
                    <a:pt x="361" y="667"/>
                  </a:cubicBezTo>
                  <a:cubicBezTo>
                    <a:pt x="361" y="667"/>
                    <a:pt x="361" y="667"/>
                    <a:pt x="361" y="667"/>
                  </a:cubicBezTo>
                  <a:cubicBezTo>
                    <a:pt x="370" y="670"/>
                    <a:pt x="379" y="669"/>
                    <a:pt x="387" y="665"/>
                  </a:cubicBezTo>
                  <a:cubicBezTo>
                    <a:pt x="395" y="661"/>
                    <a:pt x="400" y="653"/>
                    <a:pt x="402" y="644"/>
                  </a:cubicBezTo>
                  <a:cubicBezTo>
                    <a:pt x="403" y="643"/>
                    <a:pt x="403" y="643"/>
                    <a:pt x="403" y="643"/>
                  </a:cubicBezTo>
                  <a:lnTo>
                    <a:pt x="42" y="0"/>
                  </a:lnTo>
                  <a:close/>
                </a:path>
              </a:pathLst>
            </a:custGeom>
            <a:solidFill>
              <a:srgbClr val="FCCF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12" name="ïṩḷíďe"/>
            <p:cNvSpPr/>
            <p:nvPr>
              <p:custDataLst>
                <p:tags r:id="rId31"/>
              </p:custDataLst>
            </p:nvPr>
          </p:nvSpPr>
          <p:spPr bwMode="auto">
            <a:xfrm>
              <a:off x="6051550" y="3695701"/>
              <a:ext cx="804863" cy="1403350"/>
            </a:xfrm>
            <a:custGeom>
              <a:avLst/>
              <a:gdLst>
                <a:gd name="T0" fmla="*/ 507 w 507"/>
                <a:gd name="T1" fmla="*/ 876 h 884"/>
                <a:gd name="T2" fmla="*/ 492 w 507"/>
                <a:gd name="T3" fmla="*/ 884 h 884"/>
                <a:gd name="T4" fmla="*/ 0 w 507"/>
                <a:gd name="T5" fmla="*/ 9 h 884"/>
                <a:gd name="T6" fmla="*/ 15 w 507"/>
                <a:gd name="T7" fmla="*/ 0 h 884"/>
                <a:gd name="T8" fmla="*/ 507 w 507"/>
                <a:gd name="T9" fmla="*/ 876 h 884"/>
              </a:gdLst>
              <a:ahLst/>
              <a:cxnLst>
                <a:cxn ang="0">
                  <a:pos x="T0" y="T1"/>
                </a:cxn>
                <a:cxn ang="0">
                  <a:pos x="T2" y="T3"/>
                </a:cxn>
                <a:cxn ang="0">
                  <a:pos x="T4" y="T5"/>
                </a:cxn>
                <a:cxn ang="0">
                  <a:pos x="T6" y="T7"/>
                </a:cxn>
                <a:cxn ang="0">
                  <a:pos x="T8" y="T9"/>
                </a:cxn>
              </a:cxnLst>
              <a:rect l="0" t="0" r="r" b="b"/>
              <a:pathLst>
                <a:path w="507" h="884">
                  <a:moveTo>
                    <a:pt x="507" y="876"/>
                  </a:moveTo>
                  <a:lnTo>
                    <a:pt x="492" y="884"/>
                  </a:lnTo>
                  <a:lnTo>
                    <a:pt x="0" y="9"/>
                  </a:lnTo>
                  <a:lnTo>
                    <a:pt x="15" y="0"/>
                  </a:lnTo>
                  <a:lnTo>
                    <a:pt x="507" y="876"/>
                  </a:lnTo>
                  <a:close/>
                </a:path>
              </a:pathLst>
            </a:custGeom>
            <a:solidFill>
              <a:srgbClr val="FCCF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13" name="í$lïḋè"/>
            <p:cNvSpPr/>
            <p:nvPr>
              <p:custDataLst>
                <p:tags r:id="rId32"/>
              </p:custDataLst>
            </p:nvPr>
          </p:nvSpPr>
          <p:spPr bwMode="auto">
            <a:xfrm>
              <a:off x="5427663" y="1966913"/>
              <a:ext cx="1174750" cy="1495425"/>
            </a:xfrm>
            <a:custGeom>
              <a:avLst/>
              <a:gdLst>
                <a:gd name="T0" fmla="*/ 135 w 397"/>
                <a:gd name="T1" fmla="*/ 0 h 506"/>
                <a:gd name="T2" fmla="*/ 239 w 397"/>
                <a:gd name="T3" fmla="*/ 100 h 506"/>
                <a:gd name="T4" fmla="*/ 144 w 397"/>
                <a:gd name="T5" fmla="*/ 438 h 506"/>
                <a:gd name="T6" fmla="*/ 0 w 397"/>
                <a:gd name="T7" fmla="*/ 469 h 506"/>
                <a:gd name="T8" fmla="*/ 234 w 397"/>
                <a:gd name="T9" fmla="*/ 464 h 506"/>
                <a:gd name="T10" fmla="*/ 330 w 397"/>
                <a:gd name="T11" fmla="*/ 126 h 506"/>
                <a:gd name="T12" fmla="*/ 135 w 397"/>
                <a:gd name="T13" fmla="*/ 0 h 506"/>
              </a:gdLst>
              <a:ahLst/>
              <a:cxnLst>
                <a:cxn ang="0">
                  <a:pos x="T0" y="T1"/>
                </a:cxn>
                <a:cxn ang="0">
                  <a:pos x="T2" y="T3"/>
                </a:cxn>
                <a:cxn ang="0">
                  <a:pos x="T4" y="T5"/>
                </a:cxn>
                <a:cxn ang="0">
                  <a:pos x="T6" y="T7"/>
                </a:cxn>
                <a:cxn ang="0">
                  <a:pos x="T8" y="T9"/>
                </a:cxn>
                <a:cxn ang="0">
                  <a:pos x="T10" y="T11"/>
                </a:cxn>
                <a:cxn ang="0">
                  <a:pos x="T12" y="T13"/>
                </a:cxn>
              </a:cxnLst>
              <a:rect l="0" t="0" r="r" b="b"/>
              <a:pathLst>
                <a:path w="397" h="506">
                  <a:moveTo>
                    <a:pt x="135" y="0"/>
                  </a:moveTo>
                  <a:cubicBezTo>
                    <a:pt x="178" y="22"/>
                    <a:pt x="214" y="56"/>
                    <a:pt x="239" y="100"/>
                  </a:cubicBezTo>
                  <a:cubicBezTo>
                    <a:pt x="306" y="220"/>
                    <a:pt x="264" y="371"/>
                    <a:pt x="144" y="438"/>
                  </a:cubicBezTo>
                  <a:cubicBezTo>
                    <a:pt x="99" y="464"/>
                    <a:pt x="49" y="473"/>
                    <a:pt x="0" y="469"/>
                  </a:cubicBezTo>
                  <a:cubicBezTo>
                    <a:pt x="72" y="505"/>
                    <a:pt x="159" y="506"/>
                    <a:pt x="234" y="464"/>
                  </a:cubicBezTo>
                  <a:cubicBezTo>
                    <a:pt x="354" y="397"/>
                    <a:pt x="397" y="246"/>
                    <a:pt x="330" y="126"/>
                  </a:cubicBezTo>
                  <a:cubicBezTo>
                    <a:pt x="288" y="52"/>
                    <a:pt x="214" y="8"/>
                    <a:pt x="135" y="0"/>
                  </a:cubicBezTo>
                  <a:close/>
                </a:path>
              </a:pathLst>
            </a:custGeom>
            <a:solidFill>
              <a:srgbClr val="FBD5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14" name="işḻïdé"/>
            <p:cNvSpPr/>
            <p:nvPr>
              <p:custDataLst>
                <p:tags r:id="rId33"/>
              </p:custDataLst>
            </p:nvPr>
          </p:nvSpPr>
          <p:spPr bwMode="auto">
            <a:xfrm>
              <a:off x="4921250" y="1860551"/>
              <a:ext cx="1681163" cy="1674813"/>
            </a:xfrm>
            <a:custGeom>
              <a:avLst/>
              <a:gdLst>
                <a:gd name="T0" fmla="*/ 162 w 568"/>
                <a:gd name="T1" fmla="*/ 67 h 567"/>
                <a:gd name="T2" fmla="*/ 67 w 568"/>
                <a:gd name="T3" fmla="*/ 405 h 567"/>
                <a:gd name="T4" fmla="*/ 405 w 568"/>
                <a:gd name="T5" fmla="*/ 500 h 567"/>
                <a:gd name="T6" fmla="*/ 501 w 568"/>
                <a:gd name="T7" fmla="*/ 162 h 567"/>
                <a:gd name="T8" fmla="*/ 162 w 568"/>
                <a:gd name="T9" fmla="*/ 67 h 567"/>
                <a:gd name="T10" fmla="*/ 395 w 568"/>
                <a:gd name="T11" fmla="*/ 481 h 567"/>
                <a:gd name="T12" fmla="*/ 87 w 568"/>
                <a:gd name="T13" fmla="*/ 394 h 567"/>
                <a:gd name="T14" fmla="*/ 173 w 568"/>
                <a:gd name="T15" fmla="*/ 87 h 567"/>
                <a:gd name="T16" fmla="*/ 481 w 568"/>
                <a:gd name="T17" fmla="*/ 173 h 567"/>
                <a:gd name="T18" fmla="*/ 395 w 568"/>
                <a:gd name="T19" fmla="*/ 48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567">
                  <a:moveTo>
                    <a:pt x="162" y="67"/>
                  </a:moveTo>
                  <a:cubicBezTo>
                    <a:pt x="43" y="134"/>
                    <a:pt x="0" y="286"/>
                    <a:pt x="67" y="405"/>
                  </a:cubicBezTo>
                  <a:cubicBezTo>
                    <a:pt x="134" y="525"/>
                    <a:pt x="286" y="567"/>
                    <a:pt x="405" y="500"/>
                  </a:cubicBezTo>
                  <a:cubicBezTo>
                    <a:pt x="525" y="433"/>
                    <a:pt x="568" y="282"/>
                    <a:pt x="501" y="162"/>
                  </a:cubicBezTo>
                  <a:cubicBezTo>
                    <a:pt x="433" y="43"/>
                    <a:pt x="282" y="0"/>
                    <a:pt x="162" y="67"/>
                  </a:cubicBezTo>
                  <a:close/>
                  <a:moveTo>
                    <a:pt x="395" y="481"/>
                  </a:moveTo>
                  <a:cubicBezTo>
                    <a:pt x="286" y="542"/>
                    <a:pt x="148" y="503"/>
                    <a:pt x="87" y="394"/>
                  </a:cubicBezTo>
                  <a:cubicBezTo>
                    <a:pt x="26" y="286"/>
                    <a:pt x="64" y="148"/>
                    <a:pt x="173" y="87"/>
                  </a:cubicBezTo>
                  <a:cubicBezTo>
                    <a:pt x="282" y="26"/>
                    <a:pt x="420" y="64"/>
                    <a:pt x="481" y="173"/>
                  </a:cubicBezTo>
                  <a:cubicBezTo>
                    <a:pt x="542" y="282"/>
                    <a:pt x="503" y="420"/>
                    <a:pt x="395" y="481"/>
                  </a:cubicBezTo>
                  <a:close/>
                </a:path>
              </a:pathLst>
            </a:custGeom>
            <a:solidFill>
              <a:srgbClr val="FCC20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15" name="íşḷíḓe"/>
            <p:cNvSpPr/>
            <p:nvPr>
              <p:custDataLst>
                <p:tags r:id="rId34"/>
              </p:custDataLst>
            </p:nvPr>
          </p:nvSpPr>
          <p:spPr bwMode="auto">
            <a:xfrm>
              <a:off x="4848225" y="1785938"/>
              <a:ext cx="1830388" cy="1828800"/>
            </a:xfrm>
            <a:custGeom>
              <a:avLst/>
              <a:gdLst>
                <a:gd name="T0" fmla="*/ 176 w 619"/>
                <a:gd name="T1" fmla="*/ 73 h 619"/>
                <a:gd name="T2" fmla="*/ 73 w 619"/>
                <a:gd name="T3" fmla="*/ 442 h 619"/>
                <a:gd name="T4" fmla="*/ 442 w 619"/>
                <a:gd name="T5" fmla="*/ 545 h 619"/>
                <a:gd name="T6" fmla="*/ 545 w 619"/>
                <a:gd name="T7" fmla="*/ 177 h 619"/>
                <a:gd name="T8" fmla="*/ 176 w 619"/>
                <a:gd name="T9" fmla="*/ 73 h 619"/>
                <a:gd name="T10" fmla="*/ 425 w 619"/>
                <a:gd name="T11" fmla="*/ 516 h 619"/>
                <a:gd name="T12" fmla="*/ 102 w 619"/>
                <a:gd name="T13" fmla="*/ 426 h 619"/>
                <a:gd name="T14" fmla="*/ 193 w 619"/>
                <a:gd name="T15" fmla="*/ 102 h 619"/>
                <a:gd name="T16" fmla="*/ 516 w 619"/>
                <a:gd name="T17" fmla="*/ 193 h 619"/>
                <a:gd name="T18" fmla="*/ 425 w 619"/>
                <a:gd name="T19" fmla="*/ 51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9" h="619">
                  <a:moveTo>
                    <a:pt x="176" y="73"/>
                  </a:moveTo>
                  <a:cubicBezTo>
                    <a:pt x="46" y="146"/>
                    <a:pt x="0" y="311"/>
                    <a:pt x="73" y="442"/>
                  </a:cubicBezTo>
                  <a:cubicBezTo>
                    <a:pt x="146" y="572"/>
                    <a:pt x="311" y="619"/>
                    <a:pt x="442" y="545"/>
                  </a:cubicBezTo>
                  <a:cubicBezTo>
                    <a:pt x="572" y="472"/>
                    <a:pt x="619" y="307"/>
                    <a:pt x="545" y="177"/>
                  </a:cubicBezTo>
                  <a:cubicBezTo>
                    <a:pt x="472" y="46"/>
                    <a:pt x="307" y="0"/>
                    <a:pt x="176" y="73"/>
                  </a:cubicBezTo>
                  <a:close/>
                  <a:moveTo>
                    <a:pt x="425" y="516"/>
                  </a:moveTo>
                  <a:cubicBezTo>
                    <a:pt x="311" y="581"/>
                    <a:pt x="166" y="540"/>
                    <a:pt x="102" y="426"/>
                  </a:cubicBezTo>
                  <a:cubicBezTo>
                    <a:pt x="38" y="311"/>
                    <a:pt x="78" y="166"/>
                    <a:pt x="193" y="102"/>
                  </a:cubicBezTo>
                  <a:cubicBezTo>
                    <a:pt x="307" y="38"/>
                    <a:pt x="452" y="78"/>
                    <a:pt x="516" y="193"/>
                  </a:cubicBezTo>
                  <a:cubicBezTo>
                    <a:pt x="581" y="307"/>
                    <a:pt x="540" y="452"/>
                    <a:pt x="425" y="516"/>
                  </a:cubicBezTo>
                  <a:close/>
                </a:path>
              </a:pathLst>
            </a:custGeom>
            <a:solidFill>
              <a:srgbClr val="FCCF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16" name="îşľiḋé"/>
            <p:cNvSpPr/>
            <p:nvPr>
              <p:custDataLst>
                <p:tags r:id="rId35"/>
              </p:custDataLst>
            </p:nvPr>
          </p:nvSpPr>
          <p:spPr bwMode="auto">
            <a:xfrm>
              <a:off x="5468938" y="2265363"/>
              <a:ext cx="381000" cy="381000"/>
            </a:xfrm>
            <a:custGeom>
              <a:avLst/>
              <a:gdLst>
                <a:gd name="T0" fmla="*/ 64 w 129"/>
                <a:gd name="T1" fmla="*/ 0 h 129"/>
                <a:gd name="T2" fmla="*/ 0 w 129"/>
                <a:gd name="T3" fmla="*/ 65 h 129"/>
                <a:gd name="T4" fmla="*/ 64 w 129"/>
                <a:gd name="T5" fmla="*/ 129 h 129"/>
                <a:gd name="T6" fmla="*/ 129 w 129"/>
                <a:gd name="T7" fmla="*/ 65 h 129"/>
                <a:gd name="T8" fmla="*/ 64 w 129"/>
                <a:gd name="T9" fmla="*/ 0 h 129"/>
                <a:gd name="T10" fmla="*/ 64 w 129"/>
                <a:gd name="T11" fmla="*/ 99 h 129"/>
                <a:gd name="T12" fmla="*/ 30 w 129"/>
                <a:gd name="T13" fmla="*/ 65 h 129"/>
                <a:gd name="T14" fmla="*/ 64 w 129"/>
                <a:gd name="T15" fmla="*/ 30 h 129"/>
                <a:gd name="T16" fmla="*/ 99 w 129"/>
                <a:gd name="T17" fmla="*/ 65 h 129"/>
                <a:gd name="T18" fmla="*/ 64 w 129"/>
                <a:gd name="T19"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64" y="0"/>
                  </a:moveTo>
                  <a:cubicBezTo>
                    <a:pt x="29" y="0"/>
                    <a:pt x="0" y="29"/>
                    <a:pt x="0" y="65"/>
                  </a:cubicBezTo>
                  <a:cubicBezTo>
                    <a:pt x="0" y="100"/>
                    <a:pt x="29" y="129"/>
                    <a:pt x="64" y="129"/>
                  </a:cubicBezTo>
                  <a:cubicBezTo>
                    <a:pt x="100" y="129"/>
                    <a:pt x="129" y="100"/>
                    <a:pt x="129" y="65"/>
                  </a:cubicBezTo>
                  <a:cubicBezTo>
                    <a:pt x="129" y="29"/>
                    <a:pt x="100" y="0"/>
                    <a:pt x="64" y="0"/>
                  </a:cubicBezTo>
                  <a:close/>
                  <a:moveTo>
                    <a:pt x="64" y="99"/>
                  </a:moveTo>
                  <a:cubicBezTo>
                    <a:pt x="45" y="99"/>
                    <a:pt x="30" y="84"/>
                    <a:pt x="30" y="65"/>
                  </a:cubicBezTo>
                  <a:cubicBezTo>
                    <a:pt x="30" y="45"/>
                    <a:pt x="45" y="30"/>
                    <a:pt x="64" y="30"/>
                  </a:cubicBezTo>
                  <a:cubicBezTo>
                    <a:pt x="84" y="30"/>
                    <a:pt x="99" y="45"/>
                    <a:pt x="99" y="65"/>
                  </a:cubicBezTo>
                  <a:cubicBezTo>
                    <a:pt x="99" y="84"/>
                    <a:pt x="84" y="99"/>
                    <a:pt x="64" y="99"/>
                  </a:cubicBezTo>
                  <a:close/>
                </a:path>
              </a:pathLst>
            </a:custGeom>
            <a:solidFill>
              <a:srgbClr val="FCCF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17" name="ïŝḻiďe"/>
            <p:cNvSpPr/>
            <p:nvPr>
              <p:custDataLst>
                <p:tags r:id="rId36"/>
              </p:custDataLst>
            </p:nvPr>
          </p:nvSpPr>
          <p:spPr bwMode="auto">
            <a:xfrm>
              <a:off x="4259263" y="4510088"/>
              <a:ext cx="638175" cy="490538"/>
            </a:xfrm>
            <a:custGeom>
              <a:avLst/>
              <a:gdLst>
                <a:gd name="T0" fmla="*/ 149 w 216"/>
                <a:gd name="T1" fmla="*/ 0 h 166"/>
                <a:gd name="T2" fmla="*/ 96 w 216"/>
                <a:gd name="T3" fmla="*/ 115 h 166"/>
                <a:gd name="T4" fmla="*/ 9 w 216"/>
                <a:gd name="T5" fmla="*/ 44 h 166"/>
                <a:gd name="T6" fmla="*/ 0 w 216"/>
                <a:gd name="T7" fmla="*/ 51 h 166"/>
                <a:gd name="T8" fmla="*/ 111 w 216"/>
                <a:gd name="T9" fmla="*/ 152 h 166"/>
                <a:gd name="T10" fmla="*/ 112 w 216"/>
                <a:gd name="T11" fmla="*/ 152 h 166"/>
                <a:gd name="T12" fmla="*/ 216 w 216"/>
                <a:gd name="T13" fmla="*/ 0 h 166"/>
                <a:gd name="T14" fmla="*/ 149 w 21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66">
                  <a:moveTo>
                    <a:pt x="149" y="0"/>
                  </a:moveTo>
                  <a:cubicBezTo>
                    <a:pt x="142" y="40"/>
                    <a:pt x="126" y="87"/>
                    <a:pt x="96" y="115"/>
                  </a:cubicBezTo>
                  <a:cubicBezTo>
                    <a:pt x="61" y="102"/>
                    <a:pt x="32" y="73"/>
                    <a:pt x="9" y="44"/>
                  </a:cubicBezTo>
                  <a:cubicBezTo>
                    <a:pt x="2" y="49"/>
                    <a:pt x="6" y="46"/>
                    <a:pt x="0" y="51"/>
                  </a:cubicBezTo>
                  <a:cubicBezTo>
                    <a:pt x="24" y="87"/>
                    <a:pt x="74" y="166"/>
                    <a:pt x="111" y="152"/>
                  </a:cubicBezTo>
                  <a:cubicBezTo>
                    <a:pt x="112" y="152"/>
                    <a:pt x="112" y="152"/>
                    <a:pt x="112" y="152"/>
                  </a:cubicBezTo>
                  <a:cubicBezTo>
                    <a:pt x="166" y="117"/>
                    <a:pt x="201" y="57"/>
                    <a:pt x="216" y="0"/>
                  </a:cubicBezTo>
                  <a:lnTo>
                    <a:pt x="149" y="0"/>
                  </a:lnTo>
                  <a:close/>
                </a:path>
              </a:pathLst>
            </a:custGeom>
            <a:solidFill>
              <a:srgbClr val="F8C4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18" name="îsľîdè"/>
            <p:cNvSpPr/>
            <p:nvPr>
              <p:custDataLst>
                <p:tags r:id="rId37"/>
              </p:custDataLst>
            </p:nvPr>
          </p:nvSpPr>
          <p:spPr bwMode="auto">
            <a:xfrm>
              <a:off x="4159250" y="4629151"/>
              <a:ext cx="134938" cy="93663"/>
            </a:xfrm>
            <a:custGeom>
              <a:avLst/>
              <a:gdLst>
                <a:gd name="T0" fmla="*/ 45 w 46"/>
                <a:gd name="T1" fmla="*/ 2 h 32"/>
                <a:gd name="T2" fmla="*/ 39 w 46"/>
                <a:gd name="T3" fmla="*/ 1 h 32"/>
                <a:gd name="T4" fmla="*/ 13 w 46"/>
                <a:gd name="T5" fmla="*/ 17 h 32"/>
                <a:gd name="T6" fmla="*/ 5 w 46"/>
                <a:gd name="T7" fmla="*/ 27 h 32"/>
                <a:gd name="T8" fmla="*/ 19 w 46"/>
                <a:gd name="T9" fmla="*/ 24 h 32"/>
                <a:gd name="T10" fmla="*/ 43 w 46"/>
                <a:gd name="T11" fmla="*/ 7 h 32"/>
                <a:gd name="T12" fmla="*/ 45 w 46"/>
                <a:gd name="T13" fmla="*/ 2 h 32"/>
              </a:gdLst>
              <a:ahLst/>
              <a:cxnLst>
                <a:cxn ang="0">
                  <a:pos x="T0" y="T1"/>
                </a:cxn>
                <a:cxn ang="0">
                  <a:pos x="T2" y="T3"/>
                </a:cxn>
                <a:cxn ang="0">
                  <a:pos x="T4" y="T5"/>
                </a:cxn>
                <a:cxn ang="0">
                  <a:pos x="T6" y="T7"/>
                </a:cxn>
                <a:cxn ang="0">
                  <a:pos x="T8" y="T9"/>
                </a:cxn>
                <a:cxn ang="0">
                  <a:pos x="T10" y="T11"/>
                </a:cxn>
                <a:cxn ang="0">
                  <a:pos x="T12" y="T13"/>
                </a:cxn>
              </a:cxnLst>
              <a:rect l="0" t="0" r="r" b="b"/>
              <a:pathLst>
                <a:path w="46" h="32">
                  <a:moveTo>
                    <a:pt x="45" y="2"/>
                  </a:moveTo>
                  <a:cubicBezTo>
                    <a:pt x="43" y="0"/>
                    <a:pt x="40" y="0"/>
                    <a:pt x="39" y="1"/>
                  </a:cubicBezTo>
                  <a:cubicBezTo>
                    <a:pt x="30" y="6"/>
                    <a:pt x="22" y="12"/>
                    <a:pt x="13" y="17"/>
                  </a:cubicBezTo>
                  <a:cubicBezTo>
                    <a:pt x="10" y="18"/>
                    <a:pt x="0" y="22"/>
                    <a:pt x="5" y="27"/>
                  </a:cubicBezTo>
                  <a:cubicBezTo>
                    <a:pt x="9" y="32"/>
                    <a:pt x="16" y="27"/>
                    <a:pt x="19" y="24"/>
                  </a:cubicBezTo>
                  <a:cubicBezTo>
                    <a:pt x="27" y="19"/>
                    <a:pt x="36" y="13"/>
                    <a:pt x="43" y="7"/>
                  </a:cubicBezTo>
                  <a:cubicBezTo>
                    <a:pt x="45" y="6"/>
                    <a:pt x="46" y="4"/>
                    <a:pt x="45" y="2"/>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19" name="îş1îḋê"/>
            <p:cNvSpPr/>
            <p:nvPr>
              <p:custDataLst>
                <p:tags r:id="rId38"/>
              </p:custDataLst>
            </p:nvPr>
          </p:nvSpPr>
          <p:spPr bwMode="auto">
            <a:xfrm>
              <a:off x="4838700" y="4510088"/>
              <a:ext cx="174625" cy="812800"/>
            </a:xfrm>
            <a:custGeom>
              <a:avLst/>
              <a:gdLst>
                <a:gd name="T0" fmla="*/ 2 w 59"/>
                <a:gd name="T1" fmla="*/ 0 h 275"/>
                <a:gd name="T2" fmla="*/ 12 w 59"/>
                <a:gd name="T3" fmla="*/ 274 h 275"/>
                <a:gd name="T4" fmla="*/ 22 w 59"/>
                <a:gd name="T5" fmla="*/ 275 h 275"/>
                <a:gd name="T6" fmla="*/ 59 w 59"/>
                <a:gd name="T7" fmla="*/ 0 h 275"/>
                <a:gd name="T8" fmla="*/ 2 w 59"/>
                <a:gd name="T9" fmla="*/ 0 h 275"/>
              </a:gdLst>
              <a:ahLst/>
              <a:cxnLst>
                <a:cxn ang="0">
                  <a:pos x="T0" y="T1"/>
                </a:cxn>
                <a:cxn ang="0">
                  <a:pos x="T2" y="T3"/>
                </a:cxn>
                <a:cxn ang="0">
                  <a:pos x="T4" y="T5"/>
                </a:cxn>
                <a:cxn ang="0">
                  <a:pos x="T6" y="T7"/>
                </a:cxn>
                <a:cxn ang="0">
                  <a:pos x="T8" y="T9"/>
                </a:cxn>
              </a:cxnLst>
              <a:rect l="0" t="0" r="r" b="b"/>
              <a:pathLst>
                <a:path w="59" h="275">
                  <a:moveTo>
                    <a:pt x="2" y="0"/>
                  </a:moveTo>
                  <a:cubicBezTo>
                    <a:pt x="0" y="72"/>
                    <a:pt x="9" y="202"/>
                    <a:pt x="12" y="274"/>
                  </a:cubicBezTo>
                  <a:cubicBezTo>
                    <a:pt x="22" y="275"/>
                    <a:pt x="22" y="275"/>
                    <a:pt x="22" y="275"/>
                  </a:cubicBezTo>
                  <a:cubicBezTo>
                    <a:pt x="30" y="203"/>
                    <a:pt x="52" y="72"/>
                    <a:pt x="59" y="0"/>
                  </a:cubicBezTo>
                  <a:lnTo>
                    <a:pt x="2" y="0"/>
                  </a:ln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20" name="iŝľiḑè"/>
            <p:cNvSpPr/>
            <p:nvPr>
              <p:custDataLst>
                <p:tags r:id="rId39"/>
              </p:custDataLst>
            </p:nvPr>
          </p:nvSpPr>
          <p:spPr bwMode="auto">
            <a:xfrm>
              <a:off x="4856163" y="5319713"/>
              <a:ext cx="142875" cy="41275"/>
            </a:xfrm>
            <a:custGeom>
              <a:avLst/>
              <a:gdLst>
                <a:gd name="T0" fmla="*/ 1 w 48"/>
                <a:gd name="T1" fmla="*/ 4 h 14"/>
                <a:gd name="T2" fmla="*/ 5 w 48"/>
                <a:gd name="T3" fmla="*/ 8 h 14"/>
                <a:gd name="T4" fmla="*/ 35 w 48"/>
                <a:gd name="T5" fmla="*/ 11 h 14"/>
                <a:gd name="T6" fmla="*/ 48 w 48"/>
                <a:gd name="T7" fmla="*/ 7 h 14"/>
                <a:gd name="T8" fmla="*/ 34 w 48"/>
                <a:gd name="T9" fmla="*/ 1 h 14"/>
                <a:gd name="T10" fmla="*/ 5 w 48"/>
                <a:gd name="T11" fmla="*/ 0 h 14"/>
                <a:gd name="T12" fmla="*/ 1 w 48"/>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1" y="4"/>
                  </a:moveTo>
                  <a:cubicBezTo>
                    <a:pt x="0" y="7"/>
                    <a:pt x="3" y="8"/>
                    <a:pt x="5" y="8"/>
                  </a:cubicBezTo>
                  <a:cubicBezTo>
                    <a:pt x="15" y="9"/>
                    <a:pt x="25" y="9"/>
                    <a:pt x="35" y="11"/>
                  </a:cubicBezTo>
                  <a:cubicBezTo>
                    <a:pt x="38" y="11"/>
                    <a:pt x="48" y="14"/>
                    <a:pt x="48" y="7"/>
                  </a:cubicBezTo>
                  <a:cubicBezTo>
                    <a:pt x="47" y="1"/>
                    <a:pt x="38" y="1"/>
                    <a:pt x="34" y="1"/>
                  </a:cubicBezTo>
                  <a:cubicBezTo>
                    <a:pt x="25" y="1"/>
                    <a:pt x="14" y="0"/>
                    <a:pt x="5" y="0"/>
                  </a:cubicBezTo>
                  <a:cubicBezTo>
                    <a:pt x="2" y="0"/>
                    <a:pt x="1" y="1"/>
                    <a:pt x="1" y="4"/>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21" name="îṩḷîḓê"/>
            <p:cNvSpPr/>
            <p:nvPr>
              <p:custDataLst>
                <p:tags r:id="rId40"/>
              </p:custDataLst>
            </p:nvPr>
          </p:nvSpPr>
          <p:spPr bwMode="auto">
            <a:xfrm>
              <a:off x="4981575" y="3059113"/>
              <a:ext cx="31750" cy="50800"/>
            </a:xfrm>
            <a:custGeom>
              <a:avLst/>
              <a:gdLst>
                <a:gd name="T0" fmla="*/ 9 w 11"/>
                <a:gd name="T1" fmla="*/ 9 h 17"/>
                <a:gd name="T2" fmla="*/ 1 w 11"/>
                <a:gd name="T3" fmla="*/ 2 h 17"/>
                <a:gd name="T4" fmla="*/ 1 w 11"/>
                <a:gd name="T5" fmla="*/ 14 h 17"/>
                <a:gd name="T6" fmla="*/ 9 w 11"/>
                <a:gd name="T7" fmla="*/ 15 h 17"/>
                <a:gd name="T8" fmla="*/ 9 w 11"/>
                <a:gd name="T9" fmla="*/ 9 h 17"/>
              </a:gdLst>
              <a:ahLst/>
              <a:cxnLst>
                <a:cxn ang="0">
                  <a:pos x="T0" y="T1"/>
                </a:cxn>
                <a:cxn ang="0">
                  <a:pos x="T2" y="T3"/>
                </a:cxn>
                <a:cxn ang="0">
                  <a:pos x="T4" y="T5"/>
                </a:cxn>
                <a:cxn ang="0">
                  <a:pos x="T6" y="T7"/>
                </a:cxn>
                <a:cxn ang="0">
                  <a:pos x="T8" y="T9"/>
                </a:cxn>
              </a:cxnLst>
              <a:rect l="0" t="0" r="r" b="b"/>
              <a:pathLst>
                <a:path w="11" h="17">
                  <a:moveTo>
                    <a:pt x="9" y="9"/>
                  </a:moveTo>
                  <a:cubicBezTo>
                    <a:pt x="2" y="7"/>
                    <a:pt x="1" y="3"/>
                    <a:pt x="1" y="2"/>
                  </a:cubicBezTo>
                  <a:cubicBezTo>
                    <a:pt x="1" y="0"/>
                    <a:pt x="0" y="13"/>
                    <a:pt x="1" y="14"/>
                  </a:cubicBezTo>
                  <a:cubicBezTo>
                    <a:pt x="3" y="17"/>
                    <a:pt x="6" y="17"/>
                    <a:pt x="9" y="15"/>
                  </a:cubicBezTo>
                  <a:cubicBezTo>
                    <a:pt x="11" y="14"/>
                    <a:pt x="11" y="10"/>
                    <a:pt x="9" y="9"/>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22" name="îś1îďè"/>
            <p:cNvSpPr/>
            <p:nvPr>
              <p:custDataLst>
                <p:tags r:id="rId41"/>
              </p:custDataLst>
            </p:nvPr>
          </p:nvSpPr>
          <p:spPr bwMode="auto">
            <a:xfrm>
              <a:off x="4714875" y="2927351"/>
              <a:ext cx="284163" cy="481013"/>
            </a:xfrm>
            <a:custGeom>
              <a:avLst/>
              <a:gdLst>
                <a:gd name="T0" fmla="*/ 82 w 96"/>
                <a:gd name="T1" fmla="*/ 19 h 163"/>
                <a:gd name="T2" fmla="*/ 73 w 96"/>
                <a:gd name="T3" fmla="*/ 8 h 163"/>
                <a:gd name="T4" fmla="*/ 72 w 96"/>
                <a:gd name="T5" fmla="*/ 7 h 163"/>
                <a:gd name="T6" fmla="*/ 41 w 96"/>
                <a:gd name="T7" fmla="*/ 13 h 163"/>
                <a:gd name="T8" fmla="*/ 17 w 96"/>
                <a:gd name="T9" fmla="*/ 44 h 163"/>
                <a:gd name="T10" fmla="*/ 24 w 96"/>
                <a:gd name="T11" fmla="*/ 117 h 163"/>
                <a:gd name="T12" fmla="*/ 25 w 96"/>
                <a:gd name="T13" fmla="*/ 160 h 163"/>
                <a:gd name="T14" fmla="*/ 27 w 96"/>
                <a:gd name="T15" fmla="*/ 162 h 163"/>
                <a:gd name="T16" fmla="*/ 29 w 96"/>
                <a:gd name="T17" fmla="*/ 163 h 163"/>
                <a:gd name="T18" fmla="*/ 64 w 96"/>
                <a:gd name="T19" fmla="*/ 154 h 163"/>
                <a:gd name="T20" fmla="*/ 65 w 96"/>
                <a:gd name="T21" fmla="*/ 153 h 163"/>
                <a:gd name="T22" fmla="*/ 66 w 96"/>
                <a:gd name="T23" fmla="*/ 151 h 163"/>
                <a:gd name="T24" fmla="*/ 53 w 96"/>
                <a:gd name="T25" fmla="*/ 119 h 163"/>
                <a:gd name="T26" fmla="*/ 84 w 96"/>
                <a:gd name="T27" fmla="*/ 94 h 163"/>
                <a:gd name="T28" fmla="*/ 82 w 96"/>
                <a:gd name="T29" fmla="*/ 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63">
                  <a:moveTo>
                    <a:pt x="82" y="19"/>
                  </a:moveTo>
                  <a:cubicBezTo>
                    <a:pt x="80" y="15"/>
                    <a:pt x="77" y="11"/>
                    <a:pt x="73" y="8"/>
                  </a:cubicBezTo>
                  <a:cubicBezTo>
                    <a:pt x="73" y="8"/>
                    <a:pt x="72" y="8"/>
                    <a:pt x="72" y="7"/>
                  </a:cubicBezTo>
                  <a:cubicBezTo>
                    <a:pt x="62" y="0"/>
                    <a:pt x="49" y="6"/>
                    <a:pt x="41" y="13"/>
                  </a:cubicBezTo>
                  <a:cubicBezTo>
                    <a:pt x="31" y="22"/>
                    <a:pt x="23" y="32"/>
                    <a:pt x="17" y="44"/>
                  </a:cubicBezTo>
                  <a:cubicBezTo>
                    <a:pt x="6" y="64"/>
                    <a:pt x="0" y="103"/>
                    <a:pt x="24" y="117"/>
                  </a:cubicBezTo>
                  <a:cubicBezTo>
                    <a:pt x="25" y="132"/>
                    <a:pt x="25" y="146"/>
                    <a:pt x="25" y="160"/>
                  </a:cubicBezTo>
                  <a:cubicBezTo>
                    <a:pt x="25" y="161"/>
                    <a:pt x="26" y="162"/>
                    <a:pt x="27" y="162"/>
                  </a:cubicBezTo>
                  <a:cubicBezTo>
                    <a:pt x="27" y="162"/>
                    <a:pt x="28" y="163"/>
                    <a:pt x="29" y="163"/>
                  </a:cubicBezTo>
                  <a:cubicBezTo>
                    <a:pt x="41" y="163"/>
                    <a:pt x="53" y="161"/>
                    <a:pt x="64" y="154"/>
                  </a:cubicBezTo>
                  <a:cubicBezTo>
                    <a:pt x="65" y="154"/>
                    <a:pt x="65" y="154"/>
                    <a:pt x="65" y="153"/>
                  </a:cubicBezTo>
                  <a:cubicBezTo>
                    <a:pt x="66" y="153"/>
                    <a:pt x="67" y="152"/>
                    <a:pt x="66" y="151"/>
                  </a:cubicBezTo>
                  <a:cubicBezTo>
                    <a:pt x="61" y="141"/>
                    <a:pt x="55" y="131"/>
                    <a:pt x="53" y="119"/>
                  </a:cubicBezTo>
                  <a:cubicBezTo>
                    <a:pt x="67" y="116"/>
                    <a:pt x="78" y="107"/>
                    <a:pt x="84" y="94"/>
                  </a:cubicBezTo>
                  <a:cubicBezTo>
                    <a:pt x="96" y="71"/>
                    <a:pt x="95" y="41"/>
                    <a:pt x="82" y="19"/>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23" name="îs1îḋe"/>
            <p:cNvSpPr/>
            <p:nvPr>
              <p:custDataLst>
                <p:tags r:id="rId42"/>
              </p:custDataLst>
            </p:nvPr>
          </p:nvSpPr>
          <p:spPr bwMode="auto">
            <a:xfrm>
              <a:off x="4856163" y="3106738"/>
              <a:ext cx="106363" cy="58738"/>
            </a:xfrm>
            <a:custGeom>
              <a:avLst/>
              <a:gdLst>
                <a:gd name="T0" fmla="*/ 29 w 36"/>
                <a:gd name="T1" fmla="*/ 3 h 20"/>
                <a:gd name="T2" fmla="*/ 25 w 36"/>
                <a:gd name="T3" fmla="*/ 2 h 20"/>
                <a:gd name="T4" fmla="*/ 10 w 36"/>
                <a:gd name="T5" fmla="*/ 1 h 20"/>
                <a:gd name="T6" fmla="*/ 2 w 36"/>
                <a:gd name="T7" fmla="*/ 12 h 20"/>
                <a:gd name="T8" fmla="*/ 8 w 36"/>
                <a:gd name="T9" fmla="*/ 17 h 20"/>
                <a:gd name="T10" fmla="*/ 21 w 36"/>
                <a:gd name="T11" fmla="*/ 20 h 20"/>
                <a:gd name="T12" fmla="*/ 34 w 36"/>
                <a:gd name="T13" fmla="*/ 13 h 20"/>
                <a:gd name="T14" fmla="*/ 29 w 36"/>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0">
                  <a:moveTo>
                    <a:pt x="29" y="3"/>
                  </a:moveTo>
                  <a:cubicBezTo>
                    <a:pt x="27" y="2"/>
                    <a:pt x="26" y="2"/>
                    <a:pt x="25" y="2"/>
                  </a:cubicBezTo>
                  <a:cubicBezTo>
                    <a:pt x="20" y="1"/>
                    <a:pt x="15" y="0"/>
                    <a:pt x="10" y="1"/>
                  </a:cubicBezTo>
                  <a:cubicBezTo>
                    <a:pt x="5" y="2"/>
                    <a:pt x="0" y="6"/>
                    <a:pt x="2" y="12"/>
                  </a:cubicBezTo>
                  <a:cubicBezTo>
                    <a:pt x="3" y="14"/>
                    <a:pt x="5" y="16"/>
                    <a:pt x="8" y="17"/>
                  </a:cubicBezTo>
                  <a:cubicBezTo>
                    <a:pt x="12" y="19"/>
                    <a:pt x="16" y="20"/>
                    <a:pt x="21" y="20"/>
                  </a:cubicBezTo>
                  <a:cubicBezTo>
                    <a:pt x="25" y="20"/>
                    <a:pt x="32" y="18"/>
                    <a:pt x="34" y="13"/>
                  </a:cubicBezTo>
                  <a:cubicBezTo>
                    <a:pt x="36" y="9"/>
                    <a:pt x="33" y="5"/>
                    <a:pt x="29" y="3"/>
                  </a:cubicBezTo>
                  <a:close/>
                </a:path>
              </a:pathLst>
            </a:custGeom>
            <a:solidFill>
              <a:srgbClr val="F8C3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24" name="iṣḻíďê"/>
            <p:cNvSpPr/>
            <p:nvPr>
              <p:custDataLst>
                <p:tags r:id="rId43"/>
              </p:custDataLst>
            </p:nvPr>
          </p:nvSpPr>
          <p:spPr bwMode="auto">
            <a:xfrm>
              <a:off x="4889500" y="3035301"/>
              <a:ext cx="79375" cy="50800"/>
            </a:xfrm>
            <a:custGeom>
              <a:avLst/>
              <a:gdLst>
                <a:gd name="T0" fmla="*/ 26 w 27"/>
                <a:gd name="T1" fmla="*/ 8 h 17"/>
                <a:gd name="T2" fmla="*/ 10 w 27"/>
                <a:gd name="T3" fmla="*/ 2 h 17"/>
                <a:gd name="T4" fmla="*/ 0 w 27"/>
                <a:gd name="T5" fmla="*/ 17 h 17"/>
                <a:gd name="T6" fmla="*/ 2 w 27"/>
                <a:gd name="T7" fmla="*/ 17 h 17"/>
                <a:gd name="T8" fmla="*/ 10 w 27"/>
                <a:gd name="T9" fmla="*/ 4 h 17"/>
                <a:gd name="T10" fmla="*/ 23 w 27"/>
                <a:gd name="T11" fmla="*/ 10 h 17"/>
                <a:gd name="T12" fmla="*/ 26 w 27"/>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6" y="8"/>
                  </a:moveTo>
                  <a:cubicBezTo>
                    <a:pt x="23" y="2"/>
                    <a:pt x="16" y="0"/>
                    <a:pt x="10" y="2"/>
                  </a:cubicBezTo>
                  <a:cubicBezTo>
                    <a:pt x="4" y="4"/>
                    <a:pt x="0" y="10"/>
                    <a:pt x="0" y="17"/>
                  </a:cubicBezTo>
                  <a:cubicBezTo>
                    <a:pt x="2" y="17"/>
                    <a:pt x="2" y="17"/>
                    <a:pt x="2" y="17"/>
                  </a:cubicBezTo>
                  <a:cubicBezTo>
                    <a:pt x="2" y="12"/>
                    <a:pt x="5" y="6"/>
                    <a:pt x="10" y="4"/>
                  </a:cubicBezTo>
                  <a:cubicBezTo>
                    <a:pt x="14" y="3"/>
                    <a:pt x="20" y="6"/>
                    <a:pt x="23" y="10"/>
                  </a:cubicBezTo>
                  <a:cubicBezTo>
                    <a:pt x="24" y="12"/>
                    <a:pt x="27" y="10"/>
                    <a:pt x="26" y="8"/>
                  </a:cubicBezTo>
                  <a:close/>
                </a:path>
              </a:pathLst>
            </a:custGeom>
            <a:solidFill>
              <a:srgbClr val="384C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25" name="ïSļîḋè"/>
            <p:cNvSpPr/>
            <p:nvPr>
              <p:custDataLst>
                <p:tags r:id="rId44"/>
              </p:custDataLst>
            </p:nvPr>
          </p:nvSpPr>
          <p:spPr bwMode="auto">
            <a:xfrm>
              <a:off x="4176713" y="2800351"/>
              <a:ext cx="850900" cy="661988"/>
            </a:xfrm>
            <a:custGeom>
              <a:avLst/>
              <a:gdLst>
                <a:gd name="T0" fmla="*/ 20 w 288"/>
                <a:gd name="T1" fmla="*/ 137 h 224"/>
                <a:gd name="T2" fmla="*/ 152 w 288"/>
                <a:gd name="T3" fmla="*/ 104 h 224"/>
                <a:gd name="T4" fmla="*/ 155 w 288"/>
                <a:gd name="T5" fmla="*/ 54 h 224"/>
                <a:gd name="T6" fmla="*/ 224 w 288"/>
                <a:gd name="T7" fmla="*/ 33 h 224"/>
                <a:gd name="T8" fmla="*/ 237 w 288"/>
                <a:gd name="T9" fmla="*/ 6 h 224"/>
                <a:gd name="T10" fmla="*/ 268 w 288"/>
                <a:gd name="T11" fmla="*/ 7 h 224"/>
                <a:gd name="T12" fmla="*/ 266 w 288"/>
                <a:gd name="T13" fmla="*/ 62 h 224"/>
                <a:gd name="T14" fmla="*/ 218 w 288"/>
                <a:gd name="T15" fmla="*/ 80 h 224"/>
                <a:gd name="T16" fmla="*/ 208 w 288"/>
                <a:gd name="T17" fmla="*/ 134 h 224"/>
                <a:gd name="T18" fmla="*/ 151 w 288"/>
                <a:gd name="T19" fmla="*/ 215 h 224"/>
                <a:gd name="T20" fmla="*/ 93 w 288"/>
                <a:gd name="T21" fmla="*/ 224 h 224"/>
                <a:gd name="T22" fmla="*/ 39 w 288"/>
                <a:gd name="T23" fmla="*/ 213 h 224"/>
                <a:gd name="T24" fmla="*/ 4 w 288"/>
                <a:gd name="T25" fmla="*/ 177 h 224"/>
                <a:gd name="T26" fmla="*/ 20 w 288"/>
                <a:gd name="T27" fmla="*/ 13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24">
                  <a:moveTo>
                    <a:pt x="20" y="137"/>
                  </a:moveTo>
                  <a:cubicBezTo>
                    <a:pt x="58" y="107"/>
                    <a:pt x="116" y="137"/>
                    <a:pt x="152" y="104"/>
                  </a:cubicBezTo>
                  <a:cubicBezTo>
                    <a:pt x="139" y="90"/>
                    <a:pt x="143" y="67"/>
                    <a:pt x="155" y="54"/>
                  </a:cubicBezTo>
                  <a:cubicBezTo>
                    <a:pt x="171" y="34"/>
                    <a:pt x="200" y="33"/>
                    <a:pt x="224" y="33"/>
                  </a:cubicBezTo>
                  <a:cubicBezTo>
                    <a:pt x="222" y="22"/>
                    <a:pt x="228" y="12"/>
                    <a:pt x="237" y="6"/>
                  </a:cubicBezTo>
                  <a:cubicBezTo>
                    <a:pt x="246" y="0"/>
                    <a:pt x="258" y="1"/>
                    <a:pt x="268" y="7"/>
                  </a:cubicBezTo>
                  <a:cubicBezTo>
                    <a:pt x="288" y="21"/>
                    <a:pt x="284" y="49"/>
                    <a:pt x="266" y="62"/>
                  </a:cubicBezTo>
                  <a:cubicBezTo>
                    <a:pt x="266" y="62"/>
                    <a:pt x="232" y="61"/>
                    <a:pt x="218" y="80"/>
                  </a:cubicBezTo>
                  <a:cubicBezTo>
                    <a:pt x="205" y="98"/>
                    <a:pt x="207" y="124"/>
                    <a:pt x="208" y="134"/>
                  </a:cubicBezTo>
                  <a:cubicBezTo>
                    <a:pt x="211" y="172"/>
                    <a:pt x="184" y="202"/>
                    <a:pt x="151" y="215"/>
                  </a:cubicBezTo>
                  <a:cubicBezTo>
                    <a:pt x="132" y="222"/>
                    <a:pt x="112" y="224"/>
                    <a:pt x="93" y="224"/>
                  </a:cubicBezTo>
                  <a:cubicBezTo>
                    <a:pt x="74" y="224"/>
                    <a:pt x="56" y="221"/>
                    <a:pt x="39" y="213"/>
                  </a:cubicBezTo>
                  <a:cubicBezTo>
                    <a:pt x="24" y="206"/>
                    <a:pt x="7" y="194"/>
                    <a:pt x="4" y="177"/>
                  </a:cubicBezTo>
                  <a:cubicBezTo>
                    <a:pt x="0" y="161"/>
                    <a:pt x="9" y="147"/>
                    <a:pt x="20" y="137"/>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26" name="íŝ1îḋé"/>
            <p:cNvSpPr/>
            <p:nvPr>
              <p:custDataLst>
                <p:tags r:id="rId45"/>
              </p:custDataLst>
            </p:nvPr>
          </p:nvSpPr>
          <p:spPr bwMode="auto">
            <a:xfrm>
              <a:off x="4895850" y="2817813"/>
              <a:ext cx="103188" cy="150813"/>
            </a:xfrm>
            <a:custGeom>
              <a:avLst/>
              <a:gdLst>
                <a:gd name="T0" fmla="*/ 29 w 35"/>
                <a:gd name="T1" fmla="*/ 16 h 51"/>
                <a:gd name="T2" fmla="*/ 1 w 35"/>
                <a:gd name="T3" fmla="*/ 2 h 51"/>
                <a:gd name="T4" fmla="*/ 1 w 35"/>
                <a:gd name="T5" fmla="*/ 4 h 51"/>
                <a:gd name="T6" fmla="*/ 26 w 35"/>
                <a:gd name="T7" fmla="*/ 18 h 51"/>
                <a:gd name="T8" fmla="*/ 18 w 35"/>
                <a:gd name="T9" fmla="*/ 47 h 51"/>
                <a:gd name="T10" fmla="*/ 21 w 35"/>
                <a:gd name="T11" fmla="*/ 49 h 51"/>
                <a:gd name="T12" fmla="*/ 29 w 35"/>
                <a:gd name="T13" fmla="*/ 16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29" y="16"/>
                  </a:moveTo>
                  <a:cubicBezTo>
                    <a:pt x="24" y="5"/>
                    <a:pt x="12" y="0"/>
                    <a:pt x="1" y="2"/>
                  </a:cubicBezTo>
                  <a:cubicBezTo>
                    <a:pt x="0" y="3"/>
                    <a:pt x="0" y="4"/>
                    <a:pt x="1" y="4"/>
                  </a:cubicBezTo>
                  <a:cubicBezTo>
                    <a:pt x="11" y="3"/>
                    <a:pt x="22" y="8"/>
                    <a:pt x="26" y="18"/>
                  </a:cubicBezTo>
                  <a:cubicBezTo>
                    <a:pt x="30" y="29"/>
                    <a:pt x="24" y="38"/>
                    <a:pt x="18" y="47"/>
                  </a:cubicBezTo>
                  <a:cubicBezTo>
                    <a:pt x="16" y="48"/>
                    <a:pt x="20" y="51"/>
                    <a:pt x="21" y="49"/>
                  </a:cubicBezTo>
                  <a:cubicBezTo>
                    <a:pt x="29" y="39"/>
                    <a:pt x="35" y="28"/>
                    <a:pt x="29" y="16"/>
                  </a:cubicBezTo>
                  <a:close/>
                </a:path>
              </a:pathLst>
            </a:custGeom>
            <a:solidFill>
              <a:srgbClr val="F090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27" name="íSľídé"/>
            <p:cNvSpPr/>
            <p:nvPr>
              <p:custDataLst>
                <p:tags r:id="rId46"/>
              </p:custDataLst>
            </p:nvPr>
          </p:nvSpPr>
          <p:spPr bwMode="auto">
            <a:xfrm>
              <a:off x="4554538" y="2906713"/>
              <a:ext cx="257175" cy="192088"/>
            </a:xfrm>
            <a:custGeom>
              <a:avLst/>
              <a:gdLst>
                <a:gd name="T0" fmla="*/ 86 w 87"/>
                <a:gd name="T1" fmla="*/ 3 h 65"/>
                <a:gd name="T2" fmla="*/ 30 w 87"/>
                <a:gd name="T3" fmla="*/ 61 h 65"/>
                <a:gd name="T4" fmla="*/ 38 w 87"/>
                <a:gd name="T5" fmla="*/ 55 h 65"/>
                <a:gd name="T6" fmla="*/ 46 w 87"/>
                <a:gd name="T7" fmla="*/ 19 h 65"/>
                <a:gd name="T8" fmla="*/ 86 w 87"/>
                <a:gd name="T9" fmla="*/ 5 h 65"/>
                <a:gd name="T10" fmla="*/ 86 w 87"/>
                <a:gd name="T11" fmla="*/ 3 h 65"/>
              </a:gdLst>
              <a:ahLst/>
              <a:cxnLst>
                <a:cxn ang="0">
                  <a:pos x="T0" y="T1"/>
                </a:cxn>
                <a:cxn ang="0">
                  <a:pos x="T2" y="T3"/>
                </a:cxn>
                <a:cxn ang="0">
                  <a:pos x="T4" y="T5"/>
                </a:cxn>
                <a:cxn ang="0">
                  <a:pos x="T6" y="T7"/>
                </a:cxn>
                <a:cxn ang="0">
                  <a:pos x="T8" y="T9"/>
                </a:cxn>
                <a:cxn ang="0">
                  <a:pos x="T10" y="T11"/>
                </a:cxn>
              </a:cxnLst>
              <a:rect l="0" t="0" r="r" b="b"/>
              <a:pathLst>
                <a:path w="87" h="65">
                  <a:moveTo>
                    <a:pt x="86" y="3"/>
                  </a:moveTo>
                  <a:cubicBezTo>
                    <a:pt x="56" y="0"/>
                    <a:pt x="0" y="26"/>
                    <a:pt x="30" y="61"/>
                  </a:cubicBezTo>
                  <a:cubicBezTo>
                    <a:pt x="34" y="65"/>
                    <a:pt x="41" y="60"/>
                    <a:pt x="38" y="55"/>
                  </a:cubicBezTo>
                  <a:cubicBezTo>
                    <a:pt x="27" y="41"/>
                    <a:pt x="31" y="29"/>
                    <a:pt x="46" y="19"/>
                  </a:cubicBezTo>
                  <a:cubicBezTo>
                    <a:pt x="58" y="12"/>
                    <a:pt x="72" y="7"/>
                    <a:pt x="86" y="5"/>
                  </a:cubicBezTo>
                  <a:cubicBezTo>
                    <a:pt x="87" y="5"/>
                    <a:pt x="87" y="3"/>
                    <a:pt x="86" y="3"/>
                  </a:cubicBezTo>
                  <a:close/>
                </a:path>
              </a:pathLst>
            </a:custGeom>
            <a:solidFill>
              <a:srgbClr val="F090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28" name="íšḻîďe"/>
            <p:cNvSpPr/>
            <p:nvPr>
              <p:custDataLst>
                <p:tags r:id="rId47"/>
              </p:custDataLst>
            </p:nvPr>
          </p:nvSpPr>
          <p:spPr bwMode="auto">
            <a:xfrm>
              <a:off x="4211638" y="3267076"/>
              <a:ext cx="547688" cy="179388"/>
            </a:xfrm>
            <a:custGeom>
              <a:avLst/>
              <a:gdLst>
                <a:gd name="T0" fmla="*/ 172 w 185"/>
                <a:gd name="T1" fmla="*/ 5 h 61"/>
                <a:gd name="T2" fmla="*/ 6 w 185"/>
                <a:gd name="T3" fmla="*/ 26 h 61"/>
                <a:gd name="T4" fmla="*/ 2 w 185"/>
                <a:gd name="T5" fmla="*/ 30 h 61"/>
                <a:gd name="T6" fmla="*/ 98 w 185"/>
                <a:gd name="T7" fmla="*/ 57 h 61"/>
                <a:gd name="T8" fmla="*/ 181 w 185"/>
                <a:gd name="T9" fmla="*/ 11 h 61"/>
                <a:gd name="T10" fmla="*/ 172 w 185"/>
                <a:gd name="T11" fmla="*/ 5 h 61"/>
              </a:gdLst>
              <a:ahLst/>
              <a:cxnLst>
                <a:cxn ang="0">
                  <a:pos x="T0" y="T1"/>
                </a:cxn>
                <a:cxn ang="0">
                  <a:pos x="T2" y="T3"/>
                </a:cxn>
                <a:cxn ang="0">
                  <a:pos x="T4" y="T5"/>
                </a:cxn>
                <a:cxn ang="0">
                  <a:pos x="T6" y="T7"/>
                </a:cxn>
                <a:cxn ang="0">
                  <a:pos x="T8" y="T9"/>
                </a:cxn>
                <a:cxn ang="0">
                  <a:pos x="T10" y="T11"/>
                </a:cxn>
              </a:cxnLst>
              <a:rect l="0" t="0" r="r" b="b"/>
              <a:pathLst>
                <a:path w="185" h="61">
                  <a:moveTo>
                    <a:pt x="172" y="5"/>
                  </a:moveTo>
                  <a:cubicBezTo>
                    <a:pt x="137" y="54"/>
                    <a:pt x="52" y="61"/>
                    <a:pt x="6" y="26"/>
                  </a:cubicBezTo>
                  <a:cubicBezTo>
                    <a:pt x="3" y="24"/>
                    <a:pt x="0" y="28"/>
                    <a:pt x="2" y="30"/>
                  </a:cubicBezTo>
                  <a:cubicBezTo>
                    <a:pt x="26" y="55"/>
                    <a:pt x="64" y="60"/>
                    <a:pt x="98" y="57"/>
                  </a:cubicBezTo>
                  <a:cubicBezTo>
                    <a:pt x="131" y="54"/>
                    <a:pt x="163" y="40"/>
                    <a:pt x="181" y="11"/>
                  </a:cubicBezTo>
                  <a:cubicBezTo>
                    <a:pt x="185" y="5"/>
                    <a:pt x="176" y="0"/>
                    <a:pt x="172" y="5"/>
                  </a:cubicBezTo>
                  <a:close/>
                </a:path>
              </a:pathLst>
            </a:custGeom>
            <a:solidFill>
              <a:srgbClr val="F090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29" name="ïśļídê"/>
            <p:cNvSpPr/>
            <p:nvPr>
              <p:custDataLst>
                <p:tags r:id="rId48"/>
              </p:custDataLst>
            </p:nvPr>
          </p:nvSpPr>
          <p:spPr bwMode="auto">
            <a:xfrm>
              <a:off x="5291138" y="2592388"/>
              <a:ext cx="133350" cy="157163"/>
            </a:xfrm>
            <a:custGeom>
              <a:avLst/>
              <a:gdLst>
                <a:gd name="T0" fmla="*/ 32 w 45"/>
                <a:gd name="T1" fmla="*/ 2 h 53"/>
                <a:gd name="T2" fmla="*/ 21 w 45"/>
                <a:gd name="T3" fmla="*/ 14 h 53"/>
                <a:gd name="T4" fmla="*/ 12 w 45"/>
                <a:gd name="T5" fmla="*/ 25 h 53"/>
                <a:gd name="T6" fmla="*/ 4 w 45"/>
                <a:gd name="T7" fmla="*/ 21 h 53"/>
                <a:gd name="T8" fmla="*/ 1 w 45"/>
                <a:gd name="T9" fmla="*/ 23 h 53"/>
                <a:gd name="T10" fmla="*/ 7 w 45"/>
                <a:gd name="T11" fmla="*/ 51 h 53"/>
                <a:gd name="T12" fmla="*/ 22 w 45"/>
                <a:gd name="T13" fmla="*/ 52 h 53"/>
                <a:gd name="T14" fmla="*/ 32 w 45"/>
                <a:gd name="T15" fmla="*/ 28 h 53"/>
                <a:gd name="T16" fmla="*/ 43 w 45"/>
                <a:gd name="T17" fmla="*/ 15 h 53"/>
                <a:gd name="T18" fmla="*/ 32 w 45"/>
                <a:gd name="T19"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53">
                  <a:moveTo>
                    <a:pt x="32" y="2"/>
                  </a:moveTo>
                  <a:cubicBezTo>
                    <a:pt x="26" y="4"/>
                    <a:pt x="24" y="9"/>
                    <a:pt x="21" y="14"/>
                  </a:cubicBezTo>
                  <a:cubicBezTo>
                    <a:pt x="19" y="17"/>
                    <a:pt x="16" y="23"/>
                    <a:pt x="12" y="25"/>
                  </a:cubicBezTo>
                  <a:cubicBezTo>
                    <a:pt x="6" y="28"/>
                    <a:pt x="7" y="25"/>
                    <a:pt x="4" y="21"/>
                  </a:cubicBezTo>
                  <a:cubicBezTo>
                    <a:pt x="3" y="20"/>
                    <a:pt x="1" y="21"/>
                    <a:pt x="1" y="23"/>
                  </a:cubicBezTo>
                  <a:cubicBezTo>
                    <a:pt x="0" y="33"/>
                    <a:pt x="8" y="41"/>
                    <a:pt x="7" y="51"/>
                  </a:cubicBezTo>
                  <a:cubicBezTo>
                    <a:pt x="12" y="53"/>
                    <a:pt x="17" y="53"/>
                    <a:pt x="22" y="52"/>
                  </a:cubicBezTo>
                  <a:cubicBezTo>
                    <a:pt x="22" y="51"/>
                    <a:pt x="21" y="41"/>
                    <a:pt x="32" y="28"/>
                  </a:cubicBezTo>
                  <a:cubicBezTo>
                    <a:pt x="36" y="24"/>
                    <a:pt x="41" y="20"/>
                    <a:pt x="43" y="15"/>
                  </a:cubicBezTo>
                  <a:cubicBezTo>
                    <a:pt x="45" y="7"/>
                    <a:pt x="40" y="0"/>
                    <a:pt x="32" y="2"/>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30" name="íśľïḑé"/>
            <p:cNvSpPr/>
            <p:nvPr>
              <p:custDataLst>
                <p:tags r:id="rId49"/>
              </p:custDataLst>
            </p:nvPr>
          </p:nvSpPr>
          <p:spPr bwMode="auto">
            <a:xfrm>
              <a:off x="4570413" y="2736851"/>
              <a:ext cx="788988" cy="1903413"/>
            </a:xfrm>
            <a:custGeom>
              <a:avLst/>
              <a:gdLst>
                <a:gd name="T0" fmla="*/ 163 w 267"/>
                <a:gd name="T1" fmla="*/ 644 h 644"/>
                <a:gd name="T2" fmla="*/ 154 w 267"/>
                <a:gd name="T3" fmla="*/ 389 h 644"/>
                <a:gd name="T4" fmla="*/ 154 w 267"/>
                <a:gd name="T5" fmla="*/ 389 h 644"/>
                <a:gd name="T6" fmla="*/ 154 w 267"/>
                <a:gd name="T7" fmla="*/ 332 h 644"/>
                <a:gd name="T8" fmla="*/ 156 w 267"/>
                <a:gd name="T9" fmla="*/ 309 h 644"/>
                <a:gd name="T10" fmla="*/ 184 w 267"/>
                <a:gd name="T11" fmla="*/ 270 h 644"/>
                <a:gd name="T12" fmla="*/ 153 w 267"/>
                <a:gd name="T13" fmla="*/ 224 h 644"/>
                <a:gd name="T14" fmla="*/ 267 w 267"/>
                <a:gd name="T15" fmla="*/ 1 h 644"/>
                <a:gd name="T16" fmla="*/ 251 w 267"/>
                <a:gd name="T17" fmla="*/ 0 h 644"/>
                <a:gd name="T18" fmla="*/ 188 w 267"/>
                <a:gd name="T19" fmla="*/ 145 h 644"/>
                <a:gd name="T20" fmla="*/ 97 w 267"/>
                <a:gd name="T21" fmla="*/ 199 h 644"/>
                <a:gd name="T22" fmla="*/ 42 w 267"/>
                <a:gd name="T23" fmla="*/ 251 h 644"/>
                <a:gd name="T24" fmla="*/ 48 w 267"/>
                <a:gd name="T25" fmla="*/ 283 h 644"/>
                <a:gd name="T26" fmla="*/ 58 w 267"/>
                <a:gd name="T27" fmla="*/ 319 h 644"/>
                <a:gd name="T28" fmla="*/ 79 w 267"/>
                <a:gd name="T29" fmla="*/ 393 h 644"/>
                <a:gd name="T30" fmla="*/ 12 w 267"/>
                <a:gd name="T31" fmla="*/ 497 h 644"/>
                <a:gd name="T32" fmla="*/ 25 w 267"/>
                <a:gd name="T33" fmla="*/ 644 h 644"/>
                <a:gd name="T34" fmla="*/ 163 w 267"/>
                <a:gd name="T35" fmla="*/ 64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644">
                  <a:moveTo>
                    <a:pt x="163" y="644"/>
                  </a:moveTo>
                  <a:cubicBezTo>
                    <a:pt x="168" y="598"/>
                    <a:pt x="191" y="493"/>
                    <a:pt x="154" y="389"/>
                  </a:cubicBezTo>
                  <a:cubicBezTo>
                    <a:pt x="154" y="389"/>
                    <a:pt x="154" y="389"/>
                    <a:pt x="154" y="389"/>
                  </a:cubicBezTo>
                  <a:cubicBezTo>
                    <a:pt x="154" y="332"/>
                    <a:pt x="154" y="332"/>
                    <a:pt x="154" y="332"/>
                  </a:cubicBezTo>
                  <a:cubicBezTo>
                    <a:pt x="155" y="332"/>
                    <a:pt x="156" y="309"/>
                    <a:pt x="156" y="309"/>
                  </a:cubicBezTo>
                  <a:cubicBezTo>
                    <a:pt x="166" y="297"/>
                    <a:pt x="187" y="288"/>
                    <a:pt x="184" y="270"/>
                  </a:cubicBezTo>
                  <a:cubicBezTo>
                    <a:pt x="182" y="260"/>
                    <a:pt x="156" y="245"/>
                    <a:pt x="153" y="224"/>
                  </a:cubicBezTo>
                  <a:cubicBezTo>
                    <a:pt x="243" y="153"/>
                    <a:pt x="265" y="75"/>
                    <a:pt x="267" y="1"/>
                  </a:cubicBezTo>
                  <a:cubicBezTo>
                    <a:pt x="261" y="1"/>
                    <a:pt x="256" y="0"/>
                    <a:pt x="251" y="0"/>
                  </a:cubicBezTo>
                  <a:cubicBezTo>
                    <a:pt x="242" y="53"/>
                    <a:pt x="222" y="105"/>
                    <a:pt x="188" y="145"/>
                  </a:cubicBezTo>
                  <a:cubicBezTo>
                    <a:pt x="165" y="173"/>
                    <a:pt x="132" y="192"/>
                    <a:pt x="97" y="199"/>
                  </a:cubicBezTo>
                  <a:cubicBezTo>
                    <a:pt x="64" y="206"/>
                    <a:pt x="43" y="219"/>
                    <a:pt x="42" y="251"/>
                  </a:cubicBezTo>
                  <a:cubicBezTo>
                    <a:pt x="41" y="262"/>
                    <a:pt x="45" y="273"/>
                    <a:pt x="48" y="283"/>
                  </a:cubicBezTo>
                  <a:cubicBezTo>
                    <a:pt x="51" y="295"/>
                    <a:pt x="55" y="307"/>
                    <a:pt x="58" y="319"/>
                  </a:cubicBezTo>
                  <a:cubicBezTo>
                    <a:pt x="65" y="344"/>
                    <a:pt x="72" y="368"/>
                    <a:pt x="79" y="393"/>
                  </a:cubicBezTo>
                  <a:cubicBezTo>
                    <a:pt x="48" y="421"/>
                    <a:pt x="22" y="456"/>
                    <a:pt x="12" y="497"/>
                  </a:cubicBezTo>
                  <a:cubicBezTo>
                    <a:pt x="0" y="546"/>
                    <a:pt x="13" y="597"/>
                    <a:pt x="25" y="644"/>
                  </a:cubicBezTo>
                  <a:lnTo>
                    <a:pt x="163" y="644"/>
                  </a:ln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31" name="íS1îḋe"/>
            <p:cNvSpPr/>
            <p:nvPr>
              <p:custDataLst>
                <p:tags r:id="rId50"/>
              </p:custDataLst>
            </p:nvPr>
          </p:nvSpPr>
          <p:spPr bwMode="auto">
            <a:xfrm>
              <a:off x="4927600" y="3398838"/>
              <a:ext cx="136525" cy="77788"/>
            </a:xfrm>
            <a:custGeom>
              <a:avLst/>
              <a:gdLst>
                <a:gd name="T0" fmla="*/ 0 w 46"/>
                <a:gd name="T1" fmla="*/ 14 h 26"/>
                <a:gd name="T2" fmla="*/ 35 w 46"/>
                <a:gd name="T3" fmla="*/ 21 h 26"/>
                <a:gd name="T4" fmla="*/ 46 w 46"/>
                <a:gd name="T5" fmla="*/ 26 h 26"/>
                <a:gd name="T6" fmla="*/ 32 w 46"/>
                <a:gd name="T7" fmla="*/ 0 h 26"/>
                <a:gd name="T8" fmla="*/ 0 w 46"/>
                <a:gd name="T9" fmla="*/ 14 h 26"/>
              </a:gdLst>
              <a:ahLst/>
              <a:cxnLst>
                <a:cxn ang="0">
                  <a:pos x="T0" y="T1"/>
                </a:cxn>
                <a:cxn ang="0">
                  <a:pos x="T2" y="T3"/>
                </a:cxn>
                <a:cxn ang="0">
                  <a:pos x="T4" y="T5"/>
                </a:cxn>
                <a:cxn ang="0">
                  <a:pos x="T6" y="T7"/>
                </a:cxn>
                <a:cxn ang="0">
                  <a:pos x="T8" y="T9"/>
                </a:cxn>
              </a:cxnLst>
              <a:rect l="0" t="0" r="r" b="b"/>
              <a:pathLst>
                <a:path w="46" h="26">
                  <a:moveTo>
                    <a:pt x="0" y="14"/>
                  </a:moveTo>
                  <a:cubicBezTo>
                    <a:pt x="7" y="20"/>
                    <a:pt x="30" y="19"/>
                    <a:pt x="35" y="21"/>
                  </a:cubicBezTo>
                  <a:cubicBezTo>
                    <a:pt x="39" y="22"/>
                    <a:pt x="43" y="24"/>
                    <a:pt x="46" y="26"/>
                  </a:cubicBezTo>
                  <a:cubicBezTo>
                    <a:pt x="40" y="19"/>
                    <a:pt x="33" y="10"/>
                    <a:pt x="32" y="0"/>
                  </a:cubicBezTo>
                  <a:cubicBezTo>
                    <a:pt x="21" y="8"/>
                    <a:pt x="0" y="14"/>
                    <a:pt x="0" y="14"/>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32" name="ísḷîḋe"/>
            <p:cNvSpPr/>
            <p:nvPr>
              <p:custDataLst>
                <p:tags r:id="rId51"/>
              </p:custDataLst>
            </p:nvPr>
          </p:nvSpPr>
          <p:spPr bwMode="auto">
            <a:xfrm>
              <a:off x="4619625" y="3957638"/>
              <a:ext cx="212725" cy="422275"/>
            </a:xfrm>
            <a:custGeom>
              <a:avLst/>
              <a:gdLst>
                <a:gd name="T0" fmla="*/ 59 w 72"/>
                <a:gd name="T1" fmla="*/ 3 h 143"/>
                <a:gd name="T2" fmla="*/ 0 w 72"/>
                <a:gd name="T3" fmla="*/ 118 h 143"/>
                <a:gd name="T4" fmla="*/ 40 w 72"/>
                <a:gd name="T5" fmla="*/ 118 h 143"/>
                <a:gd name="T6" fmla="*/ 45 w 72"/>
                <a:gd name="T7" fmla="*/ 63 h 143"/>
                <a:gd name="T8" fmla="*/ 69 w 72"/>
                <a:gd name="T9" fmla="*/ 13 h 143"/>
                <a:gd name="T10" fmla="*/ 59 w 72"/>
                <a:gd name="T11" fmla="*/ 3 h 143"/>
              </a:gdLst>
              <a:ahLst/>
              <a:cxnLst>
                <a:cxn ang="0">
                  <a:pos x="T0" y="T1"/>
                </a:cxn>
                <a:cxn ang="0">
                  <a:pos x="T2" y="T3"/>
                </a:cxn>
                <a:cxn ang="0">
                  <a:pos x="T4" y="T5"/>
                </a:cxn>
                <a:cxn ang="0">
                  <a:pos x="T6" y="T7"/>
                </a:cxn>
                <a:cxn ang="0">
                  <a:pos x="T8" y="T9"/>
                </a:cxn>
                <a:cxn ang="0">
                  <a:pos x="T10" y="T11"/>
                </a:cxn>
              </a:cxnLst>
              <a:rect l="0" t="0" r="r" b="b"/>
              <a:pathLst>
                <a:path w="72" h="143">
                  <a:moveTo>
                    <a:pt x="59" y="3"/>
                  </a:moveTo>
                  <a:cubicBezTo>
                    <a:pt x="19" y="23"/>
                    <a:pt x="0" y="76"/>
                    <a:pt x="0" y="118"/>
                  </a:cubicBezTo>
                  <a:cubicBezTo>
                    <a:pt x="1" y="143"/>
                    <a:pt x="41" y="143"/>
                    <a:pt x="40" y="118"/>
                  </a:cubicBezTo>
                  <a:cubicBezTo>
                    <a:pt x="39" y="99"/>
                    <a:pt x="40" y="81"/>
                    <a:pt x="45" y="63"/>
                  </a:cubicBezTo>
                  <a:cubicBezTo>
                    <a:pt x="51" y="45"/>
                    <a:pt x="60" y="30"/>
                    <a:pt x="69" y="13"/>
                  </a:cubicBezTo>
                  <a:cubicBezTo>
                    <a:pt x="72" y="7"/>
                    <a:pt x="65" y="0"/>
                    <a:pt x="59" y="3"/>
                  </a:cubicBezTo>
                  <a:close/>
                </a:path>
              </a:pathLst>
            </a:custGeom>
            <a:solidFill>
              <a:srgbClr val="5B77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33" name="îṣľide"/>
            <p:cNvSpPr/>
            <p:nvPr>
              <p:custDataLst>
                <p:tags r:id="rId52"/>
              </p:custDataLst>
            </p:nvPr>
          </p:nvSpPr>
          <p:spPr bwMode="auto">
            <a:xfrm>
              <a:off x="4702175" y="3360738"/>
              <a:ext cx="128588" cy="198438"/>
            </a:xfrm>
            <a:custGeom>
              <a:avLst/>
              <a:gdLst>
                <a:gd name="T0" fmla="*/ 39 w 43"/>
                <a:gd name="T1" fmla="*/ 1 h 67"/>
                <a:gd name="T2" fmla="*/ 11 w 43"/>
                <a:gd name="T3" fmla="*/ 59 h 67"/>
                <a:gd name="T4" fmla="*/ 23 w 43"/>
                <a:gd name="T5" fmla="*/ 51 h 67"/>
                <a:gd name="T6" fmla="*/ 41 w 43"/>
                <a:gd name="T7" fmla="*/ 6 h 67"/>
                <a:gd name="T8" fmla="*/ 39 w 43"/>
                <a:gd name="T9" fmla="*/ 1 h 67"/>
              </a:gdLst>
              <a:ahLst/>
              <a:cxnLst>
                <a:cxn ang="0">
                  <a:pos x="T0" y="T1"/>
                </a:cxn>
                <a:cxn ang="0">
                  <a:pos x="T2" y="T3"/>
                </a:cxn>
                <a:cxn ang="0">
                  <a:pos x="T4" y="T5"/>
                </a:cxn>
                <a:cxn ang="0">
                  <a:pos x="T6" y="T7"/>
                </a:cxn>
                <a:cxn ang="0">
                  <a:pos x="T8" y="T9"/>
                </a:cxn>
              </a:cxnLst>
              <a:rect l="0" t="0" r="r" b="b"/>
              <a:pathLst>
                <a:path w="43" h="67">
                  <a:moveTo>
                    <a:pt x="39" y="1"/>
                  </a:moveTo>
                  <a:cubicBezTo>
                    <a:pt x="12" y="7"/>
                    <a:pt x="0" y="34"/>
                    <a:pt x="11" y="59"/>
                  </a:cubicBezTo>
                  <a:cubicBezTo>
                    <a:pt x="14" y="67"/>
                    <a:pt x="28" y="60"/>
                    <a:pt x="23" y="51"/>
                  </a:cubicBezTo>
                  <a:cubicBezTo>
                    <a:pt x="14" y="33"/>
                    <a:pt x="22" y="14"/>
                    <a:pt x="41" y="6"/>
                  </a:cubicBezTo>
                  <a:cubicBezTo>
                    <a:pt x="43" y="4"/>
                    <a:pt x="41" y="0"/>
                    <a:pt x="39" y="1"/>
                  </a:cubicBezTo>
                  <a:close/>
                </a:path>
              </a:pathLst>
            </a:custGeom>
            <a:solidFill>
              <a:srgbClr val="5B77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34" name="ïś1íḑê"/>
            <p:cNvSpPr/>
            <p:nvPr>
              <p:custDataLst>
                <p:tags r:id="rId53"/>
              </p:custDataLst>
            </p:nvPr>
          </p:nvSpPr>
          <p:spPr bwMode="auto">
            <a:xfrm>
              <a:off x="5441950" y="5075238"/>
              <a:ext cx="252413" cy="250825"/>
            </a:xfrm>
            <a:custGeom>
              <a:avLst/>
              <a:gdLst>
                <a:gd name="T0" fmla="*/ 42 w 85"/>
                <a:gd name="T1" fmla="*/ 0 h 85"/>
                <a:gd name="T2" fmla="*/ 0 w 85"/>
                <a:gd name="T3" fmla="*/ 85 h 85"/>
                <a:gd name="T4" fmla="*/ 10 w 85"/>
                <a:gd name="T5" fmla="*/ 85 h 85"/>
                <a:gd name="T6" fmla="*/ 85 w 85"/>
                <a:gd name="T7" fmla="*/ 0 h 85"/>
                <a:gd name="T8" fmla="*/ 42 w 85"/>
                <a:gd name="T9" fmla="*/ 0 h 85"/>
              </a:gdLst>
              <a:ahLst/>
              <a:cxnLst>
                <a:cxn ang="0">
                  <a:pos x="T0" y="T1"/>
                </a:cxn>
                <a:cxn ang="0">
                  <a:pos x="T2" y="T3"/>
                </a:cxn>
                <a:cxn ang="0">
                  <a:pos x="T4" y="T5"/>
                </a:cxn>
                <a:cxn ang="0">
                  <a:pos x="T6" y="T7"/>
                </a:cxn>
                <a:cxn ang="0">
                  <a:pos x="T8" y="T9"/>
                </a:cxn>
              </a:cxnLst>
              <a:rect l="0" t="0" r="r" b="b"/>
              <a:pathLst>
                <a:path w="85" h="85">
                  <a:moveTo>
                    <a:pt x="42" y="0"/>
                  </a:moveTo>
                  <a:cubicBezTo>
                    <a:pt x="27" y="31"/>
                    <a:pt x="4" y="77"/>
                    <a:pt x="0" y="85"/>
                  </a:cubicBezTo>
                  <a:cubicBezTo>
                    <a:pt x="10" y="85"/>
                    <a:pt x="10" y="85"/>
                    <a:pt x="10" y="85"/>
                  </a:cubicBezTo>
                  <a:cubicBezTo>
                    <a:pt x="10" y="85"/>
                    <a:pt x="53" y="43"/>
                    <a:pt x="85" y="0"/>
                  </a:cubicBezTo>
                  <a:lnTo>
                    <a:pt x="42" y="0"/>
                  </a:lnTo>
                  <a:close/>
                </a:path>
              </a:pathLst>
            </a:custGeom>
            <a:solidFill>
              <a:srgbClr val="415D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35" name="ïSļide"/>
            <p:cNvSpPr/>
            <p:nvPr>
              <p:custDataLst>
                <p:tags r:id="rId54"/>
              </p:custDataLst>
            </p:nvPr>
          </p:nvSpPr>
          <p:spPr bwMode="auto">
            <a:xfrm>
              <a:off x="5262563" y="4649788"/>
              <a:ext cx="939800" cy="676275"/>
            </a:xfrm>
            <a:custGeom>
              <a:avLst/>
              <a:gdLst>
                <a:gd name="T0" fmla="*/ 284 w 318"/>
                <a:gd name="T1" fmla="*/ 15 h 229"/>
                <a:gd name="T2" fmla="*/ 144 w 318"/>
                <a:gd name="T3" fmla="*/ 42 h 229"/>
                <a:gd name="T4" fmla="*/ 132 w 318"/>
                <a:gd name="T5" fmla="*/ 0 h 229"/>
                <a:gd name="T6" fmla="*/ 46 w 318"/>
                <a:gd name="T7" fmla="*/ 13 h 229"/>
                <a:gd name="T8" fmla="*/ 3 w 318"/>
                <a:gd name="T9" fmla="*/ 99 h 229"/>
                <a:gd name="T10" fmla="*/ 39 w 318"/>
                <a:gd name="T11" fmla="*/ 149 h 229"/>
                <a:gd name="T12" fmla="*/ 56 w 318"/>
                <a:gd name="T13" fmla="*/ 153 h 229"/>
                <a:gd name="T14" fmla="*/ 201 w 318"/>
                <a:gd name="T15" fmla="*/ 134 h 229"/>
                <a:gd name="T16" fmla="*/ 226 w 318"/>
                <a:gd name="T17" fmla="*/ 117 h 229"/>
                <a:gd name="T18" fmla="*/ 173 w 318"/>
                <a:gd name="T19" fmla="*/ 229 h 229"/>
                <a:gd name="T20" fmla="*/ 185 w 318"/>
                <a:gd name="T21" fmla="*/ 229 h 229"/>
                <a:gd name="T22" fmla="*/ 314 w 318"/>
                <a:gd name="T23" fmla="*/ 55 h 229"/>
                <a:gd name="T24" fmla="*/ 284 w 318"/>
                <a:gd name="T25" fmla="*/ 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8" h="229">
                  <a:moveTo>
                    <a:pt x="284" y="15"/>
                  </a:moveTo>
                  <a:cubicBezTo>
                    <a:pt x="234" y="14"/>
                    <a:pt x="164" y="34"/>
                    <a:pt x="144" y="42"/>
                  </a:cubicBezTo>
                  <a:cubicBezTo>
                    <a:pt x="142" y="36"/>
                    <a:pt x="134" y="7"/>
                    <a:pt x="132" y="0"/>
                  </a:cubicBezTo>
                  <a:cubicBezTo>
                    <a:pt x="46" y="13"/>
                    <a:pt x="46" y="13"/>
                    <a:pt x="46" y="13"/>
                  </a:cubicBezTo>
                  <a:cubicBezTo>
                    <a:pt x="30" y="35"/>
                    <a:pt x="7" y="72"/>
                    <a:pt x="3" y="99"/>
                  </a:cubicBezTo>
                  <a:cubicBezTo>
                    <a:pt x="0" y="122"/>
                    <a:pt x="12" y="148"/>
                    <a:pt x="39" y="149"/>
                  </a:cubicBezTo>
                  <a:cubicBezTo>
                    <a:pt x="45" y="149"/>
                    <a:pt x="50" y="151"/>
                    <a:pt x="56" y="153"/>
                  </a:cubicBezTo>
                  <a:cubicBezTo>
                    <a:pt x="100" y="166"/>
                    <a:pt x="165" y="155"/>
                    <a:pt x="201" y="134"/>
                  </a:cubicBezTo>
                  <a:cubicBezTo>
                    <a:pt x="210" y="129"/>
                    <a:pt x="218" y="123"/>
                    <a:pt x="226" y="117"/>
                  </a:cubicBezTo>
                  <a:cubicBezTo>
                    <a:pt x="223" y="131"/>
                    <a:pt x="178" y="217"/>
                    <a:pt x="173" y="229"/>
                  </a:cubicBezTo>
                  <a:cubicBezTo>
                    <a:pt x="185" y="229"/>
                    <a:pt x="185" y="229"/>
                    <a:pt x="185" y="229"/>
                  </a:cubicBezTo>
                  <a:cubicBezTo>
                    <a:pt x="185" y="229"/>
                    <a:pt x="307" y="84"/>
                    <a:pt x="314" y="55"/>
                  </a:cubicBezTo>
                  <a:cubicBezTo>
                    <a:pt x="318" y="37"/>
                    <a:pt x="309" y="16"/>
                    <a:pt x="284" y="15"/>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36" name="iṣľîde"/>
            <p:cNvSpPr/>
            <p:nvPr>
              <p:custDataLst>
                <p:tags r:id="rId55"/>
              </p:custDataLst>
            </p:nvPr>
          </p:nvSpPr>
          <p:spPr bwMode="auto">
            <a:xfrm>
              <a:off x="5351463" y="4749801"/>
              <a:ext cx="96838" cy="328613"/>
            </a:xfrm>
            <a:custGeom>
              <a:avLst/>
              <a:gdLst>
                <a:gd name="T0" fmla="*/ 31 w 33"/>
                <a:gd name="T1" fmla="*/ 1 h 111"/>
                <a:gd name="T2" fmla="*/ 12 w 33"/>
                <a:gd name="T3" fmla="*/ 109 h 111"/>
                <a:gd name="T4" fmla="*/ 16 w 33"/>
                <a:gd name="T5" fmla="*/ 108 h 111"/>
                <a:gd name="T6" fmla="*/ 32 w 33"/>
                <a:gd name="T7" fmla="*/ 2 h 111"/>
                <a:gd name="T8" fmla="*/ 31 w 33"/>
                <a:gd name="T9" fmla="*/ 1 h 111"/>
              </a:gdLst>
              <a:ahLst/>
              <a:cxnLst>
                <a:cxn ang="0">
                  <a:pos x="T0" y="T1"/>
                </a:cxn>
                <a:cxn ang="0">
                  <a:pos x="T2" y="T3"/>
                </a:cxn>
                <a:cxn ang="0">
                  <a:pos x="T4" y="T5"/>
                </a:cxn>
                <a:cxn ang="0">
                  <a:pos x="T6" y="T7"/>
                </a:cxn>
                <a:cxn ang="0">
                  <a:pos x="T8" y="T9"/>
                </a:cxn>
              </a:cxnLst>
              <a:rect l="0" t="0" r="r" b="b"/>
              <a:pathLst>
                <a:path w="33" h="111">
                  <a:moveTo>
                    <a:pt x="31" y="1"/>
                  </a:moveTo>
                  <a:cubicBezTo>
                    <a:pt x="7" y="32"/>
                    <a:pt x="0" y="72"/>
                    <a:pt x="12" y="109"/>
                  </a:cubicBezTo>
                  <a:cubicBezTo>
                    <a:pt x="13" y="111"/>
                    <a:pt x="17" y="110"/>
                    <a:pt x="16" y="108"/>
                  </a:cubicBezTo>
                  <a:cubicBezTo>
                    <a:pt x="4" y="72"/>
                    <a:pt x="10" y="33"/>
                    <a:pt x="32" y="2"/>
                  </a:cubicBezTo>
                  <a:cubicBezTo>
                    <a:pt x="33" y="1"/>
                    <a:pt x="31" y="0"/>
                    <a:pt x="31" y="1"/>
                  </a:cubicBezTo>
                  <a:close/>
                </a:path>
              </a:pathLst>
            </a:custGeom>
            <a:solidFill>
              <a:srgbClr val="3956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37" name="îŝļïḋê"/>
            <p:cNvSpPr/>
            <p:nvPr>
              <p:custDataLst>
                <p:tags r:id="rId56"/>
              </p:custDataLst>
            </p:nvPr>
          </p:nvSpPr>
          <p:spPr bwMode="auto">
            <a:xfrm>
              <a:off x="5561013" y="4656138"/>
              <a:ext cx="547688" cy="658813"/>
            </a:xfrm>
            <a:custGeom>
              <a:avLst/>
              <a:gdLst>
                <a:gd name="T0" fmla="*/ 175 w 185"/>
                <a:gd name="T1" fmla="*/ 42 h 223"/>
                <a:gd name="T2" fmla="*/ 145 w 185"/>
                <a:gd name="T3" fmla="*/ 53 h 223"/>
                <a:gd name="T4" fmla="*/ 103 w 185"/>
                <a:gd name="T5" fmla="*/ 74 h 223"/>
                <a:gd name="T6" fmla="*/ 63 w 185"/>
                <a:gd name="T7" fmla="*/ 94 h 223"/>
                <a:gd name="T8" fmla="*/ 43 w 185"/>
                <a:gd name="T9" fmla="*/ 105 h 223"/>
                <a:gd name="T10" fmla="*/ 31 w 185"/>
                <a:gd name="T11" fmla="*/ 110 h 223"/>
                <a:gd name="T12" fmla="*/ 21 w 185"/>
                <a:gd name="T13" fmla="*/ 97 h 223"/>
                <a:gd name="T14" fmla="*/ 14 w 185"/>
                <a:gd name="T15" fmla="*/ 56 h 223"/>
                <a:gd name="T16" fmla="*/ 14 w 185"/>
                <a:gd name="T17" fmla="*/ 54 h 223"/>
                <a:gd name="T18" fmla="*/ 14 w 185"/>
                <a:gd name="T19" fmla="*/ 54 h 223"/>
                <a:gd name="T20" fmla="*/ 29 w 185"/>
                <a:gd name="T21" fmla="*/ 2 h 223"/>
                <a:gd name="T22" fmla="*/ 25 w 185"/>
                <a:gd name="T23" fmla="*/ 3 h 223"/>
                <a:gd name="T24" fmla="*/ 13 w 185"/>
                <a:gd name="T25" fmla="*/ 52 h 223"/>
                <a:gd name="T26" fmla="*/ 2 w 185"/>
                <a:gd name="T27" fmla="*/ 15 h 223"/>
                <a:gd name="T28" fmla="*/ 1 w 185"/>
                <a:gd name="T29" fmla="*/ 15 h 223"/>
                <a:gd name="T30" fmla="*/ 15 w 185"/>
                <a:gd name="T31" fmla="*/ 92 h 223"/>
                <a:gd name="T32" fmla="*/ 26 w 185"/>
                <a:gd name="T33" fmla="*/ 115 h 223"/>
                <a:gd name="T34" fmla="*/ 49 w 185"/>
                <a:gd name="T35" fmla="*/ 107 h 223"/>
                <a:gd name="T36" fmla="*/ 125 w 185"/>
                <a:gd name="T37" fmla="*/ 69 h 223"/>
                <a:gd name="T38" fmla="*/ 161 w 185"/>
                <a:gd name="T39" fmla="*/ 51 h 223"/>
                <a:gd name="T40" fmla="*/ 171 w 185"/>
                <a:gd name="T41" fmla="*/ 48 h 223"/>
                <a:gd name="T42" fmla="*/ 172 w 185"/>
                <a:gd name="T43" fmla="*/ 61 h 223"/>
                <a:gd name="T44" fmla="*/ 79 w 185"/>
                <a:gd name="T45" fmla="*/ 223 h 223"/>
                <a:gd name="T46" fmla="*/ 84 w 185"/>
                <a:gd name="T47" fmla="*/ 223 h 223"/>
                <a:gd name="T48" fmla="*/ 182 w 185"/>
                <a:gd name="T49" fmla="*/ 54 h 223"/>
                <a:gd name="T50" fmla="*/ 175 w 185"/>
                <a:gd name="T51" fmla="*/ 4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 h="223">
                  <a:moveTo>
                    <a:pt x="175" y="42"/>
                  </a:moveTo>
                  <a:cubicBezTo>
                    <a:pt x="165" y="41"/>
                    <a:pt x="154" y="49"/>
                    <a:pt x="145" y="53"/>
                  </a:cubicBezTo>
                  <a:cubicBezTo>
                    <a:pt x="131" y="60"/>
                    <a:pt x="117" y="67"/>
                    <a:pt x="103" y="74"/>
                  </a:cubicBezTo>
                  <a:cubicBezTo>
                    <a:pt x="90" y="81"/>
                    <a:pt x="77" y="88"/>
                    <a:pt x="63" y="94"/>
                  </a:cubicBezTo>
                  <a:cubicBezTo>
                    <a:pt x="57" y="98"/>
                    <a:pt x="50" y="101"/>
                    <a:pt x="43" y="105"/>
                  </a:cubicBezTo>
                  <a:cubicBezTo>
                    <a:pt x="40" y="106"/>
                    <a:pt x="34" y="110"/>
                    <a:pt x="31" y="110"/>
                  </a:cubicBezTo>
                  <a:cubicBezTo>
                    <a:pt x="24" y="111"/>
                    <a:pt x="22" y="102"/>
                    <a:pt x="21" y="97"/>
                  </a:cubicBezTo>
                  <a:cubicBezTo>
                    <a:pt x="18" y="84"/>
                    <a:pt x="17" y="70"/>
                    <a:pt x="14" y="56"/>
                  </a:cubicBezTo>
                  <a:cubicBezTo>
                    <a:pt x="14" y="55"/>
                    <a:pt x="14" y="55"/>
                    <a:pt x="14" y="54"/>
                  </a:cubicBezTo>
                  <a:cubicBezTo>
                    <a:pt x="14" y="54"/>
                    <a:pt x="14" y="54"/>
                    <a:pt x="14" y="54"/>
                  </a:cubicBezTo>
                  <a:cubicBezTo>
                    <a:pt x="28" y="41"/>
                    <a:pt x="34" y="21"/>
                    <a:pt x="29" y="2"/>
                  </a:cubicBezTo>
                  <a:cubicBezTo>
                    <a:pt x="28" y="0"/>
                    <a:pt x="25" y="1"/>
                    <a:pt x="25" y="3"/>
                  </a:cubicBezTo>
                  <a:cubicBezTo>
                    <a:pt x="29" y="21"/>
                    <a:pt x="25" y="38"/>
                    <a:pt x="13" y="52"/>
                  </a:cubicBezTo>
                  <a:cubicBezTo>
                    <a:pt x="11" y="39"/>
                    <a:pt x="7" y="27"/>
                    <a:pt x="2" y="15"/>
                  </a:cubicBezTo>
                  <a:cubicBezTo>
                    <a:pt x="2" y="13"/>
                    <a:pt x="0" y="14"/>
                    <a:pt x="1" y="15"/>
                  </a:cubicBezTo>
                  <a:cubicBezTo>
                    <a:pt x="9" y="40"/>
                    <a:pt x="11" y="66"/>
                    <a:pt x="15" y="92"/>
                  </a:cubicBezTo>
                  <a:cubicBezTo>
                    <a:pt x="16" y="99"/>
                    <a:pt x="18" y="112"/>
                    <a:pt x="26" y="115"/>
                  </a:cubicBezTo>
                  <a:cubicBezTo>
                    <a:pt x="33" y="118"/>
                    <a:pt x="43" y="111"/>
                    <a:pt x="49" y="107"/>
                  </a:cubicBezTo>
                  <a:cubicBezTo>
                    <a:pt x="74" y="95"/>
                    <a:pt x="100" y="82"/>
                    <a:pt x="125" y="69"/>
                  </a:cubicBezTo>
                  <a:cubicBezTo>
                    <a:pt x="137" y="63"/>
                    <a:pt x="149" y="56"/>
                    <a:pt x="161" y="51"/>
                  </a:cubicBezTo>
                  <a:cubicBezTo>
                    <a:pt x="164" y="49"/>
                    <a:pt x="168" y="48"/>
                    <a:pt x="171" y="48"/>
                  </a:cubicBezTo>
                  <a:cubicBezTo>
                    <a:pt x="175" y="49"/>
                    <a:pt x="175" y="56"/>
                    <a:pt x="172" y="61"/>
                  </a:cubicBezTo>
                  <a:cubicBezTo>
                    <a:pt x="169" y="66"/>
                    <a:pt x="91" y="203"/>
                    <a:pt x="79" y="223"/>
                  </a:cubicBezTo>
                  <a:cubicBezTo>
                    <a:pt x="84" y="223"/>
                    <a:pt x="84" y="223"/>
                    <a:pt x="84" y="223"/>
                  </a:cubicBezTo>
                  <a:cubicBezTo>
                    <a:pt x="104" y="187"/>
                    <a:pt x="164" y="95"/>
                    <a:pt x="182" y="54"/>
                  </a:cubicBezTo>
                  <a:cubicBezTo>
                    <a:pt x="185" y="47"/>
                    <a:pt x="179" y="43"/>
                    <a:pt x="175" y="42"/>
                  </a:cubicBezTo>
                  <a:close/>
                </a:path>
              </a:pathLst>
            </a:custGeom>
            <a:solidFill>
              <a:srgbClr val="3956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38" name="íṡ1íḑè"/>
            <p:cNvSpPr/>
            <p:nvPr>
              <p:custDataLst>
                <p:tags r:id="rId57"/>
              </p:custDataLst>
            </p:nvPr>
          </p:nvSpPr>
          <p:spPr bwMode="auto">
            <a:xfrm>
              <a:off x="5767388" y="5314951"/>
              <a:ext cx="142875" cy="41275"/>
            </a:xfrm>
            <a:custGeom>
              <a:avLst/>
              <a:gdLst>
                <a:gd name="T0" fmla="*/ 0 w 48"/>
                <a:gd name="T1" fmla="*/ 4 h 14"/>
                <a:gd name="T2" fmla="*/ 4 w 48"/>
                <a:gd name="T3" fmla="*/ 8 h 14"/>
                <a:gd name="T4" fmla="*/ 34 w 48"/>
                <a:gd name="T5" fmla="*/ 11 h 14"/>
                <a:gd name="T6" fmla="*/ 47 w 48"/>
                <a:gd name="T7" fmla="*/ 7 h 14"/>
                <a:gd name="T8" fmla="*/ 33 w 48"/>
                <a:gd name="T9" fmla="*/ 1 h 14"/>
                <a:gd name="T10" fmla="*/ 4 w 48"/>
                <a:gd name="T11" fmla="*/ 0 h 14"/>
                <a:gd name="T12" fmla="*/ 0 w 48"/>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0" y="4"/>
                  </a:moveTo>
                  <a:cubicBezTo>
                    <a:pt x="0" y="7"/>
                    <a:pt x="2" y="8"/>
                    <a:pt x="4" y="8"/>
                  </a:cubicBezTo>
                  <a:cubicBezTo>
                    <a:pt x="14" y="9"/>
                    <a:pt x="24" y="9"/>
                    <a:pt x="34" y="11"/>
                  </a:cubicBezTo>
                  <a:cubicBezTo>
                    <a:pt x="38" y="11"/>
                    <a:pt x="48" y="14"/>
                    <a:pt x="47" y="7"/>
                  </a:cubicBezTo>
                  <a:cubicBezTo>
                    <a:pt x="47" y="1"/>
                    <a:pt x="37" y="1"/>
                    <a:pt x="33" y="1"/>
                  </a:cubicBezTo>
                  <a:cubicBezTo>
                    <a:pt x="24" y="1"/>
                    <a:pt x="13" y="0"/>
                    <a:pt x="4" y="0"/>
                  </a:cubicBezTo>
                  <a:cubicBezTo>
                    <a:pt x="2" y="0"/>
                    <a:pt x="0" y="1"/>
                    <a:pt x="0" y="4"/>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39" name="íślídè"/>
            <p:cNvSpPr/>
            <p:nvPr>
              <p:custDataLst>
                <p:tags r:id="rId58"/>
              </p:custDataLst>
            </p:nvPr>
          </p:nvSpPr>
          <p:spPr bwMode="auto">
            <a:xfrm>
              <a:off x="5437188" y="5314951"/>
              <a:ext cx="141288" cy="41275"/>
            </a:xfrm>
            <a:custGeom>
              <a:avLst/>
              <a:gdLst>
                <a:gd name="T0" fmla="*/ 0 w 48"/>
                <a:gd name="T1" fmla="*/ 4 h 14"/>
                <a:gd name="T2" fmla="*/ 4 w 48"/>
                <a:gd name="T3" fmla="*/ 8 h 14"/>
                <a:gd name="T4" fmla="*/ 35 w 48"/>
                <a:gd name="T5" fmla="*/ 11 h 14"/>
                <a:gd name="T6" fmla="*/ 48 w 48"/>
                <a:gd name="T7" fmla="*/ 7 h 14"/>
                <a:gd name="T8" fmla="*/ 34 w 48"/>
                <a:gd name="T9" fmla="*/ 1 h 14"/>
                <a:gd name="T10" fmla="*/ 4 w 48"/>
                <a:gd name="T11" fmla="*/ 0 h 14"/>
                <a:gd name="T12" fmla="*/ 0 w 48"/>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0" y="4"/>
                  </a:moveTo>
                  <a:cubicBezTo>
                    <a:pt x="0" y="7"/>
                    <a:pt x="3" y="8"/>
                    <a:pt x="4" y="8"/>
                  </a:cubicBezTo>
                  <a:cubicBezTo>
                    <a:pt x="15" y="9"/>
                    <a:pt x="25" y="9"/>
                    <a:pt x="35" y="11"/>
                  </a:cubicBezTo>
                  <a:cubicBezTo>
                    <a:pt x="38" y="11"/>
                    <a:pt x="48" y="14"/>
                    <a:pt x="48" y="7"/>
                  </a:cubicBezTo>
                  <a:cubicBezTo>
                    <a:pt x="47" y="1"/>
                    <a:pt x="38" y="1"/>
                    <a:pt x="34" y="1"/>
                  </a:cubicBezTo>
                  <a:cubicBezTo>
                    <a:pt x="25" y="1"/>
                    <a:pt x="13" y="0"/>
                    <a:pt x="4" y="0"/>
                  </a:cubicBezTo>
                  <a:cubicBezTo>
                    <a:pt x="2" y="0"/>
                    <a:pt x="1" y="1"/>
                    <a:pt x="0" y="4"/>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40" name="îšľiḑè"/>
            <p:cNvSpPr/>
            <p:nvPr>
              <p:custDataLst>
                <p:tags r:id="rId59"/>
              </p:custDataLst>
            </p:nvPr>
          </p:nvSpPr>
          <p:spPr bwMode="auto">
            <a:xfrm>
              <a:off x="5516563" y="3373438"/>
              <a:ext cx="141288" cy="144463"/>
            </a:xfrm>
            <a:custGeom>
              <a:avLst/>
              <a:gdLst>
                <a:gd name="T0" fmla="*/ 12 w 48"/>
                <a:gd name="T1" fmla="*/ 1 h 49"/>
                <a:gd name="T2" fmla="*/ 25 w 48"/>
                <a:gd name="T3" fmla="*/ 11 h 49"/>
                <a:gd name="T4" fmla="*/ 35 w 48"/>
                <a:gd name="T5" fmla="*/ 21 h 49"/>
                <a:gd name="T6" fmla="*/ 42 w 48"/>
                <a:gd name="T7" fmla="*/ 16 h 49"/>
                <a:gd name="T8" fmla="*/ 46 w 48"/>
                <a:gd name="T9" fmla="*/ 17 h 49"/>
                <a:gd name="T10" fmla="*/ 44 w 48"/>
                <a:gd name="T11" fmla="*/ 46 h 49"/>
                <a:gd name="T12" fmla="*/ 30 w 48"/>
                <a:gd name="T13" fmla="*/ 49 h 49"/>
                <a:gd name="T14" fmla="*/ 16 w 48"/>
                <a:gd name="T15" fmla="*/ 28 h 49"/>
                <a:gd name="T16" fmla="*/ 3 w 48"/>
                <a:gd name="T17" fmla="*/ 16 h 49"/>
                <a:gd name="T18" fmla="*/ 12 w 48"/>
                <a:gd name="T19"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12" y="1"/>
                  </a:moveTo>
                  <a:cubicBezTo>
                    <a:pt x="18" y="2"/>
                    <a:pt x="21" y="7"/>
                    <a:pt x="25" y="11"/>
                  </a:cubicBezTo>
                  <a:cubicBezTo>
                    <a:pt x="27" y="14"/>
                    <a:pt x="31" y="20"/>
                    <a:pt x="35" y="21"/>
                  </a:cubicBezTo>
                  <a:cubicBezTo>
                    <a:pt x="41" y="23"/>
                    <a:pt x="40" y="20"/>
                    <a:pt x="42" y="16"/>
                  </a:cubicBezTo>
                  <a:cubicBezTo>
                    <a:pt x="43" y="15"/>
                    <a:pt x="45" y="16"/>
                    <a:pt x="46" y="17"/>
                  </a:cubicBezTo>
                  <a:cubicBezTo>
                    <a:pt x="48" y="27"/>
                    <a:pt x="41" y="36"/>
                    <a:pt x="44" y="46"/>
                  </a:cubicBezTo>
                  <a:cubicBezTo>
                    <a:pt x="40" y="48"/>
                    <a:pt x="35" y="49"/>
                    <a:pt x="30" y="49"/>
                  </a:cubicBezTo>
                  <a:cubicBezTo>
                    <a:pt x="30" y="49"/>
                    <a:pt x="29" y="38"/>
                    <a:pt x="16" y="28"/>
                  </a:cubicBezTo>
                  <a:cubicBezTo>
                    <a:pt x="11" y="24"/>
                    <a:pt x="5" y="21"/>
                    <a:pt x="3" y="16"/>
                  </a:cubicBezTo>
                  <a:cubicBezTo>
                    <a:pt x="0" y="9"/>
                    <a:pt x="4" y="0"/>
                    <a:pt x="12" y="1"/>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41" name="îs1ïḍé"/>
            <p:cNvSpPr/>
            <p:nvPr>
              <p:custDataLst>
                <p:tags r:id="rId60"/>
              </p:custDataLst>
            </p:nvPr>
          </p:nvSpPr>
          <p:spPr bwMode="auto">
            <a:xfrm>
              <a:off x="5353050" y="3494088"/>
              <a:ext cx="358775" cy="712788"/>
            </a:xfrm>
            <a:custGeom>
              <a:avLst/>
              <a:gdLst>
                <a:gd name="T0" fmla="*/ 63 w 121"/>
                <a:gd name="T1" fmla="*/ 237 h 241"/>
                <a:gd name="T2" fmla="*/ 98 w 121"/>
                <a:gd name="T3" fmla="*/ 0 h 241"/>
                <a:gd name="T4" fmla="*/ 83 w 121"/>
                <a:gd name="T5" fmla="*/ 4 h 241"/>
                <a:gd name="T6" fmla="*/ 66 w 121"/>
                <a:gd name="T7" fmla="*/ 161 h 241"/>
                <a:gd name="T8" fmla="*/ 0 w 121"/>
                <a:gd name="T9" fmla="*/ 237 h 241"/>
                <a:gd name="T10" fmla="*/ 63 w 121"/>
                <a:gd name="T11" fmla="*/ 237 h 241"/>
              </a:gdLst>
              <a:ahLst/>
              <a:cxnLst>
                <a:cxn ang="0">
                  <a:pos x="T0" y="T1"/>
                </a:cxn>
                <a:cxn ang="0">
                  <a:pos x="T2" y="T3"/>
                </a:cxn>
                <a:cxn ang="0">
                  <a:pos x="T4" y="T5"/>
                </a:cxn>
                <a:cxn ang="0">
                  <a:pos x="T6" y="T7"/>
                </a:cxn>
                <a:cxn ang="0">
                  <a:pos x="T8" y="T9"/>
                </a:cxn>
                <a:cxn ang="0">
                  <a:pos x="T10" y="T11"/>
                </a:cxn>
              </a:cxnLst>
              <a:rect l="0" t="0" r="r" b="b"/>
              <a:pathLst>
                <a:path w="121" h="241">
                  <a:moveTo>
                    <a:pt x="63" y="237"/>
                  </a:moveTo>
                  <a:cubicBezTo>
                    <a:pt x="121" y="146"/>
                    <a:pt x="118" y="69"/>
                    <a:pt x="98" y="0"/>
                  </a:cubicBezTo>
                  <a:cubicBezTo>
                    <a:pt x="93" y="1"/>
                    <a:pt x="88" y="3"/>
                    <a:pt x="83" y="4"/>
                  </a:cubicBezTo>
                  <a:cubicBezTo>
                    <a:pt x="90" y="57"/>
                    <a:pt x="87" y="113"/>
                    <a:pt x="66" y="161"/>
                  </a:cubicBezTo>
                  <a:cubicBezTo>
                    <a:pt x="53" y="193"/>
                    <a:pt x="30" y="219"/>
                    <a:pt x="0" y="237"/>
                  </a:cubicBezTo>
                  <a:cubicBezTo>
                    <a:pt x="21" y="241"/>
                    <a:pt x="42" y="240"/>
                    <a:pt x="63" y="237"/>
                  </a:cubicBezTo>
                  <a:close/>
                </a:path>
              </a:pathLst>
            </a:custGeom>
            <a:solidFill>
              <a:srgbClr val="E94C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42" name="îsľíḑè"/>
            <p:cNvSpPr/>
            <p:nvPr>
              <p:custDataLst>
                <p:tags r:id="rId61"/>
              </p:custDataLst>
            </p:nvPr>
          </p:nvSpPr>
          <p:spPr bwMode="auto">
            <a:xfrm>
              <a:off x="5589588" y="3867151"/>
              <a:ext cx="33338" cy="49213"/>
            </a:xfrm>
            <a:custGeom>
              <a:avLst/>
              <a:gdLst>
                <a:gd name="T0" fmla="*/ 9 w 11"/>
                <a:gd name="T1" fmla="*/ 9 h 17"/>
                <a:gd name="T2" fmla="*/ 1 w 11"/>
                <a:gd name="T3" fmla="*/ 3 h 17"/>
                <a:gd name="T4" fmla="*/ 1 w 11"/>
                <a:gd name="T5" fmla="*/ 15 h 17"/>
                <a:gd name="T6" fmla="*/ 9 w 11"/>
                <a:gd name="T7" fmla="*/ 16 h 17"/>
                <a:gd name="T8" fmla="*/ 9 w 11"/>
                <a:gd name="T9" fmla="*/ 9 h 17"/>
              </a:gdLst>
              <a:ahLst/>
              <a:cxnLst>
                <a:cxn ang="0">
                  <a:pos x="T0" y="T1"/>
                </a:cxn>
                <a:cxn ang="0">
                  <a:pos x="T2" y="T3"/>
                </a:cxn>
                <a:cxn ang="0">
                  <a:pos x="T4" y="T5"/>
                </a:cxn>
                <a:cxn ang="0">
                  <a:pos x="T6" y="T7"/>
                </a:cxn>
                <a:cxn ang="0">
                  <a:pos x="T8" y="T9"/>
                </a:cxn>
              </a:cxnLst>
              <a:rect l="0" t="0" r="r" b="b"/>
              <a:pathLst>
                <a:path w="11" h="17">
                  <a:moveTo>
                    <a:pt x="9" y="9"/>
                  </a:moveTo>
                  <a:cubicBezTo>
                    <a:pt x="2" y="7"/>
                    <a:pt x="1" y="3"/>
                    <a:pt x="1" y="3"/>
                  </a:cubicBezTo>
                  <a:cubicBezTo>
                    <a:pt x="1" y="0"/>
                    <a:pt x="0" y="13"/>
                    <a:pt x="1" y="15"/>
                  </a:cubicBezTo>
                  <a:cubicBezTo>
                    <a:pt x="3" y="17"/>
                    <a:pt x="6" y="17"/>
                    <a:pt x="9" y="16"/>
                  </a:cubicBezTo>
                  <a:cubicBezTo>
                    <a:pt x="11" y="14"/>
                    <a:pt x="11" y="10"/>
                    <a:pt x="9" y="9"/>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43" name="íSḻide"/>
            <p:cNvSpPr/>
            <p:nvPr>
              <p:custDataLst>
                <p:tags r:id="rId62"/>
              </p:custDataLst>
            </p:nvPr>
          </p:nvSpPr>
          <p:spPr bwMode="auto">
            <a:xfrm>
              <a:off x="5324475" y="3733801"/>
              <a:ext cx="280988" cy="484188"/>
            </a:xfrm>
            <a:custGeom>
              <a:avLst/>
              <a:gdLst>
                <a:gd name="T0" fmla="*/ 82 w 95"/>
                <a:gd name="T1" fmla="*/ 19 h 164"/>
                <a:gd name="T2" fmla="*/ 73 w 95"/>
                <a:gd name="T3" fmla="*/ 8 h 164"/>
                <a:gd name="T4" fmla="*/ 72 w 95"/>
                <a:gd name="T5" fmla="*/ 8 h 164"/>
                <a:gd name="T6" fmla="*/ 41 w 95"/>
                <a:gd name="T7" fmla="*/ 14 h 164"/>
                <a:gd name="T8" fmla="*/ 17 w 95"/>
                <a:gd name="T9" fmla="*/ 44 h 164"/>
                <a:gd name="T10" fmla="*/ 24 w 95"/>
                <a:gd name="T11" fmla="*/ 117 h 164"/>
                <a:gd name="T12" fmla="*/ 25 w 95"/>
                <a:gd name="T13" fmla="*/ 160 h 164"/>
                <a:gd name="T14" fmla="*/ 27 w 95"/>
                <a:gd name="T15" fmla="*/ 162 h 164"/>
                <a:gd name="T16" fmla="*/ 28 w 95"/>
                <a:gd name="T17" fmla="*/ 163 h 164"/>
                <a:gd name="T18" fmla="*/ 64 w 95"/>
                <a:gd name="T19" fmla="*/ 155 h 164"/>
                <a:gd name="T20" fmla="*/ 65 w 95"/>
                <a:gd name="T21" fmla="*/ 154 h 164"/>
                <a:gd name="T22" fmla="*/ 66 w 95"/>
                <a:gd name="T23" fmla="*/ 151 h 164"/>
                <a:gd name="T24" fmla="*/ 53 w 95"/>
                <a:gd name="T25" fmla="*/ 120 h 164"/>
                <a:gd name="T26" fmla="*/ 84 w 95"/>
                <a:gd name="T27" fmla="*/ 94 h 164"/>
                <a:gd name="T28" fmla="*/ 82 w 95"/>
                <a:gd name="T29" fmla="*/ 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64">
                  <a:moveTo>
                    <a:pt x="82" y="19"/>
                  </a:moveTo>
                  <a:cubicBezTo>
                    <a:pt x="79" y="15"/>
                    <a:pt x="76" y="11"/>
                    <a:pt x="73" y="8"/>
                  </a:cubicBezTo>
                  <a:cubicBezTo>
                    <a:pt x="72" y="8"/>
                    <a:pt x="72" y="8"/>
                    <a:pt x="72" y="8"/>
                  </a:cubicBezTo>
                  <a:cubicBezTo>
                    <a:pt x="62" y="0"/>
                    <a:pt x="49" y="6"/>
                    <a:pt x="41" y="14"/>
                  </a:cubicBezTo>
                  <a:cubicBezTo>
                    <a:pt x="31" y="22"/>
                    <a:pt x="23" y="32"/>
                    <a:pt x="17" y="44"/>
                  </a:cubicBezTo>
                  <a:cubicBezTo>
                    <a:pt x="6" y="65"/>
                    <a:pt x="0" y="103"/>
                    <a:pt x="24" y="117"/>
                  </a:cubicBezTo>
                  <a:cubicBezTo>
                    <a:pt x="25" y="132"/>
                    <a:pt x="25" y="146"/>
                    <a:pt x="25" y="160"/>
                  </a:cubicBezTo>
                  <a:cubicBezTo>
                    <a:pt x="25" y="162"/>
                    <a:pt x="26" y="162"/>
                    <a:pt x="27" y="162"/>
                  </a:cubicBezTo>
                  <a:cubicBezTo>
                    <a:pt x="27" y="163"/>
                    <a:pt x="28" y="163"/>
                    <a:pt x="28" y="163"/>
                  </a:cubicBezTo>
                  <a:cubicBezTo>
                    <a:pt x="41" y="164"/>
                    <a:pt x="53" y="161"/>
                    <a:pt x="64" y="155"/>
                  </a:cubicBezTo>
                  <a:cubicBezTo>
                    <a:pt x="65" y="154"/>
                    <a:pt x="65" y="154"/>
                    <a:pt x="65" y="154"/>
                  </a:cubicBezTo>
                  <a:cubicBezTo>
                    <a:pt x="66" y="153"/>
                    <a:pt x="67" y="152"/>
                    <a:pt x="66" y="151"/>
                  </a:cubicBezTo>
                  <a:cubicBezTo>
                    <a:pt x="60" y="141"/>
                    <a:pt x="55" y="131"/>
                    <a:pt x="53" y="120"/>
                  </a:cubicBezTo>
                  <a:cubicBezTo>
                    <a:pt x="66" y="116"/>
                    <a:pt x="78" y="107"/>
                    <a:pt x="84" y="94"/>
                  </a:cubicBezTo>
                  <a:cubicBezTo>
                    <a:pt x="95" y="71"/>
                    <a:pt x="95" y="41"/>
                    <a:pt x="82" y="19"/>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44" name="ïṩľiḓê"/>
            <p:cNvSpPr/>
            <p:nvPr>
              <p:custDataLst>
                <p:tags r:id="rId63"/>
              </p:custDataLst>
            </p:nvPr>
          </p:nvSpPr>
          <p:spPr bwMode="auto">
            <a:xfrm>
              <a:off x="5462588" y="3913188"/>
              <a:ext cx="109538" cy="60325"/>
            </a:xfrm>
            <a:custGeom>
              <a:avLst/>
              <a:gdLst>
                <a:gd name="T0" fmla="*/ 30 w 37"/>
                <a:gd name="T1" fmla="*/ 3 h 20"/>
                <a:gd name="T2" fmla="*/ 26 w 37"/>
                <a:gd name="T3" fmla="*/ 2 h 20"/>
                <a:gd name="T4" fmla="*/ 11 w 37"/>
                <a:gd name="T5" fmla="*/ 1 h 20"/>
                <a:gd name="T6" fmla="*/ 3 w 37"/>
                <a:gd name="T7" fmla="*/ 12 h 20"/>
                <a:gd name="T8" fmla="*/ 9 w 37"/>
                <a:gd name="T9" fmla="*/ 18 h 20"/>
                <a:gd name="T10" fmla="*/ 21 w 37"/>
                <a:gd name="T11" fmla="*/ 20 h 20"/>
                <a:gd name="T12" fmla="*/ 35 w 37"/>
                <a:gd name="T13" fmla="*/ 13 h 20"/>
                <a:gd name="T14" fmla="*/ 30 w 37"/>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0">
                  <a:moveTo>
                    <a:pt x="30" y="3"/>
                  </a:moveTo>
                  <a:cubicBezTo>
                    <a:pt x="28" y="3"/>
                    <a:pt x="27" y="2"/>
                    <a:pt x="26" y="2"/>
                  </a:cubicBezTo>
                  <a:cubicBezTo>
                    <a:pt x="21" y="1"/>
                    <a:pt x="16" y="0"/>
                    <a:pt x="11" y="1"/>
                  </a:cubicBezTo>
                  <a:cubicBezTo>
                    <a:pt x="6" y="2"/>
                    <a:pt x="0" y="6"/>
                    <a:pt x="3" y="12"/>
                  </a:cubicBezTo>
                  <a:cubicBezTo>
                    <a:pt x="4" y="15"/>
                    <a:pt x="6" y="16"/>
                    <a:pt x="9" y="18"/>
                  </a:cubicBezTo>
                  <a:cubicBezTo>
                    <a:pt x="13" y="19"/>
                    <a:pt x="17" y="20"/>
                    <a:pt x="21" y="20"/>
                  </a:cubicBezTo>
                  <a:cubicBezTo>
                    <a:pt x="26" y="20"/>
                    <a:pt x="32" y="18"/>
                    <a:pt x="35" y="13"/>
                  </a:cubicBezTo>
                  <a:cubicBezTo>
                    <a:pt x="37" y="9"/>
                    <a:pt x="34" y="5"/>
                    <a:pt x="30" y="3"/>
                  </a:cubicBezTo>
                  <a:close/>
                </a:path>
              </a:pathLst>
            </a:custGeom>
            <a:solidFill>
              <a:srgbClr val="F8C3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45" name="ïŝļiďe"/>
            <p:cNvSpPr/>
            <p:nvPr>
              <p:custDataLst>
                <p:tags r:id="rId64"/>
              </p:custDataLst>
            </p:nvPr>
          </p:nvSpPr>
          <p:spPr bwMode="auto">
            <a:xfrm>
              <a:off x="5499100" y="3846513"/>
              <a:ext cx="79375" cy="46038"/>
            </a:xfrm>
            <a:custGeom>
              <a:avLst/>
              <a:gdLst>
                <a:gd name="T0" fmla="*/ 26 w 27"/>
                <a:gd name="T1" fmla="*/ 7 h 16"/>
                <a:gd name="T2" fmla="*/ 10 w 27"/>
                <a:gd name="T3" fmla="*/ 2 h 16"/>
                <a:gd name="T4" fmla="*/ 0 w 27"/>
                <a:gd name="T5" fmla="*/ 16 h 16"/>
                <a:gd name="T6" fmla="*/ 1 w 27"/>
                <a:gd name="T7" fmla="*/ 16 h 16"/>
                <a:gd name="T8" fmla="*/ 10 w 27"/>
                <a:gd name="T9" fmla="*/ 4 h 16"/>
                <a:gd name="T10" fmla="*/ 22 w 27"/>
                <a:gd name="T11" fmla="*/ 9 h 16"/>
                <a:gd name="T12" fmla="*/ 26 w 27"/>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27" h="16">
                  <a:moveTo>
                    <a:pt x="26" y="7"/>
                  </a:moveTo>
                  <a:cubicBezTo>
                    <a:pt x="23" y="1"/>
                    <a:pt x="15" y="0"/>
                    <a:pt x="10" y="2"/>
                  </a:cubicBezTo>
                  <a:cubicBezTo>
                    <a:pt x="3" y="4"/>
                    <a:pt x="0" y="10"/>
                    <a:pt x="0" y="16"/>
                  </a:cubicBezTo>
                  <a:cubicBezTo>
                    <a:pt x="1" y="16"/>
                    <a:pt x="1" y="16"/>
                    <a:pt x="1" y="16"/>
                  </a:cubicBezTo>
                  <a:cubicBezTo>
                    <a:pt x="1" y="11"/>
                    <a:pt x="5" y="5"/>
                    <a:pt x="10" y="4"/>
                  </a:cubicBezTo>
                  <a:cubicBezTo>
                    <a:pt x="14" y="2"/>
                    <a:pt x="20" y="5"/>
                    <a:pt x="22" y="9"/>
                  </a:cubicBezTo>
                  <a:cubicBezTo>
                    <a:pt x="24" y="11"/>
                    <a:pt x="27" y="9"/>
                    <a:pt x="26" y="7"/>
                  </a:cubicBezTo>
                  <a:close/>
                </a:path>
              </a:pathLst>
            </a:custGeom>
            <a:solidFill>
              <a:srgbClr val="384C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46" name="îṡ1íḋe"/>
            <p:cNvSpPr/>
            <p:nvPr>
              <p:custDataLst>
                <p:tags r:id="rId65"/>
              </p:custDataLst>
            </p:nvPr>
          </p:nvSpPr>
          <p:spPr bwMode="auto">
            <a:xfrm>
              <a:off x="5084763" y="3606801"/>
              <a:ext cx="523875" cy="534988"/>
            </a:xfrm>
            <a:custGeom>
              <a:avLst/>
              <a:gdLst>
                <a:gd name="T0" fmla="*/ 167 w 177"/>
                <a:gd name="T1" fmla="*/ 23 h 181"/>
                <a:gd name="T2" fmla="*/ 88 w 177"/>
                <a:gd name="T3" fmla="*/ 26 h 181"/>
                <a:gd name="T4" fmla="*/ 28 w 177"/>
                <a:gd name="T5" fmla="*/ 53 h 181"/>
                <a:gd name="T6" fmla="*/ 33 w 177"/>
                <a:gd name="T7" fmla="*/ 79 h 181"/>
                <a:gd name="T8" fmla="*/ 6 w 177"/>
                <a:gd name="T9" fmla="*/ 128 h 181"/>
                <a:gd name="T10" fmla="*/ 55 w 177"/>
                <a:gd name="T11" fmla="*/ 156 h 181"/>
                <a:gd name="T12" fmla="*/ 117 w 177"/>
                <a:gd name="T13" fmla="*/ 163 h 181"/>
                <a:gd name="T14" fmla="*/ 122 w 177"/>
                <a:gd name="T15" fmla="*/ 150 h 181"/>
                <a:gd name="T16" fmla="*/ 116 w 177"/>
                <a:gd name="T17" fmla="*/ 128 h 181"/>
                <a:gd name="T18" fmla="*/ 143 w 177"/>
                <a:gd name="T19" fmla="*/ 74 h 181"/>
                <a:gd name="T20" fmla="*/ 163 w 177"/>
                <a:gd name="T21" fmla="*/ 65 h 181"/>
                <a:gd name="T22" fmla="*/ 167 w 177"/>
                <a:gd name="T23" fmla="*/ 2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7" h="181">
                  <a:moveTo>
                    <a:pt x="167" y="23"/>
                  </a:moveTo>
                  <a:cubicBezTo>
                    <a:pt x="149" y="0"/>
                    <a:pt x="102" y="1"/>
                    <a:pt x="88" y="26"/>
                  </a:cubicBezTo>
                  <a:cubicBezTo>
                    <a:pt x="65" y="19"/>
                    <a:pt x="36" y="28"/>
                    <a:pt x="28" y="53"/>
                  </a:cubicBezTo>
                  <a:cubicBezTo>
                    <a:pt x="24" y="64"/>
                    <a:pt x="27" y="73"/>
                    <a:pt x="33" y="79"/>
                  </a:cubicBezTo>
                  <a:cubicBezTo>
                    <a:pt x="13" y="84"/>
                    <a:pt x="0" y="109"/>
                    <a:pt x="6" y="128"/>
                  </a:cubicBezTo>
                  <a:cubicBezTo>
                    <a:pt x="12" y="149"/>
                    <a:pt x="35" y="157"/>
                    <a:pt x="55" y="156"/>
                  </a:cubicBezTo>
                  <a:cubicBezTo>
                    <a:pt x="60" y="181"/>
                    <a:pt x="104" y="179"/>
                    <a:pt x="117" y="163"/>
                  </a:cubicBezTo>
                  <a:cubicBezTo>
                    <a:pt x="120" y="159"/>
                    <a:pt x="122" y="155"/>
                    <a:pt x="122" y="150"/>
                  </a:cubicBezTo>
                  <a:cubicBezTo>
                    <a:pt x="123" y="142"/>
                    <a:pt x="119" y="136"/>
                    <a:pt x="116" y="128"/>
                  </a:cubicBezTo>
                  <a:cubicBezTo>
                    <a:pt x="108" y="107"/>
                    <a:pt x="119" y="78"/>
                    <a:pt x="143" y="74"/>
                  </a:cubicBezTo>
                  <a:cubicBezTo>
                    <a:pt x="150" y="73"/>
                    <a:pt x="158" y="70"/>
                    <a:pt x="163" y="65"/>
                  </a:cubicBezTo>
                  <a:cubicBezTo>
                    <a:pt x="176" y="55"/>
                    <a:pt x="177" y="36"/>
                    <a:pt x="167" y="23"/>
                  </a:cubicBezTo>
                  <a:close/>
                </a:path>
              </a:pathLst>
            </a:custGeom>
            <a:solidFill>
              <a:srgbClr val="3956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47" name="ïṣḻíḓé"/>
            <p:cNvSpPr/>
            <p:nvPr>
              <p:custDataLst>
                <p:tags r:id="rId66"/>
              </p:custDataLst>
            </p:nvPr>
          </p:nvSpPr>
          <p:spPr bwMode="auto">
            <a:xfrm>
              <a:off x="5392738" y="3611563"/>
              <a:ext cx="192088" cy="166688"/>
            </a:xfrm>
            <a:custGeom>
              <a:avLst/>
              <a:gdLst>
                <a:gd name="T0" fmla="*/ 4 w 65"/>
                <a:gd name="T1" fmla="*/ 16 h 56"/>
                <a:gd name="T2" fmla="*/ 6 w 65"/>
                <a:gd name="T3" fmla="*/ 22 h 56"/>
                <a:gd name="T4" fmla="*/ 36 w 65"/>
                <a:gd name="T5" fmla="*/ 23 h 56"/>
                <a:gd name="T6" fmla="*/ 48 w 65"/>
                <a:gd name="T7" fmla="*/ 48 h 56"/>
                <a:gd name="T8" fmla="*/ 64 w 65"/>
                <a:gd name="T9" fmla="*/ 46 h 56"/>
                <a:gd name="T10" fmla="*/ 4 w 65"/>
                <a:gd name="T11" fmla="*/ 16 h 56"/>
              </a:gdLst>
              <a:ahLst/>
              <a:cxnLst>
                <a:cxn ang="0">
                  <a:pos x="T0" y="T1"/>
                </a:cxn>
                <a:cxn ang="0">
                  <a:pos x="T2" y="T3"/>
                </a:cxn>
                <a:cxn ang="0">
                  <a:pos x="T4" y="T5"/>
                </a:cxn>
                <a:cxn ang="0">
                  <a:pos x="T6" y="T7"/>
                </a:cxn>
                <a:cxn ang="0">
                  <a:pos x="T8" y="T9"/>
                </a:cxn>
                <a:cxn ang="0">
                  <a:pos x="T10" y="T11"/>
                </a:cxn>
              </a:cxnLst>
              <a:rect l="0" t="0" r="r" b="b"/>
              <a:pathLst>
                <a:path w="65" h="56">
                  <a:moveTo>
                    <a:pt x="4" y="16"/>
                  </a:moveTo>
                  <a:cubicBezTo>
                    <a:pt x="0" y="18"/>
                    <a:pt x="3" y="22"/>
                    <a:pt x="6" y="22"/>
                  </a:cubicBezTo>
                  <a:cubicBezTo>
                    <a:pt x="16" y="19"/>
                    <a:pt x="27" y="18"/>
                    <a:pt x="36" y="23"/>
                  </a:cubicBezTo>
                  <a:cubicBezTo>
                    <a:pt x="45" y="29"/>
                    <a:pt x="45" y="39"/>
                    <a:pt x="48" y="48"/>
                  </a:cubicBezTo>
                  <a:cubicBezTo>
                    <a:pt x="51" y="56"/>
                    <a:pt x="65" y="55"/>
                    <a:pt x="64" y="46"/>
                  </a:cubicBezTo>
                  <a:cubicBezTo>
                    <a:pt x="61" y="14"/>
                    <a:pt x="31" y="0"/>
                    <a:pt x="4" y="16"/>
                  </a:cubicBezTo>
                  <a:close/>
                </a:path>
              </a:pathLst>
            </a:custGeom>
            <a:solidFill>
              <a:srgbClr val="4361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48" name="ïsḷïḓê"/>
            <p:cNvSpPr/>
            <p:nvPr>
              <p:custDataLst>
                <p:tags r:id="rId67"/>
              </p:custDataLst>
            </p:nvPr>
          </p:nvSpPr>
          <p:spPr bwMode="auto">
            <a:xfrm>
              <a:off x="5105400" y="3863976"/>
              <a:ext cx="304800" cy="247650"/>
            </a:xfrm>
            <a:custGeom>
              <a:avLst/>
              <a:gdLst>
                <a:gd name="T0" fmla="*/ 100 w 103"/>
                <a:gd name="T1" fmla="*/ 67 h 84"/>
                <a:gd name="T2" fmla="*/ 61 w 103"/>
                <a:gd name="T3" fmla="*/ 67 h 84"/>
                <a:gd name="T4" fmla="*/ 54 w 103"/>
                <a:gd name="T5" fmla="*/ 55 h 84"/>
                <a:gd name="T6" fmla="*/ 15 w 103"/>
                <a:gd name="T7" fmla="*/ 40 h 84"/>
                <a:gd name="T8" fmla="*/ 24 w 103"/>
                <a:gd name="T9" fmla="*/ 3 h 84"/>
                <a:gd name="T10" fmla="*/ 22 w 103"/>
                <a:gd name="T11" fmla="*/ 0 h 84"/>
                <a:gd name="T12" fmla="*/ 8 w 103"/>
                <a:gd name="T13" fmla="*/ 42 h 84"/>
                <a:gd name="T14" fmla="*/ 52 w 103"/>
                <a:gd name="T15" fmla="*/ 63 h 84"/>
                <a:gd name="T16" fmla="*/ 102 w 103"/>
                <a:gd name="T17" fmla="*/ 69 h 84"/>
                <a:gd name="T18" fmla="*/ 100 w 103"/>
                <a:gd name="T19" fmla="*/ 6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84">
                  <a:moveTo>
                    <a:pt x="100" y="67"/>
                  </a:moveTo>
                  <a:cubicBezTo>
                    <a:pt x="91" y="76"/>
                    <a:pt x="71" y="76"/>
                    <a:pt x="61" y="67"/>
                  </a:cubicBezTo>
                  <a:cubicBezTo>
                    <a:pt x="58" y="64"/>
                    <a:pt x="60" y="54"/>
                    <a:pt x="54" y="55"/>
                  </a:cubicBezTo>
                  <a:cubicBezTo>
                    <a:pt x="39" y="57"/>
                    <a:pt x="23" y="55"/>
                    <a:pt x="15" y="40"/>
                  </a:cubicBezTo>
                  <a:cubicBezTo>
                    <a:pt x="7" y="27"/>
                    <a:pt x="12" y="12"/>
                    <a:pt x="24" y="3"/>
                  </a:cubicBezTo>
                  <a:cubicBezTo>
                    <a:pt x="25" y="2"/>
                    <a:pt x="23" y="0"/>
                    <a:pt x="22" y="0"/>
                  </a:cubicBezTo>
                  <a:cubicBezTo>
                    <a:pt x="5" y="7"/>
                    <a:pt x="0" y="27"/>
                    <a:pt x="8" y="42"/>
                  </a:cubicBezTo>
                  <a:cubicBezTo>
                    <a:pt x="16" y="59"/>
                    <a:pt x="34" y="66"/>
                    <a:pt x="52" y="63"/>
                  </a:cubicBezTo>
                  <a:cubicBezTo>
                    <a:pt x="56" y="84"/>
                    <a:pt x="91" y="83"/>
                    <a:pt x="102" y="69"/>
                  </a:cubicBezTo>
                  <a:cubicBezTo>
                    <a:pt x="103" y="68"/>
                    <a:pt x="102" y="66"/>
                    <a:pt x="100" y="67"/>
                  </a:cubicBezTo>
                  <a:close/>
                </a:path>
              </a:pathLst>
            </a:custGeom>
            <a:solidFill>
              <a:srgbClr val="4361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49" name="íṩḻiḍe"/>
            <p:cNvSpPr/>
            <p:nvPr>
              <p:custDataLst>
                <p:tags r:id="rId68"/>
              </p:custDataLst>
            </p:nvPr>
          </p:nvSpPr>
          <p:spPr bwMode="auto">
            <a:xfrm>
              <a:off x="5900738" y="3398838"/>
              <a:ext cx="133350" cy="157163"/>
            </a:xfrm>
            <a:custGeom>
              <a:avLst/>
              <a:gdLst>
                <a:gd name="T0" fmla="*/ 31 w 45"/>
                <a:gd name="T1" fmla="*/ 2 h 53"/>
                <a:gd name="T2" fmla="*/ 20 w 45"/>
                <a:gd name="T3" fmla="*/ 14 h 53"/>
                <a:gd name="T4" fmla="*/ 12 w 45"/>
                <a:gd name="T5" fmla="*/ 25 h 53"/>
                <a:gd name="T6" fmla="*/ 4 w 45"/>
                <a:gd name="T7" fmla="*/ 22 h 53"/>
                <a:gd name="T8" fmla="*/ 1 w 45"/>
                <a:gd name="T9" fmla="*/ 23 h 53"/>
                <a:gd name="T10" fmla="*/ 7 w 45"/>
                <a:gd name="T11" fmla="*/ 51 h 53"/>
                <a:gd name="T12" fmla="*/ 22 w 45"/>
                <a:gd name="T13" fmla="*/ 52 h 53"/>
                <a:gd name="T14" fmla="*/ 32 w 45"/>
                <a:gd name="T15" fmla="*/ 28 h 53"/>
                <a:gd name="T16" fmla="*/ 43 w 45"/>
                <a:gd name="T17" fmla="*/ 15 h 53"/>
                <a:gd name="T18" fmla="*/ 31 w 45"/>
                <a:gd name="T19"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53">
                  <a:moveTo>
                    <a:pt x="31" y="2"/>
                  </a:moveTo>
                  <a:cubicBezTo>
                    <a:pt x="26" y="4"/>
                    <a:pt x="23" y="9"/>
                    <a:pt x="20" y="14"/>
                  </a:cubicBezTo>
                  <a:cubicBezTo>
                    <a:pt x="18" y="17"/>
                    <a:pt x="16" y="23"/>
                    <a:pt x="12" y="25"/>
                  </a:cubicBezTo>
                  <a:cubicBezTo>
                    <a:pt x="6" y="28"/>
                    <a:pt x="7" y="25"/>
                    <a:pt x="4" y="22"/>
                  </a:cubicBezTo>
                  <a:cubicBezTo>
                    <a:pt x="3" y="20"/>
                    <a:pt x="1" y="21"/>
                    <a:pt x="1" y="23"/>
                  </a:cubicBezTo>
                  <a:cubicBezTo>
                    <a:pt x="0" y="33"/>
                    <a:pt x="8" y="41"/>
                    <a:pt x="7" y="51"/>
                  </a:cubicBezTo>
                  <a:cubicBezTo>
                    <a:pt x="12" y="53"/>
                    <a:pt x="17" y="53"/>
                    <a:pt x="22" y="52"/>
                  </a:cubicBezTo>
                  <a:cubicBezTo>
                    <a:pt x="22" y="52"/>
                    <a:pt x="21" y="41"/>
                    <a:pt x="32" y="28"/>
                  </a:cubicBezTo>
                  <a:cubicBezTo>
                    <a:pt x="36" y="24"/>
                    <a:pt x="41" y="21"/>
                    <a:pt x="43" y="15"/>
                  </a:cubicBezTo>
                  <a:cubicBezTo>
                    <a:pt x="45" y="7"/>
                    <a:pt x="40" y="0"/>
                    <a:pt x="31" y="2"/>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50" name="ïśľíďé"/>
            <p:cNvSpPr/>
            <p:nvPr>
              <p:custDataLst>
                <p:tags r:id="rId69"/>
              </p:custDataLst>
            </p:nvPr>
          </p:nvSpPr>
          <p:spPr bwMode="auto">
            <a:xfrm>
              <a:off x="5300663" y="3546476"/>
              <a:ext cx="665163" cy="1176338"/>
            </a:xfrm>
            <a:custGeom>
              <a:avLst/>
              <a:gdLst>
                <a:gd name="T0" fmla="*/ 16 w 225"/>
                <a:gd name="T1" fmla="*/ 316 h 398"/>
                <a:gd name="T2" fmla="*/ 20 w 225"/>
                <a:gd name="T3" fmla="*/ 395 h 398"/>
                <a:gd name="T4" fmla="*/ 128 w 225"/>
                <a:gd name="T5" fmla="*/ 385 h 398"/>
                <a:gd name="T6" fmla="*/ 120 w 225"/>
                <a:gd name="T7" fmla="*/ 351 h 398"/>
                <a:gd name="T8" fmla="*/ 115 w 225"/>
                <a:gd name="T9" fmla="*/ 309 h 398"/>
                <a:gd name="T10" fmla="*/ 115 w 225"/>
                <a:gd name="T11" fmla="*/ 308 h 398"/>
                <a:gd name="T12" fmla="*/ 143 w 225"/>
                <a:gd name="T13" fmla="*/ 269 h 398"/>
                <a:gd name="T14" fmla="*/ 112 w 225"/>
                <a:gd name="T15" fmla="*/ 224 h 398"/>
                <a:gd name="T16" fmla="*/ 225 w 225"/>
                <a:gd name="T17" fmla="*/ 0 h 398"/>
                <a:gd name="T18" fmla="*/ 209 w 225"/>
                <a:gd name="T19" fmla="*/ 0 h 398"/>
                <a:gd name="T20" fmla="*/ 147 w 225"/>
                <a:gd name="T21" fmla="*/ 145 h 398"/>
                <a:gd name="T22" fmla="*/ 56 w 225"/>
                <a:gd name="T23" fmla="*/ 198 h 398"/>
                <a:gd name="T24" fmla="*/ 0 w 225"/>
                <a:gd name="T25" fmla="*/ 251 h 398"/>
                <a:gd name="T26" fmla="*/ 6 w 225"/>
                <a:gd name="T27" fmla="*/ 281 h 398"/>
                <a:gd name="T28" fmla="*/ 16 w 225"/>
                <a:gd name="T29" fmla="*/ 31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 h="398">
                  <a:moveTo>
                    <a:pt x="16" y="316"/>
                  </a:moveTo>
                  <a:cubicBezTo>
                    <a:pt x="23" y="340"/>
                    <a:pt x="27" y="370"/>
                    <a:pt x="20" y="395"/>
                  </a:cubicBezTo>
                  <a:cubicBezTo>
                    <a:pt x="45" y="398"/>
                    <a:pt x="103" y="392"/>
                    <a:pt x="128" y="385"/>
                  </a:cubicBezTo>
                  <a:cubicBezTo>
                    <a:pt x="120" y="351"/>
                    <a:pt x="120" y="351"/>
                    <a:pt x="120" y="351"/>
                  </a:cubicBezTo>
                  <a:cubicBezTo>
                    <a:pt x="115" y="338"/>
                    <a:pt x="114" y="323"/>
                    <a:pt x="115" y="309"/>
                  </a:cubicBezTo>
                  <a:cubicBezTo>
                    <a:pt x="115" y="309"/>
                    <a:pt x="115" y="308"/>
                    <a:pt x="115" y="308"/>
                  </a:cubicBezTo>
                  <a:cubicBezTo>
                    <a:pt x="125" y="296"/>
                    <a:pt x="146" y="288"/>
                    <a:pt x="143" y="269"/>
                  </a:cubicBezTo>
                  <a:cubicBezTo>
                    <a:pt x="141" y="260"/>
                    <a:pt x="115" y="244"/>
                    <a:pt x="112" y="224"/>
                  </a:cubicBezTo>
                  <a:cubicBezTo>
                    <a:pt x="202" y="152"/>
                    <a:pt x="224" y="74"/>
                    <a:pt x="225" y="0"/>
                  </a:cubicBezTo>
                  <a:cubicBezTo>
                    <a:pt x="220" y="0"/>
                    <a:pt x="215" y="0"/>
                    <a:pt x="209" y="0"/>
                  </a:cubicBezTo>
                  <a:cubicBezTo>
                    <a:pt x="201" y="52"/>
                    <a:pt x="181" y="104"/>
                    <a:pt x="147" y="145"/>
                  </a:cubicBezTo>
                  <a:cubicBezTo>
                    <a:pt x="124" y="172"/>
                    <a:pt x="91" y="191"/>
                    <a:pt x="56" y="198"/>
                  </a:cubicBezTo>
                  <a:cubicBezTo>
                    <a:pt x="23" y="205"/>
                    <a:pt x="2" y="218"/>
                    <a:pt x="0" y="251"/>
                  </a:cubicBezTo>
                  <a:cubicBezTo>
                    <a:pt x="0" y="261"/>
                    <a:pt x="3" y="271"/>
                    <a:pt x="6" y="281"/>
                  </a:cubicBezTo>
                  <a:cubicBezTo>
                    <a:pt x="10" y="292"/>
                    <a:pt x="13" y="304"/>
                    <a:pt x="16" y="316"/>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51" name="iṣ1iḓe"/>
            <p:cNvSpPr/>
            <p:nvPr>
              <p:custDataLst>
                <p:tags r:id="rId70"/>
              </p:custDataLst>
            </p:nvPr>
          </p:nvSpPr>
          <p:spPr bwMode="auto">
            <a:xfrm>
              <a:off x="5537200" y="4208463"/>
              <a:ext cx="136525" cy="74613"/>
            </a:xfrm>
            <a:custGeom>
              <a:avLst/>
              <a:gdLst>
                <a:gd name="T0" fmla="*/ 0 w 46"/>
                <a:gd name="T1" fmla="*/ 13 h 25"/>
                <a:gd name="T2" fmla="*/ 35 w 46"/>
                <a:gd name="T3" fmla="*/ 20 h 25"/>
                <a:gd name="T4" fmla="*/ 46 w 46"/>
                <a:gd name="T5" fmla="*/ 25 h 25"/>
                <a:gd name="T6" fmla="*/ 32 w 46"/>
                <a:gd name="T7" fmla="*/ 0 h 25"/>
                <a:gd name="T8" fmla="*/ 0 w 46"/>
                <a:gd name="T9" fmla="*/ 13 h 25"/>
              </a:gdLst>
              <a:ahLst/>
              <a:cxnLst>
                <a:cxn ang="0">
                  <a:pos x="T0" y="T1"/>
                </a:cxn>
                <a:cxn ang="0">
                  <a:pos x="T2" y="T3"/>
                </a:cxn>
                <a:cxn ang="0">
                  <a:pos x="T4" y="T5"/>
                </a:cxn>
                <a:cxn ang="0">
                  <a:pos x="T6" y="T7"/>
                </a:cxn>
                <a:cxn ang="0">
                  <a:pos x="T8" y="T9"/>
                </a:cxn>
              </a:cxnLst>
              <a:rect l="0" t="0" r="r" b="b"/>
              <a:pathLst>
                <a:path w="46" h="25">
                  <a:moveTo>
                    <a:pt x="0" y="13"/>
                  </a:moveTo>
                  <a:cubicBezTo>
                    <a:pt x="7" y="19"/>
                    <a:pt x="30" y="18"/>
                    <a:pt x="35" y="20"/>
                  </a:cubicBezTo>
                  <a:cubicBezTo>
                    <a:pt x="39" y="21"/>
                    <a:pt x="43" y="23"/>
                    <a:pt x="46" y="25"/>
                  </a:cubicBezTo>
                  <a:cubicBezTo>
                    <a:pt x="40" y="18"/>
                    <a:pt x="33" y="9"/>
                    <a:pt x="32" y="0"/>
                  </a:cubicBezTo>
                  <a:cubicBezTo>
                    <a:pt x="21" y="7"/>
                    <a:pt x="0" y="13"/>
                    <a:pt x="0" y="13"/>
                  </a:cubicBezTo>
                  <a:close/>
                </a:path>
              </a:pathLst>
            </a:custGeom>
            <a:solidFill>
              <a:srgbClr val="E94C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52" name="í$ḷïḍè"/>
            <p:cNvSpPr/>
            <p:nvPr>
              <p:custDataLst>
                <p:tags r:id="rId71"/>
              </p:custDataLst>
            </p:nvPr>
          </p:nvSpPr>
          <p:spPr bwMode="auto">
            <a:xfrm>
              <a:off x="5311775" y="4170363"/>
              <a:ext cx="127000" cy="198438"/>
            </a:xfrm>
            <a:custGeom>
              <a:avLst/>
              <a:gdLst>
                <a:gd name="T0" fmla="*/ 38 w 43"/>
                <a:gd name="T1" fmla="*/ 0 h 67"/>
                <a:gd name="T2" fmla="*/ 10 w 43"/>
                <a:gd name="T3" fmla="*/ 58 h 67"/>
                <a:gd name="T4" fmla="*/ 23 w 43"/>
                <a:gd name="T5" fmla="*/ 50 h 67"/>
                <a:gd name="T6" fmla="*/ 40 w 43"/>
                <a:gd name="T7" fmla="*/ 5 h 67"/>
                <a:gd name="T8" fmla="*/ 38 w 43"/>
                <a:gd name="T9" fmla="*/ 0 h 67"/>
              </a:gdLst>
              <a:ahLst/>
              <a:cxnLst>
                <a:cxn ang="0">
                  <a:pos x="T0" y="T1"/>
                </a:cxn>
                <a:cxn ang="0">
                  <a:pos x="T2" y="T3"/>
                </a:cxn>
                <a:cxn ang="0">
                  <a:pos x="T4" y="T5"/>
                </a:cxn>
                <a:cxn ang="0">
                  <a:pos x="T6" y="T7"/>
                </a:cxn>
                <a:cxn ang="0">
                  <a:pos x="T8" y="T9"/>
                </a:cxn>
              </a:cxnLst>
              <a:rect l="0" t="0" r="r" b="b"/>
              <a:pathLst>
                <a:path w="43" h="67">
                  <a:moveTo>
                    <a:pt x="38" y="0"/>
                  </a:moveTo>
                  <a:cubicBezTo>
                    <a:pt x="12" y="6"/>
                    <a:pt x="0" y="34"/>
                    <a:pt x="10" y="58"/>
                  </a:cubicBezTo>
                  <a:cubicBezTo>
                    <a:pt x="14" y="67"/>
                    <a:pt x="28" y="59"/>
                    <a:pt x="23" y="50"/>
                  </a:cubicBezTo>
                  <a:cubicBezTo>
                    <a:pt x="14" y="32"/>
                    <a:pt x="22" y="13"/>
                    <a:pt x="40" y="5"/>
                  </a:cubicBezTo>
                  <a:cubicBezTo>
                    <a:pt x="43" y="4"/>
                    <a:pt x="41" y="0"/>
                    <a:pt x="38" y="0"/>
                  </a:cubicBezTo>
                  <a:close/>
                </a:path>
              </a:pathLst>
            </a:custGeom>
            <a:solidFill>
              <a:srgbClr val="F090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53" name="íśḷïḋé"/>
            <p:cNvSpPr/>
            <p:nvPr>
              <p:custDataLst>
                <p:tags r:id="rId72"/>
              </p:custDataLst>
            </p:nvPr>
          </p:nvSpPr>
          <p:spPr bwMode="auto">
            <a:xfrm>
              <a:off x="5719763" y="2471738"/>
              <a:ext cx="1955800" cy="2144713"/>
            </a:xfrm>
            <a:custGeom>
              <a:avLst/>
              <a:gdLst>
                <a:gd name="T0" fmla="*/ 601 w 661"/>
                <a:gd name="T1" fmla="*/ 330 h 726"/>
                <a:gd name="T2" fmla="*/ 517 w 661"/>
                <a:gd name="T3" fmla="*/ 270 h 726"/>
                <a:gd name="T4" fmla="*/ 363 w 661"/>
                <a:gd name="T5" fmla="*/ 211 h 726"/>
                <a:gd name="T6" fmla="*/ 200 w 661"/>
                <a:gd name="T7" fmla="*/ 148 h 726"/>
                <a:gd name="T8" fmla="*/ 8 w 661"/>
                <a:gd name="T9" fmla="*/ 4 h 726"/>
                <a:gd name="T10" fmla="*/ 1 w 661"/>
                <a:gd name="T11" fmla="*/ 6 h 726"/>
                <a:gd name="T12" fmla="*/ 114 w 661"/>
                <a:gd name="T13" fmla="*/ 131 h 726"/>
                <a:gd name="T14" fmla="*/ 316 w 661"/>
                <a:gd name="T15" fmla="*/ 214 h 726"/>
                <a:gd name="T16" fmla="*/ 468 w 661"/>
                <a:gd name="T17" fmla="*/ 273 h 726"/>
                <a:gd name="T18" fmla="*/ 591 w 661"/>
                <a:gd name="T19" fmla="*/ 355 h 726"/>
                <a:gd name="T20" fmla="*/ 634 w 661"/>
                <a:gd name="T21" fmla="*/ 526 h 726"/>
                <a:gd name="T22" fmla="*/ 603 w 661"/>
                <a:gd name="T23" fmla="*/ 703 h 726"/>
                <a:gd name="T24" fmla="*/ 608 w 661"/>
                <a:gd name="T25" fmla="*/ 723 h 726"/>
                <a:gd name="T26" fmla="*/ 625 w 661"/>
                <a:gd name="T27" fmla="*/ 706 h 726"/>
                <a:gd name="T28" fmla="*/ 639 w 661"/>
                <a:gd name="T29" fmla="*/ 646 h 726"/>
                <a:gd name="T30" fmla="*/ 658 w 661"/>
                <a:gd name="T31" fmla="*/ 481 h 726"/>
                <a:gd name="T32" fmla="*/ 619 w 661"/>
                <a:gd name="T33" fmla="*/ 353 h 726"/>
                <a:gd name="T34" fmla="*/ 601 w 661"/>
                <a:gd name="T35" fmla="*/ 33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1" h="726">
                  <a:moveTo>
                    <a:pt x="601" y="330"/>
                  </a:moveTo>
                  <a:cubicBezTo>
                    <a:pt x="578" y="304"/>
                    <a:pt x="548" y="285"/>
                    <a:pt x="517" y="270"/>
                  </a:cubicBezTo>
                  <a:cubicBezTo>
                    <a:pt x="467" y="247"/>
                    <a:pt x="414" y="231"/>
                    <a:pt x="363" y="211"/>
                  </a:cubicBezTo>
                  <a:cubicBezTo>
                    <a:pt x="309" y="190"/>
                    <a:pt x="254" y="169"/>
                    <a:pt x="200" y="148"/>
                  </a:cubicBezTo>
                  <a:cubicBezTo>
                    <a:pt x="124" y="119"/>
                    <a:pt x="34" y="90"/>
                    <a:pt x="8" y="4"/>
                  </a:cubicBezTo>
                  <a:cubicBezTo>
                    <a:pt x="7" y="0"/>
                    <a:pt x="0" y="2"/>
                    <a:pt x="1" y="6"/>
                  </a:cubicBezTo>
                  <a:cubicBezTo>
                    <a:pt x="13" y="66"/>
                    <a:pt x="63" y="105"/>
                    <a:pt x="114" y="131"/>
                  </a:cubicBezTo>
                  <a:cubicBezTo>
                    <a:pt x="179" y="163"/>
                    <a:pt x="249" y="187"/>
                    <a:pt x="316" y="214"/>
                  </a:cubicBezTo>
                  <a:cubicBezTo>
                    <a:pt x="367" y="234"/>
                    <a:pt x="418" y="253"/>
                    <a:pt x="468" y="273"/>
                  </a:cubicBezTo>
                  <a:cubicBezTo>
                    <a:pt x="514" y="291"/>
                    <a:pt x="560" y="316"/>
                    <a:pt x="591" y="355"/>
                  </a:cubicBezTo>
                  <a:cubicBezTo>
                    <a:pt x="628" y="402"/>
                    <a:pt x="638" y="466"/>
                    <a:pt x="634" y="526"/>
                  </a:cubicBezTo>
                  <a:cubicBezTo>
                    <a:pt x="630" y="586"/>
                    <a:pt x="614" y="644"/>
                    <a:pt x="603" y="703"/>
                  </a:cubicBezTo>
                  <a:cubicBezTo>
                    <a:pt x="601" y="710"/>
                    <a:pt x="601" y="721"/>
                    <a:pt x="608" y="723"/>
                  </a:cubicBezTo>
                  <a:cubicBezTo>
                    <a:pt x="617" y="726"/>
                    <a:pt x="623" y="715"/>
                    <a:pt x="625" y="706"/>
                  </a:cubicBezTo>
                  <a:cubicBezTo>
                    <a:pt x="630" y="686"/>
                    <a:pt x="634" y="666"/>
                    <a:pt x="639" y="646"/>
                  </a:cubicBezTo>
                  <a:cubicBezTo>
                    <a:pt x="650" y="592"/>
                    <a:pt x="661" y="536"/>
                    <a:pt x="658" y="481"/>
                  </a:cubicBezTo>
                  <a:cubicBezTo>
                    <a:pt x="655" y="436"/>
                    <a:pt x="644" y="391"/>
                    <a:pt x="619" y="353"/>
                  </a:cubicBezTo>
                  <a:cubicBezTo>
                    <a:pt x="614" y="345"/>
                    <a:pt x="608" y="337"/>
                    <a:pt x="601" y="330"/>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54" name="işḻîḓé"/>
            <p:cNvSpPr/>
            <p:nvPr>
              <p:custDataLst>
                <p:tags r:id="rId73"/>
              </p:custDataLst>
            </p:nvPr>
          </p:nvSpPr>
          <p:spPr bwMode="auto">
            <a:xfrm>
              <a:off x="5719763" y="2190751"/>
              <a:ext cx="796925" cy="357188"/>
            </a:xfrm>
            <a:custGeom>
              <a:avLst/>
              <a:gdLst>
                <a:gd name="T0" fmla="*/ 224 w 269"/>
                <a:gd name="T1" fmla="*/ 0 h 121"/>
                <a:gd name="T2" fmla="*/ 231 w 269"/>
                <a:gd name="T3" fmla="*/ 9 h 121"/>
                <a:gd name="T4" fmla="*/ 201 w 269"/>
                <a:gd name="T5" fmla="*/ 65 h 121"/>
                <a:gd name="T6" fmla="*/ 139 w 269"/>
                <a:gd name="T7" fmla="*/ 92 h 121"/>
                <a:gd name="T8" fmla="*/ 9 w 269"/>
                <a:gd name="T9" fmla="*/ 102 h 121"/>
                <a:gd name="T10" fmla="*/ 14 w 269"/>
                <a:gd name="T11" fmla="*/ 92 h 121"/>
                <a:gd name="T12" fmla="*/ 14 w 269"/>
                <a:gd name="T13" fmla="*/ 85 h 121"/>
                <a:gd name="T14" fmla="*/ 1 w 269"/>
                <a:gd name="T15" fmla="*/ 101 h 121"/>
                <a:gd name="T16" fmla="*/ 19 w 269"/>
                <a:gd name="T17" fmla="*/ 114 h 121"/>
                <a:gd name="T18" fmla="*/ 135 w 269"/>
                <a:gd name="T19" fmla="*/ 102 h 121"/>
                <a:gd name="T20" fmla="*/ 230 w 269"/>
                <a:gd name="T21" fmla="*/ 53 h 121"/>
                <a:gd name="T22" fmla="*/ 224 w 269"/>
                <a:gd name="T2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121">
                  <a:moveTo>
                    <a:pt x="224" y="0"/>
                  </a:moveTo>
                  <a:cubicBezTo>
                    <a:pt x="231" y="9"/>
                    <a:pt x="231" y="9"/>
                    <a:pt x="231" y="9"/>
                  </a:cubicBezTo>
                  <a:cubicBezTo>
                    <a:pt x="266" y="13"/>
                    <a:pt x="216" y="56"/>
                    <a:pt x="201" y="65"/>
                  </a:cubicBezTo>
                  <a:cubicBezTo>
                    <a:pt x="181" y="76"/>
                    <a:pt x="161" y="86"/>
                    <a:pt x="139" y="92"/>
                  </a:cubicBezTo>
                  <a:cubicBezTo>
                    <a:pt x="47" y="116"/>
                    <a:pt x="12" y="106"/>
                    <a:pt x="9" y="102"/>
                  </a:cubicBezTo>
                  <a:cubicBezTo>
                    <a:pt x="6" y="98"/>
                    <a:pt x="11" y="93"/>
                    <a:pt x="14" y="92"/>
                  </a:cubicBezTo>
                  <a:cubicBezTo>
                    <a:pt x="14" y="85"/>
                    <a:pt x="14" y="85"/>
                    <a:pt x="14" y="85"/>
                  </a:cubicBezTo>
                  <a:cubicBezTo>
                    <a:pt x="7" y="87"/>
                    <a:pt x="0" y="94"/>
                    <a:pt x="1" y="101"/>
                  </a:cubicBezTo>
                  <a:cubicBezTo>
                    <a:pt x="3" y="110"/>
                    <a:pt x="12" y="112"/>
                    <a:pt x="19" y="114"/>
                  </a:cubicBezTo>
                  <a:cubicBezTo>
                    <a:pt x="56" y="121"/>
                    <a:pt x="100" y="112"/>
                    <a:pt x="135" y="102"/>
                  </a:cubicBezTo>
                  <a:cubicBezTo>
                    <a:pt x="167" y="92"/>
                    <a:pt x="204" y="75"/>
                    <a:pt x="230" y="53"/>
                  </a:cubicBezTo>
                  <a:cubicBezTo>
                    <a:pt x="247" y="38"/>
                    <a:pt x="269" y="2"/>
                    <a:pt x="224" y="0"/>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55" name="íṩḻïḍê"/>
            <p:cNvSpPr/>
            <p:nvPr>
              <p:custDataLst>
                <p:tags r:id="rId74"/>
              </p:custDataLst>
            </p:nvPr>
          </p:nvSpPr>
          <p:spPr bwMode="auto">
            <a:xfrm>
              <a:off x="7353300" y="3308351"/>
              <a:ext cx="206375" cy="123825"/>
            </a:xfrm>
            <a:custGeom>
              <a:avLst/>
              <a:gdLst>
                <a:gd name="T0" fmla="*/ 33 w 70"/>
                <a:gd name="T1" fmla="*/ 38 h 42"/>
                <a:gd name="T2" fmla="*/ 6 w 70"/>
                <a:gd name="T3" fmla="*/ 26 h 42"/>
                <a:gd name="T4" fmla="*/ 15 w 70"/>
                <a:gd name="T5" fmla="*/ 29 h 42"/>
                <a:gd name="T6" fmla="*/ 19 w 70"/>
                <a:gd name="T7" fmla="*/ 15 h 42"/>
                <a:gd name="T8" fmla="*/ 0 w 70"/>
                <a:gd name="T9" fmla="*/ 4 h 42"/>
                <a:gd name="T10" fmla="*/ 30 w 70"/>
                <a:gd name="T11" fmla="*/ 4 h 42"/>
                <a:gd name="T12" fmla="*/ 44 w 70"/>
                <a:gd name="T13" fmla="*/ 23 h 42"/>
                <a:gd name="T14" fmla="*/ 70 w 70"/>
                <a:gd name="T15" fmla="*/ 31 h 42"/>
                <a:gd name="T16" fmla="*/ 55 w 70"/>
                <a:gd name="T17" fmla="*/ 42 h 42"/>
                <a:gd name="T18" fmla="*/ 33 w 70"/>
                <a:gd name="T1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2">
                  <a:moveTo>
                    <a:pt x="33" y="38"/>
                  </a:moveTo>
                  <a:cubicBezTo>
                    <a:pt x="23" y="39"/>
                    <a:pt x="10" y="37"/>
                    <a:pt x="6" y="26"/>
                  </a:cubicBezTo>
                  <a:cubicBezTo>
                    <a:pt x="11" y="27"/>
                    <a:pt x="15" y="29"/>
                    <a:pt x="15" y="29"/>
                  </a:cubicBezTo>
                  <a:cubicBezTo>
                    <a:pt x="18" y="28"/>
                    <a:pt x="19" y="20"/>
                    <a:pt x="19" y="15"/>
                  </a:cubicBezTo>
                  <a:cubicBezTo>
                    <a:pt x="18" y="11"/>
                    <a:pt x="1" y="5"/>
                    <a:pt x="0" y="4"/>
                  </a:cubicBezTo>
                  <a:cubicBezTo>
                    <a:pt x="9" y="1"/>
                    <a:pt x="24" y="0"/>
                    <a:pt x="30" y="4"/>
                  </a:cubicBezTo>
                  <a:cubicBezTo>
                    <a:pt x="37" y="9"/>
                    <a:pt x="38" y="16"/>
                    <a:pt x="44" y="23"/>
                  </a:cubicBezTo>
                  <a:cubicBezTo>
                    <a:pt x="47" y="24"/>
                    <a:pt x="69" y="28"/>
                    <a:pt x="70" y="31"/>
                  </a:cubicBezTo>
                  <a:cubicBezTo>
                    <a:pt x="55" y="42"/>
                    <a:pt x="55" y="42"/>
                    <a:pt x="55" y="42"/>
                  </a:cubicBezTo>
                  <a:cubicBezTo>
                    <a:pt x="55" y="42"/>
                    <a:pt x="43" y="36"/>
                    <a:pt x="33" y="38"/>
                  </a:cubicBezTo>
                  <a:close/>
                </a:path>
              </a:pathLst>
            </a:custGeom>
            <a:solidFill>
              <a:srgbClr val="F8C4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56" name="îṩḷiḍe"/>
            <p:cNvSpPr/>
            <p:nvPr>
              <p:custDataLst>
                <p:tags r:id="rId75"/>
              </p:custDataLst>
            </p:nvPr>
          </p:nvSpPr>
          <p:spPr bwMode="auto">
            <a:xfrm>
              <a:off x="7497763" y="3367088"/>
              <a:ext cx="739775" cy="165100"/>
            </a:xfrm>
            <a:custGeom>
              <a:avLst/>
              <a:gdLst>
                <a:gd name="T0" fmla="*/ 250 w 250"/>
                <a:gd name="T1" fmla="*/ 19 h 56"/>
                <a:gd name="T2" fmla="*/ 5 w 250"/>
                <a:gd name="T3" fmla="*/ 0 h 56"/>
                <a:gd name="T4" fmla="*/ 0 w 250"/>
                <a:gd name="T5" fmla="*/ 17 h 56"/>
                <a:gd name="T6" fmla="*/ 196 w 250"/>
                <a:gd name="T7" fmla="*/ 55 h 56"/>
                <a:gd name="T8" fmla="*/ 250 w 250"/>
                <a:gd name="T9" fmla="*/ 19 h 56"/>
              </a:gdLst>
              <a:ahLst/>
              <a:cxnLst>
                <a:cxn ang="0">
                  <a:pos x="T0" y="T1"/>
                </a:cxn>
                <a:cxn ang="0">
                  <a:pos x="T2" y="T3"/>
                </a:cxn>
                <a:cxn ang="0">
                  <a:pos x="T4" y="T5"/>
                </a:cxn>
                <a:cxn ang="0">
                  <a:pos x="T6" y="T7"/>
                </a:cxn>
                <a:cxn ang="0">
                  <a:pos x="T8" y="T9"/>
                </a:cxn>
              </a:cxnLst>
              <a:rect l="0" t="0" r="r" b="b"/>
              <a:pathLst>
                <a:path w="250" h="56">
                  <a:moveTo>
                    <a:pt x="250" y="19"/>
                  </a:moveTo>
                  <a:cubicBezTo>
                    <a:pt x="211" y="29"/>
                    <a:pt x="124" y="31"/>
                    <a:pt x="5" y="0"/>
                  </a:cubicBezTo>
                  <a:cubicBezTo>
                    <a:pt x="2" y="6"/>
                    <a:pt x="1" y="11"/>
                    <a:pt x="0" y="17"/>
                  </a:cubicBezTo>
                  <a:cubicBezTo>
                    <a:pt x="60" y="56"/>
                    <a:pt x="169" y="56"/>
                    <a:pt x="196" y="55"/>
                  </a:cubicBezTo>
                  <a:cubicBezTo>
                    <a:pt x="211" y="40"/>
                    <a:pt x="246" y="39"/>
                    <a:pt x="250" y="19"/>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57" name="íŝľîḑé"/>
            <p:cNvSpPr/>
            <p:nvPr>
              <p:custDataLst>
                <p:tags r:id="rId76"/>
              </p:custDataLst>
            </p:nvPr>
          </p:nvSpPr>
          <p:spPr bwMode="auto">
            <a:xfrm>
              <a:off x="7281863" y="3311526"/>
              <a:ext cx="207963" cy="141288"/>
            </a:xfrm>
            <a:custGeom>
              <a:avLst/>
              <a:gdLst>
                <a:gd name="T0" fmla="*/ 45 w 70"/>
                <a:gd name="T1" fmla="*/ 18 h 48"/>
                <a:gd name="T2" fmla="*/ 19 w 70"/>
                <a:gd name="T3" fmla="*/ 3 h 48"/>
                <a:gd name="T4" fmla="*/ 28 w 70"/>
                <a:gd name="T5" fmla="*/ 8 h 48"/>
                <a:gd name="T6" fmla="*/ 18 w 70"/>
                <a:gd name="T7" fmla="*/ 19 h 48"/>
                <a:gd name="T8" fmla="*/ 0 w 70"/>
                <a:gd name="T9" fmla="*/ 17 h 48"/>
                <a:gd name="T10" fmla="*/ 16 w 70"/>
                <a:gd name="T11" fmla="*/ 35 h 48"/>
                <a:gd name="T12" fmla="*/ 39 w 70"/>
                <a:gd name="T13" fmla="*/ 35 h 48"/>
                <a:gd name="T14" fmla="*/ 66 w 70"/>
                <a:gd name="T15" fmla="*/ 48 h 48"/>
                <a:gd name="T16" fmla="*/ 70 w 70"/>
                <a:gd name="T17" fmla="*/ 31 h 48"/>
                <a:gd name="T18" fmla="*/ 45 w 70"/>
                <a:gd name="T19"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8">
                  <a:moveTo>
                    <a:pt x="45" y="18"/>
                  </a:moveTo>
                  <a:cubicBezTo>
                    <a:pt x="40" y="9"/>
                    <a:pt x="31" y="0"/>
                    <a:pt x="19" y="3"/>
                  </a:cubicBezTo>
                  <a:cubicBezTo>
                    <a:pt x="24" y="6"/>
                    <a:pt x="28" y="8"/>
                    <a:pt x="28" y="8"/>
                  </a:cubicBezTo>
                  <a:cubicBezTo>
                    <a:pt x="28" y="11"/>
                    <a:pt x="22" y="17"/>
                    <a:pt x="18" y="19"/>
                  </a:cubicBezTo>
                  <a:cubicBezTo>
                    <a:pt x="14" y="21"/>
                    <a:pt x="1" y="18"/>
                    <a:pt x="0" y="17"/>
                  </a:cubicBezTo>
                  <a:cubicBezTo>
                    <a:pt x="3" y="27"/>
                    <a:pt x="9" y="32"/>
                    <a:pt x="16" y="35"/>
                  </a:cubicBezTo>
                  <a:cubicBezTo>
                    <a:pt x="23" y="38"/>
                    <a:pt x="29" y="35"/>
                    <a:pt x="39" y="35"/>
                  </a:cubicBezTo>
                  <a:cubicBezTo>
                    <a:pt x="66" y="48"/>
                    <a:pt x="66" y="48"/>
                    <a:pt x="66" y="48"/>
                  </a:cubicBezTo>
                  <a:cubicBezTo>
                    <a:pt x="70" y="31"/>
                    <a:pt x="70" y="31"/>
                    <a:pt x="70" y="31"/>
                  </a:cubicBezTo>
                  <a:cubicBezTo>
                    <a:pt x="70" y="31"/>
                    <a:pt x="49" y="26"/>
                    <a:pt x="45" y="18"/>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58" name="iṥḻíďe"/>
            <p:cNvSpPr/>
            <p:nvPr>
              <p:custDataLst>
                <p:tags r:id="rId77"/>
              </p:custDataLst>
            </p:nvPr>
          </p:nvSpPr>
          <p:spPr bwMode="auto">
            <a:xfrm>
              <a:off x="8059738" y="3157538"/>
              <a:ext cx="33338" cy="49213"/>
            </a:xfrm>
            <a:custGeom>
              <a:avLst/>
              <a:gdLst>
                <a:gd name="T0" fmla="*/ 3 w 11"/>
                <a:gd name="T1" fmla="*/ 15 h 17"/>
                <a:gd name="T2" fmla="*/ 10 w 11"/>
                <a:gd name="T3" fmla="*/ 14 h 17"/>
                <a:gd name="T4" fmla="*/ 10 w 11"/>
                <a:gd name="T5" fmla="*/ 2 h 17"/>
                <a:gd name="T6" fmla="*/ 3 w 11"/>
                <a:gd name="T7" fmla="*/ 9 h 17"/>
                <a:gd name="T8" fmla="*/ 3 w 11"/>
                <a:gd name="T9" fmla="*/ 15 h 17"/>
              </a:gdLst>
              <a:ahLst/>
              <a:cxnLst>
                <a:cxn ang="0">
                  <a:pos x="T0" y="T1"/>
                </a:cxn>
                <a:cxn ang="0">
                  <a:pos x="T2" y="T3"/>
                </a:cxn>
                <a:cxn ang="0">
                  <a:pos x="T4" y="T5"/>
                </a:cxn>
                <a:cxn ang="0">
                  <a:pos x="T6" y="T7"/>
                </a:cxn>
                <a:cxn ang="0">
                  <a:pos x="T8" y="T9"/>
                </a:cxn>
              </a:cxnLst>
              <a:rect l="0" t="0" r="r" b="b"/>
              <a:pathLst>
                <a:path w="11" h="17">
                  <a:moveTo>
                    <a:pt x="3" y="15"/>
                  </a:moveTo>
                  <a:cubicBezTo>
                    <a:pt x="5" y="17"/>
                    <a:pt x="9" y="17"/>
                    <a:pt x="10" y="14"/>
                  </a:cubicBezTo>
                  <a:cubicBezTo>
                    <a:pt x="11" y="13"/>
                    <a:pt x="11" y="0"/>
                    <a:pt x="10" y="2"/>
                  </a:cubicBezTo>
                  <a:cubicBezTo>
                    <a:pt x="10" y="3"/>
                    <a:pt x="9" y="7"/>
                    <a:pt x="3" y="9"/>
                  </a:cubicBezTo>
                  <a:cubicBezTo>
                    <a:pt x="0" y="10"/>
                    <a:pt x="0" y="14"/>
                    <a:pt x="3" y="15"/>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59" name="íş1ïḋê"/>
            <p:cNvSpPr/>
            <p:nvPr>
              <p:custDataLst>
                <p:tags r:id="rId78"/>
              </p:custDataLst>
            </p:nvPr>
          </p:nvSpPr>
          <p:spPr bwMode="auto">
            <a:xfrm>
              <a:off x="8077200" y="3024188"/>
              <a:ext cx="284163" cy="481013"/>
            </a:xfrm>
            <a:custGeom>
              <a:avLst/>
              <a:gdLst>
                <a:gd name="T0" fmla="*/ 13 w 96"/>
                <a:gd name="T1" fmla="*/ 19 h 163"/>
                <a:gd name="T2" fmla="*/ 23 w 96"/>
                <a:gd name="T3" fmla="*/ 8 h 163"/>
                <a:gd name="T4" fmla="*/ 23 w 96"/>
                <a:gd name="T5" fmla="*/ 7 h 163"/>
                <a:gd name="T6" fmla="*/ 55 w 96"/>
                <a:gd name="T7" fmla="*/ 13 h 163"/>
                <a:gd name="T8" fmla="*/ 78 w 96"/>
                <a:gd name="T9" fmla="*/ 44 h 163"/>
                <a:gd name="T10" fmla="*/ 71 w 96"/>
                <a:gd name="T11" fmla="*/ 117 h 163"/>
                <a:gd name="T12" fmla="*/ 70 w 96"/>
                <a:gd name="T13" fmla="*/ 160 h 163"/>
                <a:gd name="T14" fmla="*/ 68 w 96"/>
                <a:gd name="T15" fmla="*/ 162 h 163"/>
                <a:gd name="T16" fmla="*/ 67 w 96"/>
                <a:gd name="T17" fmla="*/ 163 h 163"/>
                <a:gd name="T18" fmla="*/ 31 w 96"/>
                <a:gd name="T19" fmla="*/ 154 h 163"/>
                <a:gd name="T20" fmla="*/ 30 w 96"/>
                <a:gd name="T21" fmla="*/ 153 h 163"/>
                <a:gd name="T22" fmla="*/ 29 w 96"/>
                <a:gd name="T23" fmla="*/ 151 h 163"/>
                <a:gd name="T24" fmla="*/ 42 w 96"/>
                <a:gd name="T25" fmla="*/ 119 h 163"/>
                <a:gd name="T26" fmla="*/ 11 w 96"/>
                <a:gd name="T27" fmla="*/ 94 h 163"/>
                <a:gd name="T28" fmla="*/ 13 w 96"/>
                <a:gd name="T29" fmla="*/ 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63">
                  <a:moveTo>
                    <a:pt x="13" y="19"/>
                  </a:moveTo>
                  <a:cubicBezTo>
                    <a:pt x="16" y="15"/>
                    <a:pt x="19" y="11"/>
                    <a:pt x="23" y="8"/>
                  </a:cubicBezTo>
                  <a:cubicBezTo>
                    <a:pt x="23" y="8"/>
                    <a:pt x="23" y="7"/>
                    <a:pt x="23" y="7"/>
                  </a:cubicBezTo>
                  <a:cubicBezTo>
                    <a:pt x="34" y="0"/>
                    <a:pt x="46" y="6"/>
                    <a:pt x="55" y="13"/>
                  </a:cubicBezTo>
                  <a:cubicBezTo>
                    <a:pt x="64" y="22"/>
                    <a:pt x="72" y="32"/>
                    <a:pt x="78" y="44"/>
                  </a:cubicBezTo>
                  <a:cubicBezTo>
                    <a:pt x="89" y="64"/>
                    <a:pt x="96" y="103"/>
                    <a:pt x="71" y="117"/>
                  </a:cubicBezTo>
                  <a:cubicBezTo>
                    <a:pt x="71" y="131"/>
                    <a:pt x="70" y="146"/>
                    <a:pt x="70" y="160"/>
                  </a:cubicBezTo>
                  <a:cubicBezTo>
                    <a:pt x="70" y="161"/>
                    <a:pt x="69" y="162"/>
                    <a:pt x="68" y="162"/>
                  </a:cubicBezTo>
                  <a:cubicBezTo>
                    <a:pt x="68" y="162"/>
                    <a:pt x="68" y="163"/>
                    <a:pt x="67" y="163"/>
                  </a:cubicBezTo>
                  <a:cubicBezTo>
                    <a:pt x="54" y="163"/>
                    <a:pt x="42" y="160"/>
                    <a:pt x="31" y="154"/>
                  </a:cubicBezTo>
                  <a:cubicBezTo>
                    <a:pt x="31" y="154"/>
                    <a:pt x="30" y="154"/>
                    <a:pt x="30" y="153"/>
                  </a:cubicBezTo>
                  <a:cubicBezTo>
                    <a:pt x="29" y="153"/>
                    <a:pt x="29" y="152"/>
                    <a:pt x="29" y="151"/>
                  </a:cubicBezTo>
                  <a:cubicBezTo>
                    <a:pt x="35" y="141"/>
                    <a:pt x="40" y="131"/>
                    <a:pt x="42" y="119"/>
                  </a:cubicBezTo>
                  <a:cubicBezTo>
                    <a:pt x="29" y="116"/>
                    <a:pt x="18" y="106"/>
                    <a:pt x="11" y="94"/>
                  </a:cubicBezTo>
                  <a:cubicBezTo>
                    <a:pt x="0" y="71"/>
                    <a:pt x="1" y="41"/>
                    <a:pt x="13" y="19"/>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60" name="ïṩḻîďe"/>
            <p:cNvSpPr/>
            <p:nvPr>
              <p:custDataLst>
                <p:tags r:id="rId79"/>
              </p:custDataLst>
            </p:nvPr>
          </p:nvSpPr>
          <p:spPr bwMode="auto">
            <a:xfrm>
              <a:off x="8110538" y="3205163"/>
              <a:ext cx="109538" cy="55563"/>
            </a:xfrm>
            <a:custGeom>
              <a:avLst/>
              <a:gdLst>
                <a:gd name="T0" fmla="*/ 8 w 37"/>
                <a:gd name="T1" fmla="*/ 3 h 19"/>
                <a:gd name="T2" fmla="*/ 12 w 37"/>
                <a:gd name="T3" fmla="*/ 2 h 19"/>
                <a:gd name="T4" fmla="*/ 26 w 37"/>
                <a:gd name="T5" fmla="*/ 1 h 19"/>
                <a:gd name="T6" fmla="*/ 35 w 37"/>
                <a:gd name="T7" fmla="*/ 12 h 19"/>
                <a:gd name="T8" fmla="*/ 28 w 37"/>
                <a:gd name="T9" fmla="*/ 17 h 19"/>
                <a:gd name="T10" fmla="*/ 16 w 37"/>
                <a:gd name="T11" fmla="*/ 19 h 19"/>
                <a:gd name="T12" fmla="*/ 3 w 37"/>
                <a:gd name="T13" fmla="*/ 13 h 19"/>
                <a:gd name="T14" fmla="*/ 8 w 37"/>
                <a:gd name="T15" fmla="*/ 3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9">
                  <a:moveTo>
                    <a:pt x="8" y="3"/>
                  </a:moveTo>
                  <a:cubicBezTo>
                    <a:pt x="9" y="2"/>
                    <a:pt x="11" y="2"/>
                    <a:pt x="12" y="2"/>
                  </a:cubicBezTo>
                  <a:cubicBezTo>
                    <a:pt x="16" y="0"/>
                    <a:pt x="21" y="0"/>
                    <a:pt x="26" y="1"/>
                  </a:cubicBezTo>
                  <a:cubicBezTo>
                    <a:pt x="31" y="2"/>
                    <a:pt x="37" y="6"/>
                    <a:pt x="35" y="12"/>
                  </a:cubicBezTo>
                  <a:cubicBezTo>
                    <a:pt x="33" y="14"/>
                    <a:pt x="31" y="16"/>
                    <a:pt x="28" y="17"/>
                  </a:cubicBezTo>
                  <a:cubicBezTo>
                    <a:pt x="24" y="19"/>
                    <a:pt x="20" y="19"/>
                    <a:pt x="16" y="19"/>
                  </a:cubicBezTo>
                  <a:cubicBezTo>
                    <a:pt x="11" y="19"/>
                    <a:pt x="5" y="18"/>
                    <a:pt x="3" y="13"/>
                  </a:cubicBezTo>
                  <a:cubicBezTo>
                    <a:pt x="0" y="9"/>
                    <a:pt x="4" y="5"/>
                    <a:pt x="8" y="3"/>
                  </a:cubicBezTo>
                  <a:close/>
                </a:path>
              </a:pathLst>
            </a:custGeom>
            <a:solidFill>
              <a:srgbClr val="F8C3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61" name="iṡḷïdê"/>
            <p:cNvSpPr/>
            <p:nvPr>
              <p:custDataLst>
                <p:tags r:id="rId80"/>
              </p:custDataLst>
            </p:nvPr>
          </p:nvSpPr>
          <p:spPr bwMode="auto">
            <a:xfrm>
              <a:off x="8104188" y="3133726"/>
              <a:ext cx="80963" cy="47625"/>
            </a:xfrm>
            <a:custGeom>
              <a:avLst/>
              <a:gdLst>
                <a:gd name="T0" fmla="*/ 2 w 27"/>
                <a:gd name="T1" fmla="*/ 8 h 16"/>
                <a:gd name="T2" fmla="*/ 18 w 27"/>
                <a:gd name="T3" fmla="*/ 2 h 16"/>
                <a:gd name="T4" fmla="*/ 27 w 27"/>
                <a:gd name="T5" fmla="*/ 16 h 16"/>
                <a:gd name="T6" fmla="*/ 26 w 27"/>
                <a:gd name="T7" fmla="*/ 16 h 16"/>
                <a:gd name="T8" fmla="*/ 18 w 27"/>
                <a:gd name="T9" fmla="*/ 4 h 16"/>
                <a:gd name="T10" fmla="*/ 5 w 27"/>
                <a:gd name="T11" fmla="*/ 10 h 16"/>
                <a:gd name="T12" fmla="*/ 2 w 27"/>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7" h="16">
                  <a:moveTo>
                    <a:pt x="2" y="8"/>
                  </a:moveTo>
                  <a:cubicBezTo>
                    <a:pt x="5" y="2"/>
                    <a:pt x="12" y="0"/>
                    <a:pt x="18" y="2"/>
                  </a:cubicBezTo>
                  <a:cubicBezTo>
                    <a:pt x="24" y="4"/>
                    <a:pt x="27" y="10"/>
                    <a:pt x="27" y="16"/>
                  </a:cubicBezTo>
                  <a:cubicBezTo>
                    <a:pt x="26" y="16"/>
                    <a:pt x="26" y="16"/>
                    <a:pt x="26" y="16"/>
                  </a:cubicBezTo>
                  <a:cubicBezTo>
                    <a:pt x="26" y="12"/>
                    <a:pt x="22" y="6"/>
                    <a:pt x="18" y="4"/>
                  </a:cubicBezTo>
                  <a:cubicBezTo>
                    <a:pt x="13" y="3"/>
                    <a:pt x="7" y="5"/>
                    <a:pt x="5" y="10"/>
                  </a:cubicBezTo>
                  <a:cubicBezTo>
                    <a:pt x="4" y="12"/>
                    <a:pt x="0" y="10"/>
                    <a:pt x="2" y="8"/>
                  </a:cubicBezTo>
                  <a:close/>
                </a:path>
              </a:pathLst>
            </a:custGeom>
            <a:solidFill>
              <a:srgbClr val="384C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62" name="îSḻîḑé"/>
            <p:cNvSpPr/>
            <p:nvPr>
              <p:custDataLst>
                <p:tags r:id="rId81"/>
              </p:custDataLst>
            </p:nvPr>
          </p:nvSpPr>
          <p:spPr bwMode="auto">
            <a:xfrm>
              <a:off x="8048625" y="2897188"/>
              <a:ext cx="473075" cy="517525"/>
            </a:xfrm>
            <a:custGeom>
              <a:avLst/>
              <a:gdLst>
                <a:gd name="T0" fmla="*/ 20 w 160"/>
                <a:gd name="T1" fmla="*/ 7 h 175"/>
                <a:gd name="T2" fmla="*/ 51 w 160"/>
                <a:gd name="T3" fmla="*/ 6 h 175"/>
                <a:gd name="T4" fmla="*/ 64 w 160"/>
                <a:gd name="T5" fmla="*/ 33 h 175"/>
                <a:gd name="T6" fmla="*/ 133 w 160"/>
                <a:gd name="T7" fmla="*/ 54 h 175"/>
                <a:gd name="T8" fmla="*/ 137 w 160"/>
                <a:gd name="T9" fmla="*/ 163 h 175"/>
                <a:gd name="T10" fmla="*/ 55 w 160"/>
                <a:gd name="T11" fmla="*/ 156 h 175"/>
                <a:gd name="T12" fmla="*/ 55 w 160"/>
                <a:gd name="T13" fmla="*/ 152 h 175"/>
                <a:gd name="T14" fmla="*/ 69 w 160"/>
                <a:gd name="T15" fmla="*/ 80 h 175"/>
                <a:gd name="T16" fmla="*/ 23 w 160"/>
                <a:gd name="T17" fmla="*/ 62 h 175"/>
                <a:gd name="T18" fmla="*/ 20 w 160"/>
                <a:gd name="T19"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75">
                  <a:moveTo>
                    <a:pt x="20" y="7"/>
                  </a:moveTo>
                  <a:cubicBezTo>
                    <a:pt x="29" y="1"/>
                    <a:pt x="41" y="0"/>
                    <a:pt x="51" y="6"/>
                  </a:cubicBezTo>
                  <a:cubicBezTo>
                    <a:pt x="60" y="12"/>
                    <a:pt x="65" y="22"/>
                    <a:pt x="64" y="33"/>
                  </a:cubicBezTo>
                  <a:cubicBezTo>
                    <a:pt x="87" y="33"/>
                    <a:pt x="117" y="34"/>
                    <a:pt x="133" y="54"/>
                  </a:cubicBezTo>
                  <a:cubicBezTo>
                    <a:pt x="160" y="87"/>
                    <a:pt x="153" y="141"/>
                    <a:pt x="137" y="163"/>
                  </a:cubicBezTo>
                  <a:cubicBezTo>
                    <a:pt x="129" y="175"/>
                    <a:pt x="66" y="166"/>
                    <a:pt x="55" y="156"/>
                  </a:cubicBezTo>
                  <a:cubicBezTo>
                    <a:pt x="53" y="155"/>
                    <a:pt x="54" y="153"/>
                    <a:pt x="55" y="152"/>
                  </a:cubicBezTo>
                  <a:cubicBezTo>
                    <a:pt x="70" y="142"/>
                    <a:pt x="88" y="111"/>
                    <a:pt x="69" y="80"/>
                  </a:cubicBezTo>
                  <a:cubicBezTo>
                    <a:pt x="57" y="60"/>
                    <a:pt x="23" y="62"/>
                    <a:pt x="23" y="62"/>
                  </a:cubicBezTo>
                  <a:cubicBezTo>
                    <a:pt x="5" y="49"/>
                    <a:pt x="0" y="21"/>
                    <a:pt x="20" y="7"/>
                  </a:cubicBezTo>
                  <a:close/>
                </a:path>
              </a:pathLst>
            </a:custGeom>
            <a:solidFill>
              <a:srgbClr val="3956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63" name="iṡľíḍè"/>
            <p:cNvSpPr/>
            <p:nvPr>
              <p:custDataLst>
                <p:tags r:id="rId82"/>
              </p:custDataLst>
            </p:nvPr>
          </p:nvSpPr>
          <p:spPr bwMode="auto">
            <a:xfrm>
              <a:off x="8077200" y="2914651"/>
              <a:ext cx="101600" cy="150813"/>
            </a:xfrm>
            <a:custGeom>
              <a:avLst/>
              <a:gdLst>
                <a:gd name="T0" fmla="*/ 6 w 34"/>
                <a:gd name="T1" fmla="*/ 15 h 51"/>
                <a:gd name="T2" fmla="*/ 34 w 34"/>
                <a:gd name="T3" fmla="*/ 2 h 51"/>
                <a:gd name="T4" fmla="*/ 33 w 34"/>
                <a:gd name="T5" fmla="*/ 4 h 51"/>
                <a:gd name="T6" fmla="*/ 9 w 34"/>
                <a:gd name="T7" fmla="*/ 18 h 51"/>
                <a:gd name="T8" fmla="*/ 17 w 34"/>
                <a:gd name="T9" fmla="*/ 46 h 51"/>
                <a:gd name="T10" fmla="*/ 14 w 34"/>
                <a:gd name="T11" fmla="*/ 49 h 51"/>
                <a:gd name="T12" fmla="*/ 6 w 34"/>
                <a:gd name="T13" fmla="*/ 15 h 51"/>
              </a:gdLst>
              <a:ahLst/>
              <a:cxnLst>
                <a:cxn ang="0">
                  <a:pos x="T0" y="T1"/>
                </a:cxn>
                <a:cxn ang="0">
                  <a:pos x="T2" y="T3"/>
                </a:cxn>
                <a:cxn ang="0">
                  <a:pos x="T4" y="T5"/>
                </a:cxn>
                <a:cxn ang="0">
                  <a:pos x="T6" y="T7"/>
                </a:cxn>
                <a:cxn ang="0">
                  <a:pos x="T8" y="T9"/>
                </a:cxn>
                <a:cxn ang="0">
                  <a:pos x="T10" y="T11"/>
                </a:cxn>
                <a:cxn ang="0">
                  <a:pos x="T12" y="T13"/>
                </a:cxn>
              </a:cxnLst>
              <a:rect l="0" t="0" r="r" b="b"/>
              <a:pathLst>
                <a:path w="34" h="51">
                  <a:moveTo>
                    <a:pt x="6" y="15"/>
                  </a:moveTo>
                  <a:cubicBezTo>
                    <a:pt x="11" y="5"/>
                    <a:pt x="22" y="0"/>
                    <a:pt x="34" y="2"/>
                  </a:cubicBezTo>
                  <a:cubicBezTo>
                    <a:pt x="34" y="2"/>
                    <a:pt x="34" y="4"/>
                    <a:pt x="33" y="4"/>
                  </a:cubicBezTo>
                  <a:cubicBezTo>
                    <a:pt x="23" y="3"/>
                    <a:pt x="12" y="8"/>
                    <a:pt x="9" y="18"/>
                  </a:cubicBezTo>
                  <a:cubicBezTo>
                    <a:pt x="5" y="29"/>
                    <a:pt x="10" y="38"/>
                    <a:pt x="17" y="46"/>
                  </a:cubicBezTo>
                  <a:cubicBezTo>
                    <a:pt x="18" y="48"/>
                    <a:pt x="15" y="51"/>
                    <a:pt x="14" y="49"/>
                  </a:cubicBezTo>
                  <a:cubicBezTo>
                    <a:pt x="6" y="39"/>
                    <a:pt x="0" y="28"/>
                    <a:pt x="6" y="15"/>
                  </a:cubicBezTo>
                  <a:close/>
                </a:path>
              </a:pathLst>
            </a:custGeom>
            <a:solidFill>
              <a:srgbClr val="4361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64" name="îşľïḑè"/>
            <p:cNvSpPr/>
            <p:nvPr>
              <p:custDataLst>
                <p:tags r:id="rId83"/>
              </p:custDataLst>
            </p:nvPr>
          </p:nvSpPr>
          <p:spPr bwMode="auto">
            <a:xfrm>
              <a:off x="8024813" y="5449888"/>
              <a:ext cx="141288" cy="41275"/>
            </a:xfrm>
            <a:custGeom>
              <a:avLst/>
              <a:gdLst>
                <a:gd name="T0" fmla="*/ 47 w 48"/>
                <a:gd name="T1" fmla="*/ 3 h 14"/>
                <a:gd name="T2" fmla="*/ 43 w 48"/>
                <a:gd name="T3" fmla="*/ 8 h 14"/>
                <a:gd name="T4" fmla="*/ 13 w 48"/>
                <a:gd name="T5" fmla="*/ 10 h 14"/>
                <a:gd name="T6" fmla="*/ 0 w 48"/>
                <a:gd name="T7" fmla="*/ 7 h 14"/>
                <a:gd name="T8" fmla="*/ 14 w 48"/>
                <a:gd name="T9" fmla="*/ 0 h 14"/>
                <a:gd name="T10" fmla="*/ 43 w 48"/>
                <a:gd name="T11" fmla="*/ 0 h 14"/>
                <a:gd name="T12" fmla="*/ 47 w 48"/>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7" y="3"/>
                  </a:moveTo>
                  <a:cubicBezTo>
                    <a:pt x="48" y="6"/>
                    <a:pt x="45" y="8"/>
                    <a:pt x="43" y="8"/>
                  </a:cubicBezTo>
                  <a:cubicBezTo>
                    <a:pt x="33" y="8"/>
                    <a:pt x="23" y="9"/>
                    <a:pt x="13" y="10"/>
                  </a:cubicBezTo>
                  <a:cubicBezTo>
                    <a:pt x="10" y="11"/>
                    <a:pt x="0" y="14"/>
                    <a:pt x="0" y="7"/>
                  </a:cubicBezTo>
                  <a:cubicBezTo>
                    <a:pt x="1" y="0"/>
                    <a:pt x="10" y="0"/>
                    <a:pt x="14" y="0"/>
                  </a:cubicBezTo>
                  <a:cubicBezTo>
                    <a:pt x="23" y="0"/>
                    <a:pt x="35" y="0"/>
                    <a:pt x="43" y="0"/>
                  </a:cubicBezTo>
                  <a:cubicBezTo>
                    <a:pt x="46" y="0"/>
                    <a:pt x="47" y="1"/>
                    <a:pt x="47" y="3"/>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65" name="ïṧlîḍê"/>
            <p:cNvSpPr/>
            <p:nvPr>
              <p:custDataLst>
                <p:tags r:id="rId84"/>
              </p:custDataLst>
            </p:nvPr>
          </p:nvSpPr>
          <p:spPr bwMode="auto">
            <a:xfrm>
              <a:off x="8296275" y="5449888"/>
              <a:ext cx="142875" cy="41275"/>
            </a:xfrm>
            <a:custGeom>
              <a:avLst/>
              <a:gdLst>
                <a:gd name="T0" fmla="*/ 48 w 48"/>
                <a:gd name="T1" fmla="*/ 3 h 14"/>
                <a:gd name="T2" fmla="*/ 44 w 48"/>
                <a:gd name="T3" fmla="*/ 8 h 14"/>
                <a:gd name="T4" fmla="*/ 14 w 48"/>
                <a:gd name="T5" fmla="*/ 10 h 14"/>
                <a:gd name="T6" fmla="*/ 1 w 48"/>
                <a:gd name="T7" fmla="*/ 7 h 14"/>
                <a:gd name="T8" fmla="*/ 14 w 48"/>
                <a:gd name="T9" fmla="*/ 0 h 14"/>
                <a:gd name="T10" fmla="*/ 44 w 48"/>
                <a:gd name="T11" fmla="*/ 0 h 14"/>
                <a:gd name="T12" fmla="*/ 48 w 48"/>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3"/>
                  </a:moveTo>
                  <a:cubicBezTo>
                    <a:pt x="48" y="6"/>
                    <a:pt x="45" y="8"/>
                    <a:pt x="44" y="8"/>
                  </a:cubicBezTo>
                  <a:cubicBezTo>
                    <a:pt x="34" y="8"/>
                    <a:pt x="24" y="9"/>
                    <a:pt x="14" y="10"/>
                  </a:cubicBezTo>
                  <a:cubicBezTo>
                    <a:pt x="10" y="11"/>
                    <a:pt x="0" y="14"/>
                    <a:pt x="1" y="7"/>
                  </a:cubicBezTo>
                  <a:cubicBezTo>
                    <a:pt x="1" y="0"/>
                    <a:pt x="10" y="0"/>
                    <a:pt x="14" y="0"/>
                  </a:cubicBezTo>
                  <a:cubicBezTo>
                    <a:pt x="23" y="0"/>
                    <a:pt x="35" y="0"/>
                    <a:pt x="44" y="0"/>
                  </a:cubicBezTo>
                  <a:cubicBezTo>
                    <a:pt x="46" y="0"/>
                    <a:pt x="48" y="1"/>
                    <a:pt x="48" y="3"/>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66" name="iŝḻiḍè"/>
            <p:cNvSpPr/>
            <p:nvPr>
              <p:custDataLst>
                <p:tags r:id="rId85"/>
              </p:custDataLst>
            </p:nvPr>
          </p:nvSpPr>
          <p:spPr bwMode="auto">
            <a:xfrm>
              <a:off x="7924800" y="3990976"/>
              <a:ext cx="552450" cy="1462088"/>
            </a:xfrm>
            <a:custGeom>
              <a:avLst/>
              <a:gdLst>
                <a:gd name="T0" fmla="*/ 41 w 187"/>
                <a:gd name="T1" fmla="*/ 0 h 495"/>
                <a:gd name="T2" fmla="*/ 138 w 187"/>
                <a:gd name="T3" fmla="*/ 0 h 495"/>
                <a:gd name="T4" fmla="*/ 160 w 187"/>
                <a:gd name="T5" fmla="*/ 42 h 495"/>
                <a:gd name="T6" fmla="*/ 181 w 187"/>
                <a:gd name="T7" fmla="*/ 152 h 495"/>
                <a:gd name="T8" fmla="*/ 168 w 187"/>
                <a:gd name="T9" fmla="*/ 494 h 495"/>
                <a:gd name="T10" fmla="*/ 158 w 187"/>
                <a:gd name="T11" fmla="*/ 495 h 495"/>
                <a:gd name="T12" fmla="*/ 104 w 187"/>
                <a:gd name="T13" fmla="*/ 150 h 495"/>
                <a:gd name="T14" fmla="*/ 76 w 187"/>
                <a:gd name="T15" fmla="*/ 494 h 495"/>
                <a:gd name="T16" fmla="*/ 66 w 187"/>
                <a:gd name="T17" fmla="*/ 495 h 495"/>
                <a:gd name="T18" fmla="*/ 29 w 187"/>
                <a:gd name="T19" fmla="*/ 220 h 495"/>
                <a:gd name="T20" fmla="*/ 29 w 187"/>
                <a:gd name="T21" fmla="*/ 220 h 495"/>
                <a:gd name="T22" fmla="*/ 41 w 187"/>
                <a:gd name="T2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495">
                  <a:moveTo>
                    <a:pt x="41" y="0"/>
                  </a:moveTo>
                  <a:cubicBezTo>
                    <a:pt x="138" y="0"/>
                    <a:pt x="138" y="0"/>
                    <a:pt x="138" y="0"/>
                  </a:cubicBezTo>
                  <a:cubicBezTo>
                    <a:pt x="143" y="15"/>
                    <a:pt x="150" y="29"/>
                    <a:pt x="160" y="42"/>
                  </a:cubicBezTo>
                  <a:cubicBezTo>
                    <a:pt x="187" y="74"/>
                    <a:pt x="187" y="105"/>
                    <a:pt x="181" y="152"/>
                  </a:cubicBezTo>
                  <a:cubicBezTo>
                    <a:pt x="182" y="224"/>
                    <a:pt x="172" y="422"/>
                    <a:pt x="168" y="494"/>
                  </a:cubicBezTo>
                  <a:cubicBezTo>
                    <a:pt x="158" y="495"/>
                    <a:pt x="158" y="495"/>
                    <a:pt x="158" y="495"/>
                  </a:cubicBezTo>
                  <a:cubicBezTo>
                    <a:pt x="152" y="433"/>
                    <a:pt x="104" y="150"/>
                    <a:pt x="104" y="150"/>
                  </a:cubicBezTo>
                  <a:cubicBezTo>
                    <a:pt x="104" y="150"/>
                    <a:pt x="79" y="432"/>
                    <a:pt x="76" y="494"/>
                  </a:cubicBezTo>
                  <a:cubicBezTo>
                    <a:pt x="66" y="495"/>
                    <a:pt x="66" y="495"/>
                    <a:pt x="66" y="495"/>
                  </a:cubicBezTo>
                  <a:cubicBezTo>
                    <a:pt x="58" y="423"/>
                    <a:pt x="36" y="292"/>
                    <a:pt x="29" y="220"/>
                  </a:cubicBezTo>
                  <a:cubicBezTo>
                    <a:pt x="29" y="220"/>
                    <a:pt x="29" y="220"/>
                    <a:pt x="29" y="220"/>
                  </a:cubicBezTo>
                  <a:cubicBezTo>
                    <a:pt x="22" y="166"/>
                    <a:pt x="0" y="93"/>
                    <a:pt x="41" y="0"/>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67" name="ï$ľiḓê"/>
            <p:cNvSpPr/>
            <p:nvPr>
              <p:custDataLst>
                <p:tags r:id="rId86"/>
              </p:custDataLst>
            </p:nvPr>
          </p:nvSpPr>
          <p:spPr bwMode="auto">
            <a:xfrm>
              <a:off x="7445375" y="3387726"/>
              <a:ext cx="984250" cy="809625"/>
            </a:xfrm>
            <a:custGeom>
              <a:avLst/>
              <a:gdLst>
                <a:gd name="T0" fmla="*/ 299 w 333"/>
                <a:gd name="T1" fmla="*/ 136 h 274"/>
                <a:gd name="T2" fmla="*/ 300 w 333"/>
                <a:gd name="T3" fmla="*/ 132 h 274"/>
                <a:gd name="T4" fmla="*/ 311 w 333"/>
                <a:gd name="T5" fmla="*/ 96 h 274"/>
                <a:gd name="T6" fmla="*/ 317 w 333"/>
                <a:gd name="T7" fmla="*/ 64 h 274"/>
                <a:gd name="T8" fmla="*/ 262 w 333"/>
                <a:gd name="T9" fmla="*/ 12 h 274"/>
                <a:gd name="T10" fmla="*/ 6 w 333"/>
                <a:gd name="T11" fmla="*/ 0 h 274"/>
                <a:gd name="T12" fmla="*/ 0 w 333"/>
                <a:gd name="T13" fmla="*/ 18 h 274"/>
                <a:gd name="T14" fmla="*/ 200 w 333"/>
                <a:gd name="T15" fmla="*/ 67 h 274"/>
                <a:gd name="T16" fmla="*/ 202 w 333"/>
                <a:gd name="T17" fmla="*/ 122 h 274"/>
                <a:gd name="T18" fmla="*/ 204 w 333"/>
                <a:gd name="T19" fmla="*/ 145 h 274"/>
                <a:gd name="T20" fmla="*/ 204 w 333"/>
                <a:gd name="T21" fmla="*/ 159 h 274"/>
                <a:gd name="T22" fmla="*/ 180 w 333"/>
                <a:gd name="T23" fmla="*/ 245 h 274"/>
                <a:gd name="T24" fmla="*/ 180 w 333"/>
                <a:gd name="T25" fmla="*/ 245 h 274"/>
                <a:gd name="T26" fmla="*/ 333 w 333"/>
                <a:gd name="T27" fmla="*/ 245 h 274"/>
                <a:gd name="T28" fmla="*/ 299 w 333"/>
                <a:gd name="T29" fmla="*/ 1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3" h="274">
                  <a:moveTo>
                    <a:pt x="299" y="136"/>
                  </a:moveTo>
                  <a:cubicBezTo>
                    <a:pt x="299" y="135"/>
                    <a:pt x="300" y="133"/>
                    <a:pt x="300" y="132"/>
                  </a:cubicBezTo>
                  <a:cubicBezTo>
                    <a:pt x="304" y="120"/>
                    <a:pt x="307" y="108"/>
                    <a:pt x="311" y="96"/>
                  </a:cubicBezTo>
                  <a:cubicBezTo>
                    <a:pt x="314" y="85"/>
                    <a:pt x="317" y="75"/>
                    <a:pt x="317" y="64"/>
                  </a:cubicBezTo>
                  <a:cubicBezTo>
                    <a:pt x="316" y="32"/>
                    <a:pt x="295" y="16"/>
                    <a:pt x="262" y="12"/>
                  </a:cubicBezTo>
                  <a:cubicBezTo>
                    <a:pt x="227" y="8"/>
                    <a:pt x="166" y="52"/>
                    <a:pt x="6" y="0"/>
                  </a:cubicBezTo>
                  <a:cubicBezTo>
                    <a:pt x="3" y="6"/>
                    <a:pt x="1" y="12"/>
                    <a:pt x="0" y="18"/>
                  </a:cubicBezTo>
                  <a:cubicBezTo>
                    <a:pt x="66" y="65"/>
                    <a:pt x="200" y="67"/>
                    <a:pt x="200" y="67"/>
                  </a:cubicBezTo>
                  <a:cubicBezTo>
                    <a:pt x="197" y="80"/>
                    <a:pt x="166" y="89"/>
                    <a:pt x="202" y="122"/>
                  </a:cubicBezTo>
                  <a:cubicBezTo>
                    <a:pt x="203" y="122"/>
                    <a:pt x="204" y="145"/>
                    <a:pt x="204" y="145"/>
                  </a:cubicBezTo>
                  <a:cubicBezTo>
                    <a:pt x="204" y="159"/>
                    <a:pt x="204" y="159"/>
                    <a:pt x="204" y="159"/>
                  </a:cubicBezTo>
                  <a:cubicBezTo>
                    <a:pt x="204" y="190"/>
                    <a:pt x="196" y="219"/>
                    <a:pt x="180" y="245"/>
                  </a:cubicBezTo>
                  <a:cubicBezTo>
                    <a:pt x="180" y="245"/>
                    <a:pt x="180" y="245"/>
                    <a:pt x="180" y="245"/>
                  </a:cubicBezTo>
                  <a:cubicBezTo>
                    <a:pt x="243" y="274"/>
                    <a:pt x="333" y="246"/>
                    <a:pt x="333" y="245"/>
                  </a:cubicBezTo>
                  <a:cubicBezTo>
                    <a:pt x="308" y="215"/>
                    <a:pt x="288" y="174"/>
                    <a:pt x="299" y="136"/>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68" name="iŝľîḓê"/>
            <p:cNvSpPr/>
            <p:nvPr>
              <p:custDataLst>
                <p:tags r:id="rId87"/>
              </p:custDataLst>
            </p:nvPr>
          </p:nvSpPr>
          <p:spPr bwMode="auto">
            <a:xfrm>
              <a:off x="8059738" y="4389438"/>
              <a:ext cx="341313" cy="76200"/>
            </a:xfrm>
            <a:custGeom>
              <a:avLst/>
              <a:gdLst>
                <a:gd name="T0" fmla="*/ 68 w 115"/>
                <a:gd name="T1" fmla="*/ 5 h 26"/>
                <a:gd name="T2" fmla="*/ 83 w 115"/>
                <a:gd name="T3" fmla="*/ 12 h 26"/>
                <a:gd name="T4" fmla="*/ 112 w 115"/>
                <a:gd name="T5" fmla="*/ 18 h 26"/>
                <a:gd name="T6" fmla="*/ 115 w 115"/>
                <a:gd name="T7" fmla="*/ 18 h 26"/>
                <a:gd name="T8" fmla="*/ 79 w 115"/>
                <a:gd name="T9" fmla="*/ 17 h 26"/>
                <a:gd name="T10" fmla="*/ 51 w 115"/>
                <a:gd name="T11" fmla="*/ 15 h 26"/>
                <a:gd name="T12" fmla="*/ 13 w 115"/>
                <a:gd name="T13" fmla="*/ 23 h 26"/>
                <a:gd name="T14" fmla="*/ 0 w 115"/>
                <a:gd name="T15" fmla="*/ 19 h 26"/>
                <a:gd name="T16" fmla="*/ 47 w 115"/>
                <a:gd name="T17" fmla="*/ 7 h 26"/>
                <a:gd name="T18" fmla="*/ 68 w 115"/>
                <a:gd name="T1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26">
                  <a:moveTo>
                    <a:pt x="68" y="5"/>
                  </a:moveTo>
                  <a:cubicBezTo>
                    <a:pt x="73" y="7"/>
                    <a:pt x="78" y="10"/>
                    <a:pt x="83" y="12"/>
                  </a:cubicBezTo>
                  <a:cubicBezTo>
                    <a:pt x="93" y="16"/>
                    <a:pt x="102" y="18"/>
                    <a:pt x="112" y="18"/>
                  </a:cubicBezTo>
                  <a:cubicBezTo>
                    <a:pt x="113" y="18"/>
                    <a:pt x="114" y="18"/>
                    <a:pt x="115" y="18"/>
                  </a:cubicBezTo>
                  <a:cubicBezTo>
                    <a:pt x="103" y="21"/>
                    <a:pt x="91" y="20"/>
                    <a:pt x="79" y="17"/>
                  </a:cubicBezTo>
                  <a:cubicBezTo>
                    <a:pt x="69" y="15"/>
                    <a:pt x="62" y="11"/>
                    <a:pt x="51" y="15"/>
                  </a:cubicBezTo>
                  <a:cubicBezTo>
                    <a:pt x="38" y="20"/>
                    <a:pt x="28" y="26"/>
                    <a:pt x="13" y="23"/>
                  </a:cubicBezTo>
                  <a:cubicBezTo>
                    <a:pt x="8" y="22"/>
                    <a:pt x="4" y="20"/>
                    <a:pt x="0" y="19"/>
                  </a:cubicBezTo>
                  <a:cubicBezTo>
                    <a:pt x="16" y="19"/>
                    <a:pt x="32" y="15"/>
                    <a:pt x="47" y="7"/>
                  </a:cubicBezTo>
                  <a:cubicBezTo>
                    <a:pt x="55" y="4"/>
                    <a:pt x="60" y="0"/>
                    <a:pt x="68" y="5"/>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69" name="îṥ1îdê"/>
            <p:cNvSpPr/>
            <p:nvPr>
              <p:custDataLst>
                <p:tags r:id="rId88"/>
              </p:custDataLst>
            </p:nvPr>
          </p:nvSpPr>
          <p:spPr bwMode="auto">
            <a:xfrm>
              <a:off x="8243888" y="3459163"/>
              <a:ext cx="127000" cy="196850"/>
            </a:xfrm>
            <a:custGeom>
              <a:avLst/>
              <a:gdLst>
                <a:gd name="T0" fmla="*/ 5 w 43"/>
                <a:gd name="T1" fmla="*/ 1 h 67"/>
                <a:gd name="T2" fmla="*/ 33 w 43"/>
                <a:gd name="T3" fmla="*/ 59 h 67"/>
                <a:gd name="T4" fmla="*/ 20 w 43"/>
                <a:gd name="T5" fmla="*/ 51 h 67"/>
                <a:gd name="T6" fmla="*/ 3 w 43"/>
                <a:gd name="T7" fmla="*/ 5 h 67"/>
                <a:gd name="T8" fmla="*/ 5 w 43"/>
                <a:gd name="T9" fmla="*/ 1 h 67"/>
              </a:gdLst>
              <a:ahLst/>
              <a:cxnLst>
                <a:cxn ang="0">
                  <a:pos x="T0" y="T1"/>
                </a:cxn>
                <a:cxn ang="0">
                  <a:pos x="T2" y="T3"/>
                </a:cxn>
                <a:cxn ang="0">
                  <a:pos x="T4" y="T5"/>
                </a:cxn>
                <a:cxn ang="0">
                  <a:pos x="T6" y="T7"/>
                </a:cxn>
                <a:cxn ang="0">
                  <a:pos x="T8" y="T9"/>
                </a:cxn>
              </a:cxnLst>
              <a:rect l="0" t="0" r="r" b="b"/>
              <a:pathLst>
                <a:path w="43" h="67">
                  <a:moveTo>
                    <a:pt x="5" y="1"/>
                  </a:moveTo>
                  <a:cubicBezTo>
                    <a:pt x="32" y="7"/>
                    <a:pt x="43" y="34"/>
                    <a:pt x="33" y="59"/>
                  </a:cubicBezTo>
                  <a:cubicBezTo>
                    <a:pt x="29" y="67"/>
                    <a:pt x="16" y="60"/>
                    <a:pt x="20" y="51"/>
                  </a:cubicBezTo>
                  <a:cubicBezTo>
                    <a:pt x="29" y="33"/>
                    <a:pt x="21" y="14"/>
                    <a:pt x="3" y="5"/>
                  </a:cubicBezTo>
                  <a:cubicBezTo>
                    <a:pt x="0" y="4"/>
                    <a:pt x="2" y="0"/>
                    <a:pt x="5" y="1"/>
                  </a:cubicBezTo>
                  <a:close/>
                </a:path>
              </a:pathLst>
            </a:custGeom>
            <a:solidFill>
              <a:srgbClr val="F090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70" name="ïṡḷidè"/>
            <p:cNvSpPr/>
            <p:nvPr>
              <p:custDataLst>
                <p:tags r:id="rId89"/>
              </p:custDataLst>
            </p:nvPr>
          </p:nvSpPr>
          <p:spPr bwMode="auto">
            <a:xfrm>
              <a:off x="8288338" y="4194176"/>
              <a:ext cx="141288" cy="204788"/>
            </a:xfrm>
            <a:custGeom>
              <a:avLst/>
              <a:gdLst>
                <a:gd name="T0" fmla="*/ 8 w 48"/>
                <a:gd name="T1" fmla="*/ 55 h 69"/>
                <a:gd name="T2" fmla="*/ 3 w 48"/>
                <a:gd name="T3" fmla="*/ 47 h 69"/>
                <a:gd name="T4" fmla="*/ 1 w 48"/>
                <a:gd name="T5" fmla="*/ 34 h 69"/>
                <a:gd name="T6" fmla="*/ 0 w 48"/>
                <a:gd name="T7" fmla="*/ 6 h 69"/>
                <a:gd name="T8" fmla="*/ 1 w 48"/>
                <a:gd name="T9" fmla="*/ 9 h 69"/>
                <a:gd name="T10" fmla="*/ 2 w 48"/>
                <a:gd name="T11" fmla="*/ 21 h 69"/>
                <a:gd name="T12" fmla="*/ 6 w 48"/>
                <a:gd name="T13" fmla="*/ 44 h 69"/>
                <a:gd name="T14" fmla="*/ 28 w 48"/>
                <a:gd name="T15" fmla="*/ 60 h 69"/>
                <a:gd name="T16" fmla="*/ 39 w 48"/>
                <a:gd name="T17" fmla="*/ 50 h 69"/>
                <a:gd name="T18" fmla="*/ 44 w 48"/>
                <a:gd name="T19" fmla="*/ 39 h 69"/>
                <a:gd name="T20" fmla="*/ 35 w 48"/>
                <a:gd name="T21" fmla="*/ 1 h 69"/>
                <a:gd name="T22" fmla="*/ 36 w 48"/>
                <a:gd name="T23" fmla="*/ 1 h 69"/>
                <a:gd name="T24" fmla="*/ 45 w 48"/>
                <a:gd name="T25" fmla="*/ 28 h 69"/>
                <a:gd name="T26" fmla="*/ 41 w 48"/>
                <a:gd name="T27" fmla="*/ 56 h 69"/>
                <a:gd name="T28" fmla="*/ 35 w 48"/>
                <a:gd name="T29" fmla="*/ 63 h 69"/>
                <a:gd name="T30" fmla="*/ 12 w 48"/>
                <a:gd name="T31" fmla="*/ 58 h 69"/>
                <a:gd name="T32" fmla="*/ 8 w 48"/>
                <a:gd name="T33" fmla="*/ 5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69">
                  <a:moveTo>
                    <a:pt x="8" y="55"/>
                  </a:moveTo>
                  <a:cubicBezTo>
                    <a:pt x="6" y="52"/>
                    <a:pt x="4" y="50"/>
                    <a:pt x="3" y="47"/>
                  </a:cubicBezTo>
                  <a:cubicBezTo>
                    <a:pt x="2" y="43"/>
                    <a:pt x="2" y="38"/>
                    <a:pt x="1" y="34"/>
                  </a:cubicBezTo>
                  <a:cubicBezTo>
                    <a:pt x="0" y="25"/>
                    <a:pt x="0" y="16"/>
                    <a:pt x="0" y="6"/>
                  </a:cubicBezTo>
                  <a:cubicBezTo>
                    <a:pt x="1" y="7"/>
                    <a:pt x="1" y="8"/>
                    <a:pt x="1" y="9"/>
                  </a:cubicBezTo>
                  <a:cubicBezTo>
                    <a:pt x="2" y="13"/>
                    <a:pt x="2" y="17"/>
                    <a:pt x="2" y="21"/>
                  </a:cubicBezTo>
                  <a:cubicBezTo>
                    <a:pt x="3" y="29"/>
                    <a:pt x="3" y="37"/>
                    <a:pt x="6" y="44"/>
                  </a:cubicBezTo>
                  <a:cubicBezTo>
                    <a:pt x="10" y="52"/>
                    <a:pt x="19" y="59"/>
                    <a:pt x="28" y="60"/>
                  </a:cubicBezTo>
                  <a:cubicBezTo>
                    <a:pt x="32" y="58"/>
                    <a:pt x="36" y="53"/>
                    <a:pt x="39" y="50"/>
                  </a:cubicBezTo>
                  <a:cubicBezTo>
                    <a:pt x="42" y="46"/>
                    <a:pt x="43" y="41"/>
                    <a:pt x="44" y="39"/>
                  </a:cubicBezTo>
                  <a:cubicBezTo>
                    <a:pt x="44" y="27"/>
                    <a:pt x="38" y="12"/>
                    <a:pt x="35" y="1"/>
                  </a:cubicBezTo>
                  <a:cubicBezTo>
                    <a:pt x="35" y="0"/>
                    <a:pt x="36" y="0"/>
                    <a:pt x="36" y="1"/>
                  </a:cubicBezTo>
                  <a:cubicBezTo>
                    <a:pt x="40" y="9"/>
                    <a:pt x="43" y="18"/>
                    <a:pt x="45" y="28"/>
                  </a:cubicBezTo>
                  <a:cubicBezTo>
                    <a:pt x="48" y="38"/>
                    <a:pt x="48" y="47"/>
                    <a:pt x="41" y="56"/>
                  </a:cubicBezTo>
                  <a:cubicBezTo>
                    <a:pt x="39" y="58"/>
                    <a:pt x="37" y="61"/>
                    <a:pt x="35" y="63"/>
                  </a:cubicBezTo>
                  <a:cubicBezTo>
                    <a:pt x="28" y="69"/>
                    <a:pt x="18" y="64"/>
                    <a:pt x="12" y="58"/>
                  </a:cubicBezTo>
                  <a:cubicBezTo>
                    <a:pt x="11" y="57"/>
                    <a:pt x="10" y="56"/>
                    <a:pt x="8" y="55"/>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71" name="ïşļïḍê"/>
            <p:cNvSpPr/>
            <p:nvPr>
              <p:custDataLst>
                <p:tags r:id="rId90"/>
              </p:custDataLst>
            </p:nvPr>
          </p:nvSpPr>
          <p:spPr bwMode="auto">
            <a:xfrm>
              <a:off x="8032750" y="4194176"/>
              <a:ext cx="142875" cy="204788"/>
            </a:xfrm>
            <a:custGeom>
              <a:avLst/>
              <a:gdLst>
                <a:gd name="T0" fmla="*/ 39 w 48"/>
                <a:gd name="T1" fmla="*/ 55 h 69"/>
                <a:gd name="T2" fmla="*/ 44 w 48"/>
                <a:gd name="T3" fmla="*/ 47 h 69"/>
                <a:gd name="T4" fmla="*/ 47 w 48"/>
                <a:gd name="T5" fmla="*/ 34 h 69"/>
                <a:gd name="T6" fmla="*/ 47 w 48"/>
                <a:gd name="T7" fmla="*/ 6 h 69"/>
                <a:gd name="T8" fmla="*/ 46 w 48"/>
                <a:gd name="T9" fmla="*/ 9 h 69"/>
                <a:gd name="T10" fmla="*/ 45 w 48"/>
                <a:gd name="T11" fmla="*/ 21 h 69"/>
                <a:gd name="T12" fmla="*/ 41 w 48"/>
                <a:gd name="T13" fmla="*/ 44 h 69"/>
                <a:gd name="T14" fmla="*/ 19 w 48"/>
                <a:gd name="T15" fmla="*/ 60 h 69"/>
                <a:gd name="T16" fmla="*/ 8 w 48"/>
                <a:gd name="T17" fmla="*/ 50 h 69"/>
                <a:gd name="T18" fmla="*/ 4 w 48"/>
                <a:gd name="T19" fmla="*/ 39 h 69"/>
                <a:gd name="T20" fmla="*/ 13 w 48"/>
                <a:gd name="T21" fmla="*/ 1 h 69"/>
                <a:gd name="T22" fmla="*/ 11 w 48"/>
                <a:gd name="T23" fmla="*/ 1 h 69"/>
                <a:gd name="T24" fmla="*/ 2 w 48"/>
                <a:gd name="T25" fmla="*/ 28 h 69"/>
                <a:gd name="T26" fmla="*/ 6 w 48"/>
                <a:gd name="T27" fmla="*/ 56 h 69"/>
                <a:gd name="T28" fmla="*/ 13 w 48"/>
                <a:gd name="T29" fmla="*/ 63 h 69"/>
                <a:gd name="T30" fmla="*/ 36 w 48"/>
                <a:gd name="T31" fmla="*/ 58 h 69"/>
                <a:gd name="T32" fmla="*/ 39 w 48"/>
                <a:gd name="T33" fmla="*/ 5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69">
                  <a:moveTo>
                    <a:pt x="39" y="55"/>
                  </a:moveTo>
                  <a:cubicBezTo>
                    <a:pt x="41" y="52"/>
                    <a:pt x="43" y="50"/>
                    <a:pt x="44" y="47"/>
                  </a:cubicBezTo>
                  <a:cubicBezTo>
                    <a:pt x="46" y="43"/>
                    <a:pt x="46" y="38"/>
                    <a:pt x="47" y="34"/>
                  </a:cubicBezTo>
                  <a:cubicBezTo>
                    <a:pt x="48" y="25"/>
                    <a:pt x="48" y="16"/>
                    <a:pt x="47" y="6"/>
                  </a:cubicBezTo>
                  <a:cubicBezTo>
                    <a:pt x="46" y="7"/>
                    <a:pt x="46" y="8"/>
                    <a:pt x="46" y="9"/>
                  </a:cubicBezTo>
                  <a:cubicBezTo>
                    <a:pt x="46" y="13"/>
                    <a:pt x="46" y="17"/>
                    <a:pt x="45" y="21"/>
                  </a:cubicBezTo>
                  <a:cubicBezTo>
                    <a:pt x="45" y="29"/>
                    <a:pt x="44" y="37"/>
                    <a:pt x="41" y="44"/>
                  </a:cubicBezTo>
                  <a:cubicBezTo>
                    <a:pt x="38" y="52"/>
                    <a:pt x="29" y="59"/>
                    <a:pt x="19" y="60"/>
                  </a:cubicBezTo>
                  <a:cubicBezTo>
                    <a:pt x="16" y="58"/>
                    <a:pt x="12" y="53"/>
                    <a:pt x="8" y="50"/>
                  </a:cubicBezTo>
                  <a:cubicBezTo>
                    <a:pt x="6" y="46"/>
                    <a:pt x="4" y="41"/>
                    <a:pt x="4" y="39"/>
                  </a:cubicBezTo>
                  <a:cubicBezTo>
                    <a:pt x="3" y="27"/>
                    <a:pt x="9" y="12"/>
                    <a:pt x="13" y="1"/>
                  </a:cubicBezTo>
                  <a:cubicBezTo>
                    <a:pt x="13" y="0"/>
                    <a:pt x="12" y="0"/>
                    <a:pt x="11" y="1"/>
                  </a:cubicBezTo>
                  <a:cubicBezTo>
                    <a:pt x="8" y="9"/>
                    <a:pt x="5" y="18"/>
                    <a:pt x="2" y="28"/>
                  </a:cubicBezTo>
                  <a:cubicBezTo>
                    <a:pt x="0" y="38"/>
                    <a:pt x="0" y="47"/>
                    <a:pt x="6" y="56"/>
                  </a:cubicBezTo>
                  <a:cubicBezTo>
                    <a:pt x="8" y="58"/>
                    <a:pt x="10" y="61"/>
                    <a:pt x="13" y="63"/>
                  </a:cubicBezTo>
                  <a:cubicBezTo>
                    <a:pt x="20" y="69"/>
                    <a:pt x="30" y="64"/>
                    <a:pt x="36" y="58"/>
                  </a:cubicBezTo>
                  <a:cubicBezTo>
                    <a:pt x="37" y="57"/>
                    <a:pt x="38" y="56"/>
                    <a:pt x="39" y="55"/>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72" name="îşḻiḋe"/>
            <p:cNvSpPr/>
            <p:nvPr>
              <p:custDataLst>
                <p:tags r:id="rId91"/>
              </p:custDataLst>
            </p:nvPr>
          </p:nvSpPr>
          <p:spPr bwMode="auto">
            <a:xfrm>
              <a:off x="7213600" y="2265363"/>
              <a:ext cx="568325" cy="419100"/>
            </a:xfrm>
            <a:custGeom>
              <a:avLst/>
              <a:gdLst>
                <a:gd name="T0" fmla="*/ 175 w 192"/>
                <a:gd name="T1" fmla="*/ 0 h 142"/>
                <a:gd name="T2" fmla="*/ 16 w 192"/>
                <a:gd name="T3" fmla="*/ 0 h 142"/>
                <a:gd name="T4" fmla="*/ 0 w 192"/>
                <a:gd name="T5" fmla="*/ 16 h 142"/>
                <a:gd name="T6" fmla="*/ 0 w 192"/>
                <a:gd name="T7" fmla="*/ 90 h 142"/>
                <a:gd name="T8" fmla="*/ 16 w 192"/>
                <a:gd name="T9" fmla="*/ 106 h 142"/>
                <a:gd name="T10" fmla="*/ 155 w 192"/>
                <a:gd name="T11" fmla="*/ 106 h 142"/>
                <a:gd name="T12" fmla="*/ 172 w 192"/>
                <a:gd name="T13" fmla="*/ 142 h 142"/>
                <a:gd name="T14" fmla="*/ 172 w 192"/>
                <a:gd name="T15" fmla="*/ 106 h 142"/>
                <a:gd name="T16" fmla="*/ 175 w 192"/>
                <a:gd name="T17" fmla="*/ 106 h 142"/>
                <a:gd name="T18" fmla="*/ 192 w 192"/>
                <a:gd name="T19" fmla="*/ 90 h 142"/>
                <a:gd name="T20" fmla="*/ 192 w 192"/>
                <a:gd name="T21" fmla="*/ 16 h 142"/>
                <a:gd name="T22" fmla="*/ 175 w 192"/>
                <a:gd name="T23"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42">
                  <a:moveTo>
                    <a:pt x="175" y="0"/>
                  </a:moveTo>
                  <a:cubicBezTo>
                    <a:pt x="16" y="0"/>
                    <a:pt x="16" y="0"/>
                    <a:pt x="16" y="0"/>
                  </a:cubicBezTo>
                  <a:cubicBezTo>
                    <a:pt x="7" y="0"/>
                    <a:pt x="0" y="7"/>
                    <a:pt x="0" y="16"/>
                  </a:cubicBezTo>
                  <a:cubicBezTo>
                    <a:pt x="0" y="90"/>
                    <a:pt x="0" y="90"/>
                    <a:pt x="0" y="90"/>
                  </a:cubicBezTo>
                  <a:cubicBezTo>
                    <a:pt x="0" y="98"/>
                    <a:pt x="7" y="106"/>
                    <a:pt x="16" y="106"/>
                  </a:cubicBezTo>
                  <a:cubicBezTo>
                    <a:pt x="155" y="106"/>
                    <a:pt x="155" y="106"/>
                    <a:pt x="155" y="106"/>
                  </a:cubicBezTo>
                  <a:cubicBezTo>
                    <a:pt x="172" y="142"/>
                    <a:pt x="172" y="142"/>
                    <a:pt x="172" y="142"/>
                  </a:cubicBezTo>
                  <a:cubicBezTo>
                    <a:pt x="172" y="106"/>
                    <a:pt x="172" y="106"/>
                    <a:pt x="172" y="106"/>
                  </a:cubicBezTo>
                  <a:cubicBezTo>
                    <a:pt x="175" y="106"/>
                    <a:pt x="175" y="106"/>
                    <a:pt x="175" y="106"/>
                  </a:cubicBezTo>
                  <a:cubicBezTo>
                    <a:pt x="184" y="106"/>
                    <a:pt x="192" y="98"/>
                    <a:pt x="192" y="90"/>
                  </a:cubicBezTo>
                  <a:cubicBezTo>
                    <a:pt x="192" y="16"/>
                    <a:pt x="192" y="16"/>
                    <a:pt x="192" y="16"/>
                  </a:cubicBezTo>
                  <a:cubicBezTo>
                    <a:pt x="192" y="7"/>
                    <a:pt x="184" y="0"/>
                    <a:pt x="175" y="0"/>
                  </a:cubicBezTo>
                  <a:close/>
                </a:path>
              </a:pathLst>
            </a:custGeom>
            <a:solidFill>
              <a:srgbClr val="E3E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73" name="ïṥlîḑê"/>
            <p:cNvSpPr/>
            <p:nvPr>
              <p:custDataLst>
                <p:tags r:id="rId92"/>
              </p:custDataLst>
            </p:nvPr>
          </p:nvSpPr>
          <p:spPr bwMode="auto">
            <a:xfrm>
              <a:off x="6989763" y="2406651"/>
              <a:ext cx="568325" cy="422275"/>
            </a:xfrm>
            <a:custGeom>
              <a:avLst/>
              <a:gdLst>
                <a:gd name="T0" fmla="*/ 16 w 192"/>
                <a:gd name="T1" fmla="*/ 0 h 143"/>
                <a:gd name="T2" fmla="*/ 176 w 192"/>
                <a:gd name="T3" fmla="*/ 0 h 143"/>
                <a:gd name="T4" fmla="*/ 192 w 192"/>
                <a:gd name="T5" fmla="*/ 16 h 143"/>
                <a:gd name="T6" fmla="*/ 192 w 192"/>
                <a:gd name="T7" fmla="*/ 90 h 143"/>
                <a:gd name="T8" fmla="*/ 176 w 192"/>
                <a:gd name="T9" fmla="*/ 106 h 143"/>
                <a:gd name="T10" fmla="*/ 37 w 192"/>
                <a:gd name="T11" fmla="*/ 106 h 143"/>
                <a:gd name="T12" fmla="*/ 19 w 192"/>
                <a:gd name="T13" fmla="*/ 143 h 143"/>
                <a:gd name="T14" fmla="*/ 19 w 192"/>
                <a:gd name="T15" fmla="*/ 106 h 143"/>
                <a:gd name="T16" fmla="*/ 16 w 192"/>
                <a:gd name="T17" fmla="*/ 106 h 143"/>
                <a:gd name="T18" fmla="*/ 0 w 192"/>
                <a:gd name="T19" fmla="*/ 90 h 143"/>
                <a:gd name="T20" fmla="*/ 0 w 192"/>
                <a:gd name="T21" fmla="*/ 16 h 143"/>
                <a:gd name="T22" fmla="*/ 16 w 192"/>
                <a:gd name="T2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43">
                  <a:moveTo>
                    <a:pt x="16" y="0"/>
                  </a:moveTo>
                  <a:cubicBezTo>
                    <a:pt x="176" y="0"/>
                    <a:pt x="176" y="0"/>
                    <a:pt x="176" y="0"/>
                  </a:cubicBezTo>
                  <a:cubicBezTo>
                    <a:pt x="185" y="0"/>
                    <a:pt x="192" y="7"/>
                    <a:pt x="192" y="16"/>
                  </a:cubicBezTo>
                  <a:cubicBezTo>
                    <a:pt x="192" y="90"/>
                    <a:pt x="192" y="90"/>
                    <a:pt x="192" y="90"/>
                  </a:cubicBezTo>
                  <a:cubicBezTo>
                    <a:pt x="192" y="99"/>
                    <a:pt x="185" y="106"/>
                    <a:pt x="176" y="106"/>
                  </a:cubicBezTo>
                  <a:cubicBezTo>
                    <a:pt x="37" y="106"/>
                    <a:pt x="37" y="106"/>
                    <a:pt x="37" y="106"/>
                  </a:cubicBezTo>
                  <a:cubicBezTo>
                    <a:pt x="19" y="143"/>
                    <a:pt x="19" y="143"/>
                    <a:pt x="19" y="143"/>
                  </a:cubicBezTo>
                  <a:cubicBezTo>
                    <a:pt x="19" y="106"/>
                    <a:pt x="19" y="106"/>
                    <a:pt x="19" y="106"/>
                  </a:cubicBezTo>
                  <a:cubicBezTo>
                    <a:pt x="16" y="106"/>
                    <a:pt x="16" y="106"/>
                    <a:pt x="16" y="106"/>
                  </a:cubicBezTo>
                  <a:cubicBezTo>
                    <a:pt x="8" y="106"/>
                    <a:pt x="0" y="99"/>
                    <a:pt x="0" y="90"/>
                  </a:cubicBezTo>
                  <a:cubicBezTo>
                    <a:pt x="0" y="16"/>
                    <a:pt x="0" y="16"/>
                    <a:pt x="0" y="16"/>
                  </a:cubicBezTo>
                  <a:cubicBezTo>
                    <a:pt x="0" y="7"/>
                    <a:pt x="8" y="0"/>
                    <a:pt x="16" y="0"/>
                  </a:cubicBezTo>
                  <a:close/>
                </a:path>
              </a:pathLst>
            </a:custGeom>
            <a:solidFill>
              <a:srgbClr val="D1D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74" name="iṡ1idê"/>
            <p:cNvSpPr/>
            <p:nvPr>
              <p:custDataLst>
                <p:tags r:id="rId93"/>
              </p:custDataLst>
            </p:nvPr>
          </p:nvSpPr>
          <p:spPr bwMode="auto">
            <a:xfrm>
              <a:off x="4625975" y="1435101"/>
              <a:ext cx="417513" cy="415925"/>
            </a:xfrm>
            <a:custGeom>
              <a:avLst/>
              <a:gdLst>
                <a:gd name="T0" fmla="*/ 141 w 141"/>
                <a:gd name="T1" fmla="*/ 67 h 141"/>
                <a:gd name="T2" fmla="*/ 138 w 141"/>
                <a:gd name="T3" fmla="*/ 50 h 141"/>
                <a:gd name="T4" fmla="*/ 121 w 141"/>
                <a:gd name="T5" fmla="*/ 53 h 141"/>
                <a:gd name="T6" fmla="*/ 108 w 141"/>
                <a:gd name="T7" fmla="*/ 33 h 141"/>
                <a:gd name="T8" fmla="*/ 118 w 141"/>
                <a:gd name="T9" fmla="*/ 18 h 141"/>
                <a:gd name="T10" fmla="*/ 104 w 141"/>
                <a:gd name="T11" fmla="*/ 8 h 141"/>
                <a:gd name="T12" fmla="*/ 94 w 141"/>
                <a:gd name="T13" fmla="*/ 23 h 141"/>
                <a:gd name="T14" fmla="*/ 70 w 141"/>
                <a:gd name="T15" fmla="*/ 17 h 141"/>
                <a:gd name="T16" fmla="*/ 67 w 141"/>
                <a:gd name="T17" fmla="*/ 0 h 141"/>
                <a:gd name="T18" fmla="*/ 50 w 141"/>
                <a:gd name="T19" fmla="*/ 3 h 141"/>
                <a:gd name="T20" fmla="*/ 53 w 141"/>
                <a:gd name="T21" fmla="*/ 20 h 141"/>
                <a:gd name="T22" fmla="*/ 33 w 141"/>
                <a:gd name="T23" fmla="*/ 33 h 141"/>
                <a:gd name="T24" fmla="*/ 19 w 141"/>
                <a:gd name="T25" fmla="*/ 23 h 141"/>
                <a:gd name="T26" fmla="*/ 9 w 141"/>
                <a:gd name="T27" fmla="*/ 37 h 141"/>
                <a:gd name="T28" fmla="*/ 23 w 141"/>
                <a:gd name="T29" fmla="*/ 47 h 141"/>
                <a:gd name="T30" fmla="*/ 17 w 141"/>
                <a:gd name="T31" fmla="*/ 71 h 141"/>
                <a:gd name="T32" fmla="*/ 0 w 141"/>
                <a:gd name="T33" fmla="*/ 73 h 141"/>
                <a:gd name="T34" fmla="*/ 3 w 141"/>
                <a:gd name="T35" fmla="*/ 90 h 141"/>
                <a:gd name="T36" fmla="*/ 20 w 141"/>
                <a:gd name="T37" fmla="*/ 87 h 141"/>
                <a:gd name="T38" fmla="*/ 33 w 141"/>
                <a:gd name="T39" fmla="*/ 108 h 141"/>
                <a:gd name="T40" fmla="*/ 23 w 141"/>
                <a:gd name="T41" fmla="*/ 122 h 141"/>
                <a:gd name="T42" fmla="*/ 37 w 141"/>
                <a:gd name="T43" fmla="*/ 132 h 141"/>
                <a:gd name="T44" fmla="*/ 47 w 141"/>
                <a:gd name="T45" fmla="*/ 118 h 141"/>
                <a:gd name="T46" fmla="*/ 71 w 141"/>
                <a:gd name="T47" fmla="*/ 123 h 141"/>
                <a:gd name="T48" fmla="*/ 74 w 141"/>
                <a:gd name="T49" fmla="*/ 141 h 141"/>
                <a:gd name="T50" fmla="*/ 91 w 141"/>
                <a:gd name="T51" fmla="*/ 138 h 141"/>
                <a:gd name="T52" fmla="*/ 88 w 141"/>
                <a:gd name="T53" fmla="*/ 121 h 141"/>
                <a:gd name="T54" fmla="*/ 108 w 141"/>
                <a:gd name="T55" fmla="*/ 108 h 141"/>
                <a:gd name="T56" fmla="*/ 123 w 141"/>
                <a:gd name="T57" fmla="*/ 118 h 141"/>
                <a:gd name="T58" fmla="*/ 132 w 141"/>
                <a:gd name="T59" fmla="*/ 104 h 141"/>
                <a:gd name="T60" fmla="*/ 118 w 141"/>
                <a:gd name="T61" fmla="*/ 94 h 141"/>
                <a:gd name="T62" fmla="*/ 124 w 141"/>
                <a:gd name="T63" fmla="*/ 70 h 141"/>
                <a:gd name="T64" fmla="*/ 141 w 141"/>
                <a:gd name="T65" fmla="*/ 67 h 141"/>
                <a:gd name="T66" fmla="*/ 73 w 141"/>
                <a:gd name="T67" fmla="*/ 86 h 141"/>
                <a:gd name="T68" fmla="*/ 55 w 141"/>
                <a:gd name="T69" fmla="*/ 73 h 141"/>
                <a:gd name="T70" fmla="*/ 68 w 141"/>
                <a:gd name="T71" fmla="*/ 55 h 141"/>
                <a:gd name="T72" fmla="*/ 86 w 141"/>
                <a:gd name="T73" fmla="*/ 68 h 141"/>
                <a:gd name="T74" fmla="*/ 73 w 141"/>
                <a:gd name="T75" fmla="*/ 8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1">
                  <a:moveTo>
                    <a:pt x="141" y="67"/>
                  </a:moveTo>
                  <a:cubicBezTo>
                    <a:pt x="138" y="50"/>
                    <a:pt x="138" y="50"/>
                    <a:pt x="138" y="50"/>
                  </a:cubicBezTo>
                  <a:cubicBezTo>
                    <a:pt x="121" y="53"/>
                    <a:pt x="121" y="53"/>
                    <a:pt x="121" y="53"/>
                  </a:cubicBezTo>
                  <a:cubicBezTo>
                    <a:pt x="118" y="45"/>
                    <a:pt x="114" y="38"/>
                    <a:pt x="108" y="33"/>
                  </a:cubicBezTo>
                  <a:cubicBezTo>
                    <a:pt x="118" y="18"/>
                    <a:pt x="118" y="18"/>
                    <a:pt x="118" y="18"/>
                  </a:cubicBezTo>
                  <a:cubicBezTo>
                    <a:pt x="104" y="8"/>
                    <a:pt x="104" y="8"/>
                    <a:pt x="104" y="8"/>
                  </a:cubicBezTo>
                  <a:cubicBezTo>
                    <a:pt x="94" y="23"/>
                    <a:pt x="94" y="23"/>
                    <a:pt x="94" y="23"/>
                  </a:cubicBezTo>
                  <a:cubicBezTo>
                    <a:pt x="87" y="19"/>
                    <a:pt x="79" y="17"/>
                    <a:pt x="70" y="17"/>
                  </a:cubicBezTo>
                  <a:cubicBezTo>
                    <a:pt x="67" y="0"/>
                    <a:pt x="67" y="0"/>
                    <a:pt x="67" y="0"/>
                  </a:cubicBezTo>
                  <a:cubicBezTo>
                    <a:pt x="50" y="3"/>
                    <a:pt x="50" y="3"/>
                    <a:pt x="50" y="3"/>
                  </a:cubicBezTo>
                  <a:cubicBezTo>
                    <a:pt x="53" y="20"/>
                    <a:pt x="53" y="20"/>
                    <a:pt x="53" y="20"/>
                  </a:cubicBezTo>
                  <a:cubicBezTo>
                    <a:pt x="45" y="23"/>
                    <a:pt x="38" y="27"/>
                    <a:pt x="33" y="33"/>
                  </a:cubicBezTo>
                  <a:cubicBezTo>
                    <a:pt x="19" y="23"/>
                    <a:pt x="19" y="23"/>
                    <a:pt x="19" y="23"/>
                  </a:cubicBezTo>
                  <a:cubicBezTo>
                    <a:pt x="9" y="37"/>
                    <a:pt x="9" y="37"/>
                    <a:pt x="9" y="37"/>
                  </a:cubicBezTo>
                  <a:cubicBezTo>
                    <a:pt x="23" y="47"/>
                    <a:pt x="23" y="47"/>
                    <a:pt x="23" y="47"/>
                  </a:cubicBezTo>
                  <a:cubicBezTo>
                    <a:pt x="19" y="54"/>
                    <a:pt x="17" y="62"/>
                    <a:pt x="17" y="71"/>
                  </a:cubicBezTo>
                  <a:cubicBezTo>
                    <a:pt x="0" y="73"/>
                    <a:pt x="0" y="73"/>
                    <a:pt x="0" y="73"/>
                  </a:cubicBezTo>
                  <a:cubicBezTo>
                    <a:pt x="3" y="90"/>
                    <a:pt x="3" y="90"/>
                    <a:pt x="3" y="90"/>
                  </a:cubicBezTo>
                  <a:cubicBezTo>
                    <a:pt x="20" y="87"/>
                    <a:pt x="20" y="87"/>
                    <a:pt x="20" y="87"/>
                  </a:cubicBezTo>
                  <a:cubicBezTo>
                    <a:pt x="23" y="95"/>
                    <a:pt x="27" y="102"/>
                    <a:pt x="33" y="108"/>
                  </a:cubicBezTo>
                  <a:cubicBezTo>
                    <a:pt x="23" y="122"/>
                    <a:pt x="23" y="122"/>
                    <a:pt x="23" y="122"/>
                  </a:cubicBezTo>
                  <a:cubicBezTo>
                    <a:pt x="37" y="132"/>
                    <a:pt x="37" y="132"/>
                    <a:pt x="37" y="132"/>
                  </a:cubicBezTo>
                  <a:cubicBezTo>
                    <a:pt x="47" y="118"/>
                    <a:pt x="47" y="118"/>
                    <a:pt x="47" y="118"/>
                  </a:cubicBezTo>
                  <a:cubicBezTo>
                    <a:pt x="54" y="121"/>
                    <a:pt x="62" y="123"/>
                    <a:pt x="71" y="123"/>
                  </a:cubicBezTo>
                  <a:cubicBezTo>
                    <a:pt x="74" y="141"/>
                    <a:pt x="74" y="141"/>
                    <a:pt x="74" y="141"/>
                  </a:cubicBezTo>
                  <a:cubicBezTo>
                    <a:pt x="91" y="138"/>
                    <a:pt x="91" y="138"/>
                    <a:pt x="91" y="138"/>
                  </a:cubicBezTo>
                  <a:cubicBezTo>
                    <a:pt x="88" y="121"/>
                    <a:pt x="88" y="121"/>
                    <a:pt x="88" y="121"/>
                  </a:cubicBezTo>
                  <a:cubicBezTo>
                    <a:pt x="96" y="118"/>
                    <a:pt x="103" y="113"/>
                    <a:pt x="108" y="108"/>
                  </a:cubicBezTo>
                  <a:cubicBezTo>
                    <a:pt x="123" y="118"/>
                    <a:pt x="123" y="118"/>
                    <a:pt x="123" y="118"/>
                  </a:cubicBezTo>
                  <a:cubicBezTo>
                    <a:pt x="132" y="104"/>
                    <a:pt x="132" y="104"/>
                    <a:pt x="132" y="104"/>
                  </a:cubicBezTo>
                  <a:cubicBezTo>
                    <a:pt x="118" y="94"/>
                    <a:pt x="118" y="94"/>
                    <a:pt x="118" y="94"/>
                  </a:cubicBezTo>
                  <a:cubicBezTo>
                    <a:pt x="122" y="86"/>
                    <a:pt x="124" y="78"/>
                    <a:pt x="124" y="70"/>
                  </a:cubicBezTo>
                  <a:lnTo>
                    <a:pt x="141" y="67"/>
                  </a:lnTo>
                  <a:close/>
                  <a:moveTo>
                    <a:pt x="73" y="86"/>
                  </a:moveTo>
                  <a:cubicBezTo>
                    <a:pt x="65" y="88"/>
                    <a:pt x="56" y="82"/>
                    <a:pt x="55" y="73"/>
                  </a:cubicBezTo>
                  <a:cubicBezTo>
                    <a:pt x="53" y="64"/>
                    <a:pt x="59" y="56"/>
                    <a:pt x="68" y="55"/>
                  </a:cubicBezTo>
                  <a:cubicBezTo>
                    <a:pt x="77" y="53"/>
                    <a:pt x="85" y="59"/>
                    <a:pt x="86" y="68"/>
                  </a:cubicBezTo>
                  <a:cubicBezTo>
                    <a:pt x="88" y="76"/>
                    <a:pt x="82" y="84"/>
                    <a:pt x="73" y="86"/>
                  </a:cubicBezTo>
                  <a:close/>
                </a:path>
              </a:pathLst>
            </a:custGeom>
            <a:solidFill>
              <a:srgbClr val="D1D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75" name="ïṣḷïḍe"/>
            <p:cNvSpPr/>
            <p:nvPr>
              <p:custDataLst>
                <p:tags r:id="rId94"/>
              </p:custDataLst>
            </p:nvPr>
          </p:nvSpPr>
          <p:spPr bwMode="auto">
            <a:xfrm>
              <a:off x="5006975" y="1243013"/>
              <a:ext cx="512763" cy="512763"/>
            </a:xfrm>
            <a:custGeom>
              <a:avLst/>
              <a:gdLst>
                <a:gd name="T0" fmla="*/ 173 w 173"/>
                <a:gd name="T1" fmla="*/ 98 h 174"/>
                <a:gd name="T2" fmla="*/ 173 w 173"/>
                <a:gd name="T3" fmla="*/ 77 h 174"/>
                <a:gd name="T4" fmla="*/ 152 w 173"/>
                <a:gd name="T5" fmla="*/ 77 h 174"/>
                <a:gd name="T6" fmla="*/ 141 w 173"/>
                <a:gd name="T7" fmla="*/ 49 h 174"/>
                <a:gd name="T8" fmla="*/ 156 w 173"/>
                <a:gd name="T9" fmla="*/ 33 h 174"/>
                <a:gd name="T10" fmla="*/ 141 w 173"/>
                <a:gd name="T11" fmla="*/ 18 h 174"/>
                <a:gd name="T12" fmla="*/ 126 w 173"/>
                <a:gd name="T13" fmla="*/ 33 h 174"/>
                <a:gd name="T14" fmla="*/ 98 w 173"/>
                <a:gd name="T15" fmla="*/ 22 h 174"/>
                <a:gd name="T16" fmla="*/ 98 w 173"/>
                <a:gd name="T17" fmla="*/ 0 h 174"/>
                <a:gd name="T18" fmla="*/ 76 w 173"/>
                <a:gd name="T19" fmla="*/ 0 h 174"/>
                <a:gd name="T20" fmla="*/ 76 w 173"/>
                <a:gd name="T21" fmla="*/ 22 h 174"/>
                <a:gd name="T22" fmla="*/ 49 w 173"/>
                <a:gd name="T23" fmla="*/ 33 h 174"/>
                <a:gd name="T24" fmla="*/ 33 w 173"/>
                <a:gd name="T25" fmla="*/ 18 h 174"/>
                <a:gd name="T26" fmla="*/ 18 w 173"/>
                <a:gd name="T27" fmla="*/ 33 h 174"/>
                <a:gd name="T28" fmla="*/ 33 w 173"/>
                <a:gd name="T29" fmla="*/ 48 h 174"/>
                <a:gd name="T30" fmla="*/ 22 w 173"/>
                <a:gd name="T31" fmla="*/ 76 h 174"/>
                <a:gd name="T32" fmla="*/ 0 w 173"/>
                <a:gd name="T33" fmla="*/ 76 h 174"/>
                <a:gd name="T34" fmla="*/ 0 w 173"/>
                <a:gd name="T35" fmla="*/ 97 h 174"/>
                <a:gd name="T36" fmla="*/ 22 w 173"/>
                <a:gd name="T37" fmla="*/ 97 h 174"/>
                <a:gd name="T38" fmla="*/ 33 w 173"/>
                <a:gd name="T39" fmla="*/ 125 h 174"/>
                <a:gd name="T40" fmla="*/ 18 w 173"/>
                <a:gd name="T41" fmla="*/ 140 h 174"/>
                <a:gd name="T42" fmla="*/ 33 w 173"/>
                <a:gd name="T43" fmla="*/ 155 h 174"/>
                <a:gd name="T44" fmla="*/ 48 w 173"/>
                <a:gd name="T45" fmla="*/ 140 h 174"/>
                <a:gd name="T46" fmla="*/ 76 w 173"/>
                <a:gd name="T47" fmla="*/ 152 h 174"/>
                <a:gd name="T48" fmla="*/ 76 w 173"/>
                <a:gd name="T49" fmla="*/ 174 h 174"/>
                <a:gd name="T50" fmla="*/ 97 w 173"/>
                <a:gd name="T51" fmla="*/ 174 h 174"/>
                <a:gd name="T52" fmla="*/ 97 w 173"/>
                <a:gd name="T53" fmla="*/ 152 h 174"/>
                <a:gd name="T54" fmla="*/ 125 w 173"/>
                <a:gd name="T55" fmla="*/ 141 h 174"/>
                <a:gd name="T56" fmla="*/ 140 w 173"/>
                <a:gd name="T57" fmla="*/ 156 h 174"/>
                <a:gd name="T58" fmla="*/ 155 w 173"/>
                <a:gd name="T59" fmla="*/ 141 h 174"/>
                <a:gd name="T60" fmla="*/ 140 w 173"/>
                <a:gd name="T61" fmla="*/ 126 h 174"/>
                <a:gd name="T62" fmla="*/ 152 w 173"/>
                <a:gd name="T63" fmla="*/ 98 h 174"/>
                <a:gd name="T64" fmla="*/ 173 w 173"/>
                <a:gd name="T65" fmla="*/ 98 h 174"/>
                <a:gd name="T66" fmla="*/ 87 w 173"/>
                <a:gd name="T67" fmla="*/ 107 h 174"/>
                <a:gd name="T68" fmla="*/ 67 w 173"/>
                <a:gd name="T69" fmla="*/ 87 h 174"/>
                <a:gd name="T70" fmla="*/ 87 w 173"/>
                <a:gd name="T71" fmla="*/ 67 h 174"/>
                <a:gd name="T72" fmla="*/ 107 w 173"/>
                <a:gd name="T73" fmla="*/ 87 h 174"/>
                <a:gd name="T74" fmla="*/ 87 w 173"/>
                <a:gd name="T75" fmla="*/ 10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3" h="174">
                  <a:moveTo>
                    <a:pt x="173" y="98"/>
                  </a:moveTo>
                  <a:cubicBezTo>
                    <a:pt x="173" y="77"/>
                    <a:pt x="173" y="77"/>
                    <a:pt x="173" y="77"/>
                  </a:cubicBezTo>
                  <a:cubicBezTo>
                    <a:pt x="152" y="77"/>
                    <a:pt x="152" y="77"/>
                    <a:pt x="152" y="77"/>
                  </a:cubicBezTo>
                  <a:cubicBezTo>
                    <a:pt x="150" y="66"/>
                    <a:pt x="146" y="57"/>
                    <a:pt x="141" y="49"/>
                  </a:cubicBezTo>
                  <a:cubicBezTo>
                    <a:pt x="156" y="33"/>
                    <a:pt x="156" y="33"/>
                    <a:pt x="156" y="33"/>
                  </a:cubicBezTo>
                  <a:cubicBezTo>
                    <a:pt x="141" y="18"/>
                    <a:pt x="141" y="18"/>
                    <a:pt x="141" y="18"/>
                  </a:cubicBezTo>
                  <a:cubicBezTo>
                    <a:pt x="126" y="33"/>
                    <a:pt x="126" y="33"/>
                    <a:pt x="126" y="33"/>
                  </a:cubicBezTo>
                  <a:cubicBezTo>
                    <a:pt x="118" y="28"/>
                    <a:pt x="108" y="24"/>
                    <a:pt x="98" y="22"/>
                  </a:cubicBezTo>
                  <a:cubicBezTo>
                    <a:pt x="98" y="0"/>
                    <a:pt x="98" y="0"/>
                    <a:pt x="98" y="0"/>
                  </a:cubicBezTo>
                  <a:cubicBezTo>
                    <a:pt x="76" y="0"/>
                    <a:pt x="76" y="0"/>
                    <a:pt x="76" y="0"/>
                  </a:cubicBezTo>
                  <a:cubicBezTo>
                    <a:pt x="76" y="22"/>
                    <a:pt x="76" y="22"/>
                    <a:pt x="76" y="22"/>
                  </a:cubicBezTo>
                  <a:cubicBezTo>
                    <a:pt x="66" y="23"/>
                    <a:pt x="57" y="27"/>
                    <a:pt x="49" y="33"/>
                  </a:cubicBezTo>
                  <a:cubicBezTo>
                    <a:pt x="33" y="18"/>
                    <a:pt x="33" y="18"/>
                    <a:pt x="33" y="18"/>
                  </a:cubicBezTo>
                  <a:cubicBezTo>
                    <a:pt x="18" y="33"/>
                    <a:pt x="18" y="33"/>
                    <a:pt x="18" y="33"/>
                  </a:cubicBezTo>
                  <a:cubicBezTo>
                    <a:pt x="33" y="48"/>
                    <a:pt x="33" y="48"/>
                    <a:pt x="33" y="48"/>
                  </a:cubicBezTo>
                  <a:cubicBezTo>
                    <a:pt x="28" y="56"/>
                    <a:pt x="24" y="66"/>
                    <a:pt x="22" y="76"/>
                  </a:cubicBezTo>
                  <a:cubicBezTo>
                    <a:pt x="0" y="76"/>
                    <a:pt x="0" y="76"/>
                    <a:pt x="0" y="76"/>
                  </a:cubicBezTo>
                  <a:cubicBezTo>
                    <a:pt x="0" y="97"/>
                    <a:pt x="0" y="97"/>
                    <a:pt x="0" y="97"/>
                  </a:cubicBezTo>
                  <a:cubicBezTo>
                    <a:pt x="22" y="97"/>
                    <a:pt x="22" y="97"/>
                    <a:pt x="22" y="97"/>
                  </a:cubicBezTo>
                  <a:cubicBezTo>
                    <a:pt x="23" y="107"/>
                    <a:pt x="27" y="117"/>
                    <a:pt x="33" y="125"/>
                  </a:cubicBezTo>
                  <a:cubicBezTo>
                    <a:pt x="18" y="140"/>
                    <a:pt x="18" y="140"/>
                    <a:pt x="18" y="140"/>
                  </a:cubicBezTo>
                  <a:cubicBezTo>
                    <a:pt x="33" y="155"/>
                    <a:pt x="33" y="155"/>
                    <a:pt x="33" y="155"/>
                  </a:cubicBezTo>
                  <a:cubicBezTo>
                    <a:pt x="48" y="140"/>
                    <a:pt x="48" y="140"/>
                    <a:pt x="48" y="140"/>
                  </a:cubicBezTo>
                  <a:cubicBezTo>
                    <a:pt x="56" y="146"/>
                    <a:pt x="66" y="150"/>
                    <a:pt x="76" y="152"/>
                  </a:cubicBezTo>
                  <a:cubicBezTo>
                    <a:pt x="76" y="174"/>
                    <a:pt x="76" y="174"/>
                    <a:pt x="76" y="174"/>
                  </a:cubicBezTo>
                  <a:cubicBezTo>
                    <a:pt x="97" y="174"/>
                    <a:pt x="97" y="174"/>
                    <a:pt x="97" y="174"/>
                  </a:cubicBezTo>
                  <a:cubicBezTo>
                    <a:pt x="97" y="152"/>
                    <a:pt x="97" y="152"/>
                    <a:pt x="97" y="152"/>
                  </a:cubicBezTo>
                  <a:cubicBezTo>
                    <a:pt x="107" y="150"/>
                    <a:pt x="117" y="146"/>
                    <a:pt x="125" y="141"/>
                  </a:cubicBezTo>
                  <a:cubicBezTo>
                    <a:pt x="140" y="156"/>
                    <a:pt x="140" y="156"/>
                    <a:pt x="140" y="156"/>
                  </a:cubicBezTo>
                  <a:cubicBezTo>
                    <a:pt x="155" y="141"/>
                    <a:pt x="155" y="141"/>
                    <a:pt x="155" y="141"/>
                  </a:cubicBezTo>
                  <a:cubicBezTo>
                    <a:pt x="140" y="126"/>
                    <a:pt x="140" y="126"/>
                    <a:pt x="140" y="126"/>
                  </a:cubicBezTo>
                  <a:cubicBezTo>
                    <a:pt x="146" y="118"/>
                    <a:pt x="150" y="108"/>
                    <a:pt x="152" y="98"/>
                  </a:cubicBezTo>
                  <a:lnTo>
                    <a:pt x="173" y="98"/>
                  </a:lnTo>
                  <a:close/>
                  <a:moveTo>
                    <a:pt x="87" y="107"/>
                  </a:moveTo>
                  <a:cubicBezTo>
                    <a:pt x="76" y="107"/>
                    <a:pt x="67" y="98"/>
                    <a:pt x="67" y="87"/>
                  </a:cubicBezTo>
                  <a:cubicBezTo>
                    <a:pt x="67" y="76"/>
                    <a:pt x="76" y="67"/>
                    <a:pt x="87" y="67"/>
                  </a:cubicBezTo>
                  <a:cubicBezTo>
                    <a:pt x="98" y="67"/>
                    <a:pt x="107" y="76"/>
                    <a:pt x="107" y="87"/>
                  </a:cubicBezTo>
                  <a:cubicBezTo>
                    <a:pt x="107" y="98"/>
                    <a:pt x="98" y="107"/>
                    <a:pt x="87" y="107"/>
                  </a:cubicBezTo>
                  <a:close/>
                </a:path>
              </a:pathLst>
            </a:custGeom>
            <a:solidFill>
              <a:srgbClr val="E3E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grpSp>
      <p:sp>
        <p:nvSpPr>
          <p:cNvPr id="1076" name="平行四边形 1075"/>
          <p:cNvSpPr/>
          <p:nvPr>
            <p:custDataLst>
              <p:tags r:id="rId4"/>
            </p:custDataLst>
          </p:nvPr>
        </p:nvSpPr>
        <p:spPr>
          <a:xfrm flipH="1">
            <a:off x="5447265" y="0"/>
            <a:ext cx="6776773" cy="6858000"/>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schemeClr>
              </a:gs>
              <a:gs pos="100000">
                <a:schemeClr val="accent6">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4" name="直角三角形 3"/>
          <p:cNvSpPr/>
          <p:nvPr>
            <p:custDataLst>
              <p:tags r:id="rId5"/>
            </p:custDataLst>
          </p:nvPr>
        </p:nvSpPr>
        <p:spPr>
          <a:xfrm flipH="1" flipV="1">
            <a:off x="8684696" y="-3"/>
            <a:ext cx="3507304" cy="6035887"/>
          </a:xfrm>
          <a:prstGeom prst="rtTriangle">
            <a:avLst/>
          </a:prstGeom>
          <a:gradFill>
            <a:gsLst>
              <a:gs pos="100000">
                <a:schemeClr val="accent1">
                  <a:lumMod val="40000"/>
                  <a:lumOff val="60000"/>
                </a:schemeClr>
              </a:gs>
              <a:gs pos="0">
                <a:schemeClr val="accent6">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9801" name="副标题 2"/>
          <p:cNvSpPr>
            <a:spLocks noGrp="1"/>
          </p:cNvSpPr>
          <p:nvPr>
            <p:ph type="subTitle" idx="1" hasCustomPrompt="1"/>
            <p:custDataLst>
              <p:tags r:id="rId6"/>
            </p:custDataLst>
          </p:nvPr>
        </p:nvSpPr>
        <p:spPr>
          <a:xfrm>
            <a:off x="6648457" y="3881401"/>
            <a:ext cx="4872031" cy="573582"/>
          </a:xfrm>
        </p:spPr>
        <p:txBody>
          <a:bodyPr lIns="90000" tIns="46800" rIns="90000" bIns="46800" anchor="t">
            <a:normAutofit/>
          </a:bodyPr>
          <a:lstStyle>
            <a:lvl1pPr marL="0" indent="0" algn="l">
              <a:buNone/>
              <a:defRPr sz="2400" baseline="0">
                <a:solidFill>
                  <a:schemeClr val="bg1"/>
                </a:solidFill>
                <a:latin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9802" name="标题 1"/>
          <p:cNvSpPr>
            <a:spLocks noGrp="1"/>
          </p:cNvSpPr>
          <p:nvPr>
            <p:ph type="ctrTitle" hasCustomPrompt="1"/>
            <p:custDataLst>
              <p:tags r:id="rId7"/>
            </p:custDataLst>
          </p:nvPr>
        </p:nvSpPr>
        <p:spPr>
          <a:xfrm>
            <a:off x="6648457" y="1130300"/>
            <a:ext cx="4871982" cy="2632358"/>
          </a:xfrm>
        </p:spPr>
        <p:txBody>
          <a:bodyPr lIns="90000" tIns="46800" rIns="90000" bIns="46800" anchor="b">
            <a:normAutofit/>
          </a:bodyPr>
          <a:lstStyle>
            <a:lvl1pPr algn="l">
              <a:defRPr sz="7200" baseline="0">
                <a:solidFill>
                  <a:schemeClr val="bg1"/>
                </a:solidFill>
                <a:latin typeface="微软雅黑" panose="020B0503020204020204" pitchFamily="34" charset="-122"/>
                <a:ea typeface="汉仪旗黑-85S" panose="00020600040101010101" pitchFamily="18" charset="-122"/>
              </a:defRPr>
            </a:lvl1pPr>
          </a:lstStyle>
          <a:p>
            <a:r>
              <a:rPr lang="zh-CN" altLang="en-US" dirty="0"/>
              <a:t>单击此处编辑标题 </a:t>
            </a:r>
          </a:p>
        </p:txBody>
      </p:sp>
      <p:sp>
        <p:nvSpPr>
          <p:cNvPr id="13" name="文本占位符 13"/>
          <p:cNvSpPr>
            <a:spLocks noGrp="1"/>
          </p:cNvSpPr>
          <p:nvPr>
            <p:ph type="body" sz="quarter" idx="11" hasCustomPrompt="1"/>
            <p:custDataLst>
              <p:tags r:id="rId8"/>
            </p:custDataLst>
          </p:nvPr>
        </p:nvSpPr>
        <p:spPr>
          <a:xfrm>
            <a:off x="9171309" y="5537148"/>
            <a:ext cx="2431641" cy="432000"/>
          </a:xfrm>
        </p:spPr>
        <p:txBody>
          <a:bodyPr vert="horz" lIns="90000" tIns="46800" rIns="90000" bIns="46800" anchor="ctr">
            <a:normAutofit/>
          </a:bodyPr>
          <a:lstStyle>
            <a:lvl1pPr marL="0" indent="0" algn="l">
              <a:buNone/>
              <a:defRPr sz="1800" b="0" baseline="0">
                <a:solidFill>
                  <a:schemeClr val="bg1"/>
                </a:solidFill>
                <a:latin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12" name="文本占位符 13"/>
          <p:cNvSpPr>
            <a:spLocks noGrp="1"/>
          </p:cNvSpPr>
          <p:nvPr>
            <p:ph type="body" sz="quarter" idx="10" hasCustomPrompt="1"/>
            <p:custDataLst>
              <p:tags r:id="rId9"/>
            </p:custDataLst>
          </p:nvPr>
        </p:nvSpPr>
        <p:spPr>
          <a:xfrm>
            <a:off x="9078268" y="4912699"/>
            <a:ext cx="2441249" cy="579784"/>
          </a:xfrm>
          <a:prstGeom prst="roundRect">
            <a:avLst>
              <a:gd name="adj" fmla="val 50000"/>
            </a:avLst>
          </a:prstGeom>
          <a:solidFill>
            <a:schemeClr val="bg1"/>
          </a:solidFill>
          <a:ln>
            <a:noFill/>
          </a:ln>
        </p:spPr>
        <p:txBody>
          <a:bodyPr vert="horz" lIns="90000" tIns="46800" rIns="90000" bIns="46800" anchor="ctr">
            <a:normAutofit/>
          </a:bodyPr>
          <a:lstStyle>
            <a:lvl1pPr marL="0" indent="0" algn="l">
              <a:buNone/>
              <a:defRPr sz="1800" b="0" baseline="0">
                <a:solidFill>
                  <a:schemeClr val="accent2"/>
                </a:solidFill>
                <a:latin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2" name="日期占位符 1"/>
          <p:cNvSpPr>
            <a:spLocks noGrp="1"/>
          </p:cNvSpPr>
          <p:nvPr>
            <p:ph type="dt" sz="half" idx="12"/>
            <p:custDataLst>
              <p:tags r:id="rId10"/>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5" name="页脚占位符 4"/>
          <p:cNvSpPr>
            <a:spLocks noGrp="1"/>
          </p:cNvSpPr>
          <p:nvPr>
            <p:ph type="ftr" sz="quarter" idx="13"/>
            <p:custDataLst>
              <p:tags r:id="rId11"/>
            </p:custDataLst>
          </p:nvPr>
        </p:nvSpPr>
        <p:spPr/>
        <p:txBody>
          <a:bodyPr/>
          <a:lstStyle>
            <a:lvl1pPr>
              <a:defRPr baseline="0">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14"/>
            <p:custDataLst>
              <p:tags r:id="rId12"/>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5" name="页脚占位符 4"/>
          <p:cNvSpPr>
            <a:spLocks noGrp="1"/>
          </p:cNvSpPr>
          <p:nvPr>
            <p:ph type="ftr" sz="quarter" idx="11"/>
            <p:custDataLst>
              <p:tags r:id="rId4"/>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94" name="矩形 93"/>
          <p:cNvSpPr/>
          <p:nvPr>
            <p:custDataLst>
              <p:tags r:id="rId6"/>
            </p:custDataLst>
          </p:nvPr>
        </p:nvSpPr>
        <p:spPr>
          <a:xfrm>
            <a:off x="669881" y="897737"/>
            <a:ext cx="10852238" cy="45719"/>
          </a:xfrm>
          <a:prstGeom prst="rect">
            <a:avLst/>
          </a:prstGeom>
          <a:gradFill>
            <a:gsLst>
              <a:gs pos="96000">
                <a:schemeClr val="accent1"/>
              </a:gs>
              <a:gs pos="67000">
                <a:schemeClr val="accent1">
                  <a:lumMod val="75000"/>
                </a:schemeClr>
              </a:gs>
              <a:gs pos="39000">
                <a:schemeClr val="accent1">
                  <a:lumMod val="90000"/>
                </a:schemeClr>
              </a:gs>
              <a:gs pos="3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n>
                <a:noFill/>
              </a:ln>
              <a:solidFill>
                <a:schemeClr val="lt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userDrawn="1">
  <p:cSld name="节标题">
    <p:bg>
      <p:bgPr>
        <a:solidFill>
          <a:schemeClr val="bg2"/>
        </a:solidFill>
        <a:effectLst/>
      </p:bgPr>
    </p:bg>
    <p:spTree>
      <p:nvGrpSpPr>
        <p:cNvPr id="1" name=""/>
        <p:cNvGrpSpPr/>
        <p:nvPr/>
      </p:nvGrpSpPr>
      <p:grpSpPr>
        <a:xfrm>
          <a:off x="0" y="0"/>
          <a:ext cx="0" cy="0"/>
          <a:chOff x="0" y="0"/>
          <a:chExt cx="0" cy="0"/>
        </a:xfrm>
      </p:grpSpPr>
      <p:sp>
        <p:nvSpPr>
          <p:cNvPr id="5" name="平行四边形 1075"/>
          <p:cNvSpPr/>
          <p:nvPr>
            <p:custDataLst>
              <p:tags r:id="rId1"/>
            </p:custDataLst>
          </p:nvPr>
        </p:nvSpPr>
        <p:spPr>
          <a:xfrm>
            <a:off x="-32125"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schemeClr>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4" name="平行四边形 3"/>
          <p:cNvSpPr/>
          <p:nvPr>
            <p:custDataLst>
              <p:tags r:id="rId2"/>
            </p:custDataLst>
          </p:nvPr>
        </p:nvSpPr>
        <p:spPr>
          <a:xfrm>
            <a:off x="1441118" y="-10034"/>
            <a:ext cx="6153237" cy="6858000"/>
          </a:xfrm>
          <a:prstGeom prst="parallelogram">
            <a:avLst>
              <a:gd name="adj" fmla="val 65069"/>
            </a:avLst>
          </a:prstGeom>
          <a:gradFill>
            <a:gsLst>
              <a:gs pos="0">
                <a:schemeClr val="accent6">
                  <a:lumMod val="40000"/>
                  <a:lumOff val="60000"/>
                </a:schemeClr>
              </a:gs>
              <a:gs pos="100000">
                <a:schemeClr val="accent1">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6" name="直角三角形 5"/>
          <p:cNvSpPr/>
          <p:nvPr>
            <p:custDataLst>
              <p:tags r:id="rId3"/>
            </p:custDataLst>
          </p:nvPr>
        </p:nvSpPr>
        <p:spPr>
          <a:xfrm flipV="1">
            <a:off x="0" y="-10034"/>
            <a:ext cx="3507304" cy="6035887"/>
          </a:xfrm>
          <a:prstGeom prst="rtTriangle">
            <a:avLst/>
          </a:prstGeom>
          <a:gradFill>
            <a:gsLst>
              <a:gs pos="100000">
                <a:schemeClr val="accent1">
                  <a:lumMod val="40000"/>
                  <a:lumOff val="60000"/>
                </a:schemeClr>
              </a:gs>
              <a:gs pos="0">
                <a:schemeClr val="accent6">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20" name="标题 1"/>
          <p:cNvSpPr>
            <a:spLocks noGrp="1"/>
          </p:cNvSpPr>
          <p:nvPr>
            <p:ph type="title" hasCustomPrompt="1"/>
            <p:custDataLst>
              <p:tags r:id="rId4"/>
            </p:custDataLst>
          </p:nvPr>
        </p:nvSpPr>
        <p:spPr>
          <a:xfrm>
            <a:off x="6669480" y="2679700"/>
            <a:ext cx="4851008" cy="853566"/>
          </a:xfrm>
        </p:spPr>
        <p:txBody>
          <a:bodyPr anchor="b">
            <a:normAutofit/>
          </a:bodyPr>
          <a:lstStyle>
            <a:lvl1pPr algn="l">
              <a:lnSpc>
                <a:spcPct val="120000"/>
              </a:lnSpc>
              <a:defRPr sz="4000" b="1" baseline="0">
                <a:solidFill>
                  <a:schemeClr val="tx1">
                    <a:lumMod val="85000"/>
                    <a:lumOff val="15000"/>
                  </a:schemeClr>
                </a:solidFill>
                <a:latin typeface="微软雅黑" panose="020B0503020204020204" pitchFamily="34" charset="-122"/>
                <a:ea typeface="汉仪旗黑-85S" panose="00020600040101010101" pitchFamily="18" charset="-122"/>
              </a:defRPr>
            </a:lvl1pPr>
          </a:lstStyle>
          <a:p>
            <a:r>
              <a:rPr lang="zh-CN" altLang="en-US" dirty="0"/>
              <a:t>单击此处编辑标题 </a:t>
            </a:r>
          </a:p>
        </p:txBody>
      </p:sp>
      <p:sp>
        <p:nvSpPr>
          <p:cNvPr id="21" name="文本占位符 2"/>
          <p:cNvSpPr>
            <a:spLocks noGrp="1"/>
          </p:cNvSpPr>
          <p:nvPr>
            <p:ph type="body" idx="1" hasCustomPrompt="1"/>
            <p:custDataLst>
              <p:tags r:id="rId5"/>
            </p:custDataLst>
          </p:nvPr>
        </p:nvSpPr>
        <p:spPr>
          <a:xfrm>
            <a:off x="6669480" y="3622166"/>
            <a:ext cx="4851008" cy="1015623"/>
          </a:xfrm>
        </p:spPr>
        <p:txBody>
          <a:bodyPr anchor="t">
            <a:normAutofit/>
          </a:bodyPr>
          <a:lstStyle>
            <a:lvl1pPr marL="0" indent="0" algn="l">
              <a:lnSpc>
                <a:spcPct val="120000"/>
              </a:lnSpc>
              <a:buNone/>
              <a:defRPr sz="2000" baseline="0">
                <a:solidFill>
                  <a:schemeClr val="tx1">
                    <a:lumMod val="85000"/>
                    <a:lumOff val="15000"/>
                  </a:schemeClr>
                </a:solidFill>
                <a:latin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单击此处编辑副标题</a:t>
            </a:r>
            <a:endParaRPr lang="en-US" dirty="0"/>
          </a:p>
        </p:txBody>
      </p:sp>
      <p:sp>
        <p:nvSpPr>
          <p:cNvPr id="2" name="椭圆 1"/>
          <p:cNvSpPr/>
          <p:nvPr>
            <p:custDataLst>
              <p:tags r:id="rId6"/>
            </p:custDataLst>
          </p:nvPr>
        </p:nvSpPr>
        <p:spPr>
          <a:xfrm>
            <a:off x="3381376" y="1903539"/>
            <a:ext cx="2978726" cy="29787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3" name="日期占位符 2"/>
          <p:cNvSpPr>
            <a:spLocks noGrp="1"/>
          </p:cNvSpPr>
          <p:nvPr>
            <p:ph type="dt" sz="half" idx="10"/>
            <p:custDataLst>
              <p:tags r:id="rId7"/>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7" name="页脚占位符 6"/>
          <p:cNvSpPr>
            <a:spLocks noGrp="1"/>
          </p:cNvSpPr>
          <p:nvPr>
            <p:ph type="ftr" sz="quarter" idx="11"/>
            <p:custDataLst>
              <p:tags r:id="rId8"/>
            </p:custDataLst>
          </p:nvPr>
        </p:nvSpPr>
        <p:spPr/>
        <p:txBody>
          <a:bodyPr/>
          <a:lstStyle>
            <a:lvl1pPr>
              <a:defRPr baseline="0">
                <a:latin typeface="微软雅黑" panose="020B0503020204020204" pitchFamily="34" charset="-122"/>
              </a:defRPr>
            </a:lvl1pPr>
          </a:lstStyle>
          <a:p>
            <a:endParaRPr lang="zh-CN" altLang="en-US" dirty="0"/>
          </a:p>
        </p:txBody>
      </p:sp>
      <p:sp>
        <p:nvSpPr>
          <p:cNvPr id="8" name="灯片编号占位符 7"/>
          <p:cNvSpPr>
            <a:spLocks noGrp="1"/>
          </p:cNvSpPr>
          <p:nvPr>
            <p:ph type="sldNum" sz="quarter" idx="12"/>
            <p:custDataLst>
              <p:tags r:id="rId9"/>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sp>
        <p:nvSpPr>
          <p:cNvPr id="3" name="Picture Placeholder 6"/>
          <p:cNvSpPr>
            <a:spLocks noGrp="1"/>
          </p:cNvSpPr>
          <p:nvPr>
            <p:ph type="pic" sz="quarter" idx="10"/>
          </p:nvPr>
        </p:nvSpPr>
        <p:spPr>
          <a:xfrm>
            <a:off x="0" y="1"/>
            <a:ext cx="5943600" cy="6858000"/>
          </a:xfrm>
          <a:prstGeom prst="rect">
            <a:avLst/>
          </a:prstGeom>
        </p:spPr>
        <p:txBody>
          <a:bodyPr/>
          <a:lstStyle>
            <a:lvl1pPr marL="0" indent="0" algn="ctr">
              <a:buNone/>
              <a:defRPr sz="2000">
                <a:solidFill>
                  <a:schemeClr val="tx1">
                    <a:lumMod val="50000"/>
                    <a:lumOff val="50000"/>
                  </a:schemeClr>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75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02" name="组合 101"/>
          <p:cNvGrpSpPr/>
          <p:nvPr userDrawn="1">
            <p:custDataLst>
              <p:tags r:id="rId1"/>
            </p:custDataLst>
          </p:nvPr>
        </p:nvGrpSpPr>
        <p:grpSpPr>
          <a:xfrm>
            <a:off x="0" y="-10034"/>
            <a:ext cx="12041663" cy="6872514"/>
            <a:chOff x="0" y="-10034"/>
            <a:chExt cx="12041663" cy="6872514"/>
          </a:xfrm>
        </p:grpSpPr>
        <p:sp>
          <p:nvSpPr>
            <p:cNvPr id="94" name="平行四边形 1075"/>
            <p:cNvSpPr/>
            <p:nvPr userDrawn="1">
              <p:custDataLst>
                <p:tags r:id="rId8"/>
              </p:custDataLst>
            </p:nvPr>
          </p:nvSpPr>
          <p:spPr>
            <a:xfrm>
              <a:off x="0"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alpha val="20000"/>
                  </a:schemeClr>
                </a:gs>
                <a:gs pos="100000">
                  <a:schemeClr val="accent6">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95" name="平行四边形 94"/>
            <p:cNvSpPr/>
            <p:nvPr userDrawn="1">
              <p:custDataLst>
                <p:tags r:id="rId9"/>
              </p:custDataLst>
            </p:nvPr>
          </p:nvSpPr>
          <p:spPr>
            <a:xfrm>
              <a:off x="2776488" y="-10034"/>
              <a:ext cx="6153237" cy="6858000"/>
            </a:xfrm>
            <a:prstGeom prst="parallelogram">
              <a:avLst>
                <a:gd name="adj" fmla="val 65069"/>
              </a:avLst>
            </a:prstGeom>
            <a:gradFill>
              <a:gsLst>
                <a:gs pos="0">
                  <a:schemeClr val="accent6">
                    <a:lumMod val="40000"/>
                    <a:lumOff val="60000"/>
                    <a:alpha val="20000"/>
                  </a:schemeClr>
                </a:gs>
                <a:gs pos="100000">
                  <a:schemeClr val="accent1">
                    <a:lumMod val="40000"/>
                    <a:lumOff val="60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pic>
          <p:nvPicPr>
            <p:cNvPr id="101" name="图片 100"/>
            <p:cNvPicPr>
              <a:picLocks noChangeAspect="1"/>
            </p:cNvPicPr>
            <p:nvPr userDrawn="1">
              <p:custDataLst>
                <p:tags r:id="rId10"/>
              </p:custDataLst>
            </p:nvPr>
          </p:nvPicPr>
          <p:blipFill>
            <a:blip r:embed="rId12">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grpSp>
      <p:sp>
        <p:nvSpPr>
          <p:cNvPr id="2" name="标题 1"/>
          <p:cNvSpPr>
            <a:spLocks noGrp="1"/>
          </p:cNvSpPr>
          <p:nvPr userDrawn="1">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userDrawn="1">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userDrawn="1">
            <p:ph sz="half" idx="2"/>
            <p:custDataLst>
              <p:tags r:id="rId4"/>
            </p:custDataLst>
          </p:nvPr>
        </p:nvSpPr>
        <p:spPr>
          <a:xfrm>
            <a:off x="6238877" y="952508"/>
            <a:ext cx="5283242" cy="5388907"/>
          </a:xfrm>
        </p:spPr>
        <p:txBody>
          <a:bodyPr>
            <a:normAutofit/>
          </a:bodyPr>
          <a:lstStyle>
            <a:lvl1pPr>
              <a:defRPr sz="1600" baseline="0">
                <a:solidFill>
                  <a:schemeClr val="tx1">
                    <a:lumMod val="85000"/>
                    <a:lumOff val="15000"/>
                  </a:schemeClr>
                </a:solidFill>
                <a:latin typeface="微软雅黑" panose="020B0503020204020204" pitchFamily="34" charset="-122"/>
                <a:ea typeface="微软雅黑" panose="020B0503020204020204" pitchFamily="34" charset="-122"/>
              </a:defRPr>
            </a:lvl1pPr>
            <a:lvl2pPr>
              <a:defRPr sz="1600" baseline="0">
                <a:solidFill>
                  <a:schemeClr val="tx1">
                    <a:lumMod val="85000"/>
                    <a:lumOff val="15000"/>
                  </a:schemeClr>
                </a:solidFill>
                <a:latin typeface="微软雅黑" panose="020B0503020204020204" pitchFamily="34" charset="-122"/>
                <a:ea typeface="微软雅黑" panose="020B0503020204020204" pitchFamily="34" charset="-122"/>
              </a:defRPr>
            </a:lvl2pPr>
            <a:lvl3pPr>
              <a:defRPr sz="1600" baseline="0">
                <a:solidFill>
                  <a:schemeClr val="tx1">
                    <a:lumMod val="85000"/>
                    <a:lumOff val="15000"/>
                  </a:schemeClr>
                </a:solidFill>
                <a:latin typeface="微软雅黑" panose="020B0503020204020204" pitchFamily="34" charset="-122"/>
                <a:ea typeface="微软雅黑" panose="020B0503020204020204" pitchFamily="34" charset="-122"/>
              </a:defRPr>
            </a:lvl3pPr>
            <a:lvl4pPr>
              <a:defRPr sz="1600" baseline="0">
                <a:solidFill>
                  <a:schemeClr val="tx1">
                    <a:lumMod val="85000"/>
                    <a:lumOff val="15000"/>
                  </a:schemeClr>
                </a:solidFill>
                <a:latin typeface="微软雅黑" panose="020B0503020204020204" pitchFamily="34" charset="-122"/>
                <a:ea typeface="微软雅黑" panose="020B0503020204020204" pitchFamily="34" charset="-122"/>
              </a:defRPr>
            </a:lvl4pPr>
            <a:lvl5pPr>
              <a:defRPr sz="1600"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userDrawn="1">
            <p:ph type="dt" sz="half" idx="10"/>
            <p:custDataLst>
              <p:tags r:id="rId5"/>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6" name="页脚占位符 5"/>
          <p:cNvSpPr>
            <a:spLocks noGrp="1"/>
          </p:cNvSpPr>
          <p:nvPr userDrawn="1">
            <p:ph type="ftr" sz="quarter" idx="11"/>
            <p:custDataLst>
              <p:tags r:id="rId6"/>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userDrawn="1">
            <p:ph type="sldNum" sz="quarter" idx="12"/>
            <p:custDataLst>
              <p:tags r:id="rId7"/>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4" name="组合 103"/>
          <p:cNvGrpSpPr/>
          <p:nvPr userDrawn="1">
            <p:custDataLst>
              <p:tags r:id="rId1"/>
            </p:custDataLst>
          </p:nvPr>
        </p:nvGrpSpPr>
        <p:grpSpPr>
          <a:xfrm>
            <a:off x="0" y="-10034"/>
            <a:ext cx="12041663" cy="6872514"/>
            <a:chOff x="0" y="-10034"/>
            <a:chExt cx="12041663" cy="6872514"/>
          </a:xfrm>
        </p:grpSpPr>
        <p:sp>
          <p:nvSpPr>
            <p:cNvPr id="96" name="平行四边形 1075"/>
            <p:cNvSpPr/>
            <p:nvPr userDrawn="1">
              <p:custDataLst>
                <p:tags r:id="rId10"/>
              </p:custDataLst>
            </p:nvPr>
          </p:nvSpPr>
          <p:spPr>
            <a:xfrm>
              <a:off x="0"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alpha val="20000"/>
                  </a:schemeClr>
                </a:gs>
                <a:gs pos="100000">
                  <a:schemeClr val="accent6">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97" name="平行四边形 96"/>
            <p:cNvSpPr/>
            <p:nvPr userDrawn="1">
              <p:custDataLst>
                <p:tags r:id="rId11"/>
              </p:custDataLst>
            </p:nvPr>
          </p:nvSpPr>
          <p:spPr>
            <a:xfrm>
              <a:off x="2776488" y="-10034"/>
              <a:ext cx="6153237" cy="6858000"/>
            </a:xfrm>
            <a:prstGeom prst="parallelogram">
              <a:avLst>
                <a:gd name="adj" fmla="val 65069"/>
              </a:avLst>
            </a:prstGeom>
            <a:gradFill>
              <a:gsLst>
                <a:gs pos="0">
                  <a:schemeClr val="accent6">
                    <a:lumMod val="40000"/>
                    <a:lumOff val="60000"/>
                    <a:alpha val="20000"/>
                  </a:schemeClr>
                </a:gs>
                <a:gs pos="100000">
                  <a:schemeClr val="accent1">
                    <a:lumMod val="40000"/>
                    <a:lumOff val="60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pic>
          <p:nvPicPr>
            <p:cNvPr id="103" name="图片 102"/>
            <p:cNvPicPr>
              <a:picLocks noChangeAspect="1"/>
            </p:cNvPicPr>
            <p:nvPr userDrawn="1">
              <p:custDataLst>
                <p:tags r:id="rId12"/>
              </p:custDataLst>
            </p:nvPr>
          </p:nvPicPr>
          <p:blipFill>
            <a:blip r:embed="rId14">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grpSp>
      <p:sp>
        <p:nvSpPr>
          <p:cNvPr id="2" name="标题 1"/>
          <p:cNvSpPr>
            <a:spLocks noGrp="1"/>
          </p:cNvSpPr>
          <p:nvPr userDrawn="1">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文本占位符 2"/>
          <p:cNvSpPr>
            <a:spLocks noGrp="1"/>
          </p:cNvSpPr>
          <p:nvPr userDrawn="1">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userDrawn="1">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userDrawn="1">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userDrawn="1">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userDrawn="1">
            <p:ph type="dt" sz="half" idx="10"/>
            <p:custDataLst>
              <p:tags r:id="rId7"/>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8" name="页脚占位符 7"/>
          <p:cNvSpPr>
            <a:spLocks noGrp="1"/>
          </p:cNvSpPr>
          <p:nvPr userDrawn="1">
            <p:ph type="ftr" sz="quarter" idx="11"/>
            <p:custDataLst>
              <p:tags r:id="rId8"/>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9" name="灯片编号占位符 8"/>
          <p:cNvSpPr>
            <a:spLocks noGrp="1"/>
          </p:cNvSpPr>
          <p:nvPr userDrawn="1">
            <p:ph type="sldNum" sz="quarter" idx="12"/>
            <p:custDataLst>
              <p:tags r:id="rId9"/>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91" name="组合 90"/>
          <p:cNvGrpSpPr/>
          <p:nvPr userDrawn="1">
            <p:custDataLst>
              <p:tags r:id="rId1"/>
            </p:custDataLst>
          </p:nvPr>
        </p:nvGrpSpPr>
        <p:grpSpPr>
          <a:xfrm>
            <a:off x="0" y="0"/>
            <a:ext cx="12197396" cy="6858000"/>
            <a:chOff x="0" y="0"/>
            <a:chExt cx="12197396" cy="6858000"/>
          </a:xfrm>
        </p:grpSpPr>
        <p:sp>
          <p:nvSpPr>
            <p:cNvPr id="6" name="直角三角形 5"/>
            <p:cNvSpPr/>
            <p:nvPr userDrawn="1">
              <p:custDataLst>
                <p:tags r:id="rId6"/>
              </p:custDataLst>
            </p:nvPr>
          </p:nvSpPr>
          <p:spPr>
            <a:xfrm flipH="1">
              <a:off x="11102621" y="4554583"/>
              <a:ext cx="1094775" cy="2303417"/>
            </a:xfrm>
            <a:prstGeom prst="rtTriangle">
              <a:avLst/>
            </a:prstGeom>
            <a:gradFill>
              <a:gsLst>
                <a:gs pos="100000">
                  <a:schemeClr val="accent1">
                    <a:lumMod val="60000"/>
                    <a:lumOff val="40000"/>
                  </a:schemeClr>
                </a:gs>
                <a:gs pos="0">
                  <a:schemeClr val="accent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a typeface="微软雅黑" panose="020B0503020204020204" pitchFamily="34" charset="-122"/>
              </a:endParaRPr>
            </a:p>
          </p:txBody>
        </p:sp>
        <p:sp>
          <p:nvSpPr>
            <p:cNvPr id="90" name="直角三角形 89"/>
            <p:cNvSpPr/>
            <p:nvPr userDrawn="1">
              <p:custDataLst>
                <p:tags r:id="rId7"/>
              </p:custDataLst>
            </p:nvPr>
          </p:nvSpPr>
          <p:spPr>
            <a:xfrm rot="10800000" flipH="1">
              <a:off x="0" y="0"/>
              <a:ext cx="1094775" cy="2303417"/>
            </a:xfrm>
            <a:prstGeom prst="rtTriangle">
              <a:avLst/>
            </a:prstGeom>
            <a:gradFill>
              <a:gsLst>
                <a:gs pos="100000">
                  <a:schemeClr val="accent1">
                    <a:lumMod val="60000"/>
                    <a:lumOff val="40000"/>
                  </a:schemeClr>
                </a:gs>
                <a:gs pos="0">
                  <a:schemeClr val="accent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userDrawn="1">
            <p:ph type="dt" sz="half" idx="10"/>
            <p:custDataLst>
              <p:tags r:id="rId1"/>
            </p:custDataLst>
          </p:nvPr>
        </p:nvSpPr>
        <p:spPr/>
        <p:txBody>
          <a:bodyPr/>
          <a:lstStyle/>
          <a:p>
            <a:fld id="{760FBDFE-C587-4B4C-A407-44438C67B59E}" type="datetimeFigureOut">
              <a:rPr lang="zh-CN" altLang="en-US" smtClean="0"/>
              <a:t>2019/10/19</a:t>
            </a:fld>
            <a:endParaRPr lang="zh-CN" altLang="en-US"/>
          </a:p>
        </p:txBody>
      </p:sp>
      <p:sp>
        <p:nvSpPr>
          <p:cNvPr id="3" name="页脚占位符 2"/>
          <p:cNvSpPr>
            <a:spLocks noGrp="1"/>
          </p:cNvSpPr>
          <p:nvPr userDrawn="1">
            <p:ph type="ftr" sz="quarter" idx="11"/>
            <p:custDataLst>
              <p:tags r:id="rId2"/>
            </p:custDataLst>
          </p:nvPr>
        </p:nvSpPr>
        <p:spPr/>
        <p:txBody>
          <a:bodyPr/>
          <a:lstStyle/>
          <a:p>
            <a:endParaRPr lang="zh-CN" altLang="en-US"/>
          </a:p>
        </p:txBody>
      </p:sp>
      <p:sp>
        <p:nvSpPr>
          <p:cNvPr id="4" name="灯片编号占位符 3"/>
          <p:cNvSpPr>
            <a:spLocks noGrp="1"/>
          </p:cNvSpPr>
          <p:nvPr userDrawn="1">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02" name="组合 101"/>
          <p:cNvGrpSpPr/>
          <p:nvPr userDrawn="1">
            <p:custDataLst>
              <p:tags r:id="rId1"/>
            </p:custDataLst>
          </p:nvPr>
        </p:nvGrpSpPr>
        <p:grpSpPr>
          <a:xfrm>
            <a:off x="0" y="-10034"/>
            <a:ext cx="12041663" cy="6872514"/>
            <a:chOff x="0" y="-10034"/>
            <a:chExt cx="12041663" cy="6872514"/>
          </a:xfrm>
        </p:grpSpPr>
        <p:sp>
          <p:nvSpPr>
            <p:cNvPr id="94" name="平行四边形 1075"/>
            <p:cNvSpPr/>
            <p:nvPr userDrawn="1">
              <p:custDataLst>
                <p:tags r:id="rId8"/>
              </p:custDataLst>
            </p:nvPr>
          </p:nvSpPr>
          <p:spPr>
            <a:xfrm>
              <a:off x="0"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alpha val="20000"/>
                  </a:schemeClr>
                </a:gs>
                <a:gs pos="100000">
                  <a:schemeClr val="accent6">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95" name="平行四边形 94"/>
            <p:cNvSpPr/>
            <p:nvPr userDrawn="1">
              <p:custDataLst>
                <p:tags r:id="rId9"/>
              </p:custDataLst>
            </p:nvPr>
          </p:nvSpPr>
          <p:spPr>
            <a:xfrm>
              <a:off x="2776488" y="-10034"/>
              <a:ext cx="6153237" cy="6858000"/>
            </a:xfrm>
            <a:prstGeom prst="parallelogram">
              <a:avLst>
                <a:gd name="adj" fmla="val 65069"/>
              </a:avLst>
            </a:prstGeom>
            <a:gradFill>
              <a:gsLst>
                <a:gs pos="0">
                  <a:schemeClr val="accent6">
                    <a:lumMod val="40000"/>
                    <a:lumOff val="60000"/>
                    <a:alpha val="20000"/>
                  </a:schemeClr>
                </a:gs>
                <a:gs pos="100000">
                  <a:schemeClr val="accent1">
                    <a:lumMod val="40000"/>
                    <a:lumOff val="60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pic>
          <p:nvPicPr>
            <p:cNvPr id="101" name="图片 100"/>
            <p:cNvPicPr>
              <a:picLocks noChangeAspect="1"/>
            </p:cNvPicPr>
            <p:nvPr userDrawn="1">
              <p:custDataLst>
                <p:tags r:id="rId10"/>
              </p:custDataLst>
            </p:nvPr>
          </p:nvPicPr>
          <p:blipFill>
            <a:blip r:embed="rId12">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grpSp>
      <p:sp>
        <p:nvSpPr>
          <p:cNvPr id="2" name="标题 1"/>
          <p:cNvSpPr>
            <a:spLocks noGrp="1"/>
          </p:cNvSpPr>
          <p:nvPr userDrawn="1">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userDrawn="1">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userDrawn="1">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userDrawn="1">
            <p:ph type="dt" sz="half" idx="10"/>
            <p:custDataLst>
              <p:tags r:id="rId5"/>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9EFD9D74-47D9-4702-A33C-335B63B48DBF}" type="datetimeFigureOut">
              <a:rPr lang="zh-CN" altLang="en-US" smtClean="0"/>
              <a:t>2019/10/19</a:t>
            </a:fld>
            <a:endParaRPr lang="zh-CN" altLang="en-US" dirty="0"/>
          </a:p>
        </p:txBody>
      </p:sp>
      <p:sp>
        <p:nvSpPr>
          <p:cNvPr id="6" name="页脚占位符 5"/>
          <p:cNvSpPr>
            <a:spLocks noGrp="1"/>
          </p:cNvSpPr>
          <p:nvPr userDrawn="1">
            <p:ph type="ftr" sz="quarter" idx="11"/>
            <p:custDataLst>
              <p:tags r:id="rId6"/>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userDrawn="1">
            <p:ph type="sldNum" sz="quarter" idx="12"/>
            <p:custDataLst>
              <p:tags r:id="rId7"/>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gradFill>
          <a:gsLst>
            <a:gs pos="0">
              <a:schemeClr val="accent1"/>
            </a:gs>
            <a:gs pos="100000">
              <a:schemeClr val="accent2"/>
            </a:gs>
          </a:gsLst>
          <a:lin ang="2700000" scaled="0"/>
        </a:gradFill>
        <a:effectLst/>
      </p:bgPr>
    </p:bg>
    <p:spTree>
      <p:nvGrpSpPr>
        <p:cNvPr id="1" name=""/>
        <p:cNvGrpSpPr/>
        <p:nvPr/>
      </p:nvGrpSpPr>
      <p:grpSpPr>
        <a:xfrm>
          <a:off x="0" y="0"/>
          <a:ext cx="0" cy="0"/>
          <a:chOff x="0" y="0"/>
          <a:chExt cx="0" cy="0"/>
        </a:xfrm>
      </p:grpSpPr>
      <p:grpSp>
        <p:nvGrpSpPr>
          <p:cNvPr id="110" name="组合 109"/>
          <p:cNvGrpSpPr/>
          <p:nvPr userDrawn="1">
            <p:custDataLst>
              <p:tags r:id="rId1"/>
            </p:custDataLst>
          </p:nvPr>
        </p:nvGrpSpPr>
        <p:grpSpPr>
          <a:xfrm>
            <a:off x="286435" y="304200"/>
            <a:ext cx="11755228" cy="6553800"/>
            <a:chOff x="286435" y="304200"/>
            <a:chExt cx="11755228" cy="6553800"/>
          </a:xfrm>
        </p:grpSpPr>
        <p:sp>
          <p:nvSpPr>
            <p:cNvPr id="111" name="矩形 110"/>
            <p:cNvSpPr/>
            <p:nvPr userDrawn="1">
              <p:custDataLst>
                <p:tags r:id="rId7"/>
              </p:custDataLst>
            </p:nvPr>
          </p:nvSpPr>
          <p:spPr>
            <a:xfrm>
              <a:off x="292800" y="304200"/>
              <a:ext cx="11606400" cy="62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nvGrpSpPr>
            <p:cNvPr id="112" name="组合 111"/>
            <p:cNvGrpSpPr/>
            <p:nvPr userDrawn="1"/>
          </p:nvGrpSpPr>
          <p:grpSpPr>
            <a:xfrm>
              <a:off x="286435" y="304200"/>
              <a:ext cx="8205157" cy="6314870"/>
              <a:chOff x="0" y="-10034"/>
              <a:chExt cx="8929725" cy="6872514"/>
            </a:xfrm>
          </p:grpSpPr>
          <p:sp>
            <p:nvSpPr>
              <p:cNvPr id="114" name="平行四边形 1075"/>
              <p:cNvSpPr/>
              <p:nvPr userDrawn="1">
                <p:custDataLst>
                  <p:tags r:id="rId9"/>
                </p:custDataLst>
              </p:nvPr>
            </p:nvSpPr>
            <p:spPr>
              <a:xfrm>
                <a:off x="0"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alpha val="20000"/>
                    </a:schemeClr>
                  </a:gs>
                  <a:gs pos="100000">
                    <a:schemeClr val="accent6">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115" name="平行四边形 114"/>
              <p:cNvSpPr/>
              <p:nvPr userDrawn="1">
                <p:custDataLst>
                  <p:tags r:id="rId10"/>
                </p:custDataLst>
              </p:nvPr>
            </p:nvSpPr>
            <p:spPr>
              <a:xfrm>
                <a:off x="2776488" y="-10034"/>
                <a:ext cx="6153237" cy="6858000"/>
              </a:xfrm>
              <a:prstGeom prst="parallelogram">
                <a:avLst>
                  <a:gd name="adj" fmla="val 65069"/>
                </a:avLst>
              </a:prstGeom>
              <a:gradFill>
                <a:gsLst>
                  <a:gs pos="0">
                    <a:schemeClr val="accent6">
                      <a:lumMod val="40000"/>
                      <a:lumOff val="60000"/>
                      <a:alpha val="20000"/>
                    </a:schemeClr>
                  </a:gs>
                  <a:gs pos="100000">
                    <a:schemeClr val="accent1">
                      <a:lumMod val="40000"/>
                      <a:lumOff val="60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pic>
          <p:nvPicPr>
            <p:cNvPr id="113" name="图片 112"/>
            <p:cNvPicPr>
              <a:picLocks noChangeAspect="1"/>
            </p:cNvPicPr>
            <p:nvPr userDrawn="1">
              <p:custDataLst>
                <p:tags r:id="rId8"/>
              </p:custDataLst>
            </p:nvPr>
          </p:nvPicPr>
          <p:blipFill>
            <a:blip r:embed="rId12">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grpSp>
      <p:sp>
        <p:nvSpPr>
          <p:cNvPr id="2" name="竖排标题 1"/>
          <p:cNvSpPr>
            <a:spLocks noGrp="1"/>
          </p:cNvSpPr>
          <p:nvPr userDrawn="1">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userDrawn="1">
            <p:ph type="body" orient="vert" idx="1"/>
            <p:custDataLst>
              <p:tags r:id="rId3"/>
            </p:custDataLst>
          </p:nvPr>
        </p:nvSpPr>
        <p:spPr>
          <a:xfrm>
            <a:off x="669925" y="952500"/>
            <a:ext cx="9828101" cy="5388907"/>
          </a:xfrm>
        </p:spPr>
        <p:txBody>
          <a:bodyPr vert="eaVert"/>
          <a:lstStyle>
            <a:lvl1pPr marL="514350" indent="-285750" eaLnBrk="1" fontAlgn="auto" latinLnBrk="0" hangingPunct="1">
              <a:buFont typeface="Arial" panose="020B0604020202020204" pitchFamily="34" charset="0"/>
              <a:buChar cha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vl2pPr marL="971550" indent="-285750" eaLnBrk="1" fontAlgn="auto" latinLnBrk="0" hangingPunct="1">
              <a:buFont typeface="Arial" panose="020B0604020202020204" pitchFamily="34" charset="0"/>
              <a:buChar char="•"/>
              <a:defRPr baseline="0">
                <a:solidFill>
                  <a:schemeClr val="tx1">
                    <a:lumMod val="85000"/>
                    <a:lumOff val="15000"/>
                  </a:schemeClr>
                </a:solidFill>
                <a:latin typeface="微软雅黑" panose="020B0503020204020204" pitchFamily="34" charset="-122"/>
                <a:ea typeface="微软雅黑" panose="020B0503020204020204" pitchFamily="34" charset="-122"/>
              </a:defRPr>
            </a:lvl2pPr>
            <a:lvl3pPr marL="1428750" indent="-285750" eaLnBrk="1" fontAlgn="auto" latinLnBrk="0" hangingPunct="1">
              <a:buFont typeface="Arial" panose="020B0604020202020204" pitchFamily="34" charset="0"/>
              <a:buChar char="•"/>
              <a:defRPr baseline="0">
                <a:solidFill>
                  <a:schemeClr val="tx1">
                    <a:lumMod val="85000"/>
                    <a:lumOff val="15000"/>
                  </a:schemeClr>
                </a:solidFill>
                <a:latin typeface="微软雅黑" panose="020B0503020204020204" pitchFamily="34" charset="-122"/>
                <a:ea typeface="微软雅黑" panose="020B0503020204020204" pitchFamily="34" charset="-122"/>
              </a:defRPr>
            </a:lvl3pPr>
            <a:lvl4pPr marL="1885950" indent="-285750" eaLnBrk="1" fontAlgn="auto" latinLnBrk="0" hangingPunct="1">
              <a:buFont typeface="Arial" panose="020B0604020202020204" pitchFamily="34" charset="0"/>
              <a:buChar char="•"/>
              <a:defRPr baseline="0">
                <a:solidFill>
                  <a:schemeClr val="tx1">
                    <a:lumMod val="85000"/>
                    <a:lumOff val="15000"/>
                  </a:schemeClr>
                </a:solidFill>
                <a:latin typeface="微软雅黑" panose="020B0503020204020204" pitchFamily="34" charset="-122"/>
                <a:ea typeface="微软雅黑" panose="020B0503020204020204" pitchFamily="34" charset="-122"/>
              </a:defRPr>
            </a:lvl4pPr>
            <a:lvl5pPr marL="2343150" indent="-285750" eaLnBrk="1" fontAlgn="auto" latinLnBrk="0" hangingPunct="1">
              <a:buFont typeface="Arial" panose="020B0604020202020204" pitchFamily="34" charset="0"/>
              <a:buChar char="•"/>
              <a:defRPr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userDrawn="1">
            <p:ph type="dt" sz="half" idx="10"/>
            <p:custDataLst>
              <p:tags r:id="rId4"/>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5" name="页脚占位符 4"/>
          <p:cNvSpPr>
            <a:spLocks noGrp="1"/>
          </p:cNvSpPr>
          <p:nvPr userDrawn="1">
            <p:ph type="ftr" sz="quarter" idx="11"/>
            <p:custDataLst>
              <p:tags r:id="rId5"/>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userDrawn="1">
            <p:ph type="sldNum" sz="quarter" idx="12"/>
            <p:custDataLst>
              <p:tags r:id="rId6"/>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容">
    <p:bg>
      <p:bgPr>
        <a:gradFill>
          <a:gsLst>
            <a:gs pos="0">
              <a:schemeClr val="accent1"/>
            </a:gs>
            <a:gs pos="100000">
              <a:schemeClr val="accent2"/>
            </a:gs>
          </a:gsLst>
          <a:lin ang="2700000" scaled="0"/>
        </a:gradFill>
        <a:effectLst/>
      </p:bgPr>
    </p:bg>
    <p:spTree>
      <p:nvGrpSpPr>
        <p:cNvPr id="1" name=""/>
        <p:cNvGrpSpPr/>
        <p:nvPr/>
      </p:nvGrpSpPr>
      <p:grpSpPr>
        <a:xfrm>
          <a:off x="0" y="0"/>
          <a:ext cx="0" cy="0"/>
          <a:chOff x="0" y="0"/>
          <a:chExt cx="0" cy="0"/>
        </a:xfrm>
      </p:grpSpPr>
      <p:grpSp>
        <p:nvGrpSpPr>
          <p:cNvPr id="110" name="组合 109"/>
          <p:cNvGrpSpPr/>
          <p:nvPr userDrawn="1">
            <p:custDataLst>
              <p:tags r:id="rId1"/>
            </p:custDataLst>
          </p:nvPr>
        </p:nvGrpSpPr>
        <p:grpSpPr>
          <a:xfrm>
            <a:off x="286435" y="304200"/>
            <a:ext cx="11755228" cy="6553800"/>
            <a:chOff x="286435" y="304200"/>
            <a:chExt cx="11755228" cy="6553800"/>
          </a:xfrm>
        </p:grpSpPr>
        <p:sp>
          <p:nvSpPr>
            <p:cNvPr id="111" name="矩形 110"/>
            <p:cNvSpPr/>
            <p:nvPr userDrawn="1">
              <p:custDataLst>
                <p:tags r:id="rId6"/>
              </p:custDataLst>
            </p:nvPr>
          </p:nvSpPr>
          <p:spPr>
            <a:xfrm>
              <a:off x="292800" y="304200"/>
              <a:ext cx="11606400" cy="62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nvGrpSpPr>
            <p:cNvPr id="112" name="组合 111"/>
            <p:cNvGrpSpPr/>
            <p:nvPr userDrawn="1"/>
          </p:nvGrpSpPr>
          <p:grpSpPr>
            <a:xfrm>
              <a:off x="286435" y="304200"/>
              <a:ext cx="8205157" cy="6314870"/>
              <a:chOff x="0" y="-10034"/>
              <a:chExt cx="8929725" cy="6872514"/>
            </a:xfrm>
          </p:grpSpPr>
          <p:sp>
            <p:nvSpPr>
              <p:cNvPr id="114" name="平行四边形 1075"/>
              <p:cNvSpPr/>
              <p:nvPr userDrawn="1">
                <p:custDataLst>
                  <p:tags r:id="rId8"/>
                </p:custDataLst>
              </p:nvPr>
            </p:nvSpPr>
            <p:spPr>
              <a:xfrm>
                <a:off x="0"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alpha val="20000"/>
                    </a:schemeClr>
                  </a:gs>
                  <a:gs pos="100000">
                    <a:schemeClr val="accent6">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115" name="平行四边形 114"/>
              <p:cNvSpPr/>
              <p:nvPr userDrawn="1">
                <p:custDataLst>
                  <p:tags r:id="rId9"/>
                </p:custDataLst>
              </p:nvPr>
            </p:nvSpPr>
            <p:spPr>
              <a:xfrm>
                <a:off x="2776488" y="-10034"/>
                <a:ext cx="6153237" cy="6858000"/>
              </a:xfrm>
              <a:prstGeom prst="parallelogram">
                <a:avLst>
                  <a:gd name="adj" fmla="val 65069"/>
                </a:avLst>
              </a:prstGeom>
              <a:gradFill>
                <a:gsLst>
                  <a:gs pos="0">
                    <a:schemeClr val="accent6">
                      <a:lumMod val="40000"/>
                      <a:lumOff val="60000"/>
                      <a:alpha val="20000"/>
                    </a:schemeClr>
                  </a:gs>
                  <a:gs pos="100000">
                    <a:schemeClr val="accent1">
                      <a:lumMod val="40000"/>
                      <a:lumOff val="60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pic>
          <p:nvPicPr>
            <p:cNvPr id="113" name="图片 112"/>
            <p:cNvPicPr>
              <a:picLocks noChangeAspect="1"/>
            </p:cNvPicPr>
            <p:nvPr userDrawn="1">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grpSp>
      <p:sp>
        <p:nvSpPr>
          <p:cNvPr id="3" name="日期占位符 2"/>
          <p:cNvSpPr>
            <a:spLocks noGrp="1"/>
          </p:cNvSpPr>
          <p:nvPr userDrawn="1">
            <p:ph type="dt" sz="half" idx="10"/>
            <p:custDataLst>
              <p:tags r:id="rId2"/>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userDrawn="1">
            <p:ph type="ftr" sz="quarter" idx="11"/>
            <p:custDataLst>
              <p:tags r:id="rId3"/>
            </p:custDataLst>
          </p:nvPr>
        </p:nvSpPr>
        <p:spPr/>
        <p:txBody>
          <a:bodyPr/>
          <a:lstStyle>
            <a:lvl1pPr>
              <a:defRPr baseline="0">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userDrawn="1">
            <p:ph type="sldNum" sz="quarter" idx="12"/>
            <p:custDataLst>
              <p:tags r:id="rId4"/>
            </p:custDataLst>
          </p:nvPr>
        </p:nvSpPr>
        <p:spPr/>
        <p:txBody>
          <a:bodyPr/>
          <a:lstStyle>
            <a:lvl1pPr>
              <a:defRPr baseline="0">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userDrawn="1">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vl2pPr>
              <a:defRPr baseline="0">
                <a:solidFill>
                  <a:schemeClr val="tx1">
                    <a:lumMod val="85000"/>
                    <a:lumOff val="15000"/>
                  </a:schemeClr>
                </a:solidFill>
                <a:latin typeface="微软雅黑" panose="020B0503020204020204" pitchFamily="34" charset="-122"/>
                <a:ea typeface="微软雅黑" panose="020B0503020204020204" pitchFamily="34" charset="-122"/>
              </a:defRPr>
            </a:lvl2pPr>
            <a:lvl3pPr>
              <a:defRPr baseline="0">
                <a:solidFill>
                  <a:schemeClr val="tx1">
                    <a:lumMod val="85000"/>
                    <a:lumOff val="15000"/>
                  </a:schemeClr>
                </a:solidFill>
                <a:latin typeface="微软雅黑" panose="020B0503020204020204" pitchFamily="34" charset="-122"/>
                <a:ea typeface="微软雅黑" panose="020B0503020204020204" pitchFamily="34" charset="-122"/>
              </a:defRPr>
            </a:lvl3pPr>
            <a:lvl4pPr>
              <a:defRPr baseline="0">
                <a:solidFill>
                  <a:schemeClr val="tx1">
                    <a:lumMod val="85000"/>
                    <a:lumOff val="15000"/>
                  </a:schemeClr>
                </a:solidFill>
                <a:latin typeface="微软雅黑" panose="020B0503020204020204" pitchFamily="34" charset="-122"/>
                <a:ea typeface="微软雅黑" panose="020B0503020204020204" pitchFamily="34" charset="-122"/>
              </a:defRPr>
            </a:lvl4pPr>
            <a:lvl5pPr>
              <a:defRPr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92" name="直角三角形 91"/>
          <p:cNvSpPr/>
          <p:nvPr>
            <p:custDataLst>
              <p:tags r:id="rId1"/>
            </p:custDataLst>
          </p:nvPr>
        </p:nvSpPr>
        <p:spPr>
          <a:xfrm flipV="1">
            <a:off x="-13554" y="0"/>
            <a:ext cx="3507304" cy="6035887"/>
          </a:xfrm>
          <a:prstGeom prst="rtTriangle">
            <a:avLst/>
          </a:prstGeom>
          <a:gradFill>
            <a:gsLst>
              <a:gs pos="100000">
                <a:schemeClr val="accent1">
                  <a:lumMod val="60000"/>
                  <a:lumOff val="40000"/>
                </a:schemeClr>
              </a:gs>
              <a:gs pos="0">
                <a:schemeClr val="accent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91" name="直角三角形 90"/>
          <p:cNvSpPr/>
          <p:nvPr>
            <p:custDataLst>
              <p:tags r:id="rId2"/>
            </p:custDataLst>
          </p:nvPr>
        </p:nvSpPr>
        <p:spPr>
          <a:xfrm flipH="1">
            <a:off x="10381174" y="3047163"/>
            <a:ext cx="1817846" cy="3824766"/>
          </a:xfrm>
          <a:prstGeom prst="rtTriangle">
            <a:avLst/>
          </a:prstGeom>
          <a:gradFill>
            <a:gsLst>
              <a:gs pos="100000">
                <a:schemeClr val="accent1">
                  <a:lumMod val="60000"/>
                  <a:lumOff val="40000"/>
                </a:schemeClr>
              </a:gs>
              <a:gs pos="0">
                <a:schemeClr val="accent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nvGrpSpPr>
          <p:cNvPr id="5" name="e5c94eb9-7a67-4209-93fb-bec0ed6dda1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3"/>
            </p:custDataLst>
          </p:nvPr>
        </p:nvGrpSpPr>
        <p:grpSpPr>
          <a:xfrm flipH="1">
            <a:off x="6800849" y="2315690"/>
            <a:ext cx="5190978" cy="4342110"/>
            <a:chOff x="3324225" y="1243013"/>
            <a:chExt cx="5537200" cy="4600575"/>
          </a:xfrm>
        </p:grpSpPr>
        <p:sp>
          <p:nvSpPr>
            <p:cNvPr id="7" name="ï$ļíḍê"/>
            <p:cNvSpPr/>
            <p:nvPr>
              <p:custDataLst>
                <p:tags r:id="rId8"/>
              </p:custDataLst>
            </p:nvPr>
          </p:nvSpPr>
          <p:spPr bwMode="auto">
            <a:xfrm>
              <a:off x="3324225" y="5126038"/>
              <a:ext cx="5537200" cy="717550"/>
            </a:xfrm>
            <a:custGeom>
              <a:avLst/>
              <a:gdLst>
                <a:gd name="T0" fmla="*/ 1872 w 1872"/>
                <a:gd name="T1" fmla="*/ 78 h 243"/>
                <a:gd name="T2" fmla="*/ 935 w 1872"/>
                <a:gd name="T3" fmla="*/ 243 h 243"/>
                <a:gd name="T4" fmla="*/ 0 w 1872"/>
                <a:gd name="T5" fmla="*/ 78 h 243"/>
                <a:gd name="T6" fmla="*/ 936 w 1872"/>
                <a:gd name="T7" fmla="*/ 0 h 243"/>
                <a:gd name="T8" fmla="*/ 1872 w 1872"/>
                <a:gd name="T9" fmla="*/ 78 h 243"/>
              </a:gdLst>
              <a:ahLst/>
              <a:cxnLst>
                <a:cxn ang="0">
                  <a:pos x="T0" y="T1"/>
                </a:cxn>
                <a:cxn ang="0">
                  <a:pos x="T2" y="T3"/>
                </a:cxn>
                <a:cxn ang="0">
                  <a:pos x="T4" y="T5"/>
                </a:cxn>
                <a:cxn ang="0">
                  <a:pos x="T6" y="T7"/>
                </a:cxn>
                <a:cxn ang="0">
                  <a:pos x="T8" y="T9"/>
                </a:cxn>
              </a:cxnLst>
              <a:rect l="0" t="0" r="r" b="b"/>
              <a:pathLst>
                <a:path w="1872" h="243">
                  <a:moveTo>
                    <a:pt x="1872" y="78"/>
                  </a:moveTo>
                  <a:cubicBezTo>
                    <a:pt x="1872" y="121"/>
                    <a:pt x="1452" y="243"/>
                    <a:pt x="935" y="243"/>
                  </a:cubicBezTo>
                  <a:cubicBezTo>
                    <a:pt x="418" y="243"/>
                    <a:pt x="0" y="121"/>
                    <a:pt x="0" y="78"/>
                  </a:cubicBezTo>
                  <a:cubicBezTo>
                    <a:pt x="0" y="35"/>
                    <a:pt x="419" y="0"/>
                    <a:pt x="936" y="0"/>
                  </a:cubicBezTo>
                  <a:cubicBezTo>
                    <a:pt x="1453" y="0"/>
                    <a:pt x="1872" y="35"/>
                    <a:pt x="1872" y="78"/>
                  </a:cubicBezTo>
                  <a:close/>
                </a:path>
              </a:pathLst>
            </a:custGeom>
            <a:solidFill>
              <a:srgbClr val="F2F1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8" name="îś1îḓê"/>
            <p:cNvSpPr/>
            <p:nvPr>
              <p:custDataLst>
                <p:tags r:id="rId9"/>
              </p:custDataLst>
            </p:nvPr>
          </p:nvSpPr>
          <p:spPr bwMode="auto">
            <a:xfrm>
              <a:off x="4297363" y="5133976"/>
              <a:ext cx="2973388" cy="377825"/>
            </a:xfrm>
            <a:custGeom>
              <a:avLst/>
              <a:gdLst>
                <a:gd name="T0" fmla="*/ 534 w 1005"/>
                <a:gd name="T1" fmla="*/ 42 h 128"/>
                <a:gd name="T2" fmla="*/ 242 w 1005"/>
                <a:gd name="T3" fmla="*/ 42 h 128"/>
                <a:gd name="T4" fmla="*/ 119 w 1005"/>
                <a:gd name="T5" fmla="*/ 49 h 128"/>
                <a:gd name="T6" fmla="*/ 50 w 1005"/>
                <a:gd name="T7" fmla="*/ 58 h 128"/>
                <a:gd name="T8" fmla="*/ 14 w 1005"/>
                <a:gd name="T9" fmla="*/ 96 h 128"/>
                <a:gd name="T10" fmla="*/ 69 w 1005"/>
                <a:gd name="T11" fmla="*/ 120 h 128"/>
                <a:gd name="T12" fmla="*/ 206 w 1005"/>
                <a:gd name="T13" fmla="*/ 127 h 128"/>
                <a:gd name="T14" fmla="*/ 339 w 1005"/>
                <a:gd name="T15" fmla="*/ 127 h 128"/>
                <a:gd name="T16" fmla="*/ 486 w 1005"/>
                <a:gd name="T17" fmla="*/ 118 h 128"/>
                <a:gd name="T18" fmla="*/ 776 w 1005"/>
                <a:gd name="T19" fmla="*/ 91 h 128"/>
                <a:gd name="T20" fmla="*/ 993 w 1005"/>
                <a:gd name="T21" fmla="*/ 39 h 128"/>
                <a:gd name="T22" fmla="*/ 916 w 1005"/>
                <a:gd name="T23" fmla="*/ 2 h 128"/>
                <a:gd name="T24" fmla="*/ 857 w 1005"/>
                <a:gd name="T25" fmla="*/ 0 h 128"/>
                <a:gd name="T26" fmla="*/ 810 w 1005"/>
                <a:gd name="T27" fmla="*/ 18 h 128"/>
                <a:gd name="T28" fmla="*/ 534 w 1005"/>
                <a:gd name="T29" fmla="*/ 4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5" h="128">
                  <a:moveTo>
                    <a:pt x="534" y="42"/>
                  </a:moveTo>
                  <a:cubicBezTo>
                    <a:pt x="437" y="41"/>
                    <a:pt x="340" y="39"/>
                    <a:pt x="242" y="42"/>
                  </a:cubicBezTo>
                  <a:cubicBezTo>
                    <a:pt x="201" y="43"/>
                    <a:pt x="160" y="47"/>
                    <a:pt x="119" y="49"/>
                  </a:cubicBezTo>
                  <a:cubicBezTo>
                    <a:pt x="96" y="51"/>
                    <a:pt x="73" y="52"/>
                    <a:pt x="50" y="58"/>
                  </a:cubicBezTo>
                  <a:cubicBezTo>
                    <a:pt x="35" y="62"/>
                    <a:pt x="0" y="73"/>
                    <a:pt x="14" y="96"/>
                  </a:cubicBezTo>
                  <a:cubicBezTo>
                    <a:pt x="24" y="112"/>
                    <a:pt x="51" y="117"/>
                    <a:pt x="69" y="120"/>
                  </a:cubicBezTo>
                  <a:cubicBezTo>
                    <a:pt x="114" y="128"/>
                    <a:pt x="160" y="127"/>
                    <a:pt x="206" y="127"/>
                  </a:cubicBezTo>
                  <a:cubicBezTo>
                    <a:pt x="251" y="127"/>
                    <a:pt x="295" y="128"/>
                    <a:pt x="339" y="127"/>
                  </a:cubicBezTo>
                  <a:cubicBezTo>
                    <a:pt x="388" y="125"/>
                    <a:pt x="437" y="122"/>
                    <a:pt x="486" y="118"/>
                  </a:cubicBezTo>
                  <a:cubicBezTo>
                    <a:pt x="582" y="111"/>
                    <a:pt x="679" y="94"/>
                    <a:pt x="776" y="91"/>
                  </a:cubicBezTo>
                  <a:cubicBezTo>
                    <a:pt x="976" y="84"/>
                    <a:pt x="1005" y="45"/>
                    <a:pt x="993" y="39"/>
                  </a:cubicBezTo>
                  <a:cubicBezTo>
                    <a:pt x="975" y="30"/>
                    <a:pt x="936" y="7"/>
                    <a:pt x="916" y="2"/>
                  </a:cubicBezTo>
                  <a:cubicBezTo>
                    <a:pt x="897" y="1"/>
                    <a:pt x="877" y="1"/>
                    <a:pt x="857" y="0"/>
                  </a:cubicBezTo>
                  <a:cubicBezTo>
                    <a:pt x="841" y="6"/>
                    <a:pt x="826" y="13"/>
                    <a:pt x="810" y="18"/>
                  </a:cubicBezTo>
                  <a:cubicBezTo>
                    <a:pt x="721" y="49"/>
                    <a:pt x="627" y="44"/>
                    <a:pt x="534" y="42"/>
                  </a:cubicBezTo>
                  <a:close/>
                </a:path>
              </a:pathLst>
            </a:custGeom>
            <a:solidFill>
              <a:srgbClr val="E6E5F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9" name="iSḻídé"/>
            <p:cNvSpPr/>
            <p:nvPr>
              <p:custDataLst>
                <p:tags r:id="rId10"/>
              </p:custDataLst>
            </p:nvPr>
          </p:nvSpPr>
          <p:spPr bwMode="auto">
            <a:xfrm>
              <a:off x="4746625" y="2687638"/>
              <a:ext cx="355600" cy="709613"/>
            </a:xfrm>
            <a:custGeom>
              <a:avLst/>
              <a:gdLst>
                <a:gd name="T0" fmla="*/ 62 w 120"/>
                <a:gd name="T1" fmla="*/ 237 h 240"/>
                <a:gd name="T2" fmla="*/ 98 w 120"/>
                <a:gd name="T3" fmla="*/ 0 h 240"/>
                <a:gd name="T4" fmla="*/ 82 w 120"/>
                <a:gd name="T5" fmla="*/ 4 h 240"/>
                <a:gd name="T6" fmla="*/ 65 w 120"/>
                <a:gd name="T7" fmla="*/ 161 h 240"/>
                <a:gd name="T8" fmla="*/ 0 w 120"/>
                <a:gd name="T9" fmla="*/ 236 h 240"/>
                <a:gd name="T10" fmla="*/ 62 w 120"/>
                <a:gd name="T11" fmla="*/ 237 h 240"/>
              </a:gdLst>
              <a:ahLst/>
              <a:cxnLst>
                <a:cxn ang="0">
                  <a:pos x="T0" y="T1"/>
                </a:cxn>
                <a:cxn ang="0">
                  <a:pos x="T2" y="T3"/>
                </a:cxn>
                <a:cxn ang="0">
                  <a:pos x="T4" y="T5"/>
                </a:cxn>
                <a:cxn ang="0">
                  <a:pos x="T6" y="T7"/>
                </a:cxn>
                <a:cxn ang="0">
                  <a:pos x="T8" y="T9"/>
                </a:cxn>
                <a:cxn ang="0">
                  <a:pos x="T10" y="T11"/>
                </a:cxn>
              </a:cxnLst>
              <a:rect l="0" t="0" r="r" b="b"/>
              <a:pathLst>
                <a:path w="120" h="240">
                  <a:moveTo>
                    <a:pt x="62" y="237"/>
                  </a:moveTo>
                  <a:cubicBezTo>
                    <a:pt x="120" y="146"/>
                    <a:pt x="118" y="68"/>
                    <a:pt x="98" y="0"/>
                  </a:cubicBezTo>
                  <a:cubicBezTo>
                    <a:pt x="92" y="1"/>
                    <a:pt x="87" y="3"/>
                    <a:pt x="82" y="4"/>
                  </a:cubicBezTo>
                  <a:cubicBezTo>
                    <a:pt x="89" y="57"/>
                    <a:pt x="86" y="113"/>
                    <a:pt x="65" y="161"/>
                  </a:cubicBezTo>
                  <a:cubicBezTo>
                    <a:pt x="52" y="192"/>
                    <a:pt x="29" y="219"/>
                    <a:pt x="0" y="236"/>
                  </a:cubicBezTo>
                  <a:cubicBezTo>
                    <a:pt x="20" y="240"/>
                    <a:pt x="41" y="240"/>
                    <a:pt x="62" y="237"/>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0" name="ïṣľîḋè"/>
            <p:cNvSpPr/>
            <p:nvPr>
              <p:custDataLst>
                <p:tags r:id="rId11"/>
              </p:custDataLst>
            </p:nvPr>
          </p:nvSpPr>
          <p:spPr bwMode="auto">
            <a:xfrm>
              <a:off x="5046663" y="3103563"/>
              <a:ext cx="0" cy="0"/>
            </a:xfrm>
            <a:prstGeom prst="line">
              <a:avLst/>
            </a:prstGeom>
            <a:noFill/>
            <a:ln w="12700" cap="flat">
              <a:solidFill>
                <a:srgbClr val="ED7892"/>
              </a:solidFill>
              <a:prstDash val="solid"/>
              <a:miter lim="800000"/>
            </a:ln>
            <a:extLst>
              <a:ext uri="{909E8E84-426E-40DD-AFC4-6F175D3DCCD1}">
                <a14:hiddenFill xmlns:a14="http://schemas.microsoft.com/office/drawing/2010/main">
                  <a:noFill/>
                </a14:hiddenFill>
              </a:ext>
            </a:extLst>
          </p:spPr>
          <p:txBody>
            <a:bodyPr anchor="ctr"/>
            <a:lstStyle/>
            <a:p>
              <a:pPr algn="ctr"/>
              <a:endParaRPr baseline="0">
                <a:latin typeface="微软雅黑" panose="020B0503020204020204" pitchFamily="34" charset="-122"/>
              </a:endParaRPr>
            </a:p>
          </p:txBody>
        </p:sp>
        <p:sp>
          <p:nvSpPr>
            <p:cNvPr id="11" name="iŝḷíďè"/>
            <p:cNvSpPr/>
            <p:nvPr>
              <p:custDataLst>
                <p:tags r:id="rId12"/>
              </p:custDataLst>
            </p:nvPr>
          </p:nvSpPr>
          <p:spPr bwMode="auto">
            <a:xfrm>
              <a:off x="3351213" y="3967163"/>
              <a:ext cx="657225" cy="1412875"/>
            </a:xfrm>
            <a:custGeom>
              <a:avLst/>
              <a:gdLst>
                <a:gd name="T0" fmla="*/ 175 w 222"/>
                <a:gd name="T1" fmla="*/ 478 h 478"/>
                <a:gd name="T2" fmla="*/ 117 w 222"/>
                <a:gd name="T3" fmla="*/ 478 h 478"/>
                <a:gd name="T4" fmla="*/ 105 w 222"/>
                <a:gd name="T5" fmla="*/ 447 h 478"/>
                <a:gd name="T6" fmla="*/ 73 w 222"/>
                <a:gd name="T7" fmla="*/ 409 h 478"/>
                <a:gd name="T8" fmla="*/ 83 w 222"/>
                <a:gd name="T9" fmla="*/ 342 h 478"/>
                <a:gd name="T10" fmla="*/ 73 w 222"/>
                <a:gd name="T11" fmla="*/ 303 h 478"/>
                <a:gd name="T12" fmla="*/ 50 w 222"/>
                <a:gd name="T13" fmla="*/ 285 h 478"/>
                <a:gd name="T14" fmla="*/ 41 w 222"/>
                <a:gd name="T15" fmla="*/ 220 h 478"/>
                <a:gd name="T16" fmla="*/ 51 w 222"/>
                <a:gd name="T17" fmla="*/ 175 h 478"/>
                <a:gd name="T18" fmla="*/ 21 w 222"/>
                <a:gd name="T19" fmla="*/ 106 h 478"/>
                <a:gd name="T20" fmla="*/ 19 w 222"/>
                <a:gd name="T21" fmla="*/ 38 h 478"/>
                <a:gd name="T22" fmla="*/ 25 w 222"/>
                <a:gd name="T23" fmla="*/ 32 h 478"/>
                <a:gd name="T24" fmla="*/ 129 w 222"/>
                <a:gd name="T25" fmla="*/ 74 h 478"/>
                <a:gd name="T26" fmla="*/ 137 w 222"/>
                <a:gd name="T27" fmla="*/ 118 h 478"/>
                <a:gd name="T28" fmla="*/ 190 w 222"/>
                <a:gd name="T29" fmla="*/ 193 h 478"/>
                <a:gd name="T30" fmla="*/ 192 w 222"/>
                <a:gd name="T31" fmla="*/ 299 h 478"/>
                <a:gd name="T32" fmla="*/ 221 w 222"/>
                <a:gd name="T33" fmla="*/ 369 h 478"/>
                <a:gd name="T34" fmla="*/ 194 w 222"/>
                <a:gd name="T35" fmla="*/ 440 h 478"/>
                <a:gd name="T36" fmla="*/ 175 w 222"/>
                <a:gd name="T37"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478">
                  <a:moveTo>
                    <a:pt x="175" y="478"/>
                  </a:moveTo>
                  <a:cubicBezTo>
                    <a:pt x="117" y="478"/>
                    <a:pt x="117" y="478"/>
                    <a:pt x="117" y="478"/>
                  </a:cubicBezTo>
                  <a:cubicBezTo>
                    <a:pt x="115" y="469"/>
                    <a:pt x="106" y="449"/>
                    <a:pt x="105" y="447"/>
                  </a:cubicBezTo>
                  <a:cubicBezTo>
                    <a:pt x="96" y="433"/>
                    <a:pt x="81" y="424"/>
                    <a:pt x="73" y="409"/>
                  </a:cubicBezTo>
                  <a:cubicBezTo>
                    <a:pt x="59" y="384"/>
                    <a:pt x="73" y="364"/>
                    <a:pt x="83" y="342"/>
                  </a:cubicBezTo>
                  <a:cubicBezTo>
                    <a:pt x="91" y="327"/>
                    <a:pt x="85" y="314"/>
                    <a:pt x="73" y="303"/>
                  </a:cubicBezTo>
                  <a:cubicBezTo>
                    <a:pt x="65" y="297"/>
                    <a:pt x="57" y="292"/>
                    <a:pt x="50" y="285"/>
                  </a:cubicBezTo>
                  <a:cubicBezTo>
                    <a:pt x="33" y="267"/>
                    <a:pt x="34" y="243"/>
                    <a:pt x="41" y="220"/>
                  </a:cubicBezTo>
                  <a:cubicBezTo>
                    <a:pt x="45" y="205"/>
                    <a:pt x="51" y="190"/>
                    <a:pt x="51" y="175"/>
                  </a:cubicBezTo>
                  <a:cubicBezTo>
                    <a:pt x="53" y="146"/>
                    <a:pt x="35" y="128"/>
                    <a:pt x="21" y="106"/>
                  </a:cubicBezTo>
                  <a:cubicBezTo>
                    <a:pt x="6" y="83"/>
                    <a:pt x="0" y="60"/>
                    <a:pt x="19" y="38"/>
                  </a:cubicBezTo>
                  <a:cubicBezTo>
                    <a:pt x="20" y="36"/>
                    <a:pt x="22" y="34"/>
                    <a:pt x="25" y="32"/>
                  </a:cubicBezTo>
                  <a:cubicBezTo>
                    <a:pt x="61" y="0"/>
                    <a:pt x="119" y="32"/>
                    <a:pt x="129" y="74"/>
                  </a:cubicBezTo>
                  <a:cubicBezTo>
                    <a:pt x="132" y="88"/>
                    <a:pt x="133" y="103"/>
                    <a:pt x="137" y="118"/>
                  </a:cubicBezTo>
                  <a:cubicBezTo>
                    <a:pt x="145" y="151"/>
                    <a:pt x="181" y="161"/>
                    <a:pt x="190" y="193"/>
                  </a:cubicBezTo>
                  <a:cubicBezTo>
                    <a:pt x="200" y="228"/>
                    <a:pt x="175" y="264"/>
                    <a:pt x="192" y="299"/>
                  </a:cubicBezTo>
                  <a:cubicBezTo>
                    <a:pt x="203" y="321"/>
                    <a:pt x="219" y="344"/>
                    <a:pt x="221" y="369"/>
                  </a:cubicBezTo>
                  <a:cubicBezTo>
                    <a:pt x="222" y="395"/>
                    <a:pt x="212" y="421"/>
                    <a:pt x="194" y="440"/>
                  </a:cubicBezTo>
                  <a:cubicBezTo>
                    <a:pt x="186" y="447"/>
                    <a:pt x="178" y="466"/>
                    <a:pt x="175" y="478"/>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2" name="ï$1îḓè"/>
            <p:cNvSpPr/>
            <p:nvPr>
              <p:custDataLst>
                <p:tags r:id="rId13"/>
              </p:custDataLst>
            </p:nvPr>
          </p:nvSpPr>
          <p:spPr bwMode="auto">
            <a:xfrm>
              <a:off x="3513138" y="4105276"/>
              <a:ext cx="349250" cy="1274763"/>
            </a:xfrm>
            <a:custGeom>
              <a:avLst/>
              <a:gdLst>
                <a:gd name="T0" fmla="*/ 89 w 118"/>
                <a:gd name="T1" fmla="*/ 366 h 431"/>
                <a:gd name="T2" fmla="*/ 98 w 118"/>
                <a:gd name="T3" fmla="*/ 417 h 431"/>
                <a:gd name="T4" fmla="*/ 101 w 118"/>
                <a:gd name="T5" fmla="*/ 431 h 431"/>
                <a:gd name="T6" fmla="*/ 95 w 118"/>
                <a:gd name="T7" fmla="*/ 431 h 431"/>
                <a:gd name="T8" fmla="*/ 94 w 118"/>
                <a:gd name="T9" fmla="*/ 420 h 431"/>
                <a:gd name="T10" fmla="*/ 89 w 118"/>
                <a:gd name="T11" fmla="*/ 395 h 431"/>
                <a:gd name="T12" fmla="*/ 75 w 118"/>
                <a:gd name="T13" fmla="*/ 371 h 431"/>
                <a:gd name="T14" fmla="*/ 51 w 118"/>
                <a:gd name="T15" fmla="*/ 340 h 431"/>
                <a:gd name="T16" fmla="*/ 51 w 118"/>
                <a:gd name="T17" fmla="*/ 339 h 431"/>
                <a:gd name="T18" fmla="*/ 78 w 118"/>
                <a:gd name="T19" fmla="*/ 373 h 431"/>
                <a:gd name="T20" fmla="*/ 88 w 118"/>
                <a:gd name="T21" fmla="*/ 388 h 431"/>
                <a:gd name="T22" fmla="*/ 86 w 118"/>
                <a:gd name="T23" fmla="*/ 371 h 431"/>
                <a:gd name="T24" fmla="*/ 86 w 118"/>
                <a:gd name="T25" fmla="*/ 371 h 431"/>
                <a:gd name="T26" fmla="*/ 83 w 118"/>
                <a:gd name="T27" fmla="*/ 309 h 431"/>
                <a:gd name="T28" fmla="*/ 86 w 118"/>
                <a:gd name="T29" fmla="*/ 271 h 431"/>
                <a:gd name="T30" fmla="*/ 33 w 118"/>
                <a:gd name="T31" fmla="*/ 208 h 431"/>
                <a:gd name="T32" fmla="*/ 34 w 118"/>
                <a:gd name="T33" fmla="*/ 207 h 431"/>
                <a:gd name="T34" fmla="*/ 86 w 118"/>
                <a:gd name="T35" fmla="*/ 267 h 431"/>
                <a:gd name="T36" fmla="*/ 85 w 118"/>
                <a:gd name="T37" fmla="*/ 254 h 431"/>
                <a:gd name="T38" fmla="*/ 67 w 118"/>
                <a:gd name="T39" fmla="*/ 204 h 431"/>
                <a:gd name="T40" fmla="*/ 55 w 118"/>
                <a:gd name="T41" fmla="*/ 184 h 431"/>
                <a:gd name="T42" fmla="*/ 54 w 118"/>
                <a:gd name="T43" fmla="*/ 183 h 431"/>
                <a:gd name="T44" fmla="*/ 54 w 118"/>
                <a:gd name="T45" fmla="*/ 183 h 431"/>
                <a:gd name="T46" fmla="*/ 45 w 118"/>
                <a:gd name="T47" fmla="*/ 164 h 431"/>
                <a:gd name="T48" fmla="*/ 40 w 118"/>
                <a:gd name="T49" fmla="*/ 115 h 431"/>
                <a:gd name="T50" fmla="*/ 38 w 118"/>
                <a:gd name="T51" fmla="*/ 81 h 431"/>
                <a:gd name="T52" fmla="*/ 3 w 118"/>
                <a:gd name="T53" fmla="*/ 43 h 431"/>
                <a:gd name="T54" fmla="*/ 3 w 118"/>
                <a:gd name="T55" fmla="*/ 42 h 431"/>
                <a:gd name="T56" fmla="*/ 38 w 118"/>
                <a:gd name="T57" fmla="*/ 75 h 431"/>
                <a:gd name="T58" fmla="*/ 32 w 118"/>
                <a:gd name="T59" fmla="*/ 53 h 431"/>
                <a:gd name="T60" fmla="*/ 28 w 118"/>
                <a:gd name="T61" fmla="*/ 46 h 431"/>
                <a:gd name="T62" fmla="*/ 28 w 118"/>
                <a:gd name="T63" fmla="*/ 45 h 431"/>
                <a:gd name="T64" fmla="*/ 28 w 118"/>
                <a:gd name="T65" fmla="*/ 44 h 431"/>
                <a:gd name="T66" fmla="*/ 0 w 118"/>
                <a:gd name="T67" fmla="*/ 1 h 431"/>
                <a:gd name="T68" fmla="*/ 1 w 118"/>
                <a:gd name="T69" fmla="*/ 1 h 431"/>
                <a:gd name="T70" fmla="*/ 27 w 118"/>
                <a:gd name="T71" fmla="*/ 38 h 431"/>
                <a:gd name="T72" fmla="*/ 24 w 118"/>
                <a:gd name="T73" fmla="*/ 12 h 431"/>
                <a:gd name="T74" fmla="*/ 24 w 118"/>
                <a:gd name="T75" fmla="*/ 12 h 431"/>
                <a:gd name="T76" fmla="*/ 29 w 118"/>
                <a:gd name="T77" fmla="*/ 42 h 431"/>
                <a:gd name="T78" fmla="*/ 43 w 118"/>
                <a:gd name="T79" fmla="*/ 87 h 431"/>
                <a:gd name="T80" fmla="*/ 45 w 118"/>
                <a:gd name="T81" fmla="*/ 146 h 431"/>
                <a:gd name="T82" fmla="*/ 55 w 118"/>
                <a:gd name="T83" fmla="*/ 175 h 431"/>
                <a:gd name="T84" fmla="*/ 63 w 118"/>
                <a:gd name="T85" fmla="*/ 121 h 431"/>
                <a:gd name="T86" fmla="*/ 64 w 118"/>
                <a:gd name="T87" fmla="*/ 122 h 431"/>
                <a:gd name="T88" fmla="*/ 57 w 118"/>
                <a:gd name="T89" fmla="*/ 178 h 431"/>
                <a:gd name="T90" fmla="*/ 68 w 118"/>
                <a:gd name="T91" fmla="*/ 197 h 431"/>
                <a:gd name="T92" fmla="*/ 88 w 118"/>
                <a:gd name="T93" fmla="*/ 241 h 431"/>
                <a:gd name="T94" fmla="*/ 89 w 118"/>
                <a:gd name="T95" fmla="*/ 295 h 431"/>
                <a:gd name="T96" fmla="*/ 88 w 118"/>
                <a:gd name="T97" fmla="*/ 357 h 431"/>
                <a:gd name="T98" fmla="*/ 89 w 118"/>
                <a:gd name="T99" fmla="*/ 361 h 431"/>
                <a:gd name="T100" fmla="*/ 98 w 118"/>
                <a:gd name="T101" fmla="*/ 343 h 431"/>
                <a:gd name="T102" fmla="*/ 117 w 118"/>
                <a:gd name="T103" fmla="*/ 314 h 431"/>
                <a:gd name="T104" fmla="*/ 118 w 118"/>
                <a:gd name="T105" fmla="*/ 314 h 431"/>
                <a:gd name="T106" fmla="*/ 103 w 118"/>
                <a:gd name="T107" fmla="*/ 338 h 431"/>
                <a:gd name="T108" fmla="*/ 89 w 118"/>
                <a:gd name="T109" fmla="*/ 36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 h="431">
                  <a:moveTo>
                    <a:pt x="89" y="366"/>
                  </a:moveTo>
                  <a:cubicBezTo>
                    <a:pt x="92" y="383"/>
                    <a:pt x="95" y="400"/>
                    <a:pt x="98" y="417"/>
                  </a:cubicBezTo>
                  <a:cubicBezTo>
                    <a:pt x="99" y="422"/>
                    <a:pt x="100" y="426"/>
                    <a:pt x="101" y="431"/>
                  </a:cubicBezTo>
                  <a:cubicBezTo>
                    <a:pt x="95" y="431"/>
                    <a:pt x="95" y="431"/>
                    <a:pt x="95" y="431"/>
                  </a:cubicBezTo>
                  <a:cubicBezTo>
                    <a:pt x="95" y="427"/>
                    <a:pt x="94" y="424"/>
                    <a:pt x="94" y="420"/>
                  </a:cubicBezTo>
                  <a:cubicBezTo>
                    <a:pt x="92" y="411"/>
                    <a:pt x="91" y="403"/>
                    <a:pt x="89" y="395"/>
                  </a:cubicBezTo>
                  <a:cubicBezTo>
                    <a:pt x="86" y="386"/>
                    <a:pt x="79" y="378"/>
                    <a:pt x="75" y="371"/>
                  </a:cubicBezTo>
                  <a:cubicBezTo>
                    <a:pt x="67" y="360"/>
                    <a:pt x="59" y="350"/>
                    <a:pt x="51" y="340"/>
                  </a:cubicBezTo>
                  <a:cubicBezTo>
                    <a:pt x="50" y="340"/>
                    <a:pt x="51" y="339"/>
                    <a:pt x="51" y="339"/>
                  </a:cubicBezTo>
                  <a:cubicBezTo>
                    <a:pt x="61" y="350"/>
                    <a:pt x="70" y="361"/>
                    <a:pt x="78" y="373"/>
                  </a:cubicBezTo>
                  <a:cubicBezTo>
                    <a:pt x="81" y="378"/>
                    <a:pt x="85" y="382"/>
                    <a:pt x="88" y="388"/>
                  </a:cubicBezTo>
                  <a:cubicBezTo>
                    <a:pt x="87" y="382"/>
                    <a:pt x="86" y="376"/>
                    <a:pt x="86" y="371"/>
                  </a:cubicBezTo>
                  <a:cubicBezTo>
                    <a:pt x="86" y="371"/>
                    <a:pt x="86" y="371"/>
                    <a:pt x="86" y="371"/>
                  </a:cubicBezTo>
                  <a:cubicBezTo>
                    <a:pt x="83" y="351"/>
                    <a:pt x="81" y="330"/>
                    <a:pt x="83" y="309"/>
                  </a:cubicBezTo>
                  <a:cubicBezTo>
                    <a:pt x="84" y="297"/>
                    <a:pt x="85" y="284"/>
                    <a:pt x="86" y="271"/>
                  </a:cubicBezTo>
                  <a:cubicBezTo>
                    <a:pt x="71" y="248"/>
                    <a:pt x="54" y="227"/>
                    <a:pt x="33" y="208"/>
                  </a:cubicBezTo>
                  <a:cubicBezTo>
                    <a:pt x="33" y="208"/>
                    <a:pt x="33" y="207"/>
                    <a:pt x="34" y="207"/>
                  </a:cubicBezTo>
                  <a:cubicBezTo>
                    <a:pt x="54" y="224"/>
                    <a:pt x="72" y="244"/>
                    <a:pt x="86" y="267"/>
                  </a:cubicBezTo>
                  <a:cubicBezTo>
                    <a:pt x="86" y="262"/>
                    <a:pt x="86" y="258"/>
                    <a:pt x="85" y="254"/>
                  </a:cubicBezTo>
                  <a:cubicBezTo>
                    <a:pt x="84" y="236"/>
                    <a:pt x="77" y="220"/>
                    <a:pt x="67" y="204"/>
                  </a:cubicBezTo>
                  <a:cubicBezTo>
                    <a:pt x="63" y="197"/>
                    <a:pt x="59" y="191"/>
                    <a:pt x="55" y="184"/>
                  </a:cubicBezTo>
                  <a:cubicBezTo>
                    <a:pt x="55" y="184"/>
                    <a:pt x="54" y="184"/>
                    <a:pt x="54" y="183"/>
                  </a:cubicBezTo>
                  <a:cubicBezTo>
                    <a:pt x="54" y="183"/>
                    <a:pt x="54" y="183"/>
                    <a:pt x="54" y="183"/>
                  </a:cubicBezTo>
                  <a:cubicBezTo>
                    <a:pt x="51" y="177"/>
                    <a:pt x="48" y="171"/>
                    <a:pt x="45" y="164"/>
                  </a:cubicBezTo>
                  <a:cubicBezTo>
                    <a:pt x="40" y="148"/>
                    <a:pt x="39" y="132"/>
                    <a:pt x="40" y="115"/>
                  </a:cubicBezTo>
                  <a:cubicBezTo>
                    <a:pt x="40" y="104"/>
                    <a:pt x="40" y="92"/>
                    <a:pt x="38" y="81"/>
                  </a:cubicBezTo>
                  <a:cubicBezTo>
                    <a:pt x="31" y="65"/>
                    <a:pt x="19" y="52"/>
                    <a:pt x="3" y="43"/>
                  </a:cubicBezTo>
                  <a:cubicBezTo>
                    <a:pt x="2" y="43"/>
                    <a:pt x="3" y="42"/>
                    <a:pt x="3" y="42"/>
                  </a:cubicBezTo>
                  <a:cubicBezTo>
                    <a:pt x="18" y="50"/>
                    <a:pt x="30" y="61"/>
                    <a:pt x="38" y="75"/>
                  </a:cubicBezTo>
                  <a:cubicBezTo>
                    <a:pt x="36" y="68"/>
                    <a:pt x="35" y="60"/>
                    <a:pt x="32" y="53"/>
                  </a:cubicBezTo>
                  <a:cubicBezTo>
                    <a:pt x="31" y="51"/>
                    <a:pt x="30" y="48"/>
                    <a:pt x="28" y="46"/>
                  </a:cubicBezTo>
                  <a:cubicBezTo>
                    <a:pt x="28" y="46"/>
                    <a:pt x="28" y="45"/>
                    <a:pt x="28" y="45"/>
                  </a:cubicBezTo>
                  <a:cubicBezTo>
                    <a:pt x="28" y="45"/>
                    <a:pt x="28" y="45"/>
                    <a:pt x="28" y="44"/>
                  </a:cubicBezTo>
                  <a:cubicBezTo>
                    <a:pt x="20" y="29"/>
                    <a:pt x="10" y="15"/>
                    <a:pt x="0" y="1"/>
                  </a:cubicBezTo>
                  <a:cubicBezTo>
                    <a:pt x="0" y="1"/>
                    <a:pt x="0" y="0"/>
                    <a:pt x="1" y="1"/>
                  </a:cubicBezTo>
                  <a:cubicBezTo>
                    <a:pt x="11" y="13"/>
                    <a:pt x="20" y="25"/>
                    <a:pt x="27" y="38"/>
                  </a:cubicBezTo>
                  <a:cubicBezTo>
                    <a:pt x="27" y="29"/>
                    <a:pt x="26" y="21"/>
                    <a:pt x="24" y="12"/>
                  </a:cubicBezTo>
                  <a:cubicBezTo>
                    <a:pt x="24" y="12"/>
                    <a:pt x="24" y="12"/>
                    <a:pt x="24" y="12"/>
                  </a:cubicBezTo>
                  <a:cubicBezTo>
                    <a:pt x="26" y="21"/>
                    <a:pt x="28" y="32"/>
                    <a:pt x="29" y="42"/>
                  </a:cubicBezTo>
                  <a:cubicBezTo>
                    <a:pt x="36" y="55"/>
                    <a:pt x="41" y="70"/>
                    <a:pt x="43" y="87"/>
                  </a:cubicBezTo>
                  <a:cubicBezTo>
                    <a:pt x="44" y="107"/>
                    <a:pt x="42" y="127"/>
                    <a:pt x="45" y="146"/>
                  </a:cubicBezTo>
                  <a:cubicBezTo>
                    <a:pt x="47" y="157"/>
                    <a:pt x="50" y="166"/>
                    <a:pt x="55" y="175"/>
                  </a:cubicBezTo>
                  <a:cubicBezTo>
                    <a:pt x="56" y="157"/>
                    <a:pt x="58" y="139"/>
                    <a:pt x="63" y="121"/>
                  </a:cubicBezTo>
                  <a:cubicBezTo>
                    <a:pt x="63" y="121"/>
                    <a:pt x="64" y="121"/>
                    <a:pt x="64" y="122"/>
                  </a:cubicBezTo>
                  <a:cubicBezTo>
                    <a:pt x="60" y="140"/>
                    <a:pt x="57" y="159"/>
                    <a:pt x="57" y="178"/>
                  </a:cubicBezTo>
                  <a:cubicBezTo>
                    <a:pt x="60" y="185"/>
                    <a:pt x="64" y="191"/>
                    <a:pt x="68" y="197"/>
                  </a:cubicBezTo>
                  <a:cubicBezTo>
                    <a:pt x="76" y="211"/>
                    <a:pt x="85" y="225"/>
                    <a:pt x="88" y="241"/>
                  </a:cubicBezTo>
                  <a:cubicBezTo>
                    <a:pt x="91" y="259"/>
                    <a:pt x="90" y="277"/>
                    <a:pt x="89" y="295"/>
                  </a:cubicBezTo>
                  <a:cubicBezTo>
                    <a:pt x="87" y="316"/>
                    <a:pt x="86" y="336"/>
                    <a:pt x="88" y="357"/>
                  </a:cubicBezTo>
                  <a:cubicBezTo>
                    <a:pt x="88" y="358"/>
                    <a:pt x="89" y="360"/>
                    <a:pt x="89" y="361"/>
                  </a:cubicBezTo>
                  <a:cubicBezTo>
                    <a:pt x="91" y="355"/>
                    <a:pt x="94" y="349"/>
                    <a:pt x="98" y="343"/>
                  </a:cubicBezTo>
                  <a:cubicBezTo>
                    <a:pt x="104" y="333"/>
                    <a:pt x="115" y="326"/>
                    <a:pt x="117" y="314"/>
                  </a:cubicBezTo>
                  <a:cubicBezTo>
                    <a:pt x="118" y="314"/>
                    <a:pt x="118" y="314"/>
                    <a:pt x="118" y="314"/>
                  </a:cubicBezTo>
                  <a:cubicBezTo>
                    <a:pt x="116" y="324"/>
                    <a:pt x="109" y="331"/>
                    <a:pt x="103" y="338"/>
                  </a:cubicBezTo>
                  <a:cubicBezTo>
                    <a:pt x="97" y="347"/>
                    <a:pt x="92" y="356"/>
                    <a:pt x="89" y="366"/>
                  </a:cubicBezTo>
                  <a:close/>
                </a:path>
              </a:pathLst>
            </a:custGeom>
            <a:solidFill>
              <a:srgbClr val="2344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4" name="îS1îḋe"/>
            <p:cNvSpPr/>
            <p:nvPr>
              <p:custDataLst>
                <p:tags r:id="rId14"/>
              </p:custDataLst>
            </p:nvPr>
          </p:nvSpPr>
          <p:spPr bwMode="auto">
            <a:xfrm>
              <a:off x="3779838" y="4310063"/>
              <a:ext cx="393700" cy="1069975"/>
            </a:xfrm>
            <a:custGeom>
              <a:avLst/>
              <a:gdLst>
                <a:gd name="T0" fmla="*/ 114 w 133"/>
                <a:gd name="T1" fmla="*/ 245 h 362"/>
                <a:gd name="T2" fmla="*/ 122 w 133"/>
                <a:gd name="T3" fmla="*/ 302 h 362"/>
                <a:gd name="T4" fmla="*/ 88 w 133"/>
                <a:gd name="T5" fmla="*/ 349 h 362"/>
                <a:gd name="T6" fmla="*/ 75 w 133"/>
                <a:gd name="T7" fmla="*/ 362 h 362"/>
                <a:gd name="T8" fmla="*/ 25 w 133"/>
                <a:gd name="T9" fmla="*/ 362 h 362"/>
                <a:gd name="T10" fmla="*/ 22 w 133"/>
                <a:gd name="T11" fmla="*/ 337 h 362"/>
                <a:gd name="T12" fmla="*/ 5 w 133"/>
                <a:gd name="T13" fmla="*/ 303 h 362"/>
                <a:gd name="T14" fmla="*/ 26 w 133"/>
                <a:gd name="T15" fmla="*/ 256 h 362"/>
                <a:gd name="T16" fmla="*/ 26 w 133"/>
                <a:gd name="T17" fmla="*/ 225 h 362"/>
                <a:gd name="T18" fmla="*/ 12 w 133"/>
                <a:gd name="T19" fmla="*/ 207 h 362"/>
                <a:gd name="T20" fmla="*/ 18 w 133"/>
                <a:gd name="T21" fmla="*/ 158 h 362"/>
                <a:gd name="T22" fmla="*/ 35 w 133"/>
                <a:gd name="T23" fmla="*/ 127 h 362"/>
                <a:gd name="T24" fmla="*/ 25 w 133"/>
                <a:gd name="T25" fmla="*/ 70 h 362"/>
                <a:gd name="T26" fmla="*/ 37 w 133"/>
                <a:gd name="T27" fmla="*/ 20 h 362"/>
                <a:gd name="T28" fmla="*/ 43 w 133"/>
                <a:gd name="T29" fmla="*/ 17 h 362"/>
                <a:gd name="T30" fmla="*/ 111 w 133"/>
                <a:gd name="T31" fmla="*/ 68 h 362"/>
                <a:gd name="T32" fmla="*/ 108 w 133"/>
                <a:gd name="T33" fmla="*/ 101 h 362"/>
                <a:gd name="T34" fmla="*/ 133 w 133"/>
                <a:gd name="T35" fmla="*/ 166 h 362"/>
                <a:gd name="T36" fmla="*/ 114 w 133"/>
                <a:gd name="T37" fmla="*/ 24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362">
                  <a:moveTo>
                    <a:pt x="114" y="245"/>
                  </a:moveTo>
                  <a:cubicBezTo>
                    <a:pt x="118" y="263"/>
                    <a:pt x="126" y="283"/>
                    <a:pt x="122" y="302"/>
                  </a:cubicBezTo>
                  <a:cubicBezTo>
                    <a:pt x="118" y="321"/>
                    <a:pt x="105" y="339"/>
                    <a:pt x="88" y="349"/>
                  </a:cubicBezTo>
                  <a:cubicBezTo>
                    <a:pt x="84" y="351"/>
                    <a:pt x="79" y="356"/>
                    <a:pt x="75" y="362"/>
                  </a:cubicBezTo>
                  <a:cubicBezTo>
                    <a:pt x="25" y="362"/>
                    <a:pt x="25" y="362"/>
                    <a:pt x="25" y="362"/>
                  </a:cubicBezTo>
                  <a:cubicBezTo>
                    <a:pt x="25" y="355"/>
                    <a:pt x="23" y="339"/>
                    <a:pt x="22" y="337"/>
                  </a:cubicBezTo>
                  <a:cubicBezTo>
                    <a:pt x="18" y="325"/>
                    <a:pt x="8" y="315"/>
                    <a:pt x="5" y="303"/>
                  </a:cubicBezTo>
                  <a:cubicBezTo>
                    <a:pt x="0" y="282"/>
                    <a:pt x="14" y="270"/>
                    <a:pt x="26" y="256"/>
                  </a:cubicBezTo>
                  <a:cubicBezTo>
                    <a:pt x="34" y="246"/>
                    <a:pt x="33" y="235"/>
                    <a:pt x="26" y="225"/>
                  </a:cubicBezTo>
                  <a:cubicBezTo>
                    <a:pt x="21" y="219"/>
                    <a:pt x="16" y="214"/>
                    <a:pt x="12" y="207"/>
                  </a:cubicBezTo>
                  <a:cubicBezTo>
                    <a:pt x="3" y="191"/>
                    <a:pt x="9" y="173"/>
                    <a:pt x="18" y="158"/>
                  </a:cubicBezTo>
                  <a:cubicBezTo>
                    <a:pt x="24" y="148"/>
                    <a:pt x="31" y="138"/>
                    <a:pt x="35" y="127"/>
                  </a:cubicBezTo>
                  <a:cubicBezTo>
                    <a:pt x="41" y="106"/>
                    <a:pt x="32" y="89"/>
                    <a:pt x="25" y="70"/>
                  </a:cubicBezTo>
                  <a:cubicBezTo>
                    <a:pt x="19" y="51"/>
                    <a:pt x="19" y="33"/>
                    <a:pt x="37" y="20"/>
                  </a:cubicBezTo>
                  <a:cubicBezTo>
                    <a:pt x="39" y="19"/>
                    <a:pt x="40" y="18"/>
                    <a:pt x="43" y="17"/>
                  </a:cubicBezTo>
                  <a:cubicBezTo>
                    <a:pt x="76" y="0"/>
                    <a:pt x="112" y="35"/>
                    <a:pt x="111" y="68"/>
                  </a:cubicBezTo>
                  <a:cubicBezTo>
                    <a:pt x="111" y="79"/>
                    <a:pt x="108" y="90"/>
                    <a:pt x="108" y="101"/>
                  </a:cubicBezTo>
                  <a:cubicBezTo>
                    <a:pt x="108" y="127"/>
                    <a:pt x="132" y="141"/>
                    <a:pt x="133" y="166"/>
                  </a:cubicBezTo>
                  <a:cubicBezTo>
                    <a:pt x="133" y="194"/>
                    <a:pt x="109" y="216"/>
                    <a:pt x="114" y="245"/>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6" name="iŝ1îḑê"/>
            <p:cNvSpPr/>
            <p:nvPr>
              <p:custDataLst>
                <p:tags r:id="rId15"/>
              </p:custDataLst>
            </p:nvPr>
          </p:nvSpPr>
          <p:spPr bwMode="auto">
            <a:xfrm>
              <a:off x="3878263" y="4410076"/>
              <a:ext cx="161925" cy="969963"/>
            </a:xfrm>
            <a:custGeom>
              <a:avLst/>
              <a:gdLst>
                <a:gd name="T0" fmla="*/ 40 w 55"/>
                <a:gd name="T1" fmla="*/ 268 h 328"/>
                <a:gd name="T2" fmla="*/ 24 w 55"/>
                <a:gd name="T3" fmla="*/ 285 h 328"/>
                <a:gd name="T4" fmla="*/ 21 w 55"/>
                <a:gd name="T5" fmla="*/ 325 h 328"/>
                <a:gd name="T6" fmla="*/ 21 w 55"/>
                <a:gd name="T7" fmla="*/ 328 h 328"/>
                <a:gd name="T8" fmla="*/ 17 w 55"/>
                <a:gd name="T9" fmla="*/ 328 h 328"/>
                <a:gd name="T10" fmla="*/ 17 w 55"/>
                <a:gd name="T11" fmla="*/ 326 h 328"/>
                <a:gd name="T12" fmla="*/ 19 w 55"/>
                <a:gd name="T13" fmla="*/ 307 h 328"/>
                <a:gd name="T14" fmla="*/ 12 w 55"/>
                <a:gd name="T15" fmla="*/ 287 h 328"/>
                <a:gd name="T16" fmla="*/ 1 w 55"/>
                <a:gd name="T17" fmla="*/ 259 h 328"/>
                <a:gd name="T18" fmla="*/ 1 w 55"/>
                <a:gd name="T19" fmla="*/ 259 h 328"/>
                <a:gd name="T20" fmla="*/ 15 w 55"/>
                <a:gd name="T21" fmla="*/ 289 h 328"/>
                <a:gd name="T22" fmla="*/ 19 w 55"/>
                <a:gd name="T23" fmla="*/ 301 h 328"/>
                <a:gd name="T24" fmla="*/ 21 w 55"/>
                <a:gd name="T25" fmla="*/ 288 h 328"/>
                <a:gd name="T26" fmla="*/ 21 w 55"/>
                <a:gd name="T27" fmla="*/ 288 h 328"/>
                <a:gd name="T28" fmla="*/ 30 w 55"/>
                <a:gd name="T29" fmla="*/ 243 h 328"/>
                <a:gd name="T30" fmla="*/ 40 w 55"/>
                <a:gd name="T31" fmla="*/ 215 h 328"/>
                <a:gd name="T32" fmla="*/ 13 w 55"/>
                <a:gd name="T33" fmla="*/ 159 h 328"/>
                <a:gd name="T34" fmla="*/ 14 w 55"/>
                <a:gd name="T35" fmla="*/ 158 h 328"/>
                <a:gd name="T36" fmla="*/ 41 w 55"/>
                <a:gd name="T37" fmla="*/ 212 h 328"/>
                <a:gd name="T38" fmla="*/ 43 w 55"/>
                <a:gd name="T39" fmla="*/ 202 h 328"/>
                <a:gd name="T40" fmla="*/ 39 w 55"/>
                <a:gd name="T41" fmla="*/ 162 h 328"/>
                <a:gd name="T42" fmla="*/ 34 w 55"/>
                <a:gd name="T43" fmla="*/ 145 h 328"/>
                <a:gd name="T44" fmla="*/ 34 w 55"/>
                <a:gd name="T45" fmla="*/ 145 h 328"/>
                <a:gd name="T46" fmla="*/ 34 w 55"/>
                <a:gd name="T47" fmla="*/ 144 h 328"/>
                <a:gd name="T48" fmla="*/ 31 w 55"/>
                <a:gd name="T49" fmla="*/ 129 h 328"/>
                <a:gd name="T50" fmla="*/ 36 w 55"/>
                <a:gd name="T51" fmla="*/ 92 h 328"/>
                <a:gd name="T52" fmla="*/ 41 w 55"/>
                <a:gd name="T53" fmla="*/ 67 h 328"/>
                <a:gd name="T54" fmla="*/ 23 w 55"/>
                <a:gd name="T55" fmla="*/ 32 h 328"/>
                <a:gd name="T56" fmla="*/ 23 w 55"/>
                <a:gd name="T57" fmla="*/ 31 h 328"/>
                <a:gd name="T58" fmla="*/ 42 w 55"/>
                <a:gd name="T59" fmla="*/ 62 h 328"/>
                <a:gd name="T60" fmla="*/ 42 w 55"/>
                <a:gd name="T61" fmla="*/ 45 h 328"/>
                <a:gd name="T62" fmla="*/ 41 w 55"/>
                <a:gd name="T63" fmla="*/ 39 h 328"/>
                <a:gd name="T64" fmla="*/ 41 w 55"/>
                <a:gd name="T65" fmla="*/ 38 h 328"/>
                <a:gd name="T66" fmla="*/ 41 w 55"/>
                <a:gd name="T67" fmla="*/ 37 h 328"/>
                <a:gd name="T68" fmla="*/ 29 w 55"/>
                <a:gd name="T69" fmla="*/ 1 h 328"/>
                <a:gd name="T70" fmla="*/ 29 w 55"/>
                <a:gd name="T71" fmla="*/ 0 h 328"/>
                <a:gd name="T72" fmla="*/ 41 w 55"/>
                <a:gd name="T73" fmla="*/ 33 h 328"/>
                <a:gd name="T74" fmla="*/ 44 w 55"/>
                <a:gd name="T75" fmla="*/ 13 h 328"/>
                <a:gd name="T76" fmla="*/ 44 w 55"/>
                <a:gd name="T77" fmla="*/ 13 h 328"/>
                <a:gd name="T78" fmla="*/ 42 w 55"/>
                <a:gd name="T79" fmla="*/ 36 h 328"/>
                <a:gd name="T80" fmla="*/ 44 w 55"/>
                <a:gd name="T81" fmla="*/ 72 h 328"/>
                <a:gd name="T82" fmla="*/ 34 w 55"/>
                <a:gd name="T83" fmla="*/ 116 h 328"/>
                <a:gd name="T84" fmla="*/ 36 w 55"/>
                <a:gd name="T85" fmla="*/ 138 h 328"/>
                <a:gd name="T86" fmla="*/ 52 w 55"/>
                <a:gd name="T87" fmla="*/ 101 h 328"/>
                <a:gd name="T88" fmla="*/ 53 w 55"/>
                <a:gd name="T89" fmla="*/ 101 h 328"/>
                <a:gd name="T90" fmla="*/ 36 w 55"/>
                <a:gd name="T91" fmla="*/ 141 h 328"/>
                <a:gd name="T92" fmla="*/ 41 w 55"/>
                <a:gd name="T93" fmla="*/ 157 h 328"/>
                <a:gd name="T94" fmla="*/ 47 w 55"/>
                <a:gd name="T95" fmla="*/ 193 h 328"/>
                <a:gd name="T96" fmla="*/ 37 w 55"/>
                <a:gd name="T97" fmla="*/ 233 h 328"/>
                <a:gd name="T98" fmla="*/ 25 w 55"/>
                <a:gd name="T99" fmla="*/ 279 h 328"/>
                <a:gd name="T100" fmla="*/ 25 w 55"/>
                <a:gd name="T101" fmla="*/ 282 h 328"/>
                <a:gd name="T102" fmla="*/ 35 w 55"/>
                <a:gd name="T103" fmla="*/ 270 h 328"/>
                <a:gd name="T104" fmla="*/ 55 w 55"/>
                <a:gd name="T105" fmla="*/ 253 h 328"/>
                <a:gd name="T106" fmla="*/ 55 w 55"/>
                <a:gd name="T107" fmla="*/ 253 h 328"/>
                <a:gd name="T108" fmla="*/ 40 w 55"/>
                <a:gd name="T109" fmla="*/ 26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 h="328">
                  <a:moveTo>
                    <a:pt x="40" y="268"/>
                  </a:moveTo>
                  <a:cubicBezTo>
                    <a:pt x="33" y="273"/>
                    <a:pt x="28" y="279"/>
                    <a:pt x="24" y="285"/>
                  </a:cubicBezTo>
                  <a:cubicBezTo>
                    <a:pt x="23" y="298"/>
                    <a:pt x="22" y="312"/>
                    <a:pt x="21" y="325"/>
                  </a:cubicBezTo>
                  <a:cubicBezTo>
                    <a:pt x="21" y="326"/>
                    <a:pt x="21" y="327"/>
                    <a:pt x="21" y="328"/>
                  </a:cubicBezTo>
                  <a:cubicBezTo>
                    <a:pt x="17" y="328"/>
                    <a:pt x="17" y="328"/>
                    <a:pt x="17" y="328"/>
                  </a:cubicBezTo>
                  <a:cubicBezTo>
                    <a:pt x="17" y="327"/>
                    <a:pt x="17" y="327"/>
                    <a:pt x="17" y="326"/>
                  </a:cubicBezTo>
                  <a:cubicBezTo>
                    <a:pt x="18" y="319"/>
                    <a:pt x="18" y="313"/>
                    <a:pt x="19" y="307"/>
                  </a:cubicBezTo>
                  <a:cubicBezTo>
                    <a:pt x="18" y="300"/>
                    <a:pt x="14" y="292"/>
                    <a:pt x="12" y="287"/>
                  </a:cubicBezTo>
                  <a:cubicBezTo>
                    <a:pt x="9" y="277"/>
                    <a:pt x="5" y="268"/>
                    <a:pt x="1" y="259"/>
                  </a:cubicBezTo>
                  <a:cubicBezTo>
                    <a:pt x="0" y="259"/>
                    <a:pt x="1" y="258"/>
                    <a:pt x="1" y="259"/>
                  </a:cubicBezTo>
                  <a:cubicBezTo>
                    <a:pt x="7" y="268"/>
                    <a:pt x="11" y="278"/>
                    <a:pt x="15" y="289"/>
                  </a:cubicBezTo>
                  <a:cubicBezTo>
                    <a:pt x="16" y="293"/>
                    <a:pt x="18" y="297"/>
                    <a:pt x="19" y="301"/>
                  </a:cubicBezTo>
                  <a:cubicBezTo>
                    <a:pt x="20" y="297"/>
                    <a:pt x="20" y="293"/>
                    <a:pt x="21" y="288"/>
                  </a:cubicBezTo>
                  <a:cubicBezTo>
                    <a:pt x="21" y="288"/>
                    <a:pt x="21" y="288"/>
                    <a:pt x="21" y="288"/>
                  </a:cubicBezTo>
                  <a:cubicBezTo>
                    <a:pt x="22" y="273"/>
                    <a:pt x="25" y="258"/>
                    <a:pt x="30" y="243"/>
                  </a:cubicBezTo>
                  <a:cubicBezTo>
                    <a:pt x="33" y="234"/>
                    <a:pt x="37" y="225"/>
                    <a:pt x="40" y="215"/>
                  </a:cubicBezTo>
                  <a:cubicBezTo>
                    <a:pt x="34" y="195"/>
                    <a:pt x="25" y="176"/>
                    <a:pt x="13" y="159"/>
                  </a:cubicBezTo>
                  <a:cubicBezTo>
                    <a:pt x="13" y="158"/>
                    <a:pt x="14" y="158"/>
                    <a:pt x="14" y="158"/>
                  </a:cubicBezTo>
                  <a:cubicBezTo>
                    <a:pt x="26" y="175"/>
                    <a:pt x="35" y="193"/>
                    <a:pt x="41" y="212"/>
                  </a:cubicBezTo>
                  <a:cubicBezTo>
                    <a:pt x="41" y="209"/>
                    <a:pt x="42" y="206"/>
                    <a:pt x="43" y="202"/>
                  </a:cubicBezTo>
                  <a:cubicBezTo>
                    <a:pt x="45" y="189"/>
                    <a:pt x="43" y="176"/>
                    <a:pt x="39" y="162"/>
                  </a:cubicBezTo>
                  <a:cubicBezTo>
                    <a:pt x="37" y="157"/>
                    <a:pt x="36" y="151"/>
                    <a:pt x="34" y="145"/>
                  </a:cubicBezTo>
                  <a:cubicBezTo>
                    <a:pt x="34" y="145"/>
                    <a:pt x="34" y="145"/>
                    <a:pt x="34" y="145"/>
                  </a:cubicBezTo>
                  <a:cubicBezTo>
                    <a:pt x="34" y="144"/>
                    <a:pt x="34" y="144"/>
                    <a:pt x="34" y="144"/>
                  </a:cubicBezTo>
                  <a:cubicBezTo>
                    <a:pt x="32" y="139"/>
                    <a:pt x="31" y="134"/>
                    <a:pt x="31" y="129"/>
                  </a:cubicBezTo>
                  <a:cubicBezTo>
                    <a:pt x="30" y="116"/>
                    <a:pt x="33" y="104"/>
                    <a:pt x="36" y="92"/>
                  </a:cubicBezTo>
                  <a:cubicBezTo>
                    <a:pt x="38" y="83"/>
                    <a:pt x="40" y="75"/>
                    <a:pt x="41" y="67"/>
                  </a:cubicBezTo>
                  <a:cubicBezTo>
                    <a:pt x="39" y="53"/>
                    <a:pt x="33" y="41"/>
                    <a:pt x="23" y="32"/>
                  </a:cubicBezTo>
                  <a:cubicBezTo>
                    <a:pt x="22" y="31"/>
                    <a:pt x="23" y="31"/>
                    <a:pt x="23" y="31"/>
                  </a:cubicBezTo>
                  <a:cubicBezTo>
                    <a:pt x="32" y="40"/>
                    <a:pt x="39" y="50"/>
                    <a:pt x="42" y="62"/>
                  </a:cubicBezTo>
                  <a:cubicBezTo>
                    <a:pt x="43" y="56"/>
                    <a:pt x="43" y="51"/>
                    <a:pt x="42" y="45"/>
                  </a:cubicBezTo>
                  <a:cubicBezTo>
                    <a:pt x="42" y="43"/>
                    <a:pt x="41" y="41"/>
                    <a:pt x="41" y="39"/>
                  </a:cubicBezTo>
                  <a:cubicBezTo>
                    <a:pt x="41" y="38"/>
                    <a:pt x="41" y="38"/>
                    <a:pt x="41" y="38"/>
                  </a:cubicBezTo>
                  <a:cubicBezTo>
                    <a:pt x="41" y="38"/>
                    <a:pt x="41" y="38"/>
                    <a:pt x="41" y="37"/>
                  </a:cubicBezTo>
                  <a:cubicBezTo>
                    <a:pt x="38" y="25"/>
                    <a:pt x="33" y="12"/>
                    <a:pt x="29" y="1"/>
                  </a:cubicBezTo>
                  <a:cubicBezTo>
                    <a:pt x="28" y="0"/>
                    <a:pt x="29" y="0"/>
                    <a:pt x="29" y="0"/>
                  </a:cubicBezTo>
                  <a:cubicBezTo>
                    <a:pt x="34" y="11"/>
                    <a:pt x="39" y="22"/>
                    <a:pt x="41" y="33"/>
                  </a:cubicBezTo>
                  <a:cubicBezTo>
                    <a:pt x="43" y="26"/>
                    <a:pt x="44" y="20"/>
                    <a:pt x="44" y="13"/>
                  </a:cubicBezTo>
                  <a:cubicBezTo>
                    <a:pt x="44" y="13"/>
                    <a:pt x="44" y="13"/>
                    <a:pt x="44" y="13"/>
                  </a:cubicBezTo>
                  <a:cubicBezTo>
                    <a:pt x="44" y="20"/>
                    <a:pt x="44" y="28"/>
                    <a:pt x="42" y="36"/>
                  </a:cubicBezTo>
                  <a:cubicBezTo>
                    <a:pt x="45" y="47"/>
                    <a:pt x="46" y="59"/>
                    <a:pt x="44" y="72"/>
                  </a:cubicBezTo>
                  <a:cubicBezTo>
                    <a:pt x="41" y="86"/>
                    <a:pt x="35" y="101"/>
                    <a:pt x="34" y="116"/>
                  </a:cubicBezTo>
                  <a:cubicBezTo>
                    <a:pt x="33" y="123"/>
                    <a:pt x="34" y="131"/>
                    <a:pt x="36" y="138"/>
                  </a:cubicBezTo>
                  <a:cubicBezTo>
                    <a:pt x="40" y="125"/>
                    <a:pt x="45" y="113"/>
                    <a:pt x="52" y="101"/>
                  </a:cubicBezTo>
                  <a:cubicBezTo>
                    <a:pt x="52" y="100"/>
                    <a:pt x="53" y="101"/>
                    <a:pt x="53" y="101"/>
                  </a:cubicBezTo>
                  <a:cubicBezTo>
                    <a:pt x="46" y="114"/>
                    <a:pt x="40" y="127"/>
                    <a:pt x="36" y="141"/>
                  </a:cubicBezTo>
                  <a:cubicBezTo>
                    <a:pt x="37" y="147"/>
                    <a:pt x="39" y="152"/>
                    <a:pt x="41" y="157"/>
                  </a:cubicBezTo>
                  <a:cubicBezTo>
                    <a:pt x="45" y="169"/>
                    <a:pt x="48" y="181"/>
                    <a:pt x="47" y="193"/>
                  </a:cubicBezTo>
                  <a:cubicBezTo>
                    <a:pt x="46" y="207"/>
                    <a:pt x="42" y="220"/>
                    <a:pt x="37" y="233"/>
                  </a:cubicBezTo>
                  <a:cubicBezTo>
                    <a:pt x="32" y="248"/>
                    <a:pt x="27" y="263"/>
                    <a:pt x="25" y="279"/>
                  </a:cubicBezTo>
                  <a:cubicBezTo>
                    <a:pt x="25" y="280"/>
                    <a:pt x="25" y="281"/>
                    <a:pt x="25" y="282"/>
                  </a:cubicBezTo>
                  <a:cubicBezTo>
                    <a:pt x="28" y="278"/>
                    <a:pt x="31" y="274"/>
                    <a:pt x="35" y="270"/>
                  </a:cubicBezTo>
                  <a:cubicBezTo>
                    <a:pt x="42" y="264"/>
                    <a:pt x="51" y="261"/>
                    <a:pt x="55" y="253"/>
                  </a:cubicBezTo>
                  <a:cubicBezTo>
                    <a:pt x="55" y="252"/>
                    <a:pt x="55" y="253"/>
                    <a:pt x="55" y="253"/>
                  </a:cubicBezTo>
                  <a:cubicBezTo>
                    <a:pt x="52" y="260"/>
                    <a:pt x="45" y="263"/>
                    <a:pt x="40" y="268"/>
                  </a:cubicBezTo>
                  <a:close/>
                </a:path>
              </a:pathLst>
            </a:custGeom>
            <a:solidFill>
              <a:srgbClr val="E846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7" name="iṩḻîḓe"/>
            <p:cNvSpPr/>
            <p:nvPr>
              <p:custDataLst>
                <p:tags r:id="rId16"/>
              </p:custDataLst>
            </p:nvPr>
          </p:nvSpPr>
          <p:spPr bwMode="auto">
            <a:xfrm>
              <a:off x="7572375" y="4516438"/>
              <a:ext cx="401638" cy="863600"/>
            </a:xfrm>
            <a:custGeom>
              <a:avLst/>
              <a:gdLst>
                <a:gd name="T0" fmla="*/ 29 w 136"/>
                <a:gd name="T1" fmla="*/ 292 h 292"/>
                <a:gd name="T2" fmla="*/ 65 w 136"/>
                <a:gd name="T3" fmla="*/ 292 h 292"/>
                <a:gd name="T4" fmla="*/ 72 w 136"/>
                <a:gd name="T5" fmla="*/ 273 h 292"/>
                <a:gd name="T6" fmla="*/ 92 w 136"/>
                <a:gd name="T7" fmla="*/ 250 h 292"/>
                <a:gd name="T8" fmla="*/ 85 w 136"/>
                <a:gd name="T9" fmla="*/ 209 h 292"/>
                <a:gd name="T10" fmla="*/ 92 w 136"/>
                <a:gd name="T11" fmla="*/ 185 h 292"/>
                <a:gd name="T12" fmla="*/ 106 w 136"/>
                <a:gd name="T13" fmla="*/ 174 h 292"/>
                <a:gd name="T14" fmla="*/ 111 w 136"/>
                <a:gd name="T15" fmla="*/ 134 h 292"/>
                <a:gd name="T16" fmla="*/ 105 w 136"/>
                <a:gd name="T17" fmla="*/ 106 h 292"/>
                <a:gd name="T18" fmla="*/ 124 w 136"/>
                <a:gd name="T19" fmla="*/ 64 h 292"/>
                <a:gd name="T20" fmla="*/ 125 w 136"/>
                <a:gd name="T21" fmla="*/ 23 h 292"/>
                <a:gd name="T22" fmla="*/ 121 w 136"/>
                <a:gd name="T23" fmla="*/ 19 h 292"/>
                <a:gd name="T24" fmla="*/ 57 w 136"/>
                <a:gd name="T25" fmla="*/ 45 h 292"/>
                <a:gd name="T26" fmla="*/ 53 w 136"/>
                <a:gd name="T27" fmla="*/ 72 h 292"/>
                <a:gd name="T28" fmla="*/ 20 w 136"/>
                <a:gd name="T29" fmla="*/ 118 h 292"/>
                <a:gd name="T30" fmla="*/ 19 w 136"/>
                <a:gd name="T31" fmla="*/ 182 h 292"/>
                <a:gd name="T32" fmla="*/ 1 w 136"/>
                <a:gd name="T33" fmla="*/ 226 h 292"/>
                <a:gd name="T34" fmla="*/ 18 w 136"/>
                <a:gd name="T35" fmla="*/ 269 h 292"/>
                <a:gd name="T36" fmla="*/ 29 w 136"/>
                <a:gd name="T37"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292">
                  <a:moveTo>
                    <a:pt x="29" y="292"/>
                  </a:moveTo>
                  <a:cubicBezTo>
                    <a:pt x="65" y="292"/>
                    <a:pt x="65" y="292"/>
                    <a:pt x="65" y="292"/>
                  </a:cubicBezTo>
                  <a:cubicBezTo>
                    <a:pt x="66" y="286"/>
                    <a:pt x="71" y="274"/>
                    <a:pt x="72" y="273"/>
                  </a:cubicBezTo>
                  <a:cubicBezTo>
                    <a:pt x="78" y="265"/>
                    <a:pt x="87" y="259"/>
                    <a:pt x="92" y="250"/>
                  </a:cubicBezTo>
                  <a:cubicBezTo>
                    <a:pt x="100" y="234"/>
                    <a:pt x="92" y="223"/>
                    <a:pt x="85" y="209"/>
                  </a:cubicBezTo>
                  <a:cubicBezTo>
                    <a:pt x="81" y="200"/>
                    <a:pt x="84" y="192"/>
                    <a:pt x="92" y="185"/>
                  </a:cubicBezTo>
                  <a:cubicBezTo>
                    <a:pt x="96" y="181"/>
                    <a:pt x="102" y="178"/>
                    <a:pt x="106" y="174"/>
                  </a:cubicBezTo>
                  <a:cubicBezTo>
                    <a:pt x="116" y="163"/>
                    <a:pt x="115" y="148"/>
                    <a:pt x="111" y="134"/>
                  </a:cubicBezTo>
                  <a:cubicBezTo>
                    <a:pt x="109" y="125"/>
                    <a:pt x="105" y="116"/>
                    <a:pt x="105" y="106"/>
                  </a:cubicBezTo>
                  <a:cubicBezTo>
                    <a:pt x="104" y="89"/>
                    <a:pt x="115" y="78"/>
                    <a:pt x="124" y="64"/>
                  </a:cubicBezTo>
                  <a:cubicBezTo>
                    <a:pt x="132" y="51"/>
                    <a:pt x="136" y="37"/>
                    <a:pt x="125" y="23"/>
                  </a:cubicBezTo>
                  <a:cubicBezTo>
                    <a:pt x="124" y="22"/>
                    <a:pt x="122" y="20"/>
                    <a:pt x="121" y="19"/>
                  </a:cubicBezTo>
                  <a:cubicBezTo>
                    <a:pt x="99" y="0"/>
                    <a:pt x="64" y="19"/>
                    <a:pt x="57" y="45"/>
                  </a:cubicBezTo>
                  <a:cubicBezTo>
                    <a:pt x="55" y="54"/>
                    <a:pt x="55" y="63"/>
                    <a:pt x="53" y="72"/>
                  </a:cubicBezTo>
                  <a:cubicBezTo>
                    <a:pt x="48" y="92"/>
                    <a:pt x="26" y="98"/>
                    <a:pt x="20" y="118"/>
                  </a:cubicBezTo>
                  <a:cubicBezTo>
                    <a:pt x="14" y="139"/>
                    <a:pt x="29" y="161"/>
                    <a:pt x="19" y="182"/>
                  </a:cubicBezTo>
                  <a:cubicBezTo>
                    <a:pt x="12" y="196"/>
                    <a:pt x="2" y="210"/>
                    <a:pt x="1" y="226"/>
                  </a:cubicBezTo>
                  <a:cubicBezTo>
                    <a:pt x="0" y="241"/>
                    <a:pt x="7" y="257"/>
                    <a:pt x="18" y="269"/>
                  </a:cubicBezTo>
                  <a:cubicBezTo>
                    <a:pt x="22" y="273"/>
                    <a:pt x="28" y="284"/>
                    <a:pt x="29" y="292"/>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8" name="ï$ḻiḍé"/>
            <p:cNvSpPr/>
            <p:nvPr>
              <p:custDataLst>
                <p:tags r:id="rId17"/>
              </p:custDataLst>
            </p:nvPr>
          </p:nvSpPr>
          <p:spPr bwMode="auto">
            <a:xfrm>
              <a:off x="7661275" y="4598988"/>
              <a:ext cx="215900" cy="781050"/>
            </a:xfrm>
            <a:custGeom>
              <a:avLst/>
              <a:gdLst>
                <a:gd name="T0" fmla="*/ 18 w 73"/>
                <a:gd name="T1" fmla="*/ 224 h 264"/>
                <a:gd name="T2" fmla="*/ 12 w 73"/>
                <a:gd name="T3" fmla="*/ 255 h 264"/>
                <a:gd name="T4" fmla="*/ 11 w 73"/>
                <a:gd name="T5" fmla="*/ 264 h 264"/>
                <a:gd name="T6" fmla="*/ 14 w 73"/>
                <a:gd name="T7" fmla="*/ 264 h 264"/>
                <a:gd name="T8" fmla="*/ 15 w 73"/>
                <a:gd name="T9" fmla="*/ 257 h 264"/>
                <a:gd name="T10" fmla="*/ 18 w 73"/>
                <a:gd name="T11" fmla="*/ 242 h 264"/>
                <a:gd name="T12" fmla="*/ 27 w 73"/>
                <a:gd name="T13" fmla="*/ 228 h 264"/>
                <a:gd name="T14" fmla="*/ 42 w 73"/>
                <a:gd name="T15" fmla="*/ 208 h 264"/>
                <a:gd name="T16" fmla="*/ 41 w 73"/>
                <a:gd name="T17" fmla="*/ 208 h 264"/>
                <a:gd name="T18" fmla="*/ 25 w 73"/>
                <a:gd name="T19" fmla="*/ 229 h 264"/>
                <a:gd name="T20" fmla="*/ 19 w 73"/>
                <a:gd name="T21" fmla="*/ 237 h 264"/>
                <a:gd name="T22" fmla="*/ 20 w 73"/>
                <a:gd name="T23" fmla="*/ 227 h 264"/>
                <a:gd name="T24" fmla="*/ 20 w 73"/>
                <a:gd name="T25" fmla="*/ 227 h 264"/>
                <a:gd name="T26" fmla="*/ 22 w 73"/>
                <a:gd name="T27" fmla="*/ 190 h 264"/>
                <a:gd name="T28" fmla="*/ 20 w 73"/>
                <a:gd name="T29" fmla="*/ 166 h 264"/>
                <a:gd name="T30" fmla="*/ 52 w 73"/>
                <a:gd name="T31" fmla="*/ 128 h 264"/>
                <a:gd name="T32" fmla="*/ 52 w 73"/>
                <a:gd name="T33" fmla="*/ 127 h 264"/>
                <a:gd name="T34" fmla="*/ 20 w 73"/>
                <a:gd name="T35" fmla="*/ 164 h 264"/>
                <a:gd name="T36" fmla="*/ 20 w 73"/>
                <a:gd name="T37" fmla="*/ 156 h 264"/>
                <a:gd name="T38" fmla="*/ 31 w 73"/>
                <a:gd name="T39" fmla="*/ 125 h 264"/>
                <a:gd name="T40" fmla="*/ 39 w 73"/>
                <a:gd name="T41" fmla="*/ 113 h 264"/>
                <a:gd name="T42" fmla="*/ 39 w 73"/>
                <a:gd name="T43" fmla="*/ 112 h 264"/>
                <a:gd name="T44" fmla="*/ 39 w 73"/>
                <a:gd name="T45" fmla="*/ 112 h 264"/>
                <a:gd name="T46" fmla="*/ 45 w 73"/>
                <a:gd name="T47" fmla="*/ 101 h 264"/>
                <a:gd name="T48" fmla="*/ 48 w 73"/>
                <a:gd name="T49" fmla="*/ 71 h 264"/>
                <a:gd name="T50" fmla="*/ 49 w 73"/>
                <a:gd name="T51" fmla="*/ 50 h 264"/>
                <a:gd name="T52" fmla="*/ 71 w 73"/>
                <a:gd name="T53" fmla="*/ 27 h 264"/>
                <a:gd name="T54" fmla="*/ 70 w 73"/>
                <a:gd name="T55" fmla="*/ 26 h 264"/>
                <a:gd name="T56" fmla="*/ 50 w 73"/>
                <a:gd name="T57" fmla="*/ 46 h 264"/>
                <a:gd name="T58" fmla="*/ 53 w 73"/>
                <a:gd name="T59" fmla="*/ 33 h 264"/>
                <a:gd name="T60" fmla="*/ 55 w 73"/>
                <a:gd name="T61" fmla="*/ 28 h 264"/>
                <a:gd name="T62" fmla="*/ 56 w 73"/>
                <a:gd name="T63" fmla="*/ 28 h 264"/>
                <a:gd name="T64" fmla="*/ 56 w 73"/>
                <a:gd name="T65" fmla="*/ 28 h 264"/>
                <a:gd name="T66" fmla="*/ 73 w 73"/>
                <a:gd name="T67" fmla="*/ 1 h 264"/>
                <a:gd name="T68" fmla="*/ 72 w 73"/>
                <a:gd name="T69" fmla="*/ 1 h 264"/>
                <a:gd name="T70" fmla="*/ 56 w 73"/>
                <a:gd name="T71" fmla="*/ 24 h 264"/>
                <a:gd name="T72" fmla="*/ 58 w 73"/>
                <a:gd name="T73" fmla="*/ 8 h 264"/>
                <a:gd name="T74" fmla="*/ 58 w 73"/>
                <a:gd name="T75" fmla="*/ 8 h 264"/>
                <a:gd name="T76" fmla="*/ 55 w 73"/>
                <a:gd name="T77" fmla="*/ 26 h 264"/>
                <a:gd name="T78" fmla="*/ 46 w 73"/>
                <a:gd name="T79" fmla="*/ 54 h 264"/>
                <a:gd name="T80" fmla="*/ 45 w 73"/>
                <a:gd name="T81" fmla="*/ 90 h 264"/>
                <a:gd name="T82" fmla="*/ 39 w 73"/>
                <a:gd name="T83" fmla="*/ 107 h 264"/>
                <a:gd name="T84" fmla="*/ 34 w 73"/>
                <a:gd name="T85" fmla="*/ 75 h 264"/>
                <a:gd name="T86" fmla="*/ 33 w 73"/>
                <a:gd name="T87" fmla="*/ 75 h 264"/>
                <a:gd name="T88" fmla="*/ 38 w 73"/>
                <a:gd name="T89" fmla="*/ 109 h 264"/>
                <a:gd name="T90" fmla="*/ 31 w 73"/>
                <a:gd name="T91" fmla="*/ 121 h 264"/>
                <a:gd name="T92" fmla="*/ 19 w 73"/>
                <a:gd name="T93" fmla="*/ 148 h 264"/>
                <a:gd name="T94" fmla="*/ 18 w 73"/>
                <a:gd name="T95" fmla="*/ 181 h 264"/>
                <a:gd name="T96" fmla="*/ 19 w 73"/>
                <a:gd name="T97" fmla="*/ 219 h 264"/>
                <a:gd name="T98" fmla="*/ 18 w 73"/>
                <a:gd name="T99" fmla="*/ 221 h 264"/>
                <a:gd name="T100" fmla="*/ 13 w 73"/>
                <a:gd name="T101" fmla="*/ 210 h 264"/>
                <a:gd name="T102" fmla="*/ 1 w 73"/>
                <a:gd name="T103" fmla="*/ 192 h 264"/>
                <a:gd name="T104" fmla="*/ 0 w 73"/>
                <a:gd name="T105" fmla="*/ 193 h 264"/>
                <a:gd name="T106" fmla="*/ 10 w 73"/>
                <a:gd name="T107" fmla="*/ 207 h 264"/>
                <a:gd name="T108" fmla="*/ 18 w 73"/>
                <a:gd name="T109" fmla="*/ 22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264">
                  <a:moveTo>
                    <a:pt x="18" y="224"/>
                  </a:moveTo>
                  <a:cubicBezTo>
                    <a:pt x="16" y="235"/>
                    <a:pt x="14" y="245"/>
                    <a:pt x="12" y="255"/>
                  </a:cubicBezTo>
                  <a:cubicBezTo>
                    <a:pt x="12" y="258"/>
                    <a:pt x="11" y="261"/>
                    <a:pt x="11" y="264"/>
                  </a:cubicBezTo>
                  <a:cubicBezTo>
                    <a:pt x="14" y="264"/>
                    <a:pt x="14" y="264"/>
                    <a:pt x="14" y="264"/>
                  </a:cubicBezTo>
                  <a:cubicBezTo>
                    <a:pt x="15" y="262"/>
                    <a:pt x="15" y="259"/>
                    <a:pt x="15" y="257"/>
                  </a:cubicBezTo>
                  <a:cubicBezTo>
                    <a:pt x="16" y="252"/>
                    <a:pt x="17" y="247"/>
                    <a:pt x="18" y="242"/>
                  </a:cubicBezTo>
                  <a:cubicBezTo>
                    <a:pt x="20" y="237"/>
                    <a:pt x="24" y="231"/>
                    <a:pt x="27" y="228"/>
                  </a:cubicBezTo>
                  <a:cubicBezTo>
                    <a:pt x="31" y="221"/>
                    <a:pt x="36" y="215"/>
                    <a:pt x="42" y="208"/>
                  </a:cubicBezTo>
                  <a:cubicBezTo>
                    <a:pt x="42" y="208"/>
                    <a:pt x="41" y="208"/>
                    <a:pt x="41" y="208"/>
                  </a:cubicBezTo>
                  <a:cubicBezTo>
                    <a:pt x="35" y="215"/>
                    <a:pt x="30" y="221"/>
                    <a:pt x="25" y="229"/>
                  </a:cubicBezTo>
                  <a:cubicBezTo>
                    <a:pt x="23" y="231"/>
                    <a:pt x="21" y="234"/>
                    <a:pt x="19" y="237"/>
                  </a:cubicBezTo>
                  <a:cubicBezTo>
                    <a:pt x="19" y="234"/>
                    <a:pt x="20" y="231"/>
                    <a:pt x="20" y="227"/>
                  </a:cubicBezTo>
                  <a:cubicBezTo>
                    <a:pt x="20" y="227"/>
                    <a:pt x="20" y="227"/>
                    <a:pt x="20" y="227"/>
                  </a:cubicBezTo>
                  <a:cubicBezTo>
                    <a:pt x="22" y="215"/>
                    <a:pt x="23" y="202"/>
                    <a:pt x="22" y="190"/>
                  </a:cubicBezTo>
                  <a:cubicBezTo>
                    <a:pt x="21" y="182"/>
                    <a:pt x="20" y="174"/>
                    <a:pt x="20" y="166"/>
                  </a:cubicBezTo>
                  <a:cubicBezTo>
                    <a:pt x="29" y="152"/>
                    <a:pt x="40" y="139"/>
                    <a:pt x="52" y="128"/>
                  </a:cubicBezTo>
                  <a:cubicBezTo>
                    <a:pt x="53" y="127"/>
                    <a:pt x="52" y="127"/>
                    <a:pt x="52" y="127"/>
                  </a:cubicBezTo>
                  <a:cubicBezTo>
                    <a:pt x="39" y="138"/>
                    <a:pt x="29" y="150"/>
                    <a:pt x="20" y="164"/>
                  </a:cubicBezTo>
                  <a:cubicBezTo>
                    <a:pt x="20" y="161"/>
                    <a:pt x="20" y="158"/>
                    <a:pt x="20" y="156"/>
                  </a:cubicBezTo>
                  <a:cubicBezTo>
                    <a:pt x="21" y="145"/>
                    <a:pt x="26" y="135"/>
                    <a:pt x="31" y="125"/>
                  </a:cubicBezTo>
                  <a:cubicBezTo>
                    <a:pt x="34" y="121"/>
                    <a:pt x="37" y="117"/>
                    <a:pt x="39" y="113"/>
                  </a:cubicBezTo>
                  <a:cubicBezTo>
                    <a:pt x="39" y="113"/>
                    <a:pt x="39" y="113"/>
                    <a:pt x="39" y="112"/>
                  </a:cubicBezTo>
                  <a:cubicBezTo>
                    <a:pt x="39" y="112"/>
                    <a:pt x="39" y="112"/>
                    <a:pt x="39" y="112"/>
                  </a:cubicBezTo>
                  <a:cubicBezTo>
                    <a:pt x="41" y="109"/>
                    <a:pt x="43" y="105"/>
                    <a:pt x="45" y="101"/>
                  </a:cubicBezTo>
                  <a:cubicBezTo>
                    <a:pt x="48" y="91"/>
                    <a:pt x="48" y="81"/>
                    <a:pt x="48" y="71"/>
                  </a:cubicBezTo>
                  <a:cubicBezTo>
                    <a:pt x="48" y="64"/>
                    <a:pt x="48" y="57"/>
                    <a:pt x="49" y="50"/>
                  </a:cubicBezTo>
                  <a:cubicBezTo>
                    <a:pt x="54" y="40"/>
                    <a:pt x="61" y="32"/>
                    <a:pt x="71" y="27"/>
                  </a:cubicBezTo>
                  <a:cubicBezTo>
                    <a:pt x="71" y="27"/>
                    <a:pt x="71" y="26"/>
                    <a:pt x="70" y="26"/>
                  </a:cubicBezTo>
                  <a:cubicBezTo>
                    <a:pt x="62" y="31"/>
                    <a:pt x="54" y="38"/>
                    <a:pt x="50" y="46"/>
                  </a:cubicBezTo>
                  <a:cubicBezTo>
                    <a:pt x="50" y="42"/>
                    <a:pt x="51" y="37"/>
                    <a:pt x="53" y="33"/>
                  </a:cubicBezTo>
                  <a:cubicBezTo>
                    <a:pt x="54" y="31"/>
                    <a:pt x="54" y="30"/>
                    <a:pt x="55" y="28"/>
                  </a:cubicBezTo>
                  <a:cubicBezTo>
                    <a:pt x="55" y="28"/>
                    <a:pt x="56" y="28"/>
                    <a:pt x="56" y="28"/>
                  </a:cubicBezTo>
                  <a:cubicBezTo>
                    <a:pt x="56" y="28"/>
                    <a:pt x="56" y="28"/>
                    <a:pt x="56" y="28"/>
                  </a:cubicBezTo>
                  <a:cubicBezTo>
                    <a:pt x="60" y="18"/>
                    <a:pt x="66" y="10"/>
                    <a:pt x="73" y="1"/>
                  </a:cubicBezTo>
                  <a:cubicBezTo>
                    <a:pt x="73" y="1"/>
                    <a:pt x="72" y="0"/>
                    <a:pt x="72" y="1"/>
                  </a:cubicBezTo>
                  <a:cubicBezTo>
                    <a:pt x="66" y="8"/>
                    <a:pt x="60" y="16"/>
                    <a:pt x="56" y="24"/>
                  </a:cubicBezTo>
                  <a:cubicBezTo>
                    <a:pt x="56" y="18"/>
                    <a:pt x="57" y="13"/>
                    <a:pt x="58" y="8"/>
                  </a:cubicBezTo>
                  <a:cubicBezTo>
                    <a:pt x="58" y="8"/>
                    <a:pt x="58" y="8"/>
                    <a:pt x="58" y="8"/>
                  </a:cubicBezTo>
                  <a:cubicBezTo>
                    <a:pt x="56" y="14"/>
                    <a:pt x="55" y="20"/>
                    <a:pt x="55" y="26"/>
                  </a:cubicBezTo>
                  <a:cubicBezTo>
                    <a:pt x="50" y="34"/>
                    <a:pt x="47" y="43"/>
                    <a:pt x="46" y="54"/>
                  </a:cubicBezTo>
                  <a:cubicBezTo>
                    <a:pt x="46" y="66"/>
                    <a:pt x="47" y="78"/>
                    <a:pt x="45" y="90"/>
                  </a:cubicBezTo>
                  <a:cubicBezTo>
                    <a:pt x="44" y="96"/>
                    <a:pt x="42" y="102"/>
                    <a:pt x="39" y="107"/>
                  </a:cubicBezTo>
                  <a:cubicBezTo>
                    <a:pt x="39" y="96"/>
                    <a:pt x="37" y="85"/>
                    <a:pt x="34" y="75"/>
                  </a:cubicBezTo>
                  <a:cubicBezTo>
                    <a:pt x="34" y="74"/>
                    <a:pt x="33" y="74"/>
                    <a:pt x="33" y="75"/>
                  </a:cubicBezTo>
                  <a:cubicBezTo>
                    <a:pt x="36" y="86"/>
                    <a:pt x="38" y="98"/>
                    <a:pt x="38" y="109"/>
                  </a:cubicBezTo>
                  <a:cubicBezTo>
                    <a:pt x="36" y="113"/>
                    <a:pt x="34" y="117"/>
                    <a:pt x="31" y="121"/>
                  </a:cubicBezTo>
                  <a:cubicBezTo>
                    <a:pt x="26" y="129"/>
                    <a:pt x="21" y="138"/>
                    <a:pt x="19" y="148"/>
                  </a:cubicBezTo>
                  <a:cubicBezTo>
                    <a:pt x="17" y="159"/>
                    <a:pt x="18" y="170"/>
                    <a:pt x="18" y="181"/>
                  </a:cubicBezTo>
                  <a:cubicBezTo>
                    <a:pt x="20" y="194"/>
                    <a:pt x="20" y="206"/>
                    <a:pt x="19" y="219"/>
                  </a:cubicBezTo>
                  <a:cubicBezTo>
                    <a:pt x="19" y="220"/>
                    <a:pt x="18" y="220"/>
                    <a:pt x="18" y="221"/>
                  </a:cubicBezTo>
                  <a:cubicBezTo>
                    <a:pt x="17" y="217"/>
                    <a:pt x="15" y="214"/>
                    <a:pt x="13" y="210"/>
                  </a:cubicBezTo>
                  <a:cubicBezTo>
                    <a:pt x="9" y="204"/>
                    <a:pt x="3" y="200"/>
                    <a:pt x="1" y="192"/>
                  </a:cubicBezTo>
                  <a:cubicBezTo>
                    <a:pt x="1" y="192"/>
                    <a:pt x="0" y="192"/>
                    <a:pt x="0" y="193"/>
                  </a:cubicBezTo>
                  <a:cubicBezTo>
                    <a:pt x="2" y="199"/>
                    <a:pt x="6" y="203"/>
                    <a:pt x="10" y="207"/>
                  </a:cubicBezTo>
                  <a:cubicBezTo>
                    <a:pt x="13" y="212"/>
                    <a:pt x="16" y="218"/>
                    <a:pt x="18" y="224"/>
                  </a:cubicBezTo>
                  <a:close/>
                </a:path>
              </a:pathLst>
            </a:custGeom>
            <a:solidFill>
              <a:srgbClr val="23449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19" name="iṩlîḓé"/>
            <p:cNvSpPr/>
            <p:nvPr>
              <p:custDataLst>
                <p:tags r:id="rId18"/>
              </p:custDataLst>
            </p:nvPr>
          </p:nvSpPr>
          <p:spPr bwMode="auto">
            <a:xfrm>
              <a:off x="7470775" y="4725988"/>
              <a:ext cx="239713" cy="654050"/>
            </a:xfrm>
            <a:custGeom>
              <a:avLst/>
              <a:gdLst>
                <a:gd name="T0" fmla="*/ 12 w 81"/>
                <a:gd name="T1" fmla="*/ 149 h 221"/>
                <a:gd name="T2" fmla="*/ 7 w 81"/>
                <a:gd name="T3" fmla="*/ 184 h 221"/>
                <a:gd name="T4" fmla="*/ 27 w 81"/>
                <a:gd name="T5" fmla="*/ 213 h 221"/>
                <a:gd name="T6" fmla="*/ 36 w 81"/>
                <a:gd name="T7" fmla="*/ 221 h 221"/>
                <a:gd name="T8" fmla="*/ 66 w 81"/>
                <a:gd name="T9" fmla="*/ 221 h 221"/>
                <a:gd name="T10" fmla="*/ 68 w 81"/>
                <a:gd name="T11" fmla="*/ 206 h 221"/>
                <a:gd name="T12" fmla="*/ 78 w 81"/>
                <a:gd name="T13" fmla="*/ 185 h 221"/>
                <a:gd name="T14" fmla="*/ 66 w 81"/>
                <a:gd name="T15" fmla="*/ 156 h 221"/>
                <a:gd name="T16" fmla="*/ 66 w 81"/>
                <a:gd name="T17" fmla="*/ 137 h 221"/>
                <a:gd name="T18" fmla="*/ 74 w 81"/>
                <a:gd name="T19" fmla="*/ 126 h 221"/>
                <a:gd name="T20" fmla="*/ 70 w 81"/>
                <a:gd name="T21" fmla="*/ 96 h 221"/>
                <a:gd name="T22" fmla="*/ 60 w 81"/>
                <a:gd name="T23" fmla="*/ 77 h 221"/>
                <a:gd name="T24" fmla="*/ 66 w 81"/>
                <a:gd name="T25" fmla="*/ 42 h 221"/>
                <a:gd name="T26" fmla="*/ 59 w 81"/>
                <a:gd name="T27" fmla="*/ 12 h 221"/>
                <a:gd name="T28" fmla="*/ 56 w 81"/>
                <a:gd name="T29" fmla="*/ 10 h 221"/>
                <a:gd name="T30" fmla="*/ 14 w 81"/>
                <a:gd name="T31" fmla="*/ 41 h 221"/>
                <a:gd name="T32" fmla="*/ 15 w 81"/>
                <a:gd name="T33" fmla="*/ 61 h 221"/>
                <a:gd name="T34" fmla="*/ 0 w 81"/>
                <a:gd name="T35" fmla="*/ 101 h 221"/>
                <a:gd name="T36" fmla="*/ 12 w 81"/>
                <a:gd name="T37" fmla="*/ 1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221">
                  <a:moveTo>
                    <a:pt x="12" y="149"/>
                  </a:moveTo>
                  <a:cubicBezTo>
                    <a:pt x="9" y="161"/>
                    <a:pt x="5" y="173"/>
                    <a:pt x="7" y="184"/>
                  </a:cubicBezTo>
                  <a:cubicBezTo>
                    <a:pt x="9" y="196"/>
                    <a:pt x="17" y="207"/>
                    <a:pt x="27" y="213"/>
                  </a:cubicBezTo>
                  <a:cubicBezTo>
                    <a:pt x="30" y="214"/>
                    <a:pt x="33" y="218"/>
                    <a:pt x="36" y="221"/>
                  </a:cubicBezTo>
                  <a:cubicBezTo>
                    <a:pt x="66" y="221"/>
                    <a:pt x="66" y="221"/>
                    <a:pt x="66" y="221"/>
                  </a:cubicBezTo>
                  <a:cubicBezTo>
                    <a:pt x="66" y="217"/>
                    <a:pt x="68" y="207"/>
                    <a:pt x="68" y="206"/>
                  </a:cubicBezTo>
                  <a:cubicBezTo>
                    <a:pt x="71" y="198"/>
                    <a:pt x="76" y="192"/>
                    <a:pt x="78" y="185"/>
                  </a:cubicBezTo>
                  <a:cubicBezTo>
                    <a:pt x="81" y="172"/>
                    <a:pt x="73" y="165"/>
                    <a:pt x="66" y="156"/>
                  </a:cubicBezTo>
                  <a:cubicBezTo>
                    <a:pt x="61" y="150"/>
                    <a:pt x="62" y="144"/>
                    <a:pt x="66" y="137"/>
                  </a:cubicBezTo>
                  <a:cubicBezTo>
                    <a:pt x="68" y="134"/>
                    <a:pt x="72" y="130"/>
                    <a:pt x="74" y="126"/>
                  </a:cubicBezTo>
                  <a:cubicBezTo>
                    <a:pt x="79" y="116"/>
                    <a:pt x="76" y="106"/>
                    <a:pt x="70" y="96"/>
                  </a:cubicBezTo>
                  <a:cubicBezTo>
                    <a:pt x="67" y="90"/>
                    <a:pt x="62" y="84"/>
                    <a:pt x="60" y="77"/>
                  </a:cubicBezTo>
                  <a:cubicBezTo>
                    <a:pt x="56" y="65"/>
                    <a:pt x="62" y="54"/>
                    <a:pt x="66" y="42"/>
                  </a:cubicBezTo>
                  <a:cubicBezTo>
                    <a:pt x="70" y="31"/>
                    <a:pt x="70" y="20"/>
                    <a:pt x="59" y="12"/>
                  </a:cubicBezTo>
                  <a:cubicBezTo>
                    <a:pt x="58" y="11"/>
                    <a:pt x="57" y="10"/>
                    <a:pt x="56" y="10"/>
                  </a:cubicBezTo>
                  <a:cubicBezTo>
                    <a:pt x="35" y="0"/>
                    <a:pt x="13" y="21"/>
                    <a:pt x="14" y="41"/>
                  </a:cubicBezTo>
                  <a:cubicBezTo>
                    <a:pt x="14" y="48"/>
                    <a:pt x="15" y="55"/>
                    <a:pt x="15" y="61"/>
                  </a:cubicBezTo>
                  <a:cubicBezTo>
                    <a:pt x="16" y="77"/>
                    <a:pt x="1" y="86"/>
                    <a:pt x="0" y="101"/>
                  </a:cubicBezTo>
                  <a:cubicBezTo>
                    <a:pt x="0" y="118"/>
                    <a:pt x="15" y="132"/>
                    <a:pt x="12" y="149"/>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20" name="ïṥlîḓê"/>
            <p:cNvSpPr/>
            <p:nvPr>
              <p:custDataLst>
                <p:tags r:id="rId19"/>
              </p:custDataLst>
            </p:nvPr>
          </p:nvSpPr>
          <p:spPr bwMode="auto">
            <a:xfrm>
              <a:off x="7551738" y="4784726"/>
              <a:ext cx="100013" cy="595313"/>
            </a:xfrm>
            <a:custGeom>
              <a:avLst/>
              <a:gdLst>
                <a:gd name="T0" fmla="*/ 10 w 34"/>
                <a:gd name="T1" fmla="*/ 164 h 201"/>
                <a:gd name="T2" fmla="*/ 19 w 34"/>
                <a:gd name="T3" fmla="*/ 175 h 201"/>
                <a:gd name="T4" fmla="*/ 21 w 34"/>
                <a:gd name="T5" fmla="*/ 199 h 201"/>
                <a:gd name="T6" fmla="*/ 22 w 34"/>
                <a:gd name="T7" fmla="*/ 201 h 201"/>
                <a:gd name="T8" fmla="*/ 24 w 34"/>
                <a:gd name="T9" fmla="*/ 201 h 201"/>
                <a:gd name="T10" fmla="*/ 24 w 34"/>
                <a:gd name="T11" fmla="*/ 200 h 201"/>
                <a:gd name="T12" fmla="*/ 23 w 34"/>
                <a:gd name="T13" fmla="*/ 188 h 201"/>
                <a:gd name="T14" fmla="*/ 27 w 34"/>
                <a:gd name="T15" fmla="*/ 176 h 201"/>
                <a:gd name="T16" fmla="*/ 34 w 34"/>
                <a:gd name="T17" fmla="*/ 159 h 201"/>
                <a:gd name="T18" fmla="*/ 33 w 34"/>
                <a:gd name="T19" fmla="*/ 159 h 201"/>
                <a:gd name="T20" fmla="*/ 25 w 34"/>
                <a:gd name="T21" fmla="*/ 177 h 201"/>
                <a:gd name="T22" fmla="*/ 23 w 34"/>
                <a:gd name="T23" fmla="*/ 185 h 201"/>
                <a:gd name="T24" fmla="*/ 22 w 34"/>
                <a:gd name="T25" fmla="*/ 177 h 201"/>
                <a:gd name="T26" fmla="*/ 22 w 34"/>
                <a:gd name="T27" fmla="*/ 177 h 201"/>
                <a:gd name="T28" fmla="*/ 16 w 34"/>
                <a:gd name="T29" fmla="*/ 149 h 201"/>
                <a:gd name="T30" fmla="*/ 10 w 34"/>
                <a:gd name="T31" fmla="*/ 132 h 201"/>
                <a:gd name="T32" fmla="*/ 26 w 34"/>
                <a:gd name="T33" fmla="*/ 98 h 201"/>
                <a:gd name="T34" fmla="*/ 26 w 34"/>
                <a:gd name="T35" fmla="*/ 97 h 201"/>
                <a:gd name="T36" fmla="*/ 9 w 34"/>
                <a:gd name="T37" fmla="*/ 130 h 201"/>
                <a:gd name="T38" fmla="*/ 8 w 34"/>
                <a:gd name="T39" fmla="*/ 124 h 201"/>
                <a:gd name="T40" fmla="*/ 10 w 34"/>
                <a:gd name="T41" fmla="*/ 100 h 201"/>
                <a:gd name="T42" fmla="*/ 14 w 34"/>
                <a:gd name="T43" fmla="*/ 89 h 201"/>
                <a:gd name="T44" fmla="*/ 14 w 34"/>
                <a:gd name="T45" fmla="*/ 89 h 201"/>
                <a:gd name="T46" fmla="*/ 14 w 34"/>
                <a:gd name="T47" fmla="*/ 89 h 201"/>
                <a:gd name="T48" fmla="*/ 16 w 34"/>
                <a:gd name="T49" fmla="*/ 79 h 201"/>
                <a:gd name="T50" fmla="*/ 12 w 34"/>
                <a:gd name="T51" fmla="*/ 57 h 201"/>
                <a:gd name="T52" fmla="*/ 9 w 34"/>
                <a:gd name="T53" fmla="*/ 41 h 201"/>
                <a:gd name="T54" fmla="*/ 20 w 34"/>
                <a:gd name="T55" fmla="*/ 20 h 201"/>
                <a:gd name="T56" fmla="*/ 20 w 34"/>
                <a:gd name="T57" fmla="*/ 20 h 201"/>
                <a:gd name="T58" fmla="*/ 9 w 34"/>
                <a:gd name="T59" fmla="*/ 38 h 201"/>
                <a:gd name="T60" fmla="*/ 9 w 34"/>
                <a:gd name="T61" fmla="*/ 28 h 201"/>
                <a:gd name="T62" fmla="*/ 9 w 34"/>
                <a:gd name="T63" fmla="*/ 24 h 201"/>
                <a:gd name="T64" fmla="*/ 10 w 34"/>
                <a:gd name="T65" fmla="*/ 24 h 201"/>
                <a:gd name="T66" fmla="*/ 9 w 34"/>
                <a:gd name="T67" fmla="*/ 23 h 201"/>
                <a:gd name="T68" fmla="*/ 17 w 34"/>
                <a:gd name="T69" fmla="*/ 1 h 201"/>
                <a:gd name="T70" fmla="*/ 16 w 34"/>
                <a:gd name="T71" fmla="*/ 1 h 201"/>
                <a:gd name="T72" fmla="*/ 9 w 34"/>
                <a:gd name="T73" fmla="*/ 21 h 201"/>
                <a:gd name="T74" fmla="*/ 7 w 34"/>
                <a:gd name="T75" fmla="*/ 8 h 201"/>
                <a:gd name="T76" fmla="*/ 7 w 34"/>
                <a:gd name="T77" fmla="*/ 8 h 201"/>
                <a:gd name="T78" fmla="*/ 9 w 34"/>
                <a:gd name="T79" fmla="*/ 22 h 201"/>
                <a:gd name="T80" fmla="*/ 8 w 34"/>
                <a:gd name="T81" fmla="*/ 44 h 201"/>
                <a:gd name="T82" fmla="*/ 14 w 34"/>
                <a:gd name="T83" fmla="*/ 71 h 201"/>
                <a:gd name="T84" fmla="*/ 13 w 34"/>
                <a:gd name="T85" fmla="*/ 85 h 201"/>
                <a:gd name="T86" fmla="*/ 3 w 34"/>
                <a:gd name="T87" fmla="*/ 62 h 201"/>
                <a:gd name="T88" fmla="*/ 2 w 34"/>
                <a:gd name="T89" fmla="*/ 62 h 201"/>
                <a:gd name="T90" fmla="*/ 12 w 34"/>
                <a:gd name="T91" fmla="*/ 87 h 201"/>
                <a:gd name="T92" fmla="*/ 9 w 34"/>
                <a:gd name="T93" fmla="*/ 96 h 201"/>
                <a:gd name="T94" fmla="*/ 6 w 34"/>
                <a:gd name="T95" fmla="*/ 119 h 201"/>
                <a:gd name="T96" fmla="*/ 12 w 34"/>
                <a:gd name="T97" fmla="*/ 143 h 201"/>
                <a:gd name="T98" fmla="*/ 19 w 34"/>
                <a:gd name="T99" fmla="*/ 171 h 201"/>
                <a:gd name="T100" fmla="*/ 19 w 34"/>
                <a:gd name="T101" fmla="*/ 173 h 201"/>
                <a:gd name="T102" fmla="*/ 13 w 34"/>
                <a:gd name="T103" fmla="*/ 166 h 201"/>
                <a:gd name="T104" fmla="*/ 1 w 34"/>
                <a:gd name="T105" fmla="*/ 155 h 201"/>
                <a:gd name="T106" fmla="*/ 1 w 34"/>
                <a:gd name="T107" fmla="*/ 155 h 201"/>
                <a:gd name="T108" fmla="*/ 10 w 34"/>
                <a:gd name="T109" fmla="*/ 16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201">
                  <a:moveTo>
                    <a:pt x="10" y="164"/>
                  </a:moveTo>
                  <a:cubicBezTo>
                    <a:pt x="14" y="167"/>
                    <a:pt x="17" y="171"/>
                    <a:pt x="19" y="175"/>
                  </a:cubicBezTo>
                  <a:cubicBezTo>
                    <a:pt x="20" y="183"/>
                    <a:pt x="21" y="191"/>
                    <a:pt x="21" y="199"/>
                  </a:cubicBezTo>
                  <a:cubicBezTo>
                    <a:pt x="21" y="200"/>
                    <a:pt x="22" y="200"/>
                    <a:pt x="22" y="201"/>
                  </a:cubicBezTo>
                  <a:cubicBezTo>
                    <a:pt x="24" y="201"/>
                    <a:pt x="24" y="201"/>
                    <a:pt x="24" y="201"/>
                  </a:cubicBezTo>
                  <a:cubicBezTo>
                    <a:pt x="24" y="201"/>
                    <a:pt x="24" y="200"/>
                    <a:pt x="24" y="200"/>
                  </a:cubicBezTo>
                  <a:cubicBezTo>
                    <a:pt x="23" y="196"/>
                    <a:pt x="23" y="192"/>
                    <a:pt x="23" y="188"/>
                  </a:cubicBezTo>
                  <a:cubicBezTo>
                    <a:pt x="24" y="184"/>
                    <a:pt x="26" y="179"/>
                    <a:pt x="27" y="176"/>
                  </a:cubicBezTo>
                  <a:cubicBezTo>
                    <a:pt x="29" y="170"/>
                    <a:pt x="31" y="164"/>
                    <a:pt x="34" y="159"/>
                  </a:cubicBezTo>
                  <a:cubicBezTo>
                    <a:pt x="34" y="159"/>
                    <a:pt x="34" y="158"/>
                    <a:pt x="33" y="159"/>
                  </a:cubicBezTo>
                  <a:cubicBezTo>
                    <a:pt x="30" y="165"/>
                    <a:pt x="27" y="171"/>
                    <a:pt x="25" y="177"/>
                  </a:cubicBezTo>
                  <a:cubicBezTo>
                    <a:pt x="24" y="179"/>
                    <a:pt x="23" y="182"/>
                    <a:pt x="23" y="185"/>
                  </a:cubicBezTo>
                  <a:cubicBezTo>
                    <a:pt x="22" y="182"/>
                    <a:pt x="22" y="179"/>
                    <a:pt x="22" y="177"/>
                  </a:cubicBezTo>
                  <a:cubicBezTo>
                    <a:pt x="22" y="177"/>
                    <a:pt x="22" y="177"/>
                    <a:pt x="22" y="177"/>
                  </a:cubicBezTo>
                  <a:cubicBezTo>
                    <a:pt x="21" y="167"/>
                    <a:pt x="19" y="158"/>
                    <a:pt x="16" y="149"/>
                  </a:cubicBezTo>
                  <a:cubicBezTo>
                    <a:pt x="14" y="143"/>
                    <a:pt x="12" y="138"/>
                    <a:pt x="10" y="132"/>
                  </a:cubicBezTo>
                  <a:cubicBezTo>
                    <a:pt x="14" y="120"/>
                    <a:pt x="19" y="108"/>
                    <a:pt x="26" y="98"/>
                  </a:cubicBezTo>
                  <a:cubicBezTo>
                    <a:pt x="26" y="97"/>
                    <a:pt x="26" y="97"/>
                    <a:pt x="26" y="97"/>
                  </a:cubicBezTo>
                  <a:cubicBezTo>
                    <a:pt x="19" y="107"/>
                    <a:pt x="13" y="118"/>
                    <a:pt x="9" y="130"/>
                  </a:cubicBezTo>
                  <a:cubicBezTo>
                    <a:pt x="9" y="128"/>
                    <a:pt x="9" y="126"/>
                    <a:pt x="8" y="124"/>
                  </a:cubicBezTo>
                  <a:cubicBezTo>
                    <a:pt x="7" y="116"/>
                    <a:pt x="8" y="108"/>
                    <a:pt x="10" y="100"/>
                  </a:cubicBezTo>
                  <a:cubicBezTo>
                    <a:pt x="11" y="96"/>
                    <a:pt x="13" y="93"/>
                    <a:pt x="14" y="89"/>
                  </a:cubicBezTo>
                  <a:cubicBezTo>
                    <a:pt x="14" y="89"/>
                    <a:pt x="14" y="89"/>
                    <a:pt x="14" y="89"/>
                  </a:cubicBezTo>
                  <a:cubicBezTo>
                    <a:pt x="14" y="89"/>
                    <a:pt x="14" y="89"/>
                    <a:pt x="14" y="89"/>
                  </a:cubicBezTo>
                  <a:cubicBezTo>
                    <a:pt x="15" y="86"/>
                    <a:pt x="15" y="82"/>
                    <a:pt x="16" y="79"/>
                  </a:cubicBezTo>
                  <a:cubicBezTo>
                    <a:pt x="16" y="71"/>
                    <a:pt x="14" y="64"/>
                    <a:pt x="12" y="57"/>
                  </a:cubicBezTo>
                  <a:cubicBezTo>
                    <a:pt x="11" y="51"/>
                    <a:pt x="10" y="46"/>
                    <a:pt x="9" y="41"/>
                  </a:cubicBezTo>
                  <a:cubicBezTo>
                    <a:pt x="10" y="33"/>
                    <a:pt x="14" y="26"/>
                    <a:pt x="20" y="20"/>
                  </a:cubicBezTo>
                  <a:cubicBezTo>
                    <a:pt x="21" y="20"/>
                    <a:pt x="20" y="19"/>
                    <a:pt x="20" y="20"/>
                  </a:cubicBezTo>
                  <a:cubicBezTo>
                    <a:pt x="15" y="25"/>
                    <a:pt x="11" y="31"/>
                    <a:pt x="9" y="38"/>
                  </a:cubicBezTo>
                  <a:cubicBezTo>
                    <a:pt x="8" y="35"/>
                    <a:pt x="8" y="31"/>
                    <a:pt x="9" y="28"/>
                  </a:cubicBezTo>
                  <a:cubicBezTo>
                    <a:pt x="9" y="26"/>
                    <a:pt x="9" y="25"/>
                    <a:pt x="9" y="24"/>
                  </a:cubicBezTo>
                  <a:cubicBezTo>
                    <a:pt x="9" y="24"/>
                    <a:pt x="10" y="24"/>
                    <a:pt x="10" y="24"/>
                  </a:cubicBezTo>
                  <a:cubicBezTo>
                    <a:pt x="9" y="24"/>
                    <a:pt x="9" y="23"/>
                    <a:pt x="9" y="23"/>
                  </a:cubicBezTo>
                  <a:cubicBezTo>
                    <a:pt x="11" y="16"/>
                    <a:pt x="14" y="8"/>
                    <a:pt x="17" y="1"/>
                  </a:cubicBezTo>
                  <a:cubicBezTo>
                    <a:pt x="17" y="0"/>
                    <a:pt x="17" y="0"/>
                    <a:pt x="16" y="1"/>
                  </a:cubicBezTo>
                  <a:cubicBezTo>
                    <a:pt x="13" y="7"/>
                    <a:pt x="11" y="14"/>
                    <a:pt x="9" y="21"/>
                  </a:cubicBezTo>
                  <a:cubicBezTo>
                    <a:pt x="8" y="16"/>
                    <a:pt x="8" y="12"/>
                    <a:pt x="7" y="8"/>
                  </a:cubicBezTo>
                  <a:cubicBezTo>
                    <a:pt x="7" y="8"/>
                    <a:pt x="7" y="8"/>
                    <a:pt x="7" y="8"/>
                  </a:cubicBezTo>
                  <a:cubicBezTo>
                    <a:pt x="7" y="13"/>
                    <a:pt x="8" y="18"/>
                    <a:pt x="9" y="22"/>
                  </a:cubicBezTo>
                  <a:cubicBezTo>
                    <a:pt x="7" y="29"/>
                    <a:pt x="6" y="37"/>
                    <a:pt x="8" y="44"/>
                  </a:cubicBezTo>
                  <a:cubicBezTo>
                    <a:pt x="9" y="53"/>
                    <a:pt x="13" y="62"/>
                    <a:pt x="14" y="71"/>
                  </a:cubicBezTo>
                  <a:cubicBezTo>
                    <a:pt x="14" y="76"/>
                    <a:pt x="14" y="81"/>
                    <a:pt x="13" y="85"/>
                  </a:cubicBezTo>
                  <a:cubicBezTo>
                    <a:pt x="10" y="77"/>
                    <a:pt x="7" y="69"/>
                    <a:pt x="3" y="62"/>
                  </a:cubicBezTo>
                  <a:cubicBezTo>
                    <a:pt x="2" y="62"/>
                    <a:pt x="2" y="62"/>
                    <a:pt x="2" y="62"/>
                  </a:cubicBezTo>
                  <a:cubicBezTo>
                    <a:pt x="6" y="70"/>
                    <a:pt x="10" y="78"/>
                    <a:pt x="12" y="87"/>
                  </a:cubicBezTo>
                  <a:cubicBezTo>
                    <a:pt x="11" y="90"/>
                    <a:pt x="10" y="93"/>
                    <a:pt x="9" y="96"/>
                  </a:cubicBezTo>
                  <a:cubicBezTo>
                    <a:pt x="7" y="104"/>
                    <a:pt x="5" y="111"/>
                    <a:pt x="6" y="119"/>
                  </a:cubicBezTo>
                  <a:cubicBezTo>
                    <a:pt x="6" y="127"/>
                    <a:pt x="9" y="135"/>
                    <a:pt x="12" y="143"/>
                  </a:cubicBezTo>
                  <a:cubicBezTo>
                    <a:pt x="15" y="152"/>
                    <a:pt x="18" y="161"/>
                    <a:pt x="19" y="171"/>
                  </a:cubicBezTo>
                  <a:cubicBezTo>
                    <a:pt x="19" y="172"/>
                    <a:pt x="19" y="172"/>
                    <a:pt x="19" y="173"/>
                  </a:cubicBezTo>
                  <a:cubicBezTo>
                    <a:pt x="17" y="170"/>
                    <a:pt x="15" y="168"/>
                    <a:pt x="13" y="166"/>
                  </a:cubicBezTo>
                  <a:cubicBezTo>
                    <a:pt x="9" y="162"/>
                    <a:pt x="3" y="160"/>
                    <a:pt x="1" y="155"/>
                  </a:cubicBezTo>
                  <a:cubicBezTo>
                    <a:pt x="1" y="155"/>
                    <a:pt x="0" y="155"/>
                    <a:pt x="1" y="155"/>
                  </a:cubicBezTo>
                  <a:cubicBezTo>
                    <a:pt x="3" y="159"/>
                    <a:pt x="7" y="161"/>
                    <a:pt x="10" y="164"/>
                  </a:cubicBezTo>
                  <a:close/>
                </a:path>
              </a:pathLst>
            </a:custGeom>
            <a:solidFill>
              <a:srgbClr val="E8466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21" name="íślíḍé"/>
            <p:cNvSpPr/>
            <p:nvPr>
              <p:custDataLst>
                <p:tags r:id="rId20"/>
              </p:custDataLst>
            </p:nvPr>
          </p:nvSpPr>
          <p:spPr bwMode="auto">
            <a:xfrm>
              <a:off x="4999038" y="1936751"/>
              <a:ext cx="1525588" cy="1525588"/>
            </a:xfrm>
            <a:custGeom>
              <a:avLst/>
              <a:gdLst>
                <a:gd name="T0" fmla="*/ 455 w 516"/>
                <a:gd name="T1" fmla="*/ 147 h 516"/>
                <a:gd name="T2" fmla="*/ 147 w 516"/>
                <a:gd name="T3" fmla="*/ 61 h 516"/>
                <a:gd name="T4" fmla="*/ 61 w 516"/>
                <a:gd name="T5" fmla="*/ 368 h 516"/>
                <a:gd name="T6" fmla="*/ 369 w 516"/>
                <a:gd name="T7" fmla="*/ 455 h 516"/>
                <a:gd name="T8" fmla="*/ 455 w 516"/>
                <a:gd name="T9" fmla="*/ 147 h 516"/>
                <a:gd name="T10" fmla="*/ 223 w 516"/>
                <a:gd name="T11" fmla="*/ 240 h 516"/>
                <a:gd name="T12" fmla="*/ 159 w 516"/>
                <a:gd name="T13" fmla="*/ 176 h 516"/>
                <a:gd name="T14" fmla="*/ 223 w 516"/>
                <a:gd name="T15" fmla="*/ 111 h 516"/>
                <a:gd name="T16" fmla="*/ 288 w 516"/>
                <a:gd name="T17" fmla="*/ 176 h 516"/>
                <a:gd name="T18" fmla="*/ 223 w 516"/>
                <a:gd name="T19" fmla="*/ 24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516">
                  <a:moveTo>
                    <a:pt x="455" y="147"/>
                  </a:moveTo>
                  <a:cubicBezTo>
                    <a:pt x="394" y="38"/>
                    <a:pt x="256" y="0"/>
                    <a:pt x="147" y="61"/>
                  </a:cubicBezTo>
                  <a:cubicBezTo>
                    <a:pt x="38" y="122"/>
                    <a:pt x="0" y="260"/>
                    <a:pt x="61" y="368"/>
                  </a:cubicBezTo>
                  <a:cubicBezTo>
                    <a:pt x="122" y="477"/>
                    <a:pt x="260" y="516"/>
                    <a:pt x="369" y="455"/>
                  </a:cubicBezTo>
                  <a:cubicBezTo>
                    <a:pt x="477" y="394"/>
                    <a:pt x="516" y="256"/>
                    <a:pt x="455" y="147"/>
                  </a:cubicBezTo>
                  <a:close/>
                  <a:moveTo>
                    <a:pt x="223" y="240"/>
                  </a:moveTo>
                  <a:cubicBezTo>
                    <a:pt x="188" y="240"/>
                    <a:pt x="159" y="211"/>
                    <a:pt x="159" y="176"/>
                  </a:cubicBezTo>
                  <a:cubicBezTo>
                    <a:pt x="159" y="140"/>
                    <a:pt x="188" y="111"/>
                    <a:pt x="223" y="111"/>
                  </a:cubicBezTo>
                  <a:cubicBezTo>
                    <a:pt x="259" y="111"/>
                    <a:pt x="288" y="140"/>
                    <a:pt x="288" y="176"/>
                  </a:cubicBezTo>
                  <a:cubicBezTo>
                    <a:pt x="288" y="211"/>
                    <a:pt x="259" y="240"/>
                    <a:pt x="223" y="240"/>
                  </a:cubicBezTo>
                  <a:close/>
                </a:path>
              </a:pathLst>
            </a:custGeom>
            <a:solidFill>
              <a:srgbClr val="FFE07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22" name="íṡlïḋé"/>
            <p:cNvSpPr/>
            <p:nvPr>
              <p:custDataLst>
                <p:tags r:id="rId21"/>
              </p:custDataLst>
            </p:nvPr>
          </p:nvSpPr>
          <p:spPr bwMode="auto">
            <a:xfrm>
              <a:off x="5838825" y="3175001"/>
              <a:ext cx="757238" cy="576263"/>
            </a:xfrm>
            <a:custGeom>
              <a:avLst/>
              <a:gdLst>
                <a:gd name="T0" fmla="*/ 246 w 256"/>
                <a:gd name="T1" fmla="*/ 79 h 195"/>
                <a:gd name="T2" fmla="*/ 245 w 256"/>
                <a:gd name="T3" fmla="*/ 40 h 195"/>
                <a:gd name="T4" fmla="*/ 204 w 256"/>
                <a:gd name="T5" fmla="*/ 0 h 195"/>
                <a:gd name="T6" fmla="*/ 103 w 256"/>
                <a:gd name="T7" fmla="*/ 57 h 195"/>
                <a:gd name="T8" fmla="*/ 100 w 256"/>
                <a:gd name="T9" fmla="*/ 59 h 195"/>
                <a:gd name="T10" fmla="*/ 0 w 256"/>
                <a:gd name="T11" fmla="*/ 115 h 195"/>
                <a:gd name="T12" fmla="*/ 12 w 256"/>
                <a:gd name="T13" fmla="*/ 171 h 195"/>
                <a:gd name="T14" fmla="*/ 45 w 256"/>
                <a:gd name="T15" fmla="*/ 191 h 195"/>
                <a:gd name="T16" fmla="*/ 160 w 256"/>
                <a:gd name="T17" fmla="*/ 165 h 195"/>
                <a:gd name="T18" fmla="*/ 246 w 256"/>
                <a:gd name="T19" fmla="*/ 7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95">
                  <a:moveTo>
                    <a:pt x="246" y="79"/>
                  </a:moveTo>
                  <a:cubicBezTo>
                    <a:pt x="256" y="68"/>
                    <a:pt x="256" y="50"/>
                    <a:pt x="245" y="40"/>
                  </a:cubicBezTo>
                  <a:cubicBezTo>
                    <a:pt x="204" y="0"/>
                    <a:pt x="204" y="0"/>
                    <a:pt x="204" y="0"/>
                  </a:cubicBezTo>
                  <a:cubicBezTo>
                    <a:pt x="103" y="57"/>
                    <a:pt x="103" y="57"/>
                    <a:pt x="103" y="57"/>
                  </a:cubicBezTo>
                  <a:cubicBezTo>
                    <a:pt x="100" y="59"/>
                    <a:pt x="100" y="59"/>
                    <a:pt x="100" y="59"/>
                  </a:cubicBezTo>
                  <a:cubicBezTo>
                    <a:pt x="0" y="115"/>
                    <a:pt x="0" y="115"/>
                    <a:pt x="0" y="115"/>
                  </a:cubicBezTo>
                  <a:cubicBezTo>
                    <a:pt x="12" y="171"/>
                    <a:pt x="12" y="171"/>
                    <a:pt x="12" y="171"/>
                  </a:cubicBezTo>
                  <a:cubicBezTo>
                    <a:pt x="15" y="185"/>
                    <a:pt x="30" y="195"/>
                    <a:pt x="45" y="191"/>
                  </a:cubicBezTo>
                  <a:cubicBezTo>
                    <a:pt x="160" y="165"/>
                    <a:pt x="160" y="165"/>
                    <a:pt x="160" y="165"/>
                  </a:cubicBezTo>
                  <a:lnTo>
                    <a:pt x="246" y="79"/>
                  </a:lnTo>
                  <a:close/>
                </a:path>
              </a:pathLst>
            </a:custGeom>
            <a:solidFill>
              <a:srgbClr val="FAC6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23" name="î$ľïḑè"/>
            <p:cNvSpPr/>
            <p:nvPr>
              <p:custDataLst>
                <p:tags r:id="rId22"/>
              </p:custDataLst>
            </p:nvPr>
          </p:nvSpPr>
          <p:spPr bwMode="auto">
            <a:xfrm>
              <a:off x="5853113" y="3192463"/>
              <a:ext cx="1479550" cy="2095500"/>
            </a:xfrm>
            <a:custGeom>
              <a:avLst/>
              <a:gdLst>
                <a:gd name="T0" fmla="*/ 183 w 500"/>
                <a:gd name="T1" fmla="*/ 0 h 709"/>
                <a:gd name="T2" fmla="*/ 117 w 500"/>
                <a:gd name="T3" fmla="*/ 37 h 709"/>
                <a:gd name="T4" fmla="*/ 66 w 500"/>
                <a:gd name="T5" fmla="*/ 66 h 709"/>
                <a:gd name="T6" fmla="*/ 0 w 500"/>
                <a:gd name="T7" fmla="*/ 103 h 709"/>
                <a:gd name="T8" fmla="*/ 317 w 500"/>
                <a:gd name="T9" fmla="*/ 668 h 709"/>
                <a:gd name="T10" fmla="*/ 432 w 500"/>
                <a:gd name="T11" fmla="*/ 706 h 709"/>
                <a:gd name="T12" fmla="*/ 458 w 500"/>
                <a:gd name="T13" fmla="*/ 704 h 709"/>
                <a:gd name="T14" fmla="*/ 458 w 500"/>
                <a:gd name="T15" fmla="*/ 704 h 709"/>
                <a:gd name="T16" fmla="*/ 473 w 500"/>
                <a:gd name="T17" fmla="*/ 683 h 709"/>
                <a:gd name="T18" fmla="*/ 500 w 500"/>
                <a:gd name="T19" fmla="*/ 565 h 709"/>
                <a:gd name="T20" fmla="*/ 467 w 500"/>
                <a:gd name="T21" fmla="*/ 505 h 709"/>
                <a:gd name="T22" fmla="*/ 439 w 500"/>
                <a:gd name="T23" fmla="*/ 499 h 709"/>
                <a:gd name="T24" fmla="*/ 432 w 500"/>
                <a:gd name="T25" fmla="*/ 483 h 709"/>
                <a:gd name="T26" fmla="*/ 435 w 500"/>
                <a:gd name="T27" fmla="*/ 476 h 709"/>
                <a:gd name="T28" fmla="*/ 426 w 500"/>
                <a:gd name="T29" fmla="*/ 456 h 709"/>
                <a:gd name="T30" fmla="*/ 405 w 500"/>
                <a:gd name="T31" fmla="*/ 451 h 709"/>
                <a:gd name="T32" fmla="*/ 395 w 500"/>
                <a:gd name="T33" fmla="*/ 443 h 709"/>
                <a:gd name="T34" fmla="*/ 372 w 500"/>
                <a:gd name="T35" fmla="*/ 402 h 709"/>
                <a:gd name="T36" fmla="*/ 371 w 500"/>
                <a:gd name="T37" fmla="*/ 390 h 709"/>
                <a:gd name="T38" fmla="*/ 378 w 500"/>
                <a:gd name="T39" fmla="*/ 368 h 709"/>
                <a:gd name="T40" fmla="*/ 368 w 500"/>
                <a:gd name="T41" fmla="*/ 352 h 709"/>
                <a:gd name="T42" fmla="*/ 354 w 500"/>
                <a:gd name="T43" fmla="*/ 350 h 709"/>
                <a:gd name="T44" fmla="*/ 345 w 500"/>
                <a:gd name="T45" fmla="*/ 336 h 709"/>
                <a:gd name="T46" fmla="*/ 351 w 500"/>
                <a:gd name="T47" fmla="*/ 316 h 709"/>
                <a:gd name="T48" fmla="*/ 348 w 500"/>
                <a:gd name="T49" fmla="*/ 294 h 709"/>
                <a:gd name="T50" fmla="*/ 347 w 500"/>
                <a:gd name="T51" fmla="*/ 292 h 709"/>
                <a:gd name="T52" fmla="*/ 331 w 500"/>
                <a:gd name="T53" fmla="*/ 279 h 709"/>
                <a:gd name="T54" fmla="*/ 309 w 500"/>
                <a:gd name="T55" fmla="*/ 272 h 709"/>
                <a:gd name="T56" fmla="*/ 299 w 500"/>
                <a:gd name="T57" fmla="*/ 254 h 709"/>
                <a:gd name="T58" fmla="*/ 307 w 500"/>
                <a:gd name="T59" fmla="*/ 221 h 709"/>
                <a:gd name="T60" fmla="*/ 183 w 500"/>
                <a:gd name="T61"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0" h="709">
                  <a:moveTo>
                    <a:pt x="183" y="0"/>
                  </a:moveTo>
                  <a:cubicBezTo>
                    <a:pt x="117" y="37"/>
                    <a:pt x="117" y="37"/>
                    <a:pt x="117" y="37"/>
                  </a:cubicBezTo>
                  <a:cubicBezTo>
                    <a:pt x="66" y="66"/>
                    <a:pt x="66" y="66"/>
                    <a:pt x="66" y="66"/>
                  </a:cubicBezTo>
                  <a:cubicBezTo>
                    <a:pt x="0" y="103"/>
                    <a:pt x="0" y="103"/>
                    <a:pt x="0" y="103"/>
                  </a:cubicBezTo>
                  <a:cubicBezTo>
                    <a:pt x="317" y="668"/>
                    <a:pt x="317" y="668"/>
                    <a:pt x="317" y="668"/>
                  </a:cubicBezTo>
                  <a:cubicBezTo>
                    <a:pt x="432" y="706"/>
                    <a:pt x="432" y="706"/>
                    <a:pt x="432" y="706"/>
                  </a:cubicBezTo>
                  <a:cubicBezTo>
                    <a:pt x="441" y="709"/>
                    <a:pt x="450" y="708"/>
                    <a:pt x="458" y="704"/>
                  </a:cubicBezTo>
                  <a:cubicBezTo>
                    <a:pt x="458" y="704"/>
                    <a:pt x="458" y="704"/>
                    <a:pt x="458" y="704"/>
                  </a:cubicBezTo>
                  <a:cubicBezTo>
                    <a:pt x="466" y="700"/>
                    <a:pt x="471" y="692"/>
                    <a:pt x="473" y="683"/>
                  </a:cubicBezTo>
                  <a:cubicBezTo>
                    <a:pt x="500" y="565"/>
                    <a:pt x="500" y="565"/>
                    <a:pt x="500" y="565"/>
                  </a:cubicBezTo>
                  <a:cubicBezTo>
                    <a:pt x="467" y="505"/>
                    <a:pt x="467" y="505"/>
                    <a:pt x="467" y="505"/>
                  </a:cubicBezTo>
                  <a:cubicBezTo>
                    <a:pt x="439" y="499"/>
                    <a:pt x="439" y="499"/>
                    <a:pt x="439" y="499"/>
                  </a:cubicBezTo>
                  <a:cubicBezTo>
                    <a:pt x="433" y="497"/>
                    <a:pt x="429" y="490"/>
                    <a:pt x="432" y="483"/>
                  </a:cubicBezTo>
                  <a:cubicBezTo>
                    <a:pt x="435" y="476"/>
                    <a:pt x="435" y="476"/>
                    <a:pt x="435" y="476"/>
                  </a:cubicBezTo>
                  <a:cubicBezTo>
                    <a:pt x="439" y="468"/>
                    <a:pt x="434" y="459"/>
                    <a:pt x="426" y="456"/>
                  </a:cubicBezTo>
                  <a:cubicBezTo>
                    <a:pt x="405" y="451"/>
                    <a:pt x="405" y="451"/>
                    <a:pt x="405" y="451"/>
                  </a:cubicBezTo>
                  <a:cubicBezTo>
                    <a:pt x="401" y="450"/>
                    <a:pt x="397" y="447"/>
                    <a:pt x="395" y="443"/>
                  </a:cubicBezTo>
                  <a:cubicBezTo>
                    <a:pt x="372" y="402"/>
                    <a:pt x="372" y="402"/>
                    <a:pt x="372" y="402"/>
                  </a:cubicBezTo>
                  <a:cubicBezTo>
                    <a:pt x="370" y="399"/>
                    <a:pt x="370" y="394"/>
                    <a:pt x="371" y="390"/>
                  </a:cubicBezTo>
                  <a:cubicBezTo>
                    <a:pt x="378" y="368"/>
                    <a:pt x="378" y="368"/>
                    <a:pt x="378" y="368"/>
                  </a:cubicBezTo>
                  <a:cubicBezTo>
                    <a:pt x="380" y="360"/>
                    <a:pt x="375" y="353"/>
                    <a:pt x="368" y="352"/>
                  </a:cubicBezTo>
                  <a:cubicBezTo>
                    <a:pt x="354" y="350"/>
                    <a:pt x="354" y="350"/>
                    <a:pt x="354" y="350"/>
                  </a:cubicBezTo>
                  <a:cubicBezTo>
                    <a:pt x="348" y="349"/>
                    <a:pt x="343" y="343"/>
                    <a:pt x="345" y="336"/>
                  </a:cubicBezTo>
                  <a:cubicBezTo>
                    <a:pt x="351" y="316"/>
                    <a:pt x="351" y="316"/>
                    <a:pt x="351" y="316"/>
                  </a:cubicBezTo>
                  <a:cubicBezTo>
                    <a:pt x="353" y="308"/>
                    <a:pt x="352" y="301"/>
                    <a:pt x="348" y="294"/>
                  </a:cubicBezTo>
                  <a:cubicBezTo>
                    <a:pt x="347" y="292"/>
                    <a:pt x="347" y="292"/>
                    <a:pt x="347" y="292"/>
                  </a:cubicBezTo>
                  <a:cubicBezTo>
                    <a:pt x="344" y="286"/>
                    <a:pt x="338" y="281"/>
                    <a:pt x="331" y="279"/>
                  </a:cubicBezTo>
                  <a:cubicBezTo>
                    <a:pt x="309" y="272"/>
                    <a:pt x="309" y="272"/>
                    <a:pt x="309" y="272"/>
                  </a:cubicBezTo>
                  <a:cubicBezTo>
                    <a:pt x="301" y="270"/>
                    <a:pt x="297" y="262"/>
                    <a:pt x="299" y="254"/>
                  </a:cubicBezTo>
                  <a:cubicBezTo>
                    <a:pt x="307" y="221"/>
                    <a:pt x="307" y="221"/>
                    <a:pt x="307" y="221"/>
                  </a:cubicBezTo>
                  <a:lnTo>
                    <a:pt x="183" y="0"/>
                  </a:lnTo>
                  <a:close/>
                </a:path>
              </a:pathLst>
            </a:custGeom>
            <a:solidFill>
              <a:srgbClr val="FAC6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24" name="íśḷíḑê"/>
            <p:cNvSpPr/>
            <p:nvPr>
              <p:custDataLst>
                <p:tags r:id="rId23"/>
              </p:custDataLst>
            </p:nvPr>
          </p:nvSpPr>
          <p:spPr bwMode="auto">
            <a:xfrm>
              <a:off x="5808663" y="3154363"/>
              <a:ext cx="760413" cy="573088"/>
            </a:xfrm>
            <a:custGeom>
              <a:avLst/>
              <a:gdLst>
                <a:gd name="T0" fmla="*/ 246 w 257"/>
                <a:gd name="T1" fmla="*/ 78 h 194"/>
                <a:gd name="T2" fmla="*/ 246 w 257"/>
                <a:gd name="T3" fmla="*/ 39 h 194"/>
                <a:gd name="T4" fmla="*/ 205 w 257"/>
                <a:gd name="T5" fmla="*/ 0 h 194"/>
                <a:gd name="T6" fmla="*/ 104 w 257"/>
                <a:gd name="T7" fmla="*/ 57 h 194"/>
                <a:gd name="T8" fmla="*/ 101 w 257"/>
                <a:gd name="T9" fmla="*/ 58 h 194"/>
                <a:gd name="T10" fmla="*/ 0 w 257"/>
                <a:gd name="T11" fmla="*/ 115 h 194"/>
                <a:gd name="T12" fmla="*/ 13 w 257"/>
                <a:gd name="T13" fmla="*/ 170 h 194"/>
                <a:gd name="T14" fmla="*/ 46 w 257"/>
                <a:gd name="T15" fmla="*/ 191 h 194"/>
                <a:gd name="T16" fmla="*/ 161 w 257"/>
                <a:gd name="T17" fmla="*/ 165 h 194"/>
                <a:gd name="T18" fmla="*/ 246 w 257"/>
                <a:gd name="T19" fmla="*/ 7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194">
                  <a:moveTo>
                    <a:pt x="246" y="78"/>
                  </a:moveTo>
                  <a:cubicBezTo>
                    <a:pt x="257" y="68"/>
                    <a:pt x="257" y="50"/>
                    <a:pt x="246" y="39"/>
                  </a:cubicBezTo>
                  <a:cubicBezTo>
                    <a:pt x="205" y="0"/>
                    <a:pt x="205" y="0"/>
                    <a:pt x="205" y="0"/>
                  </a:cubicBezTo>
                  <a:cubicBezTo>
                    <a:pt x="104" y="57"/>
                    <a:pt x="104" y="57"/>
                    <a:pt x="104" y="57"/>
                  </a:cubicBezTo>
                  <a:cubicBezTo>
                    <a:pt x="101" y="58"/>
                    <a:pt x="101" y="58"/>
                    <a:pt x="101" y="58"/>
                  </a:cubicBezTo>
                  <a:cubicBezTo>
                    <a:pt x="0" y="115"/>
                    <a:pt x="0" y="115"/>
                    <a:pt x="0" y="115"/>
                  </a:cubicBezTo>
                  <a:cubicBezTo>
                    <a:pt x="13" y="170"/>
                    <a:pt x="13" y="170"/>
                    <a:pt x="13" y="170"/>
                  </a:cubicBezTo>
                  <a:cubicBezTo>
                    <a:pt x="16" y="185"/>
                    <a:pt x="31" y="194"/>
                    <a:pt x="46" y="191"/>
                  </a:cubicBezTo>
                  <a:cubicBezTo>
                    <a:pt x="161" y="165"/>
                    <a:pt x="161" y="165"/>
                    <a:pt x="161" y="165"/>
                  </a:cubicBezTo>
                  <a:lnTo>
                    <a:pt x="246" y="78"/>
                  </a:lnTo>
                  <a:close/>
                </a:path>
              </a:pathLst>
            </a:custGeom>
            <a:solidFill>
              <a:srgbClr val="FBD5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25" name="îṡ1íďê"/>
            <p:cNvSpPr/>
            <p:nvPr>
              <p:custDataLst>
                <p:tags r:id="rId24"/>
              </p:custDataLst>
            </p:nvPr>
          </p:nvSpPr>
          <p:spPr bwMode="auto">
            <a:xfrm>
              <a:off x="5856288" y="3216276"/>
              <a:ext cx="1455738" cy="2071688"/>
            </a:xfrm>
            <a:custGeom>
              <a:avLst/>
              <a:gdLst>
                <a:gd name="T0" fmla="*/ 299 w 492"/>
                <a:gd name="T1" fmla="*/ 222 h 701"/>
                <a:gd name="T2" fmla="*/ 175 w 492"/>
                <a:gd name="T3" fmla="*/ 0 h 701"/>
                <a:gd name="T4" fmla="*/ 109 w 492"/>
                <a:gd name="T5" fmla="*/ 37 h 701"/>
                <a:gd name="T6" fmla="*/ 57 w 492"/>
                <a:gd name="T7" fmla="*/ 65 h 701"/>
                <a:gd name="T8" fmla="*/ 0 w 492"/>
                <a:gd name="T9" fmla="*/ 97 h 701"/>
                <a:gd name="T10" fmla="*/ 316 w 492"/>
                <a:gd name="T11" fmla="*/ 660 h 701"/>
                <a:gd name="T12" fmla="*/ 431 w 492"/>
                <a:gd name="T13" fmla="*/ 698 h 701"/>
                <a:gd name="T14" fmla="*/ 457 w 492"/>
                <a:gd name="T15" fmla="*/ 696 h 701"/>
                <a:gd name="T16" fmla="*/ 460 w 492"/>
                <a:gd name="T17" fmla="*/ 694 h 701"/>
                <a:gd name="T18" fmla="*/ 465 w 492"/>
                <a:gd name="T19" fmla="*/ 683 h 701"/>
                <a:gd name="T20" fmla="*/ 492 w 492"/>
                <a:gd name="T21" fmla="*/ 564 h 701"/>
                <a:gd name="T22" fmla="*/ 458 w 492"/>
                <a:gd name="T23" fmla="*/ 505 h 701"/>
                <a:gd name="T24" fmla="*/ 431 w 492"/>
                <a:gd name="T25" fmla="*/ 498 h 701"/>
                <a:gd name="T26" fmla="*/ 423 w 492"/>
                <a:gd name="T27" fmla="*/ 483 h 701"/>
                <a:gd name="T28" fmla="*/ 426 w 492"/>
                <a:gd name="T29" fmla="*/ 475 h 701"/>
                <a:gd name="T30" fmla="*/ 417 w 492"/>
                <a:gd name="T31" fmla="*/ 456 h 701"/>
                <a:gd name="T32" fmla="*/ 396 w 492"/>
                <a:gd name="T33" fmla="*/ 450 h 701"/>
                <a:gd name="T34" fmla="*/ 387 w 492"/>
                <a:gd name="T35" fmla="*/ 443 h 701"/>
                <a:gd name="T36" fmla="*/ 364 w 492"/>
                <a:gd name="T37" fmla="*/ 402 h 701"/>
                <a:gd name="T38" fmla="*/ 362 w 492"/>
                <a:gd name="T39" fmla="*/ 389 h 701"/>
                <a:gd name="T40" fmla="*/ 369 w 492"/>
                <a:gd name="T41" fmla="*/ 367 h 701"/>
                <a:gd name="T42" fmla="*/ 359 w 492"/>
                <a:gd name="T43" fmla="*/ 352 h 701"/>
                <a:gd name="T44" fmla="*/ 346 w 492"/>
                <a:gd name="T45" fmla="*/ 350 h 701"/>
                <a:gd name="T46" fmla="*/ 337 w 492"/>
                <a:gd name="T47" fmla="*/ 336 h 701"/>
                <a:gd name="T48" fmla="*/ 342 w 492"/>
                <a:gd name="T49" fmla="*/ 315 h 701"/>
                <a:gd name="T50" fmla="*/ 340 w 492"/>
                <a:gd name="T51" fmla="*/ 294 h 701"/>
                <a:gd name="T52" fmla="*/ 339 w 492"/>
                <a:gd name="T53" fmla="*/ 292 h 701"/>
                <a:gd name="T54" fmla="*/ 322 w 492"/>
                <a:gd name="T55" fmla="*/ 278 h 701"/>
                <a:gd name="T56" fmla="*/ 301 w 492"/>
                <a:gd name="T57" fmla="*/ 272 h 701"/>
                <a:gd name="T58" fmla="*/ 290 w 492"/>
                <a:gd name="T59" fmla="*/ 254 h 701"/>
                <a:gd name="T60" fmla="*/ 299 w 492"/>
                <a:gd name="T61" fmla="*/ 222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2" h="701">
                  <a:moveTo>
                    <a:pt x="299" y="222"/>
                  </a:moveTo>
                  <a:cubicBezTo>
                    <a:pt x="175" y="0"/>
                    <a:pt x="175" y="0"/>
                    <a:pt x="175" y="0"/>
                  </a:cubicBezTo>
                  <a:cubicBezTo>
                    <a:pt x="109" y="37"/>
                    <a:pt x="109" y="37"/>
                    <a:pt x="109" y="37"/>
                  </a:cubicBezTo>
                  <a:cubicBezTo>
                    <a:pt x="57" y="65"/>
                    <a:pt x="57" y="65"/>
                    <a:pt x="57" y="65"/>
                  </a:cubicBezTo>
                  <a:cubicBezTo>
                    <a:pt x="0" y="97"/>
                    <a:pt x="0" y="97"/>
                    <a:pt x="0" y="97"/>
                  </a:cubicBezTo>
                  <a:cubicBezTo>
                    <a:pt x="316" y="660"/>
                    <a:pt x="316" y="660"/>
                    <a:pt x="316" y="660"/>
                  </a:cubicBezTo>
                  <a:cubicBezTo>
                    <a:pt x="431" y="698"/>
                    <a:pt x="431" y="698"/>
                    <a:pt x="431" y="698"/>
                  </a:cubicBezTo>
                  <a:cubicBezTo>
                    <a:pt x="440" y="701"/>
                    <a:pt x="449" y="700"/>
                    <a:pt x="457" y="696"/>
                  </a:cubicBezTo>
                  <a:cubicBezTo>
                    <a:pt x="458" y="695"/>
                    <a:pt x="459" y="695"/>
                    <a:pt x="460" y="694"/>
                  </a:cubicBezTo>
                  <a:cubicBezTo>
                    <a:pt x="462" y="691"/>
                    <a:pt x="464" y="687"/>
                    <a:pt x="465" y="683"/>
                  </a:cubicBezTo>
                  <a:cubicBezTo>
                    <a:pt x="492" y="564"/>
                    <a:pt x="492" y="564"/>
                    <a:pt x="492" y="564"/>
                  </a:cubicBezTo>
                  <a:cubicBezTo>
                    <a:pt x="458" y="505"/>
                    <a:pt x="458" y="505"/>
                    <a:pt x="458" y="505"/>
                  </a:cubicBezTo>
                  <a:cubicBezTo>
                    <a:pt x="431" y="498"/>
                    <a:pt x="431" y="498"/>
                    <a:pt x="431" y="498"/>
                  </a:cubicBezTo>
                  <a:cubicBezTo>
                    <a:pt x="424" y="497"/>
                    <a:pt x="420" y="489"/>
                    <a:pt x="423" y="483"/>
                  </a:cubicBezTo>
                  <a:cubicBezTo>
                    <a:pt x="426" y="475"/>
                    <a:pt x="426" y="475"/>
                    <a:pt x="426" y="475"/>
                  </a:cubicBezTo>
                  <a:cubicBezTo>
                    <a:pt x="430" y="467"/>
                    <a:pt x="426" y="458"/>
                    <a:pt x="417" y="456"/>
                  </a:cubicBezTo>
                  <a:cubicBezTo>
                    <a:pt x="396" y="450"/>
                    <a:pt x="396" y="450"/>
                    <a:pt x="396" y="450"/>
                  </a:cubicBezTo>
                  <a:cubicBezTo>
                    <a:pt x="392" y="449"/>
                    <a:pt x="389" y="447"/>
                    <a:pt x="387" y="443"/>
                  </a:cubicBezTo>
                  <a:cubicBezTo>
                    <a:pt x="364" y="402"/>
                    <a:pt x="364" y="402"/>
                    <a:pt x="364" y="402"/>
                  </a:cubicBezTo>
                  <a:cubicBezTo>
                    <a:pt x="361" y="398"/>
                    <a:pt x="361" y="394"/>
                    <a:pt x="362" y="389"/>
                  </a:cubicBezTo>
                  <a:cubicBezTo>
                    <a:pt x="369" y="367"/>
                    <a:pt x="369" y="367"/>
                    <a:pt x="369" y="367"/>
                  </a:cubicBezTo>
                  <a:cubicBezTo>
                    <a:pt x="371" y="360"/>
                    <a:pt x="367" y="353"/>
                    <a:pt x="359" y="352"/>
                  </a:cubicBezTo>
                  <a:cubicBezTo>
                    <a:pt x="346" y="350"/>
                    <a:pt x="346" y="350"/>
                    <a:pt x="346" y="350"/>
                  </a:cubicBezTo>
                  <a:cubicBezTo>
                    <a:pt x="339" y="349"/>
                    <a:pt x="335" y="342"/>
                    <a:pt x="337" y="336"/>
                  </a:cubicBezTo>
                  <a:cubicBezTo>
                    <a:pt x="342" y="315"/>
                    <a:pt x="342" y="315"/>
                    <a:pt x="342" y="315"/>
                  </a:cubicBezTo>
                  <a:cubicBezTo>
                    <a:pt x="344" y="308"/>
                    <a:pt x="343" y="300"/>
                    <a:pt x="340" y="294"/>
                  </a:cubicBezTo>
                  <a:cubicBezTo>
                    <a:pt x="339" y="292"/>
                    <a:pt x="339" y="292"/>
                    <a:pt x="339" y="292"/>
                  </a:cubicBezTo>
                  <a:cubicBezTo>
                    <a:pt x="335" y="285"/>
                    <a:pt x="329" y="281"/>
                    <a:pt x="322" y="278"/>
                  </a:cubicBezTo>
                  <a:cubicBezTo>
                    <a:pt x="301" y="272"/>
                    <a:pt x="301" y="272"/>
                    <a:pt x="301" y="272"/>
                  </a:cubicBezTo>
                  <a:cubicBezTo>
                    <a:pt x="293" y="270"/>
                    <a:pt x="288" y="261"/>
                    <a:pt x="290" y="254"/>
                  </a:cubicBezTo>
                  <a:lnTo>
                    <a:pt x="299" y="222"/>
                  </a:lnTo>
                  <a:close/>
                </a:path>
              </a:pathLst>
            </a:custGeom>
            <a:solidFill>
              <a:srgbClr val="FBD5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26" name="îṥļïḋè"/>
            <p:cNvSpPr/>
            <p:nvPr>
              <p:custDataLst>
                <p:tags r:id="rId25"/>
              </p:custDataLst>
            </p:nvPr>
          </p:nvSpPr>
          <p:spPr bwMode="auto">
            <a:xfrm>
              <a:off x="6064250" y="3308351"/>
              <a:ext cx="1190625" cy="1979613"/>
            </a:xfrm>
            <a:custGeom>
              <a:avLst/>
              <a:gdLst>
                <a:gd name="T0" fmla="*/ 42 w 403"/>
                <a:gd name="T1" fmla="*/ 0 h 670"/>
                <a:gd name="T2" fmla="*/ 0 w 403"/>
                <a:gd name="T3" fmla="*/ 24 h 670"/>
                <a:gd name="T4" fmla="*/ 361 w 403"/>
                <a:gd name="T5" fmla="*/ 667 h 670"/>
                <a:gd name="T6" fmla="*/ 361 w 403"/>
                <a:gd name="T7" fmla="*/ 667 h 670"/>
                <a:gd name="T8" fmla="*/ 387 w 403"/>
                <a:gd name="T9" fmla="*/ 665 h 670"/>
                <a:gd name="T10" fmla="*/ 402 w 403"/>
                <a:gd name="T11" fmla="*/ 644 h 670"/>
                <a:gd name="T12" fmla="*/ 403 w 403"/>
                <a:gd name="T13" fmla="*/ 643 h 670"/>
                <a:gd name="T14" fmla="*/ 42 w 403"/>
                <a:gd name="T15" fmla="*/ 0 h 6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3" h="670">
                  <a:moveTo>
                    <a:pt x="42" y="0"/>
                  </a:moveTo>
                  <a:cubicBezTo>
                    <a:pt x="0" y="24"/>
                    <a:pt x="0" y="24"/>
                    <a:pt x="0" y="24"/>
                  </a:cubicBezTo>
                  <a:cubicBezTo>
                    <a:pt x="361" y="667"/>
                    <a:pt x="361" y="667"/>
                    <a:pt x="361" y="667"/>
                  </a:cubicBezTo>
                  <a:cubicBezTo>
                    <a:pt x="361" y="667"/>
                    <a:pt x="361" y="667"/>
                    <a:pt x="361" y="667"/>
                  </a:cubicBezTo>
                  <a:cubicBezTo>
                    <a:pt x="370" y="670"/>
                    <a:pt x="379" y="669"/>
                    <a:pt x="387" y="665"/>
                  </a:cubicBezTo>
                  <a:cubicBezTo>
                    <a:pt x="395" y="661"/>
                    <a:pt x="400" y="653"/>
                    <a:pt x="402" y="644"/>
                  </a:cubicBezTo>
                  <a:cubicBezTo>
                    <a:pt x="403" y="643"/>
                    <a:pt x="403" y="643"/>
                    <a:pt x="403" y="643"/>
                  </a:cubicBezTo>
                  <a:lnTo>
                    <a:pt x="42" y="0"/>
                  </a:lnTo>
                  <a:close/>
                </a:path>
              </a:pathLst>
            </a:custGeom>
            <a:solidFill>
              <a:srgbClr val="FCCF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27" name="ïṩḷíďe"/>
            <p:cNvSpPr/>
            <p:nvPr>
              <p:custDataLst>
                <p:tags r:id="rId26"/>
              </p:custDataLst>
            </p:nvPr>
          </p:nvSpPr>
          <p:spPr bwMode="auto">
            <a:xfrm>
              <a:off x="6051550" y="3695701"/>
              <a:ext cx="804863" cy="1403350"/>
            </a:xfrm>
            <a:custGeom>
              <a:avLst/>
              <a:gdLst>
                <a:gd name="T0" fmla="*/ 507 w 507"/>
                <a:gd name="T1" fmla="*/ 876 h 884"/>
                <a:gd name="T2" fmla="*/ 492 w 507"/>
                <a:gd name="T3" fmla="*/ 884 h 884"/>
                <a:gd name="T4" fmla="*/ 0 w 507"/>
                <a:gd name="T5" fmla="*/ 9 h 884"/>
                <a:gd name="T6" fmla="*/ 15 w 507"/>
                <a:gd name="T7" fmla="*/ 0 h 884"/>
                <a:gd name="T8" fmla="*/ 507 w 507"/>
                <a:gd name="T9" fmla="*/ 876 h 884"/>
              </a:gdLst>
              <a:ahLst/>
              <a:cxnLst>
                <a:cxn ang="0">
                  <a:pos x="T0" y="T1"/>
                </a:cxn>
                <a:cxn ang="0">
                  <a:pos x="T2" y="T3"/>
                </a:cxn>
                <a:cxn ang="0">
                  <a:pos x="T4" y="T5"/>
                </a:cxn>
                <a:cxn ang="0">
                  <a:pos x="T6" y="T7"/>
                </a:cxn>
                <a:cxn ang="0">
                  <a:pos x="T8" y="T9"/>
                </a:cxn>
              </a:cxnLst>
              <a:rect l="0" t="0" r="r" b="b"/>
              <a:pathLst>
                <a:path w="507" h="884">
                  <a:moveTo>
                    <a:pt x="507" y="876"/>
                  </a:moveTo>
                  <a:lnTo>
                    <a:pt x="492" y="884"/>
                  </a:lnTo>
                  <a:lnTo>
                    <a:pt x="0" y="9"/>
                  </a:lnTo>
                  <a:lnTo>
                    <a:pt x="15" y="0"/>
                  </a:lnTo>
                  <a:lnTo>
                    <a:pt x="507" y="876"/>
                  </a:lnTo>
                  <a:close/>
                </a:path>
              </a:pathLst>
            </a:custGeom>
            <a:solidFill>
              <a:srgbClr val="FCCF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28" name="í$lïḋè"/>
            <p:cNvSpPr/>
            <p:nvPr>
              <p:custDataLst>
                <p:tags r:id="rId27"/>
              </p:custDataLst>
            </p:nvPr>
          </p:nvSpPr>
          <p:spPr bwMode="auto">
            <a:xfrm>
              <a:off x="5427663" y="1966913"/>
              <a:ext cx="1174750" cy="1495425"/>
            </a:xfrm>
            <a:custGeom>
              <a:avLst/>
              <a:gdLst>
                <a:gd name="T0" fmla="*/ 135 w 397"/>
                <a:gd name="T1" fmla="*/ 0 h 506"/>
                <a:gd name="T2" fmla="*/ 239 w 397"/>
                <a:gd name="T3" fmla="*/ 100 h 506"/>
                <a:gd name="T4" fmla="*/ 144 w 397"/>
                <a:gd name="T5" fmla="*/ 438 h 506"/>
                <a:gd name="T6" fmla="*/ 0 w 397"/>
                <a:gd name="T7" fmla="*/ 469 h 506"/>
                <a:gd name="T8" fmla="*/ 234 w 397"/>
                <a:gd name="T9" fmla="*/ 464 h 506"/>
                <a:gd name="T10" fmla="*/ 330 w 397"/>
                <a:gd name="T11" fmla="*/ 126 h 506"/>
                <a:gd name="T12" fmla="*/ 135 w 397"/>
                <a:gd name="T13" fmla="*/ 0 h 506"/>
              </a:gdLst>
              <a:ahLst/>
              <a:cxnLst>
                <a:cxn ang="0">
                  <a:pos x="T0" y="T1"/>
                </a:cxn>
                <a:cxn ang="0">
                  <a:pos x="T2" y="T3"/>
                </a:cxn>
                <a:cxn ang="0">
                  <a:pos x="T4" y="T5"/>
                </a:cxn>
                <a:cxn ang="0">
                  <a:pos x="T6" y="T7"/>
                </a:cxn>
                <a:cxn ang="0">
                  <a:pos x="T8" y="T9"/>
                </a:cxn>
                <a:cxn ang="0">
                  <a:pos x="T10" y="T11"/>
                </a:cxn>
                <a:cxn ang="0">
                  <a:pos x="T12" y="T13"/>
                </a:cxn>
              </a:cxnLst>
              <a:rect l="0" t="0" r="r" b="b"/>
              <a:pathLst>
                <a:path w="397" h="506">
                  <a:moveTo>
                    <a:pt x="135" y="0"/>
                  </a:moveTo>
                  <a:cubicBezTo>
                    <a:pt x="178" y="22"/>
                    <a:pt x="214" y="56"/>
                    <a:pt x="239" y="100"/>
                  </a:cubicBezTo>
                  <a:cubicBezTo>
                    <a:pt x="306" y="220"/>
                    <a:pt x="264" y="371"/>
                    <a:pt x="144" y="438"/>
                  </a:cubicBezTo>
                  <a:cubicBezTo>
                    <a:pt x="99" y="464"/>
                    <a:pt x="49" y="473"/>
                    <a:pt x="0" y="469"/>
                  </a:cubicBezTo>
                  <a:cubicBezTo>
                    <a:pt x="72" y="505"/>
                    <a:pt x="159" y="506"/>
                    <a:pt x="234" y="464"/>
                  </a:cubicBezTo>
                  <a:cubicBezTo>
                    <a:pt x="354" y="397"/>
                    <a:pt x="397" y="246"/>
                    <a:pt x="330" y="126"/>
                  </a:cubicBezTo>
                  <a:cubicBezTo>
                    <a:pt x="288" y="52"/>
                    <a:pt x="214" y="8"/>
                    <a:pt x="135" y="0"/>
                  </a:cubicBezTo>
                  <a:close/>
                </a:path>
              </a:pathLst>
            </a:custGeom>
            <a:solidFill>
              <a:srgbClr val="FBD55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29" name="işḻïdé"/>
            <p:cNvSpPr/>
            <p:nvPr>
              <p:custDataLst>
                <p:tags r:id="rId28"/>
              </p:custDataLst>
            </p:nvPr>
          </p:nvSpPr>
          <p:spPr bwMode="auto">
            <a:xfrm>
              <a:off x="4921250" y="1860551"/>
              <a:ext cx="1681163" cy="1674813"/>
            </a:xfrm>
            <a:custGeom>
              <a:avLst/>
              <a:gdLst>
                <a:gd name="T0" fmla="*/ 162 w 568"/>
                <a:gd name="T1" fmla="*/ 67 h 567"/>
                <a:gd name="T2" fmla="*/ 67 w 568"/>
                <a:gd name="T3" fmla="*/ 405 h 567"/>
                <a:gd name="T4" fmla="*/ 405 w 568"/>
                <a:gd name="T5" fmla="*/ 500 h 567"/>
                <a:gd name="T6" fmla="*/ 501 w 568"/>
                <a:gd name="T7" fmla="*/ 162 h 567"/>
                <a:gd name="T8" fmla="*/ 162 w 568"/>
                <a:gd name="T9" fmla="*/ 67 h 567"/>
                <a:gd name="T10" fmla="*/ 395 w 568"/>
                <a:gd name="T11" fmla="*/ 481 h 567"/>
                <a:gd name="T12" fmla="*/ 87 w 568"/>
                <a:gd name="T13" fmla="*/ 394 h 567"/>
                <a:gd name="T14" fmla="*/ 173 w 568"/>
                <a:gd name="T15" fmla="*/ 87 h 567"/>
                <a:gd name="T16" fmla="*/ 481 w 568"/>
                <a:gd name="T17" fmla="*/ 173 h 567"/>
                <a:gd name="T18" fmla="*/ 395 w 568"/>
                <a:gd name="T19" fmla="*/ 48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567">
                  <a:moveTo>
                    <a:pt x="162" y="67"/>
                  </a:moveTo>
                  <a:cubicBezTo>
                    <a:pt x="43" y="134"/>
                    <a:pt x="0" y="286"/>
                    <a:pt x="67" y="405"/>
                  </a:cubicBezTo>
                  <a:cubicBezTo>
                    <a:pt x="134" y="525"/>
                    <a:pt x="286" y="567"/>
                    <a:pt x="405" y="500"/>
                  </a:cubicBezTo>
                  <a:cubicBezTo>
                    <a:pt x="525" y="433"/>
                    <a:pt x="568" y="282"/>
                    <a:pt x="501" y="162"/>
                  </a:cubicBezTo>
                  <a:cubicBezTo>
                    <a:pt x="433" y="43"/>
                    <a:pt x="282" y="0"/>
                    <a:pt x="162" y="67"/>
                  </a:cubicBezTo>
                  <a:close/>
                  <a:moveTo>
                    <a:pt x="395" y="481"/>
                  </a:moveTo>
                  <a:cubicBezTo>
                    <a:pt x="286" y="542"/>
                    <a:pt x="148" y="503"/>
                    <a:pt x="87" y="394"/>
                  </a:cubicBezTo>
                  <a:cubicBezTo>
                    <a:pt x="26" y="286"/>
                    <a:pt x="64" y="148"/>
                    <a:pt x="173" y="87"/>
                  </a:cubicBezTo>
                  <a:cubicBezTo>
                    <a:pt x="282" y="26"/>
                    <a:pt x="420" y="64"/>
                    <a:pt x="481" y="173"/>
                  </a:cubicBezTo>
                  <a:cubicBezTo>
                    <a:pt x="542" y="282"/>
                    <a:pt x="503" y="420"/>
                    <a:pt x="395" y="481"/>
                  </a:cubicBezTo>
                  <a:close/>
                </a:path>
              </a:pathLst>
            </a:custGeom>
            <a:solidFill>
              <a:srgbClr val="FCC20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30" name="íşḷíḓe"/>
            <p:cNvSpPr/>
            <p:nvPr>
              <p:custDataLst>
                <p:tags r:id="rId29"/>
              </p:custDataLst>
            </p:nvPr>
          </p:nvSpPr>
          <p:spPr bwMode="auto">
            <a:xfrm>
              <a:off x="4848225" y="1785938"/>
              <a:ext cx="1830388" cy="1828800"/>
            </a:xfrm>
            <a:custGeom>
              <a:avLst/>
              <a:gdLst>
                <a:gd name="T0" fmla="*/ 176 w 619"/>
                <a:gd name="T1" fmla="*/ 73 h 619"/>
                <a:gd name="T2" fmla="*/ 73 w 619"/>
                <a:gd name="T3" fmla="*/ 442 h 619"/>
                <a:gd name="T4" fmla="*/ 442 w 619"/>
                <a:gd name="T5" fmla="*/ 545 h 619"/>
                <a:gd name="T6" fmla="*/ 545 w 619"/>
                <a:gd name="T7" fmla="*/ 177 h 619"/>
                <a:gd name="T8" fmla="*/ 176 w 619"/>
                <a:gd name="T9" fmla="*/ 73 h 619"/>
                <a:gd name="T10" fmla="*/ 425 w 619"/>
                <a:gd name="T11" fmla="*/ 516 h 619"/>
                <a:gd name="T12" fmla="*/ 102 w 619"/>
                <a:gd name="T13" fmla="*/ 426 h 619"/>
                <a:gd name="T14" fmla="*/ 193 w 619"/>
                <a:gd name="T15" fmla="*/ 102 h 619"/>
                <a:gd name="T16" fmla="*/ 516 w 619"/>
                <a:gd name="T17" fmla="*/ 193 h 619"/>
                <a:gd name="T18" fmla="*/ 425 w 619"/>
                <a:gd name="T19" fmla="*/ 51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9" h="619">
                  <a:moveTo>
                    <a:pt x="176" y="73"/>
                  </a:moveTo>
                  <a:cubicBezTo>
                    <a:pt x="46" y="146"/>
                    <a:pt x="0" y="311"/>
                    <a:pt x="73" y="442"/>
                  </a:cubicBezTo>
                  <a:cubicBezTo>
                    <a:pt x="146" y="572"/>
                    <a:pt x="311" y="619"/>
                    <a:pt x="442" y="545"/>
                  </a:cubicBezTo>
                  <a:cubicBezTo>
                    <a:pt x="572" y="472"/>
                    <a:pt x="619" y="307"/>
                    <a:pt x="545" y="177"/>
                  </a:cubicBezTo>
                  <a:cubicBezTo>
                    <a:pt x="472" y="46"/>
                    <a:pt x="307" y="0"/>
                    <a:pt x="176" y="73"/>
                  </a:cubicBezTo>
                  <a:close/>
                  <a:moveTo>
                    <a:pt x="425" y="516"/>
                  </a:moveTo>
                  <a:cubicBezTo>
                    <a:pt x="311" y="581"/>
                    <a:pt x="166" y="540"/>
                    <a:pt x="102" y="426"/>
                  </a:cubicBezTo>
                  <a:cubicBezTo>
                    <a:pt x="38" y="311"/>
                    <a:pt x="78" y="166"/>
                    <a:pt x="193" y="102"/>
                  </a:cubicBezTo>
                  <a:cubicBezTo>
                    <a:pt x="307" y="38"/>
                    <a:pt x="452" y="78"/>
                    <a:pt x="516" y="193"/>
                  </a:cubicBezTo>
                  <a:cubicBezTo>
                    <a:pt x="581" y="307"/>
                    <a:pt x="540" y="452"/>
                    <a:pt x="425" y="516"/>
                  </a:cubicBezTo>
                  <a:close/>
                </a:path>
              </a:pathLst>
            </a:custGeom>
            <a:solidFill>
              <a:srgbClr val="FCCF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31" name="îşľiḋé"/>
            <p:cNvSpPr/>
            <p:nvPr>
              <p:custDataLst>
                <p:tags r:id="rId30"/>
              </p:custDataLst>
            </p:nvPr>
          </p:nvSpPr>
          <p:spPr bwMode="auto">
            <a:xfrm>
              <a:off x="5468938" y="2265363"/>
              <a:ext cx="381000" cy="381000"/>
            </a:xfrm>
            <a:custGeom>
              <a:avLst/>
              <a:gdLst>
                <a:gd name="T0" fmla="*/ 64 w 129"/>
                <a:gd name="T1" fmla="*/ 0 h 129"/>
                <a:gd name="T2" fmla="*/ 0 w 129"/>
                <a:gd name="T3" fmla="*/ 65 h 129"/>
                <a:gd name="T4" fmla="*/ 64 w 129"/>
                <a:gd name="T5" fmla="*/ 129 h 129"/>
                <a:gd name="T6" fmla="*/ 129 w 129"/>
                <a:gd name="T7" fmla="*/ 65 h 129"/>
                <a:gd name="T8" fmla="*/ 64 w 129"/>
                <a:gd name="T9" fmla="*/ 0 h 129"/>
                <a:gd name="T10" fmla="*/ 64 w 129"/>
                <a:gd name="T11" fmla="*/ 99 h 129"/>
                <a:gd name="T12" fmla="*/ 30 w 129"/>
                <a:gd name="T13" fmla="*/ 65 h 129"/>
                <a:gd name="T14" fmla="*/ 64 w 129"/>
                <a:gd name="T15" fmla="*/ 30 h 129"/>
                <a:gd name="T16" fmla="*/ 99 w 129"/>
                <a:gd name="T17" fmla="*/ 65 h 129"/>
                <a:gd name="T18" fmla="*/ 64 w 129"/>
                <a:gd name="T19" fmla="*/ 9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64" y="0"/>
                  </a:moveTo>
                  <a:cubicBezTo>
                    <a:pt x="29" y="0"/>
                    <a:pt x="0" y="29"/>
                    <a:pt x="0" y="65"/>
                  </a:cubicBezTo>
                  <a:cubicBezTo>
                    <a:pt x="0" y="100"/>
                    <a:pt x="29" y="129"/>
                    <a:pt x="64" y="129"/>
                  </a:cubicBezTo>
                  <a:cubicBezTo>
                    <a:pt x="100" y="129"/>
                    <a:pt x="129" y="100"/>
                    <a:pt x="129" y="65"/>
                  </a:cubicBezTo>
                  <a:cubicBezTo>
                    <a:pt x="129" y="29"/>
                    <a:pt x="100" y="0"/>
                    <a:pt x="64" y="0"/>
                  </a:cubicBezTo>
                  <a:close/>
                  <a:moveTo>
                    <a:pt x="64" y="99"/>
                  </a:moveTo>
                  <a:cubicBezTo>
                    <a:pt x="45" y="99"/>
                    <a:pt x="30" y="84"/>
                    <a:pt x="30" y="65"/>
                  </a:cubicBezTo>
                  <a:cubicBezTo>
                    <a:pt x="30" y="45"/>
                    <a:pt x="45" y="30"/>
                    <a:pt x="64" y="30"/>
                  </a:cubicBezTo>
                  <a:cubicBezTo>
                    <a:pt x="84" y="30"/>
                    <a:pt x="99" y="45"/>
                    <a:pt x="99" y="65"/>
                  </a:cubicBezTo>
                  <a:cubicBezTo>
                    <a:pt x="99" y="84"/>
                    <a:pt x="84" y="99"/>
                    <a:pt x="64" y="99"/>
                  </a:cubicBezTo>
                  <a:close/>
                </a:path>
              </a:pathLst>
            </a:custGeom>
            <a:solidFill>
              <a:srgbClr val="FCCF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32" name="ïŝḻiďe"/>
            <p:cNvSpPr/>
            <p:nvPr>
              <p:custDataLst>
                <p:tags r:id="rId31"/>
              </p:custDataLst>
            </p:nvPr>
          </p:nvSpPr>
          <p:spPr bwMode="auto">
            <a:xfrm>
              <a:off x="4259263" y="4510088"/>
              <a:ext cx="638175" cy="490538"/>
            </a:xfrm>
            <a:custGeom>
              <a:avLst/>
              <a:gdLst>
                <a:gd name="T0" fmla="*/ 149 w 216"/>
                <a:gd name="T1" fmla="*/ 0 h 166"/>
                <a:gd name="T2" fmla="*/ 96 w 216"/>
                <a:gd name="T3" fmla="*/ 115 h 166"/>
                <a:gd name="T4" fmla="*/ 9 w 216"/>
                <a:gd name="T5" fmla="*/ 44 h 166"/>
                <a:gd name="T6" fmla="*/ 0 w 216"/>
                <a:gd name="T7" fmla="*/ 51 h 166"/>
                <a:gd name="T8" fmla="*/ 111 w 216"/>
                <a:gd name="T9" fmla="*/ 152 h 166"/>
                <a:gd name="T10" fmla="*/ 112 w 216"/>
                <a:gd name="T11" fmla="*/ 152 h 166"/>
                <a:gd name="T12" fmla="*/ 216 w 216"/>
                <a:gd name="T13" fmla="*/ 0 h 166"/>
                <a:gd name="T14" fmla="*/ 149 w 21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166">
                  <a:moveTo>
                    <a:pt x="149" y="0"/>
                  </a:moveTo>
                  <a:cubicBezTo>
                    <a:pt x="142" y="40"/>
                    <a:pt x="126" y="87"/>
                    <a:pt x="96" y="115"/>
                  </a:cubicBezTo>
                  <a:cubicBezTo>
                    <a:pt x="61" y="102"/>
                    <a:pt x="32" y="73"/>
                    <a:pt x="9" y="44"/>
                  </a:cubicBezTo>
                  <a:cubicBezTo>
                    <a:pt x="2" y="49"/>
                    <a:pt x="6" y="46"/>
                    <a:pt x="0" y="51"/>
                  </a:cubicBezTo>
                  <a:cubicBezTo>
                    <a:pt x="24" y="87"/>
                    <a:pt x="74" y="166"/>
                    <a:pt x="111" y="152"/>
                  </a:cubicBezTo>
                  <a:cubicBezTo>
                    <a:pt x="112" y="152"/>
                    <a:pt x="112" y="152"/>
                    <a:pt x="112" y="152"/>
                  </a:cubicBezTo>
                  <a:cubicBezTo>
                    <a:pt x="166" y="117"/>
                    <a:pt x="201" y="57"/>
                    <a:pt x="216" y="0"/>
                  </a:cubicBezTo>
                  <a:lnTo>
                    <a:pt x="149" y="0"/>
                  </a:lnTo>
                  <a:close/>
                </a:path>
              </a:pathLst>
            </a:custGeom>
            <a:solidFill>
              <a:srgbClr val="F8C4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33" name="îsľîdè"/>
            <p:cNvSpPr/>
            <p:nvPr>
              <p:custDataLst>
                <p:tags r:id="rId32"/>
              </p:custDataLst>
            </p:nvPr>
          </p:nvSpPr>
          <p:spPr bwMode="auto">
            <a:xfrm>
              <a:off x="4159250" y="4629151"/>
              <a:ext cx="134938" cy="93663"/>
            </a:xfrm>
            <a:custGeom>
              <a:avLst/>
              <a:gdLst>
                <a:gd name="T0" fmla="*/ 45 w 46"/>
                <a:gd name="T1" fmla="*/ 2 h 32"/>
                <a:gd name="T2" fmla="*/ 39 w 46"/>
                <a:gd name="T3" fmla="*/ 1 h 32"/>
                <a:gd name="T4" fmla="*/ 13 w 46"/>
                <a:gd name="T5" fmla="*/ 17 h 32"/>
                <a:gd name="T6" fmla="*/ 5 w 46"/>
                <a:gd name="T7" fmla="*/ 27 h 32"/>
                <a:gd name="T8" fmla="*/ 19 w 46"/>
                <a:gd name="T9" fmla="*/ 24 h 32"/>
                <a:gd name="T10" fmla="*/ 43 w 46"/>
                <a:gd name="T11" fmla="*/ 7 h 32"/>
                <a:gd name="T12" fmla="*/ 45 w 46"/>
                <a:gd name="T13" fmla="*/ 2 h 32"/>
              </a:gdLst>
              <a:ahLst/>
              <a:cxnLst>
                <a:cxn ang="0">
                  <a:pos x="T0" y="T1"/>
                </a:cxn>
                <a:cxn ang="0">
                  <a:pos x="T2" y="T3"/>
                </a:cxn>
                <a:cxn ang="0">
                  <a:pos x="T4" y="T5"/>
                </a:cxn>
                <a:cxn ang="0">
                  <a:pos x="T6" y="T7"/>
                </a:cxn>
                <a:cxn ang="0">
                  <a:pos x="T8" y="T9"/>
                </a:cxn>
                <a:cxn ang="0">
                  <a:pos x="T10" y="T11"/>
                </a:cxn>
                <a:cxn ang="0">
                  <a:pos x="T12" y="T13"/>
                </a:cxn>
              </a:cxnLst>
              <a:rect l="0" t="0" r="r" b="b"/>
              <a:pathLst>
                <a:path w="46" h="32">
                  <a:moveTo>
                    <a:pt x="45" y="2"/>
                  </a:moveTo>
                  <a:cubicBezTo>
                    <a:pt x="43" y="0"/>
                    <a:pt x="40" y="0"/>
                    <a:pt x="39" y="1"/>
                  </a:cubicBezTo>
                  <a:cubicBezTo>
                    <a:pt x="30" y="6"/>
                    <a:pt x="22" y="12"/>
                    <a:pt x="13" y="17"/>
                  </a:cubicBezTo>
                  <a:cubicBezTo>
                    <a:pt x="10" y="18"/>
                    <a:pt x="0" y="22"/>
                    <a:pt x="5" y="27"/>
                  </a:cubicBezTo>
                  <a:cubicBezTo>
                    <a:pt x="9" y="32"/>
                    <a:pt x="16" y="27"/>
                    <a:pt x="19" y="24"/>
                  </a:cubicBezTo>
                  <a:cubicBezTo>
                    <a:pt x="27" y="19"/>
                    <a:pt x="36" y="13"/>
                    <a:pt x="43" y="7"/>
                  </a:cubicBezTo>
                  <a:cubicBezTo>
                    <a:pt x="45" y="6"/>
                    <a:pt x="46" y="4"/>
                    <a:pt x="45" y="2"/>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34" name="îş1îḋê"/>
            <p:cNvSpPr/>
            <p:nvPr>
              <p:custDataLst>
                <p:tags r:id="rId33"/>
              </p:custDataLst>
            </p:nvPr>
          </p:nvSpPr>
          <p:spPr bwMode="auto">
            <a:xfrm>
              <a:off x="4838700" y="4510088"/>
              <a:ext cx="174625" cy="812800"/>
            </a:xfrm>
            <a:custGeom>
              <a:avLst/>
              <a:gdLst>
                <a:gd name="T0" fmla="*/ 2 w 59"/>
                <a:gd name="T1" fmla="*/ 0 h 275"/>
                <a:gd name="T2" fmla="*/ 12 w 59"/>
                <a:gd name="T3" fmla="*/ 274 h 275"/>
                <a:gd name="T4" fmla="*/ 22 w 59"/>
                <a:gd name="T5" fmla="*/ 275 h 275"/>
                <a:gd name="T6" fmla="*/ 59 w 59"/>
                <a:gd name="T7" fmla="*/ 0 h 275"/>
                <a:gd name="T8" fmla="*/ 2 w 59"/>
                <a:gd name="T9" fmla="*/ 0 h 275"/>
              </a:gdLst>
              <a:ahLst/>
              <a:cxnLst>
                <a:cxn ang="0">
                  <a:pos x="T0" y="T1"/>
                </a:cxn>
                <a:cxn ang="0">
                  <a:pos x="T2" y="T3"/>
                </a:cxn>
                <a:cxn ang="0">
                  <a:pos x="T4" y="T5"/>
                </a:cxn>
                <a:cxn ang="0">
                  <a:pos x="T6" y="T7"/>
                </a:cxn>
                <a:cxn ang="0">
                  <a:pos x="T8" y="T9"/>
                </a:cxn>
              </a:cxnLst>
              <a:rect l="0" t="0" r="r" b="b"/>
              <a:pathLst>
                <a:path w="59" h="275">
                  <a:moveTo>
                    <a:pt x="2" y="0"/>
                  </a:moveTo>
                  <a:cubicBezTo>
                    <a:pt x="0" y="72"/>
                    <a:pt x="9" y="202"/>
                    <a:pt x="12" y="274"/>
                  </a:cubicBezTo>
                  <a:cubicBezTo>
                    <a:pt x="22" y="275"/>
                    <a:pt x="22" y="275"/>
                    <a:pt x="22" y="275"/>
                  </a:cubicBezTo>
                  <a:cubicBezTo>
                    <a:pt x="30" y="203"/>
                    <a:pt x="52" y="72"/>
                    <a:pt x="59" y="0"/>
                  </a:cubicBezTo>
                  <a:lnTo>
                    <a:pt x="2" y="0"/>
                  </a:ln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35" name="iŝľiḑè"/>
            <p:cNvSpPr/>
            <p:nvPr>
              <p:custDataLst>
                <p:tags r:id="rId34"/>
              </p:custDataLst>
            </p:nvPr>
          </p:nvSpPr>
          <p:spPr bwMode="auto">
            <a:xfrm>
              <a:off x="4856163" y="5319713"/>
              <a:ext cx="142875" cy="41275"/>
            </a:xfrm>
            <a:custGeom>
              <a:avLst/>
              <a:gdLst>
                <a:gd name="T0" fmla="*/ 1 w 48"/>
                <a:gd name="T1" fmla="*/ 4 h 14"/>
                <a:gd name="T2" fmla="*/ 5 w 48"/>
                <a:gd name="T3" fmla="*/ 8 h 14"/>
                <a:gd name="T4" fmla="*/ 35 w 48"/>
                <a:gd name="T5" fmla="*/ 11 h 14"/>
                <a:gd name="T6" fmla="*/ 48 w 48"/>
                <a:gd name="T7" fmla="*/ 7 h 14"/>
                <a:gd name="T8" fmla="*/ 34 w 48"/>
                <a:gd name="T9" fmla="*/ 1 h 14"/>
                <a:gd name="T10" fmla="*/ 5 w 48"/>
                <a:gd name="T11" fmla="*/ 0 h 14"/>
                <a:gd name="T12" fmla="*/ 1 w 48"/>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1" y="4"/>
                  </a:moveTo>
                  <a:cubicBezTo>
                    <a:pt x="0" y="7"/>
                    <a:pt x="3" y="8"/>
                    <a:pt x="5" y="8"/>
                  </a:cubicBezTo>
                  <a:cubicBezTo>
                    <a:pt x="15" y="9"/>
                    <a:pt x="25" y="9"/>
                    <a:pt x="35" y="11"/>
                  </a:cubicBezTo>
                  <a:cubicBezTo>
                    <a:pt x="38" y="11"/>
                    <a:pt x="48" y="14"/>
                    <a:pt x="48" y="7"/>
                  </a:cubicBezTo>
                  <a:cubicBezTo>
                    <a:pt x="47" y="1"/>
                    <a:pt x="38" y="1"/>
                    <a:pt x="34" y="1"/>
                  </a:cubicBezTo>
                  <a:cubicBezTo>
                    <a:pt x="25" y="1"/>
                    <a:pt x="14" y="0"/>
                    <a:pt x="5" y="0"/>
                  </a:cubicBezTo>
                  <a:cubicBezTo>
                    <a:pt x="2" y="0"/>
                    <a:pt x="1" y="1"/>
                    <a:pt x="1" y="4"/>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36" name="îṩḷîḓê"/>
            <p:cNvSpPr/>
            <p:nvPr>
              <p:custDataLst>
                <p:tags r:id="rId35"/>
              </p:custDataLst>
            </p:nvPr>
          </p:nvSpPr>
          <p:spPr bwMode="auto">
            <a:xfrm>
              <a:off x="4981575" y="3059113"/>
              <a:ext cx="31750" cy="50800"/>
            </a:xfrm>
            <a:custGeom>
              <a:avLst/>
              <a:gdLst>
                <a:gd name="T0" fmla="*/ 9 w 11"/>
                <a:gd name="T1" fmla="*/ 9 h 17"/>
                <a:gd name="T2" fmla="*/ 1 w 11"/>
                <a:gd name="T3" fmla="*/ 2 h 17"/>
                <a:gd name="T4" fmla="*/ 1 w 11"/>
                <a:gd name="T5" fmla="*/ 14 h 17"/>
                <a:gd name="T6" fmla="*/ 9 w 11"/>
                <a:gd name="T7" fmla="*/ 15 h 17"/>
                <a:gd name="T8" fmla="*/ 9 w 11"/>
                <a:gd name="T9" fmla="*/ 9 h 17"/>
              </a:gdLst>
              <a:ahLst/>
              <a:cxnLst>
                <a:cxn ang="0">
                  <a:pos x="T0" y="T1"/>
                </a:cxn>
                <a:cxn ang="0">
                  <a:pos x="T2" y="T3"/>
                </a:cxn>
                <a:cxn ang="0">
                  <a:pos x="T4" y="T5"/>
                </a:cxn>
                <a:cxn ang="0">
                  <a:pos x="T6" y="T7"/>
                </a:cxn>
                <a:cxn ang="0">
                  <a:pos x="T8" y="T9"/>
                </a:cxn>
              </a:cxnLst>
              <a:rect l="0" t="0" r="r" b="b"/>
              <a:pathLst>
                <a:path w="11" h="17">
                  <a:moveTo>
                    <a:pt x="9" y="9"/>
                  </a:moveTo>
                  <a:cubicBezTo>
                    <a:pt x="2" y="7"/>
                    <a:pt x="1" y="3"/>
                    <a:pt x="1" y="2"/>
                  </a:cubicBezTo>
                  <a:cubicBezTo>
                    <a:pt x="1" y="0"/>
                    <a:pt x="0" y="13"/>
                    <a:pt x="1" y="14"/>
                  </a:cubicBezTo>
                  <a:cubicBezTo>
                    <a:pt x="3" y="17"/>
                    <a:pt x="6" y="17"/>
                    <a:pt x="9" y="15"/>
                  </a:cubicBezTo>
                  <a:cubicBezTo>
                    <a:pt x="11" y="14"/>
                    <a:pt x="11" y="10"/>
                    <a:pt x="9" y="9"/>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37" name="îś1îďè"/>
            <p:cNvSpPr/>
            <p:nvPr>
              <p:custDataLst>
                <p:tags r:id="rId36"/>
              </p:custDataLst>
            </p:nvPr>
          </p:nvSpPr>
          <p:spPr bwMode="auto">
            <a:xfrm>
              <a:off x="4714875" y="2927351"/>
              <a:ext cx="284163" cy="481013"/>
            </a:xfrm>
            <a:custGeom>
              <a:avLst/>
              <a:gdLst>
                <a:gd name="T0" fmla="*/ 82 w 96"/>
                <a:gd name="T1" fmla="*/ 19 h 163"/>
                <a:gd name="T2" fmla="*/ 73 w 96"/>
                <a:gd name="T3" fmla="*/ 8 h 163"/>
                <a:gd name="T4" fmla="*/ 72 w 96"/>
                <a:gd name="T5" fmla="*/ 7 h 163"/>
                <a:gd name="T6" fmla="*/ 41 w 96"/>
                <a:gd name="T7" fmla="*/ 13 h 163"/>
                <a:gd name="T8" fmla="*/ 17 w 96"/>
                <a:gd name="T9" fmla="*/ 44 h 163"/>
                <a:gd name="T10" fmla="*/ 24 w 96"/>
                <a:gd name="T11" fmla="*/ 117 h 163"/>
                <a:gd name="T12" fmla="*/ 25 w 96"/>
                <a:gd name="T13" fmla="*/ 160 h 163"/>
                <a:gd name="T14" fmla="*/ 27 w 96"/>
                <a:gd name="T15" fmla="*/ 162 h 163"/>
                <a:gd name="T16" fmla="*/ 29 w 96"/>
                <a:gd name="T17" fmla="*/ 163 h 163"/>
                <a:gd name="T18" fmla="*/ 64 w 96"/>
                <a:gd name="T19" fmla="*/ 154 h 163"/>
                <a:gd name="T20" fmla="*/ 65 w 96"/>
                <a:gd name="T21" fmla="*/ 153 h 163"/>
                <a:gd name="T22" fmla="*/ 66 w 96"/>
                <a:gd name="T23" fmla="*/ 151 h 163"/>
                <a:gd name="T24" fmla="*/ 53 w 96"/>
                <a:gd name="T25" fmla="*/ 119 h 163"/>
                <a:gd name="T26" fmla="*/ 84 w 96"/>
                <a:gd name="T27" fmla="*/ 94 h 163"/>
                <a:gd name="T28" fmla="*/ 82 w 96"/>
                <a:gd name="T29" fmla="*/ 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63">
                  <a:moveTo>
                    <a:pt x="82" y="19"/>
                  </a:moveTo>
                  <a:cubicBezTo>
                    <a:pt x="80" y="15"/>
                    <a:pt x="77" y="11"/>
                    <a:pt x="73" y="8"/>
                  </a:cubicBezTo>
                  <a:cubicBezTo>
                    <a:pt x="73" y="8"/>
                    <a:pt x="72" y="8"/>
                    <a:pt x="72" y="7"/>
                  </a:cubicBezTo>
                  <a:cubicBezTo>
                    <a:pt x="62" y="0"/>
                    <a:pt x="49" y="6"/>
                    <a:pt x="41" y="13"/>
                  </a:cubicBezTo>
                  <a:cubicBezTo>
                    <a:pt x="31" y="22"/>
                    <a:pt x="23" y="32"/>
                    <a:pt x="17" y="44"/>
                  </a:cubicBezTo>
                  <a:cubicBezTo>
                    <a:pt x="6" y="64"/>
                    <a:pt x="0" y="103"/>
                    <a:pt x="24" y="117"/>
                  </a:cubicBezTo>
                  <a:cubicBezTo>
                    <a:pt x="25" y="132"/>
                    <a:pt x="25" y="146"/>
                    <a:pt x="25" y="160"/>
                  </a:cubicBezTo>
                  <a:cubicBezTo>
                    <a:pt x="25" y="161"/>
                    <a:pt x="26" y="162"/>
                    <a:pt x="27" y="162"/>
                  </a:cubicBezTo>
                  <a:cubicBezTo>
                    <a:pt x="27" y="162"/>
                    <a:pt x="28" y="163"/>
                    <a:pt x="29" y="163"/>
                  </a:cubicBezTo>
                  <a:cubicBezTo>
                    <a:pt x="41" y="163"/>
                    <a:pt x="53" y="161"/>
                    <a:pt x="64" y="154"/>
                  </a:cubicBezTo>
                  <a:cubicBezTo>
                    <a:pt x="65" y="154"/>
                    <a:pt x="65" y="154"/>
                    <a:pt x="65" y="153"/>
                  </a:cubicBezTo>
                  <a:cubicBezTo>
                    <a:pt x="66" y="153"/>
                    <a:pt x="67" y="152"/>
                    <a:pt x="66" y="151"/>
                  </a:cubicBezTo>
                  <a:cubicBezTo>
                    <a:pt x="61" y="141"/>
                    <a:pt x="55" y="131"/>
                    <a:pt x="53" y="119"/>
                  </a:cubicBezTo>
                  <a:cubicBezTo>
                    <a:pt x="67" y="116"/>
                    <a:pt x="78" y="107"/>
                    <a:pt x="84" y="94"/>
                  </a:cubicBezTo>
                  <a:cubicBezTo>
                    <a:pt x="96" y="71"/>
                    <a:pt x="95" y="41"/>
                    <a:pt x="82" y="19"/>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38" name="îs1îḋe"/>
            <p:cNvSpPr/>
            <p:nvPr>
              <p:custDataLst>
                <p:tags r:id="rId37"/>
              </p:custDataLst>
            </p:nvPr>
          </p:nvSpPr>
          <p:spPr bwMode="auto">
            <a:xfrm>
              <a:off x="4856163" y="3106738"/>
              <a:ext cx="106363" cy="58738"/>
            </a:xfrm>
            <a:custGeom>
              <a:avLst/>
              <a:gdLst>
                <a:gd name="T0" fmla="*/ 29 w 36"/>
                <a:gd name="T1" fmla="*/ 3 h 20"/>
                <a:gd name="T2" fmla="*/ 25 w 36"/>
                <a:gd name="T3" fmla="*/ 2 h 20"/>
                <a:gd name="T4" fmla="*/ 10 w 36"/>
                <a:gd name="T5" fmla="*/ 1 h 20"/>
                <a:gd name="T6" fmla="*/ 2 w 36"/>
                <a:gd name="T7" fmla="*/ 12 h 20"/>
                <a:gd name="T8" fmla="*/ 8 w 36"/>
                <a:gd name="T9" fmla="*/ 17 h 20"/>
                <a:gd name="T10" fmla="*/ 21 w 36"/>
                <a:gd name="T11" fmla="*/ 20 h 20"/>
                <a:gd name="T12" fmla="*/ 34 w 36"/>
                <a:gd name="T13" fmla="*/ 13 h 20"/>
                <a:gd name="T14" fmla="*/ 29 w 36"/>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0">
                  <a:moveTo>
                    <a:pt x="29" y="3"/>
                  </a:moveTo>
                  <a:cubicBezTo>
                    <a:pt x="27" y="2"/>
                    <a:pt x="26" y="2"/>
                    <a:pt x="25" y="2"/>
                  </a:cubicBezTo>
                  <a:cubicBezTo>
                    <a:pt x="20" y="1"/>
                    <a:pt x="15" y="0"/>
                    <a:pt x="10" y="1"/>
                  </a:cubicBezTo>
                  <a:cubicBezTo>
                    <a:pt x="5" y="2"/>
                    <a:pt x="0" y="6"/>
                    <a:pt x="2" y="12"/>
                  </a:cubicBezTo>
                  <a:cubicBezTo>
                    <a:pt x="3" y="14"/>
                    <a:pt x="5" y="16"/>
                    <a:pt x="8" y="17"/>
                  </a:cubicBezTo>
                  <a:cubicBezTo>
                    <a:pt x="12" y="19"/>
                    <a:pt x="16" y="20"/>
                    <a:pt x="21" y="20"/>
                  </a:cubicBezTo>
                  <a:cubicBezTo>
                    <a:pt x="25" y="20"/>
                    <a:pt x="32" y="18"/>
                    <a:pt x="34" y="13"/>
                  </a:cubicBezTo>
                  <a:cubicBezTo>
                    <a:pt x="36" y="9"/>
                    <a:pt x="33" y="5"/>
                    <a:pt x="29" y="3"/>
                  </a:cubicBezTo>
                  <a:close/>
                </a:path>
              </a:pathLst>
            </a:custGeom>
            <a:solidFill>
              <a:srgbClr val="F8C3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39" name="iṣḻíďê"/>
            <p:cNvSpPr/>
            <p:nvPr>
              <p:custDataLst>
                <p:tags r:id="rId38"/>
              </p:custDataLst>
            </p:nvPr>
          </p:nvSpPr>
          <p:spPr bwMode="auto">
            <a:xfrm>
              <a:off x="4889500" y="3035301"/>
              <a:ext cx="79375" cy="50800"/>
            </a:xfrm>
            <a:custGeom>
              <a:avLst/>
              <a:gdLst>
                <a:gd name="T0" fmla="*/ 26 w 27"/>
                <a:gd name="T1" fmla="*/ 8 h 17"/>
                <a:gd name="T2" fmla="*/ 10 w 27"/>
                <a:gd name="T3" fmla="*/ 2 h 17"/>
                <a:gd name="T4" fmla="*/ 0 w 27"/>
                <a:gd name="T5" fmla="*/ 17 h 17"/>
                <a:gd name="T6" fmla="*/ 2 w 27"/>
                <a:gd name="T7" fmla="*/ 17 h 17"/>
                <a:gd name="T8" fmla="*/ 10 w 27"/>
                <a:gd name="T9" fmla="*/ 4 h 17"/>
                <a:gd name="T10" fmla="*/ 23 w 27"/>
                <a:gd name="T11" fmla="*/ 10 h 17"/>
                <a:gd name="T12" fmla="*/ 26 w 27"/>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6" y="8"/>
                  </a:moveTo>
                  <a:cubicBezTo>
                    <a:pt x="23" y="2"/>
                    <a:pt x="16" y="0"/>
                    <a:pt x="10" y="2"/>
                  </a:cubicBezTo>
                  <a:cubicBezTo>
                    <a:pt x="4" y="4"/>
                    <a:pt x="0" y="10"/>
                    <a:pt x="0" y="17"/>
                  </a:cubicBezTo>
                  <a:cubicBezTo>
                    <a:pt x="2" y="17"/>
                    <a:pt x="2" y="17"/>
                    <a:pt x="2" y="17"/>
                  </a:cubicBezTo>
                  <a:cubicBezTo>
                    <a:pt x="2" y="12"/>
                    <a:pt x="5" y="6"/>
                    <a:pt x="10" y="4"/>
                  </a:cubicBezTo>
                  <a:cubicBezTo>
                    <a:pt x="14" y="3"/>
                    <a:pt x="20" y="6"/>
                    <a:pt x="23" y="10"/>
                  </a:cubicBezTo>
                  <a:cubicBezTo>
                    <a:pt x="24" y="12"/>
                    <a:pt x="27" y="10"/>
                    <a:pt x="26" y="8"/>
                  </a:cubicBezTo>
                  <a:close/>
                </a:path>
              </a:pathLst>
            </a:custGeom>
            <a:solidFill>
              <a:srgbClr val="384C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40" name="ïSļîḋè"/>
            <p:cNvSpPr/>
            <p:nvPr>
              <p:custDataLst>
                <p:tags r:id="rId39"/>
              </p:custDataLst>
            </p:nvPr>
          </p:nvSpPr>
          <p:spPr bwMode="auto">
            <a:xfrm>
              <a:off x="4176713" y="2800351"/>
              <a:ext cx="850900" cy="661988"/>
            </a:xfrm>
            <a:custGeom>
              <a:avLst/>
              <a:gdLst>
                <a:gd name="T0" fmla="*/ 20 w 288"/>
                <a:gd name="T1" fmla="*/ 137 h 224"/>
                <a:gd name="T2" fmla="*/ 152 w 288"/>
                <a:gd name="T3" fmla="*/ 104 h 224"/>
                <a:gd name="T4" fmla="*/ 155 w 288"/>
                <a:gd name="T5" fmla="*/ 54 h 224"/>
                <a:gd name="T6" fmla="*/ 224 w 288"/>
                <a:gd name="T7" fmla="*/ 33 h 224"/>
                <a:gd name="T8" fmla="*/ 237 w 288"/>
                <a:gd name="T9" fmla="*/ 6 h 224"/>
                <a:gd name="T10" fmla="*/ 268 w 288"/>
                <a:gd name="T11" fmla="*/ 7 h 224"/>
                <a:gd name="T12" fmla="*/ 266 w 288"/>
                <a:gd name="T13" fmla="*/ 62 h 224"/>
                <a:gd name="T14" fmla="*/ 218 w 288"/>
                <a:gd name="T15" fmla="*/ 80 h 224"/>
                <a:gd name="T16" fmla="*/ 208 w 288"/>
                <a:gd name="T17" fmla="*/ 134 h 224"/>
                <a:gd name="T18" fmla="*/ 151 w 288"/>
                <a:gd name="T19" fmla="*/ 215 h 224"/>
                <a:gd name="T20" fmla="*/ 93 w 288"/>
                <a:gd name="T21" fmla="*/ 224 h 224"/>
                <a:gd name="T22" fmla="*/ 39 w 288"/>
                <a:gd name="T23" fmla="*/ 213 h 224"/>
                <a:gd name="T24" fmla="*/ 4 w 288"/>
                <a:gd name="T25" fmla="*/ 177 h 224"/>
                <a:gd name="T26" fmla="*/ 20 w 288"/>
                <a:gd name="T27" fmla="*/ 13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24">
                  <a:moveTo>
                    <a:pt x="20" y="137"/>
                  </a:moveTo>
                  <a:cubicBezTo>
                    <a:pt x="58" y="107"/>
                    <a:pt x="116" y="137"/>
                    <a:pt x="152" y="104"/>
                  </a:cubicBezTo>
                  <a:cubicBezTo>
                    <a:pt x="139" y="90"/>
                    <a:pt x="143" y="67"/>
                    <a:pt x="155" y="54"/>
                  </a:cubicBezTo>
                  <a:cubicBezTo>
                    <a:pt x="171" y="34"/>
                    <a:pt x="200" y="33"/>
                    <a:pt x="224" y="33"/>
                  </a:cubicBezTo>
                  <a:cubicBezTo>
                    <a:pt x="222" y="22"/>
                    <a:pt x="228" y="12"/>
                    <a:pt x="237" y="6"/>
                  </a:cubicBezTo>
                  <a:cubicBezTo>
                    <a:pt x="246" y="0"/>
                    <a:pt x="258" y="1"/>
                    <a:pt x="268" y="7"/>
                  </a:cubicBezTo>
                  <a:cubicBezTo>
                    <a:pt x="288" y="21"/>
                    <a:pt x="284" y="49"/>
                    <a:pt x="266" y="62"/>
                  </a:cubicBezTo>
                  <a:cubicBezTo>
                    <a:pt x="266" y="62"/>
                    <a:pt x="232" y="61"/>
                    <a:pt x="218" y="80"/>
                  </a:cubicBezTo>
                  <a:cubicBezTo>
                    <a:pt x="205" y="98"/>
                    <a:pt x="207" y="124"/>
                    <a:pt x="208" y="134"/>
                  </a:cubicBezTo>
                  <a:cubicBezTo>
                    <a:pt x="211" y="172"/>
                    <a:pt x="184" y="202"/>
                    <a:pt x="151" y="215"/>
                  </a:cubicBezTo>
                  <a:cubicBezTo>
                    <a:pt x="132" y="222"/>
                    <a:pt x="112" y="224"/>
                    <a:pt x="93" y="224"/>
                  </a:cubicBezTo>
                  <a:cubicBezTo>
                    <a:pt x="74" y="224"/>
                    <a:pt x="56" y="221"/>
                    <a:pt x="39" y="213"/>
                  </a:cubicBezTo>
                  <a:cubicBezTo>
                    <a:pt x="24" y="206"/>
                    <a:pt x="7" y="194"/>
                    <a:pt x="4" y="177"/>
                  </a:cubicBezTo>
                  <a:cubicBezTo>
                    <a:pt x="0" y="161"/>
                    <a:pt x="9" y="147"/>
                    <a:pt x="20" y="137"/>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41" name="íŝ1îḋé"/>
            <p:cNvSpPr/>
            <p:nvPr>
              <p:custDataLst>
                <p:tags r:id="rId40"/>
              </p:custDataLst>
            </p:nvPr>
          </p:nvSpPr>
          <p:spPr bwMode="auto">
            <a:xfrm>
              <a:off x="4895850" y="2817813"/>
              <a:ext cx="103188" cy="150813"/>
            </a:xfrm>
            <a:custGeom>
              <a:avLst/>
              <a:gdLst>
                <a:gd name="T0" fmla="*/ 29 w 35"/>
                <a:gd name="T1" fmla="*/ 16 h 51"/>
                <a:gd name="T2" fmla="*/ 1 w 35"/>
                <a:gd name="T3" fmla="*/ 2 h 51"/>
                <a:gd name="T4" fmla="*/ 1 w 35"/>
                <a:gd name="T5" fmla="*/ 4 h 51"/>
                <a:gd name="T6" fmla="*/ 26 w 35"/>
                <a:gd name="T7" fmla="*/ 18 h 51"/>
                <a:gd name="T8" fmla="*/ 18 w 35"/>
                <a:gd name="T9" fmla="*/ 47 h 51"/>
                <a:gd name="T10" fmla="*/ 21 w 35"/>
                <a:gd name="T11" fmla="*/ 49 h 51"/>
                <a:gd name="T12" fmla="*/ 29 w 35"/>
                <a:gd name="T13" fmla="*/ 16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29" y="16"/>
                  </a:moveTo>
                  <a:cubicBezTo>
                    <a:pt x="24" y="5"/>
                    <a:pt x="12" y="0"/>
                    <a:pt x="1" y="2"/>
                  </a:cubicBezTo>
                  <a:cubicBezTo>
                    <a:pt x="0" y="3"/>
                    <a:pt x="0" y="4"/>
                    <a:pt x="1" y="4"/>
                  </a:cubicBezTo>
                  <a:cubicBezTo>
                    <a:pt x="11" y="3"/>
                    <a:pt x="22" y="8"/>
                    <a:pt x="26" y="18"/>
                  </a:cubicBezTo>
                  <a:cubicBezTo>
                    <a:pt x="30" y="29"/>
                    <a:pt x="24" y="38"/>
                    <a:pt x="18" y="47"/>
                  </a:cubicBezTo>
                  <a:cubicBezTo>
                    <a:pt x="16" y="48"/>
                    <a:pt x="20" y="51"/>
                    <a:pt x="21" y="49"/>
                  </a:cubicBezTo>
                  <a:cubicBezTo>
                    <a:pt x="29" y="39"/>
                    <a:pt x="35" y="28"/>
                    <a:pt x="29" y="16"/>
                  </a:cubicBezTo>
                  <a:close/>
                </a:path>
              </a:pathLst>
            </a:custGeom>
            <a:solidFill>
              <a:srgbClr val="F090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42" name="íSľídé"/>
            <p:cNvSpPr/>
            <p:nvPr>
              <p:custDataLst>
                <p:tags r:id="rId41"/>
              </p:custDataLst>
            </p:nvPr>
          </p:nvSpPr>
          <p:spPr bwMode="auto">
            <a:xfrm>
              <a:off x="4554538" y="2906713"/>
              <a:ext cx="257175" cy="192088"/>
            </a:xfrm>
            <a:custGeom>
              <a:avLst/>
              <a:gdLst>
                <a:gd name="T0" fmla="*/ 86 w 87"/>
                <a:gd name="T1" fmla="*/ 3 h 65"/>
                <a:gd name="T2" fmla="*/ 30 w 87"/>
                <a:gd name="T3" fmla="*/ 61 h 65"/>
                <a:gd name="T4" fmla="*/ 38 w 87"/>
                <a:gd name="T5" fmla="*/ 55 h 65"/>
                <a:gd name="T6" fmla="*/ 46 w 87"/>
                <a:gd name="T7" fmla="*/ 19 h 65"/>
                <a:gd name="T8" fmla="*/ 86 w 87"/>
                <a:gd name="T9" fmla="*/ 5 h 65"/>
                <a:gd name="T10" fmla="*/ 86 w 87"/>
                <a:gd name="T11" fmla="*/ 3 h 65"/>
              </a:gdLst>
              <a:ahLst/>
              <a:cxnLst>
                <a:cxn ang="0">
                  <a:pos x="T0" y="T1"/>
                </a:cxn>
                <a:cxn ang="0">
                  <a:pos x="T2" y="T3"/>
                </a:cxn>
                <a:cxn ang="0">
                  <a:pos x="T4" y="T5"/>
                </a:cxn>
                <a:cxn ang="0">
                  <a:pos x="T6" y="T7"/>
                </a:cxn>
                <a:cxn ang="0">
                  <a:pos x="T8" y="T9"/>
                </a:cxn>
                <a:cxn ang="0">
                  <a:pos x="T10" y="T11"/>
                </a:cxn>
              </a:cxnLst>
              <a:rect l="0" t="0" r="r" b="b"/>
              <a:pathLst>
                <a:path w="87" h="65">
                  <a:moveTo>
                    <a:pt x="86" y="3"/>
                  </a:moveTo>
                  <a:cubicBezTo>
                    <a:pt x="56" y="0"/>
                    <a:pt x="0" y="26"/>
                    <a:pt x="30" y="61"/>
                  </a:cubicBezTo>
                  <a:cubicBezTo>
                    <a:pt x="34" y="65"/>
                    <a:pt x="41" y="60"/>
                    <a:pt x="38" y="55"/>
                  </a:cubicBezTo>
                  <a:cubicBezTo>
                    <a:pt x="27" y="41"/>
                    <a:pt x="31" y="29"/>
                    <a:pt x="46" y="19"/>
                  </a:cubicBezTo>
                  <a:cubicBezTo>
                    <a:pt x="58" y="12"/>
                    <a:pt x="72" y="7"/>
                    <a:pt x="86" y="5"/>
                  </a:cubicBezTo>
                  <a:cubicBezTo>
                    <a:pt x="87" y="5"/>
                    <a:pt x="87" y="3"/>
                    <a:pt x="86" y="3"/>
                  </a:cubicBezTo>
                  <a:close/>
                </a:path>
              </a:pathLst>
            </a:custGeom>
            <a:solidFill>
              <a:srgbClr val="F090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43" name="íšḻîďe"/>
            <p:cNvSpPr/>
            <p:nvPr>
              <p:custDataLst>
                <p:tags r:id="rId42"/>
              </p:custDataLst>
            </p:nvPr>
          </p:nvSpPr>
          <p:spPr bwMode="auto">
            <a:xfrm>
              <a:off x="4211638" y="3267076"/>
              <a:ext cx="547688" cy="179388"/>
            </a:xfrm>
            <a:custGeom>
              <a:avLst/>
              <a:gdLst>
                <a:gd name="T0" fmla="*/ 172 w 185"/>
                <a:gd name="T1" fmla="*/ 5 h 61"/>
                <a:gd name="T2" fmla="*/ 6 w 185"/>
                <a:gd name="T3" fmla="*/ 26 h 61"/>
                <a:gd name="T4" fmla="*/ 2 w 185"/>
                <a:gd name="T5" fmla="*/ 30 h 61"/>
                <a:gd name="T6" fmla="*/ 98 w 185"/>
                <a:gd name="T7" fmla="*/ 57 h 61"/>
                <a:gd name="T8" fmla="*/ 181 w 185"/>
                <a:gd name="T9" fmla="*/ 11 h 61"/>
                <a:gd name="T10" fmla="*/ 172 w 185"/>
                <a:gd name="T11" fmla="*/ 5 h 61"/>
              </a:gdLst>
              <a:ahLst/>
              <a:cxnLst>
                <a:cxn ang="0">
                  <a:pos x="T0" y="T1"/>
                </a:cxn>
                <a:cxn ang="0">
                  <a:pos x="T2" y="T3"/>
                </a:cxn>
                <a:cxn ang="0">
                  <a:pos x="T4" y="T5"/>
                </a:cxn>
                <a:cxn ang="0">
                  <a:pos x="T6" y="T7"/>
                </a:cxn>
                <a:cxn ang="0">
                  <a:pos x="T8" y="T9"/>
                </a:cxn>
                <a:cxn ang="0">
                  <a:pos x="T10" y="T11"/>
                </a:cxn>
              </a:cxnLst>
              <a:rect l="0" t="0" r="r" b="b"/>
              <a:pathLst>
                <a:path w="185" h="61">
                  <a:moveTo>
                    <a:pt x="172" y="5"/>
                  </a:moveTo>
                  <a:cubicBezTo>
                    <a:pt x="137" y="54"/>
                    <a:pt x="52" y="61"/>
                    <a:pt x="6" y="26"/>
                  </a:cubicBezTo>
                  <a:cubicBezTo>
                    <a:pt x="3" y="24"/>
                    <a:pt x="0" y="28"/>
                    <a:pt x="2" y="30"/>
                  </a:cubicBezTo>
                  <a:cubicBezTo>
                    <a:pt x="26" y="55"/>
                    <a:pt x="64" y="60"/>
                    <a:pt x="98" y="57"/>
                  </a:cubicBezTo>
                  <a:cubicBezTo>
                    <a:pt x="131" y="54"/>
                    <a:pt x="163" y="40"/>
                    <a:pt x="181" y="11"/>
                  </a:cubicBezTo>
                  <a:cubicBezTo>
                    <a:pt x="185" y="5"/>
                    <a:pt x="176" y="0"/>
                    <a:pt x="172" y="5"/>
                  </a:cubicBezTo>
                  <a:close/>
                </a:path>
              </a:pathLst>
            </a:custGeom>
            <a:solidFill>
              <a:srgbClr val="F090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44" name="ïśļídê"/>
            <p:cNvSpPr/>
            <p:nvPr>
              <p:custDataLst>
                <p:tags r:id="rId43"/>
              </p:custDataLst>
            </p:nvPr>
          </p:nvSpPr>
          <p:spPr bwMode="auto">
            <a:xfrm>
              <a:off x="5291138" y="2592388"/>
              <a:ext cx="133350" cy="157163"/>
            </a:xfrm>
            <a:custGeom>
              <a:avLst/>
              <a:gdLst>
                <a:gd name="T0" fmla="*/ 32 w 45"/>
                <a:gd name="T1" fmla="*/ 2 h 53"/>
                <a:gd name="T2" fmla="*/ 21 w 45"/>
                <a:gd name="T3" fmla="*/ 14 h 53"/>
                <a:gd name="T4" fmla="*/ 12 w 45"/>
                <a:gd name="T5" fmla="*/ 25 h 53"/>
                <a:gd name="T6" fmla="*/ 4 w 45"/>
                <a:gd name="T7" fmla="*/ 21 h 53"/>
                <a:gd name="T8" fmla="*/ 1 w 45"/>
                <a:gd name="T9" fmla="*/ 23 h 53"/>
                <a:gd name="T10" fmla="*/ 7 w 45"/>
                <a:gd name="T11" fmla="*/ 51 h 53"/>
                <a:gd name="T12" fmla="*/ 22 w 45"/>
                <a:gd name="T13" fmla="*/ 52 h 53"/>
                <a:gd name="T14" fmla="*/ 32 w 45"/>
                <a:gd name="T15" fmla="*/ 28 h 53"/>
                <a:gd name="T16" fmla="*/ 43 w 45"/>
                <a:gd name="T17" fmla="*/ 15 h 53"/>
                <a:gd name="T18" fmla="*/ 32 w 45"/>
                <a:gd name="T19"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53">
                  <a:moveTo>
                    <a:pt x="32" y="2"/>
                  </a:moveTo>
                  <a:cubicBezTo>
                    <a:pt x="26" y="4"/>
                    <a:pt x="24" y="9"/>
                    <a:pt x="21" y="14"/>
                  </a:cubicBezTo>
                  <a:cubicBezTo>
                    <a:pt x="19" y="17"/>
                    <a:pt x="16" y="23"/>
                    <a:pt x="12" y="25"/>
                  </a:cubicBezTo>
                  <a:cubicBezTo>
                    <a:pt x="6" y="28"/>
                    <a:pt x="7" y="25"/>
                    <a:pt x="4" y="21"/>
                  </a:cubicBezTo>
                  <a:cubicBezTo>
                    <a:pt x="3" y="20"/>
                    <a:pt x="1" y="21"/>
                    <a:pt x="1" y="23"/>
                  </a:cubicBezTo>
                  <a:cubicBezTo>
                    <a:pt x="0" y="33"/>
                    <a:pt x="8" y="41"/>
                    <a:pt x="7" y="51"/>
                  </a:cubicBezTo>
                  <a:cubicBezTo>
                    <a:pt x="12" y="53"/>
                    <a:pt x="17" y="53"/>
                    <a:pt x="22" y="52"/>
                  </a:cubicBezTo>
                  <a:cubicBezTo>
                    <a:pt x="22" y="51"/>
                    <a:pt x="21" y="41"/>
                    <a:pt x="32" y="28"/>
                  </a:cubicBezTo>
                  <a:cubicBezTo>
                    <a:pt x="36" y="24"/>
                    <a:pt x="41" y="20"/>
                    <a:pt x="43" y="15"/>
                  </a:cubicBezTo>
                  <a:cubicBezTo>
                    <a:pt x="45" y="7"/>
                    <a:pt x="40" y="0"/>
                    <a:pt x="32" y="2"/>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45" name="íśľïḑé"/>
            <p:cNvSpPr/>
            <p:nvPr>
              <p:custDataLst>
                <p:tags r:id="rId44"/>
              </p:custDataLst>
            </p:nvPr>
          </p:nvSpPr>
          <p:spPr bwMode="auto">
            <a:xfrm>
              <a:off x="4570413" y="2736851"/>
              <a:ext cx="788988" cy="1903413"/>
            </a:xfrm>
            <a:custGeom>
              <a:avLst/>
              <a:gdLst>
                <a:gd name="T0" fmla="*/ 163 w 267"/>
                <a:gd name="T1" fmla="*/ 644 h 644"/>
                <a:gd name="T2" fmla="*/ 154 w 267"/>
                <a:gd name="T3" fmla="*/ 389 h 644"/>
                <a:gd name="T4" fmla="*/ 154 w 267"/>
                <a:gd name="T5" fmla="*/ 389 h 644"/>
                <a:gd name="T6" fmla="*/ 154 w 267"/>
                <a:gd name="T7" fmla="*/ 332 h 644"/>
                <a:gd name="T8" fmla="*/ 156 w 267"/>
                <a:gd name="T9" fmla="*/ 309 h 644"/>
                <a:gd name="T10" fmla="*/ 184 w 267"/>
                <a:gd name="T11" fmla="*/ 270 h 644"/>
                <a:gd name="T12" fmla="*/ 153 w 267"/>
                <a:gd name="T13" fmla="*/ 224 h 644"/>
                <a:gd name="T14" fmla="*/ 267 w 267"/>
                <a:gd name="T15" fmla="*/ 1 h 644"/>
                <a:gd name="T16" fmla="*/ 251 w 267"/>
                <a:gd name="T17" fmla="*/ 0 h 644"/>
                <a:gd name="T18" fmla="*/ 188 w 267"/>
                <a:gd name="T19" fmla="*/ 145 h 644"/>
                <a:gd name="T20" fmla="*/ 97 w 267"/>
                <a:gd name="T21" fmla="*/ 199 h 644"/>
                <a:gd name="T22" fmla="*/ 42 w 267"/>
                <a:gd name="T23" fmla="*/ 251 h 644"/>
                <a:gd name="T24" fmla="*/ 48 w 267"/>
                <a:gd name="T25" fmla="*/ 283 h 644"/>
                <a:gd name="T26" fmla="*/ 58 w 267"/>
                <a:gd name="T27" fmla="*/ 319 h 644"/>
                <a:gd name="T28" fmla="*/ 79 w 267"/>
                <a:gd name="T29" fmla="*/ 393 h 644"/>
                <a:gd name="T30" fmla="*/ 12 w 267"/>
                <a:gd name="T31" fmla="*/ 497 h 644"/>
                <a:gd name="T32" fmla="*/ 25 w 267"/>
                <a:gd name="T33" fmla="*/ 644 h 644"/>
                <a:gd name="T34" fmla="*/ 163 w 267"/>
                <a:gd name="T35" fmla="*/ 644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7" h="644">
                  <a:moveTo>
                    <a:pt x="163" y="644"/>
                  </a:moveTo>
                  <a:cubicBezTo>
                    <a:pt x="168" y="598"/>
                    <a:pt x="191" y="493"/>
                    <a:pt x="154" y="389"/>
                  </a:cubicBezTo>
                  <a:cubicBezTo>
                    <a:pt x="154" y="389"/>
                    <a:pt x="154" y="389"/>
                    <a:pt x="154" y="389"/>
                  </a:cubicBezTo>
                  <a:cubicBezTo>
                    <a:pt x="154" y="332"/>
                    <a:pt x="154" y="332"/>
                    <a:pt x="154" y="332"/>
                  </a:cubicBezTo>
                  <a:cubicBezTo>
                    <a:pt x="155" y="332"/>
                    <a:pt x="156" y="309"/>
                    <a:pt x="156" y="309"/>
                  </a:cubicBezTo>
                  <a:cubicBezTo>
                    <a:pt x="166" y="297"/>
                    <a:pt x="187" y="288"/>
                    <a:pt x="184" y="270"/>
                  </a:cubicBezTo>
                  <a:cubicBezTo>
                    <a:pt x="182" y="260"/>
                    <a:pt x="156" y="245"/>
                    <a:pt x="153" y="224"/>
                  </a:cubicBezTo>
                  <a:cubicBezTo>
                    <a:pt x="243" y="153"/>
                    <a:pt x="265" y="75"/>
                    <a:pt x="267" y="1"/>
                  </a:cubicBezTo>
                  <a:cubicBezTo>
                    <a:pt x="261" y="1"/>
                    <a:pt x="256" y="0"/>
                    <a:pt x="251" y="0"/>
                  </a:cubicBezTo>
                  <a:cubicBezTo>
                    <a:pt x="242" y="53"/>
                    <a:pt x="222" y="105"/>
                    <a:pt x="188" y="145"/>
                  </a:cubicBezTo>
                  <a:cubicBezTo>
                    <a:pt x="165" y="173"/>
                    <a:pt x="132" y="192"/>
                    <a:pt x="97" y="199"/>
                  </a:cubicBezTo>
                  <a:cubicBezTo>
                    <a:pt x="64" y="206"/>
                    <a:pt x="43" y="219"/>
                    <a:pt x="42" y="251"/>
                  </a:cubicBezTo>
                  <a:cubicBezTo>
                    <a:pt x="41" y="262"/>
                    <a:pt x="45" y="273"/>
                    <a:pt x="48" y="283"/>
                  </a:cubicBezTo>
                  <a:cubicBezTo>
                    <a:pt x="51" y="295"/>
                    <a:pt x="55" y="307"/>
                    <a:pt x="58" y="319"/>
                  </a:cubicBezTo>
                  <a:cubicBezTo>
                    <a:pt x="65" y="344"/>
                    <a:pt x="72" y="368"/>
                    <a:pt x="79" y="393"/>
                  </a:cubicBezTo>
                  <a:cubicBezTo>
                    <a:pt x="48" y="421"/>
                    <a:pt x="22" y="456"/>
                    <a:pt x="12" y="497"/>
                  </a:cubicBezTo>
                  <a:cubicBezTo>
                    <a:pt x="0" y="546"/>
                    <a:pt x="13" y="597"/>
                    <a:pt x="25" y="644"/>
                  </a:cubicBezTo>
                  <a:lnTo>
                    <a:pt x="163" y="644"/>
                  </a:ln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46" name="íS1îḋe"/>
            <p:cNvSpPr/>
            <p:nvPr>
              <p:custDataLst>
                <p:tags r:id="rId45"/>
              </p:custDataLst>
            </p:nvPr>
          </p:nvSpPr>
          <p:spPr bwMode="auto">
            <a:xfrm>
              <a:off x="4927600" y="3398838"/>
              <a:ext cx="136525" cy="77788"/>
            </a:xfrm>
            <a:custGeom>
              <a:avLst/>
              <a:gdLst>
                <a:gd name="T0" fmla="*/ 0 w 46"/>
                <a:gd name="T1" fmla="*/ 14 h 26"/>
                <a:gd name="T2" fmla="*/ 35 w 46"/>
                <a:gd name="T3" fmla="*/ 21 h 26"/>
                <a:gd name="T4" fmla="*/ 46 w 46"/>
                <a:gd name="T5" fmla="*/ 26 h 26"/>
                <a:gd name="T6" fmla="*/ 32 w 46"/>
                <a:gd name="T7" fmla="*/ 0 h 26"/>
                <a:gd name="T8" fmla="*/ 0 w 46"/>
                <a:gd name="T9" fmla="*/ 14 h 26"/>
              </a:gdLst>
              <a:ahLst/>
              <a:cxnLst>
                <a:cxn ang="0">
                  <a:pos x="T0" y="T1"/>
                </a:cxn>
                <a:cxn ang="0">
                  <a:pos x="T2" y="T3"/>
                </a:cxn>
                <a:cxn ang="0">
                  <a:pos x="T4" y="T5"/>
                </a:cxn>
                <a:cxn ang="0">
                  <a:pos x="T6" y="T7"/>
                </a:cxn>
                <a:cxn ang="0">
                  <a:pos x="T8" y="T9"/>
                </a:cxn>
              </a:cxnLst>
              <a:rect l="0" t="0" r="r" b="b"/>
              <a:pathLst>
                <a:path w="46" h="26">
                  <a:moveTo>
                    <a:pt x="0" y="14"/>
                  </a:moveTo>
                  <a:cubicBezTo>
                    <a:pt x="7" y="20"/>
                    <a:pt x="30" y="19"/>
                    <a:pt x="35" y="21"/>
                  </a:cubicBezTo>
                  <a:cubicBezTo>
                    <a:pt x="39" y="22"/>
                    <a:pt x="43" y="24"/>
                    <a:pt x="46" y="26"/>
                  </a:cubicBezTo>
                  <a:cubicBezTo>
                    <a:pt x="40" y="19"/>
                    <a:pt x="33" y="10"/>
                    <a:pt x="32" y="0"/>
                  </a:cubicBezTo>
                  <a:cubicBezTo>
                    <a:pt x="21" y="8"/>
                    <a:pt x="0" y="14"/>
                    <a:pt x="0" y="14"/>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47" name="ísḷîḋe"/>
            <p:cNvSpPr/>
            <p:nvPr>
              <p:custDataLst>
                <p:tags r:id="rId46"/>
              </p:custDataLst>
            </p:nvPr>
          </p:nvSpPr>
          <p:spPr bwMode="auto">
            <a:xfrm>
              <a:off x="4619625" y="3957638"/>
              <a:ext cx="212725" cy="422275"/>
            </a:xfrm>
            <a:custGeom>
              <a:avLst/>
              <a:gdLst>
                <a:gd name="T0" fmla="*/ 59 w 72"/>
                <a:gd name="T1" fmla="*/ 3 h 143"/>
                <a:gd name="T2" fmla="*/ 0 w 72"/>
                <a:gd name="T3" fmla="*/ 118 h 143"/>
                <a:gd name="T4" fmla="*/ 40 w 72"/>
                <a:gd name="T5" fmla="*/ 118 h 143"/>
                <a:gd name="T6" fmla="*/ 45 w 72"/>
                <a:gd name="T7" fmla="*/ 63 h 143"/>
                <a:gd name="T8" fmla="*/ 69 w 72"/>
                <a:gd name="T9" fmla="*/ 13 h 143"/>
                <a:gd name="T10" fmla="*/ 59 w 72"/>
                <a:gd name="T11" fmla="*/ 3 h 143"/>
              </a:gdLst>
              <a:ahLst/>
              <a:cxnLst>
                <a:cxn ang="0">
                  <a:pos x="T0" y="T1"/>
                </a:cxn>
                <a:cxn ang="0">
                  <a:pos x="T2" y="T3"/>
                </a:cxn>
                <a:cxn ang="0">
                  <a:pos x="T4" y="T5"/>
                </a:cxn>
                <a:cxn ang="0">
                  <a:pos x="T6" y="T7"/>
                </a:cxn>
                <a:cxn ang="0">
                  <a:pos x="T8" y="T9"/>
                </a:cxn>
                <a:cxn ang="0">
                  <a:pos x="T10" y="T11"/>
                </a:cxn>
              </a:cxnLst>
              <a:rect l="0" t="0" r="r" b="b"/>
              <a:pathLst>
                <a:path w="72" h="143">
                  <a:moveTo>
                    <a:pt x="59" y="3"/>
                  </a:moveTo>
                  <a:cubicBezTo>
                    <a:pt x="19" y="23"/>
                    <a:pt x="0" y="76"/>
                    <a:pt x="0" y="118"/>
                  </a:cubicBezTo>
                  <a:cubicBezTo>
                    <a:pt x="1" y="143"/>
                    <a:pt x="41" y="143"/>
                    <a:pt x="40" y="118"/>
                  </a:cubicBezTo>
                  <a:cubicBezTo>
                    <a:pt x="39" y="99"/>
                    <a:pt x="40" y="81"/>
                    <a:pt x="45" y="63"/>
                  </a:cubicBezTo>
                  <a:cubicBezTo>
                    <a:pt x="51" y="45"/>
                    <a:pt x="60" y="30"/>
                    <a:pt x="69" y="13"/>
                  </a:cubicBezTo>
                  <a:cubicBezTo>
                    <a:pt x="72" y="7"/>
                    <a:pt x="65" y="0"/>
                    <a:pt x="59" y="3"/>
                  </a:cubicBezTo>
                  <a:close/>
                </a:path>
              </a:pathLst>
            </a:custGeom>
            <a:solidFill>
              <a:srgbClr val="5B77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48" name="îṣľide"/>
            <p:cNvSpPr/>
            <p:nvPr>
              <p:custDataLst>
                <p:tags r:id="rId47"/>
              </p:custDataLst>
            </p:nvPr>
          </p:nvSpPr>
          <p:spPr bwMode="auto">
            <a:xfrm>
              <a:off x="4702175" y="3360738"/>
              <a:ext cx="128588" cy="198438"/>
            </a:xfrm>
            <a:custGeom>
              <a:avLst/>
              <a:gdLst>
                <a:gd name="T0" fmla="*/ 39 w 43"/>
                <a:gd name="T1" fmla="*/ 1 h 67"/>
                <a:gd name="T2" fmla="*/ 11 w 43"/>
                <a:gd name="T3" fmla="*/ 59 h 67"/>
                <a:gd name="T4" fmla="*/ 23 w 43"/>
                <a:gd name="T5" fmla="*/ 51 h 67"/>
                <a:gd name="T6" fmla="*/ 41 w 43"/>
                <a:gd name="T7" fmla="*/ 6 h 67"/>
                <a:gd name="T8" fmla="*/ 39 w 43"/>
                <a:gd name="T9" fmla="*/ 1 h 67"/>
              </a:gdLst>
              <a:ahLst/>
              <a:cxnLst>
                <a:cxn ang="0">
                  <a:pos x="T0" y="T1"/>
                </a:cxn>
                <a:cxn ang="0">
                  <a:pos x="T2" y="T3"/>
                </a:cxn>
                <a:cxn ang="0">
                  <a:pos x="T4" y="T5"/>
                </a:cxn>
                <a:cxn ang="0">
                  <a:pos x="T6" y="T7"/>
                </a:cxn>
                <a:cxn ang="0">
                  <a:pos x="T8" y="T9"/>
                </a:cxn>
              </a:cxnLst>
              <a:rect l="0" t="0" r="r" b="b"/>
              <a:pathLst>
                <a:path w="43" h="67">
                  <a:moveTo>
                    <a:pt x="39" y="1"/>
                  </a:moveTo>
                  <a:cubicBezTo>
                    <a:pt x="12" y="7"/>
                    <a:pt x="0" y="34"/>
                    <a:pt x="11" y="59"/>
                  </a:cubicBezTo>
                  <a:cubicBezTo>
                    <a:pt x="14" y="67"/>
                    <a:pt x="28" y="60"/>
                    <a:pt x="23" y="51"/>
                  </a:cubicBezTo>
                  <a:cubicBezTo>
                    <a:pt x="14" y="33"/>
                    <a:pt x="22" y="14"/>
                    <a:pt x="41" y="6"/>
                  </a:cubicBezTo>
                  <a:cubicBezTo>
                    <a:pt x="43" y="4"/>
                    <a:pt x="41" y="0"/>
                    <a:pt x="39" y="1"/>
                  </a:cubicBezTo>
                  <a:close/>
                </a:path>
              </a:pathLst>
            </a:custGeom>
            <a:solidFill>
              <a:srgbClr val="5B77B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49" name="ïś1íḑê"/>
            <p:cNvSpPr/>
            <p:nvPr>
              <p:custDataLst>
                <p:tags r:id="rId48"/>
              </p:custDataLst>
            </p:nvPr>
          </p:nvSpPr>
          <p:spPr bwMode="auto">
            <a:xfrm>
              <a:off x="5441950" y="5075238"/>
              <a:ext cx="252413" cy="250825"/>
            </a:xfrm>
            <a:custGeom>
              <a:avLst/>
              <a:gdLst>
                <a:gd name="T0" fmla="*/ 42 w 85"/>
                <a:gd name="T1" fmla="*/ 0 h 85"/>
                <a:gd name="T2" fmla="*/ 0 w 85"/>
                <a:gd name="T3" fmla="*/ 85 h 85"/>
                <a:gd name="T4" fmla="*/ 10 w 85"/>
                <a:gd name="T5" fmla="*/ 85 h 85"/>
                <a:gd name="T6" fmla="*/ 85 w 85"/>
                <a:gd name="T7" fmla="*/ 0 h 85"/>
                <a:gd name="T8" fmla="*/ 42 w 85"/>
                <a:gd name="T9" fmla="*/ 0 h 85"/>
              </a:gdLst>
              <a:ahLst/>
              <a:cxnLst>
                <a:cxn ang="0">
                  <a:pos x="T0" y="T1"/>
                </a:cxn>
                <a:cxn ang="0">
                  <a:pos x="T2" y="T3"/>
                </a:cxn>
                <a:cxn ang="0">
                  <a:pos x="T4" y="T5"/>
                </a:cxn>
                <a:cxn ang="0">
                  <a:pos x="T6" y="T7"/>
                </a:cxn>
                <a:cxn ang="0">
                  <a:pos x="T8" y="T9"/>
                </a:cxn>
              </a:cxnLst>
              <a:rect l="0" t="0" r="r" b="b"/>
              <a:pathLst>
                <a:path w="85" h="85">
                  <a:moveTo>
                    <a:pt x="42" y="0"/>
                  </a:moveTo>
                  <a:cubicBezTo>
                    <a:pt x="27" y="31"/>
                    <a:pt x="4" y="77"/>
                    <a:pt x="0" y="85"/>
                  </a:cubicBezTo>
                  <a:cubicBezTo>
                    <a:pt x="10" y="85"/>
                    <a:pt x="10" y="85"/>
                    <a:pt x="10" y="85"/>
                  </a:cubicBezTo>
                  <a:cubicBezTo>
                    <a:pt x="10" y="85"/>
                    <a:pt x="53" y="43"/>
                    <a:pt x="85" y="0"/>
                  </a:cubicBezTo>
                  <a:lnTo>
                    <a:pt x="42" y="0"/>
                  </a:lnTo>
                  <a:close/>
                </a:path>
              </a:pathLst>
            </a:custGeom>
            <a:solidFill>
              <a:srgbClr val="415DA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50" name="ïSļide"/>
            <p:cNvSpPr/>
            <p:nvPr>
              <p:custDataLst>
                <p:tags r:id="rId49"/>
              </p:custDataLst>
            </p:nvPr>
          </p:nvSpPr>
          <p:spPr bwMode="auto">
            <a:xfrm>
              <a:off x="5262563" y="4649788"/>
              <a:ext cx="939800" cy="676275"/>
            </a:xfrm>
            <a:custGeom>
              <a:avLst/>
              <a:gdLst>
                <a:gd name="T0" fmla="*/ 284 w 318"/>
                <a:gd name="T1" fmla="*/ 15 h 229"/>
                <a:gd name="T2" fmla="*/ 144 w 318"/>
                <a:gd name="T3" fmla="*/ 42 h 229"/>
                <a:gd name="T4" fmla="*/ 132 w 318"/>
                <a:gd name="T5" fmla="*/ 0 h 229"/>
                <a:gd name="T6" fmla="*/ 46 w 318"/>
                <a:gd name="T7" fmla="*/ 13 h 229"/>
                <a:gd name="T8" fmla="*/ 3 w 318"/>
                <a:gd name="T9" fmla="*/ 99 h 229"/>
                <a:gd name="T10" fmla="*/ 39 w 318"/>
                <a:gd name="T11" fmla="*/ 149 h 229"/>
                <a:gd name="T12" fmla="*/ 56 w 318"/>
                <a:gd name="T13" fmla="*/ 153 h 229"/>
                <a:gd name="T14" fmla="*/ 201 w 318"/>
                <a:gd name="T15" fmla="*/ 134 h 229"/>
                <a:gd name="T16" fmla="*/ 226 w 318"/>
                <a:gd name="T17" fmla="*/ 117 h 229"/>
                <a:gd name="T18" fmla="*/ 173 w 318"/>
                <a:gd name="T19" fmla="*/ 229 h 229"/>
                <a:gd name="T20" fmla="*/ 185 w 318"/>
                <a:gd name="T21" fmla="*/ 229 h 229"/>
                <a:gd name="T22" fmla="*/ 314 w 318"/>
                <a:gd name="T23" fmla="*/ 55 h 229"/>
                <a:gd name="T24" fmla="*/ 284 w 318"/>
                <a:gd name="T25" fmla="*/ 1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8" h="229">
                  <a:moveTo>
                    <a:pt x="284" y="15"/>
                  </a:moveTo>
                  <a:cubicBezTo>
                    <a:pt x="234" y="14"/>
                    <a:pt x="164" y="34"/>
                    <a:pt x="144" y="42"/>
                  </a:cubicBezTo>
                  <a:cubicBezTo>
                    <a:pt x="142" y="36"/>
                    <a:pt x="134" y="7"/>
                    <a:pt x="132" y="0"/>
                  </a:cubicBezTo>
                  <a:cubicBezTo>
                    <a:pt x="46" y="13"/>
                    <a:pt x="46" y="13"/>
                    <a:pt x="46" y="13"/>
                  </a:cubicBezTo>
                  <a:cubicBezTo>
                    <a:pt x="30" y="35"/>
                    <a:pt x="7" y="72"/>
                    <a:pt x="3" y="99"/>
                  </a:cubicBezTo>
                  <a:cubicBezTo>
                    <a:pt x="0" y="122"/>
                    <a:pt x="12" y="148"/>
                    <a:pt x="39" y="149"/>
                  </a:cubicBezTo>
                  <a:cubicBezTo>
                    <a:pt x="45" y="149"/>
                    <a:pt x="50" y="151"/>
                    <a:pt x="56" y="153"/>
                  </a:cubicBezTo>
                  <a:cubicBezTo>
                    <a:pt x="100" y="166"/>
                    <a:pt x="165" y="155"/>
                    <a:pt x="201" y="134"/>
                  </a:cubicBezTo>
                  <a:cubicBezTo>
                    <a:pt x="210" y="129"/>
                    <a:pt x="218" y="123"/>
                    <a:pt x="226" y="117"/>
                  </a:cubicBezTo>
                  <a:cubicBezTo>
                    <a:pt x="223" y="131"/>
                    <a:pt x="178" y="217"/>
                    <a:pt x="173" y="229"/>
                  </a:cubicBezTo>
                  <a:cubicBezTo>
                    <a:pt x="185" y="229"/>
                    <a:pt x="185" y="229"/>
                    <a:pt x="185" y="229"/>
                  </a:cubicBezTo>
                  <a:cubicBezTo>
                    <a:pt x="185" y="229"/>
                    <a:pt x="307" y="84"/>
                    <a:pt x="314" y="55"/>
                  </a:cubicBezTo>
                  <a:cubicBezTo>
                    <a:pt x="318" y="37"/>
                    <a:pt x="309" y="16"/>
                    <a:pt x="284" y="15"/>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51" name="iṣľîde"/>
            <p:cNvSpPr/>
            <p:nvPr>
              <p:custDataLst>
                <p:tags r:id="rId50"/>
              </p:custDataLst>
            </p:nvPr>
          </p:nvSpPr>
          <p:spPr bwMode="auto">
            <a:xfrm>
              <a:off x="5351463" y="4749801"/>
              <a:ext cx="96838" cy="328613"/>
            </a:xfrm>
            <a:custGeom>
              <a:avLst/>
              <a:gdLst>
                <a:gd name="T0" fmla="*/ 31 w 33"/>
                <a:gd name="T1" fmla="*/ 1 h 111"/>
                <a:gd name="T2" fmla="*/ 12 w 33"/>
                <a:gd name="T3" fmla="*/ 109 h 111"/>
                <a:gd name="T4" fmla="*/ 16 w 33"/>
                <a:gd name="T5" fmla="*/ 108 h 111"/>
                <a:gd name="T6" fmla="*/ 32 w 33"/>
                <a:gd name="T7" fmla="*/ 2 h 111"/>
                <a:gd name="T8" fmla="*/ 31 w 33"/>
                <a:gd name="T9" fmla="*/ 1 h 111"/>
              </a:gdLst>
              <a:ahLst/>
              <a:cxnLst>
                <a:cxn ang="0">
                  <a:pos x="T0" y="T1"/>
                </a:cxn>
                <a:cxn ang="0">
                  <a:pos x="T2" y="T3"/>
                </a:cxn>
                <a:cxn ang="0">
                  <a:pos x="T4" y="T5"/>
                </a:cxn>
                <a:cxn ang="0">
                  <a:pos x="T6" y="T7"/>
                </a:cxn>
                <a:cxn ang="0">
                  <a:pos x="T8" y="T9"/>
                </a:cxn>
              </a:cxnLst>
              <a:rect l="0" t="0" r="r" b="b"/>
              <a:pathLst>
                <a:path w="33" h="111">
                  <a:moveTo>
                    <a:pt x="31" y="1"/>
                  </a:moveTo>
                  <a:cubicBezTo>
                    <a:pt x="7" y="32"/>
                    <a:pt x="0" y="72"/>
                    <a:pt x="12" y="109"/>
                  </a:cubicBezTo>
                  <a:cubicBezTo>
                    <a:pt x="13" y="111"/>
                    <a:pt x="17" y="110"/>
                    <a:pt x="16" y="108"/>
                  </a:cubicBezTo>
                  <a:cubicBezTo>
                    <a:pt x="4" y="72"/>
                    <a:pt x="10" y="33"/>
                    <a:pt x="32" y="2"/>
                  </a:cubicBezTo>
                  <a:cubicBezTo>
                    <a:pt x="33" y="1"/>
                    <a:pt x="31" y="0"/>
                    <a:pt x="31" y="1"/>
                  </a:cubicBezTo>
                  <a:close/>
                </a:path>
              </a:pathLst>
            </a:custGeom>
            <a:solidFill>
              <a:srgbClr val="3956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52" name="îŝļïḋê"/>
            <p:cNvSpPr/>
            <p:nvPr>
              <p:custDataLst>
                <p:tags r:id="rId51"/>
              </p:custDataLst>
            </p:nvPr>
          </p:nvSpPr>
          <p:spPr bwMode="auto">
            <a:xfrm>
              <a:off x="5561013" y="4656138"/>
              <a:ext cx="547688" cy="658813"/>
            </a:xfrm>
            <a:custGeom>
              <a:avLst/>
              <a:gdLst>
                <a:gd name="T0" fmla="*/ 175 w 185"/>
                <a:gd name="T1" fmla="*/ 42 h 223"/>
                <a:gd name="T2" fmla="*/ 145 w 185"/>
                <a:gd name="T3" fmla="*/ 53 h 223"/>
                <a:gd name="T4" fmla="*/ 103 w 185"/>
                <a:gd name="T5" fmla="*/ 74 h 223"/>
                <a:gd name="T6" fmla="*/ 63 w 185"/>
                <a:gd name="T7" fmla="*/ 94 h 223"/>
                <a:gd name="T8" fmla="*/ 43 w 185"/>
                <a:gd name="T9" fmla="*/ 105 h 223"/>
                <a:gd name="T10" fmla="*/ 31 w 185"/>
                <a:gd name="T11" fmla="*/ 110 h 223"/>
                <a:gd name="T12" fmla="*/ 21 w 185"/>
                <a:gd name="T13" fmla="*/ 97 h 223"/>
                <a:gd name="T14" fmla="*/ 14 w 185"/>
                <a:gd name="T15" fmla="*/ 56 h 223"/>
                <a:gd name="T16" fmla="*/ 14 w 185"/>
                <a:gd name="T17" fmla="*/ 54 h 223"/>
                <a:gd name="T18" fmla="*/ 14 w 185"/>
                <a:gd name="T19" fmla="*/ 54 h 223"/>
                <a:gd name="T20" fmla="*/ 29 w 185"/>
                <a:gd name="T21" fmla="*/ 2 h 223"/>
                <a:gd name="T22" fmla="*/ 25 w 185"/>
                <a:gd name="T23" fmla="*/ 3 h 223"/>
                <a:gd name="T24" fmla="*/ 13 w 185"/>
                <a:gd name="T25" fmla="*/ 52 h 223"/>
                <a:gd name="T26" fmla="*/ 2 w 185"/>
                <a:gd name="T27" fmla="*/ 15 h 223"/>
                <a:gd name="T28" fmla="*/ 1 w 185"/>
                <a:gd name="T29" fmla="*/ 15 h 223"/>
                <a:gd name="T30" fmla="*/ 15 w 185"/>
                <a:gd name="T31" fmla="*/ 92 h 223"/>
                <a:gd name="T32" fmla="*/ 26 w 185"/>
                <a:gd name="T33" fmla="*/ 115 h 223"/>
                <a:gd name="T34" fmla="*/ 49 w 185"/>
                <a:gd name="T35" fmla="*/ 107 h 223"/>
                <a:gd name="T36" fmla="*/ 125 w 185"/>
                <a:gd name="T37" fmla="*/ 69 h 223"/>
                <a:gd name="T38" fmla="*/ 161 w 185"/>
                <a:gd name="T39" fmla="*/ 51 h 223"/>
                <a:gd name="T40" fmla="*/ 171 w 185"/>
                <a:gd name="T41" fmla="*/ 48 h 223"/>
                <a:gd name="T42" fmla="*/ 172 w 185"/>
                <a:gd name="T43" fmla="*/ 61 h 223"/>
                <a:gd name="T44" fmla="*/ 79 w 185"/>
                <a:gd name="T45" fmla="*/ 223 h 223"/>
                <a:gd name="T46" fmla="*/ 84 w 185"/>
                <a:gd name="T47" fmla="*/ 223 h 223"/>
                <a:gd name="T48" fmla="*/ 182 w 185"/>
                <a:gd name="T49" fmla="*/ 54 h 223"/>
                <a:gd name="T50" fmla="*/ 175 w 185"/>
                <a:gd name="T51" fmla="*/ 4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5" h="223">
                  <a:moveTo>
                    <a:pt x="175" y="42"/>
                  </a:moveTo>
                  <a:cubicBezTo>
                    <a:pt x="165" y="41"/>
                    <a:pt x="154" y="49"/>
                    <a:pt x="145" y="53"/>
                  </a:cubicBezTo>
                  <a:cubicBezTo>
                    <a:pt x="131" y="60"/>
                    <a:pt x="117" y="67"/>
                    <a:pt x="103" y="74"/>
                  </a:cubicBezTo>
                  <a:cubicBezTo>
                    <a:pt x="90" y="81"/>
                    <a:pt x="77" y="88"/>
                    <a:pt x="63" y="94"/>
                  </a:cubicBezTo>
                  <a:cubicBezTo>
                    <a:pt x="57" y="98"/>
                    <a:pt x="50" y="101"/>
                    <a:pt x="43" y="105"/>
                  </a:cubicBezTo>
                  <a:cubicBezTo>
                    <a:pt x="40" y="106"/>
                    <a:pt x="34" y="110"/>
                    <a:pt x="31" y="110"/>
                  </a:cubicBezTo>
                  <a:cubicBezTo>
                    <a:pt x="24" y="111"/>
                    <a:pt x="22" y="102"/>
                    <a:pt x="21" y="97"/>
                  </a:cubicBezTo>
                  <a:cubicBezTo>
                    <a:pt x="18" y="84"/>
                    <a:pt x="17" y="70"/>
                    <a:pt x="14" y="56"/>
                  </a:cubicBezTo>
                  <a:cubicBezTo>
                    <a:pt x="14" y="55"/>
                    <a:pt x="14" y="55"/>
                    <a:pt x="14" y="54"/>
                  </a:cubicBezTo>
                  <a:cubicBezTo>
                    <a:pt x="14" y="54"/>
                    <a:pt x="14" y="54"/>
                    <a:pt x="14" y="54"/>
                  </a:cubicBezTo>
                  <a:cubicBezTo>
                    <a:pt x="28" y="41"/>
                    <a:pt x="34" y="21"/>
                    <a:pt x="29" y="2"/>
                  </a:cubicBezTo>
                  <a:cubicBezTo>
                    <a:pt x="28" y="0"/>
                    <a:pt x="25" y="1"/>
                    <a:pt x="25" y="3"/>
                  </a:cubicBezTo>
                  <a:cubicBezTo>
                    <a:pt x="29" y="21"/>
                    <a:pt x="25" y="38"/>
                    <a:pt x="13" y="52"/>
                  </a:cubicBezTo>
                  <a:cubicBezTo>
                    <a:pt x="11" y="39"/>
                    <a:pt x="7" y="27"/>
                    <a:pt x="2" y="15"/>
                  </a:cubicBezTo>
                  <a:cubicBezTo>
                    <a:pt x="2" y="13"/>
                    <a:pt x="0" y="14"/>
                    <a:pt x="1" y="15"/>
                  </a:cubicBezTo>
                  <a:cubicBezTo>
                    <a:pt x="9" y="40"/>
                    <a:pt x="11" y="66"/>
                    <a:pt x="15" y="92"/>
                  </a:cubicBezTo>
                  <a:cubicBezTo>
                    <a:pt x="16" y="99"/>
                    <a:pt x="18" y="112"/>
                    <a:pt x="26" y="115"/>
                  </a:cubicBezTo>
                  <a:cubicBezTo>
                    <a:pt x="33" y="118"/>
                    <a:pt x="43" y="111"/>
                    <a:pt x="49" y="107"/>
                  </a:cubicBezTo>
                  <a:cubicBezTo>
                    <a:pt x="74" y="95"/>
                    <a:pt x="100" y="82"/>
                    <a:pt x="125" y="69"/>
                  </a:cubicBezTo>
                  <a:cubicBezTo>
                    <a:pt x="137" y="63"/>
                    <a:pt x="149" y="56"/>
                    <a:pt x="161" y="51"/>
                  </a:cubicBezTo>
                  <a:cubicBezTo>
                    <a:pt x="164" y="49"/>
                    <a:pt x="168" y="48"/>
                    <a:pt x="171" y="48"/>
                  </a:cubicBezTo>
                  <a:cubicBezTo>
                    <a:pt x="175" y="49"/>
                    <a:pt x="175" y="56"/>
                    <a:pt x="172" y="61"/>
                  </a:cubicBezTo>
                  <a:cubicBezTo>
                    <a:pt x="169" y="66"/>
                    <a:pt x="91" y="203"/>
                    <a:pt x="79" y="223"/>
                  </a:cubicBezTo>
                  <a:cubicBezTo>
                    <a:pt x="84" y="223"/>
                    <a:pt x="84" y="223"/>
                    <a:pt x="84" y="223"/>
                  </a:cubicBezTo>
                  <a:cubicBezTo>
                    <a:pt x="104" y="187"/>
                    <a:pt x="164" y="95"/>
                    <a:pt x="182" y="54"/>
                  </a:cubicBezTo>
                  <a:cubicBezTo>
                    <a:pt x="185" y="47"/>
                    <a:pt x="179" y="43"/>
                    <a:pt x="175" y="42"/>
                  </a:cubicBezTo>
                  <a:close/>
                </a:path>
              </a:pathLst>
            </a:custGeom>
            <a:solidFill>
              <a:srgbClr val="3956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53" name="íṡ1íḑè"/>
            <p:cNvSpPr/>
            <p:nvPr>
              <p:custDataLst>
                <p:tags r:id="rId52"/>
              </p:custDataLst>
            </p:nvPr>
          </p:nvSpPr>
          <p:spPr bwMode="auto">
            <a:xfrm>
              <a:off x="5767388" y="5314951"/>
              <a:ext cx="142875" cy="41275"/>
            </a:xfrm>
            <a:custGeom>
              <a:avLst/>
              <a:gdLst>
                <a:gd name="T0" fmla="*/ 0 w 48"/>
                <a:gd name="T1" fmla="*/ 4 h 14"/>
                <a:gd name="T2" fmla="*/ 4 w 48"/>
                <a:gd name="T3" fmla="*/ 8 h 14"/>
                <a:gd name="T4" fmla="*/ 34 w 48"/>
                <a:gd name="T5" fmla="*/ 11 h 14"/>
                <a:gd name="T6" fmla="*/ 47 w 48"/>
                <a:gd name="T7" fmla="*/ 7 h 14"/>
                <a:gd name="T8" fmla="*/ 33 w 48"/>
                <a:gd name="T9" fmla="*/ 1 h 14"/>
                <a:gd name="T10" fmla="*/ 4 w 48"/>
                <a:gd name="T11" fmla="*/ 0 h 14"/>
                <a:gd name="T12" fmla="*/ 0 w 48"/>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0" y="4"/>
                  </a:moveTo>
                  <a:cubicBezTo>
                    <a:pt x="0" y="7"/>
                    <a:pt x="2" y="8"/>
                    <a:pt x="4" y="8"/>
                  </a:cubicBezTo>
                  <a:cubicBezTo>
                    <a:pt x="14" y="9"/>
                    <a:pt x="24" y="9"/>
                    <a:pt x="34" y="11"/>
                  </a:cubicBezTo>
                  <a:cubicBezTo>
                    <a:pt x="38" y="11"/>
                    <a:pt x="48" y="14"/>
                    <a:pt x="47" y="7"/>
                  </a:cubicBezTo>
                  <a:cubicBezTo>
                    <a:pt x="47" y="1"/>
                    <a:pt x="37" y="1"/>
                    <a:pt x="33" y="1"/>
                  </a:cubicBezTo>
                  <a:cubicBezTo>
                    <a:pt x="24" y="1"/>
                    <a:pt x="13" y="0"/>
                    <a:pt x="4" y="0"/>
                  </a:cubicBezTo>
                  <a:cubicBezTo>
                    <a:pt x="2" y="0"/>
                    <a:pt x="0" y="1"/>
                    <a:pt x="0" y="4"/>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54" name="íślídè"/>
            <p:cNvSpPr/>
            <p:nvPr>
              <p:custDataLst>
                <p:tags r:id="rId53"/>
              </p:custDataLst>
            </p:nvPr>
          </p:nvSpPr>
          <p:spPr bwMode="auto">
            <a:xfrm>
              <a:off x="5437188" y="5314951"/>
              <a:ext cx="141288" cy="41275"/>
            </a:xfrm>
            <a:custGeom>
              <a:avLst/>
              <a:gdLst>
                <a:gd name="T0" fmla="*/ 0 w 48"/>
                <a:gd name="T1" fmla="*/ 4 h 14"/>
                <a:gd name="T2" fmla="*/ 4 w 48"/>
                <a:gd name="T3" fmla="*/ 8 h 14"/>
                <a:gd name="T4" fmla="*/ 35 w 48"/>
                <a:gd name="T5" fmla="*/ 11 h 14"/>
                <a:gd name="T6" fmla="*/ 48 w 48"/>
                <a:gd name="T7" fmla="*/ 7 h 14"/>
                <a:gd name="T8" fmla="*/ 34 w 48"/>
                <a:gd name="T9" fmla="*/ 1 h 14"/>
                <a:gd name="T10" fmla="*/ 4 w 48"/>
                <a:gd name="T11" fmla="*/ 0 h 14"/>
                <a:gd name="T12" fmla="*/ 0 w 48"/>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0" y="4"/>
                  </a:moveTo>
                  <a:cubicBezTo>
                    <a:pt x="0" y="7"/>
                    <a:pt x="3" y="8"/>
                    <a:pt x="4" y="8"/>
                  </a:cubicBezTo>
                  <a:cubicBezTo>
                    <a:pt x="15" y="9"/>
                    <a:pt x="25" y="9"/>
                    <a:pt x="35" y="11"/>
                  </a:cubicBezTo>
                  <a:cubicBezTo>
                    <a:pt x="38" y="11"/>
                    <a:pt x="48" y="14"/>
                    <a:pt x="48" y="7"/>
                  </a:cubicBezTo>
                  <a:cubicBezTo>
                    <a:pt x="47" y="1"/>
                    <a:pt x="38" y="1"/>
                    <a:pt x="34" y="1"/>
                  </a:cubicBezTo>
                  <a:cubicBezTo>
                    <a:pt x="25" y="1"/>
                    <a:pt x="13" y="0"/>
                    <a:pt x="4" y="0"/>
                  </a:cubicBezTo>
                  <a:cubicBezTo>
                    <a:pt x="2" y="0"/>
                    <a:pt x="1" y="1"/>
                    <a:pt x="0" y="4"/>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55" name="îšľiḑè"/>
            <p:cNvSpPr/>
            <p:nvPr>
              <p:custDataLst>
                <p:tags r:id="rId54"/>
              </p:custDataLst>
            </p:nvPr>
          </p:nvSpPr>
          <p:spPr bwMode="auto">
            <a:xfrm>
              <a:off x="5516563" y="3373438"/>
              <a:ext cx="141288" cy="144463"/>
            </a:xfrm>
            <a:custGeom>
              <a:avLst/>
              <a:gdLst>
                <a:gd name="T0" fmla="*/ 12 w 48"/>
                <a:gd name="T1" fmla="*/ 1 h 49"/>
                <a:gd name="T2" fmla="*/ 25 w 48"/>
                <a:gd name="T3" fmla="*/ 11 h 49"/>
                <a:gd name="T4" fmla="*/ 35 w 48"/>
                <a:gd name="T5" fmla="*/ 21 h 49"/>
                <a:gd name="T6" fmla="*/ 42 w 48"/>
                <a:gd name="T7" fmla="*/ 16 h 49"/>
                <a:gd name="T8" fmla="*/ 46 w 48"/>
                <a:gd name="T9" fmla="*/ 17 h 49"/>
                <a:gd name="T10" fmla="*/ 44 w 48"/>
                <a:gd name="T11" fmla="*/ 46 h 49"/>
                <a:gd name="T12" fmla="*/ 30 w 48"/>
                <a:gd name="T13" fmla="*/ 49 h 49"/>
                <a:gd name="T14" fmla="*/ 16 w 48"/>
                <a:gd name="T15" fmla="*/ 28 h 49"/>
                <a:gd name="T16" fmla="*/ 3 w 48"/>
                <a:gd name="T17" fmla="*/ 16 h 49"/>
                <a:gd name="T18" fmla="*/ 12 w 48"/>
                <a:gd name="T19"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12" y="1"/>
                  </a:moveTo>
                  <a:cubicBezTo>
                    <a:pt x="18" y="2"/>
                    <a:pt x="21" y="7"/>
                    <a:pt x="25" y="11"/>
                  </a:cubicBezTo>
                  <a:cubicBezTo>
                    <a:pt x="27" y="14"/>
                    <a:pt x="31" y="20"/>
                    <a:pt x="35" y="21"/>
                  </a:cubicBezTo>
                  <a:cubicBezTo>
                    <a:pt x="41" y="23"/>
                    <a:pt x="40" y="20"/>
                    <a:pt x="42" y="16"/>
                  </a:cubicBezTo>
                  <a:cubicBezTo>
                    <a:pt x="43" y="15"/>
                    <a:pt x="45" y="16"/>
                    <a:pt x="46" y="17"/>
                  </a:cubicBezTo>
                  <a:cubicBezTo>
                    <a:pt x="48" y="27"/>
                    <a:pt x="41" y="36"/>
                    <a:pt x="44" y="46"/>
                  </a:cubicBezTo>
                  <a:cubicBezTo>
                    <a:pt x="40" y="48"/>
                    <a:pt x="35" y="49"/>
                    <a:pt x="30" y="49"/>
                  </a:cubicBezTo>
                  <a:cubicBezTo>
                    <a:pt x="30" y="49"/>
                    <a:pt x="29" y="38"/>
                    <a:pt x="16" y="28"/>
                  </a:cubicBezTo>
                  <a:cubicBezTo>
                    <a:pt x="11" y="24"/>
                    <a:pt x="5" y="21"/>
                    <a:pt x="3" y="16"/>
                  </a:cubicBezTo>
                  <a:cubicBezTo>
                    <a:pt x="0" y="9"/>
                    <a:pt x="4" y="0"/>
                    <a:pt x="12" y="1"/>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56" name="îs1ïḍé"/>
            <p:cNvSpPr/>
            <p:nvPr>
              <p:custDataLst>
                <p:tags r:id="rId55"/>
              </p:custDataLst>
            </p:nvPr>
          </p:nvSpPr>
          <p:spPr bwMode="auto">
            <a:xfrm>
              <a:off x="5353050" y="3494088"/>
              <a:ext cx="358775" cy="712788"/>
            </a:xfrm>
            <a:custGeom>
              <a:avLst/>
              <a:gdLst>
                <a:gd name="T0" fmla="*/ 63 w 121"/>
                <a:gd name="T1" fmla="*/ 237 h 241"/>
                <a:gd name="T2" fmla="*/ 98 w 121"/>
                <a:gd name="T3" fmla="*/ 0 h 241"/>
                <a:gd name="T4" fmla="*/ 83 w 121"/>
                <a:gd name="T5" fmla="*/ 4 h 241"/>
                <a:gd name="T6" fmla="*/ 66 w 121"/>
                <a:gd name="T7" fmla="*/ 161 h 241"/>
                <a:gd name="T8" fmla="*/ 0 w 121"/>
                <a:gd name="T9" fmla="*/ 237 h 241"/>
                <a:gd name="T10" fmla="*/ 63 w 121"/>
                <a:gd name="T11" fmla="*/ 237 h 241"/>
              </a:gdLst>
              <a:ahLst/>
              <a:cxnLst>
                <a:cxn ang="0">
                  <a:pos x="T0" y="T1"/>
                </a:cxn>
                <a:cxn ang="0">
                  <a:pos x="T2" y="T3"/>
                </a:cxn>
                <a:cxn ang="0">
                  <a:pos x="T4" y="T5"/>
                </a:cxn>
                <a:cxn ang="0">
                  <a:pos x="T6" y="T7"/>
                </a:cxn>
                <a:cxn ang="0">
                  <a:pos x="T8" y="T9"/>
                </a:cxn>
                <a:cxn ang="0">
                  <a:pos x="T10" y="T11"/>
                </a:cxn>
              </a:cxnLst>
              <a:rect l="0" t="0" r="r" b="b"/>
              <a:pathLst>
                <a:path w="121" h="241">
                  <a:moveTo>
                    <a:pt x="63" y="237"/>
                  </a:moveTo>
                  <a:cubicBezTo>
                    <a:pt x="121" y="146"/>
                    <a:pt x="118" y="69"/>
                    <a:pt x="98" y="0"/>
                  </a:cubicBezTo>
                  <a:cubicBezTo>
                    <a:pt x="93" y="1"/>
                    <a:pt x="88" y="3"/>
                    <a:pt x="83" y="4"/>
                  </a:cubicBezTo>
                  <a:cubicBezTo>
                    <a:pt x="90" y="57"/>
                    <a:pt x="87" y="113"/>
                    <a:pt x="66" y="161"/>
                  </a:cubicBezTo>
                  <a:cubicBezTo>
                    <a:pt x="53" y="193"/>
                    <a:pt x="30" y="219"/>
                    <a:pt x="0" y="237"/>
                  </a:cubicBezTo>
                  <a:cubicBezTo>
                    <a:pt x="21" y="241"/>
                    <a:pt x="42" y="240"/>
                    <a:pt x="63" y="237"/>
                  </a:cubicBezTo>
                  <a:close/>
                </a:path>
              </a:pathLst>
            </a:custGeom>
            <a:solidFill>
              <a:srgbClr val="E94C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57" name="îsľíḑè"/>
            <p:cNvSpPr/>
            <p:nvPr>
              <p:custDataLst>
                <p:tags r:id="rId56"/>
              </p:custDataLst>
            </p:nvPr>
          </p:nvSpPr>
          <p:spPr bwMode="auto">
            <a:xfrm>
              <a:off x="5589588" y="3867151"/>
              <a:ext cx="33338" cy="49213"/>
            </a:xfrm>
            <a:custGeom>
              <a:avLst/>
              <a:gdLst>
                <a:gd name="T0" fmla="*/ 9 w 11"/>
                <a:gd name="T1" fmla="*/ 9 h 17"/>
                <a:gd name="T2" fmla="*/ 1 w 11"/>
                <a:gd name="T3" fmla="*/ 3 h 17"/>
                <a:gd name="T4" fmla="*/ 1 w 11"/>
                <a:gd name="T5" fmla="*/ 15 h 17"/>
                <a:gd name="T6" fmla="*/ 9 w 11"/>
                <a:gd name="T7" fmla="*/ 16 h 17"/>
                <a:gd name="T8" fmla="*/ 9 w 11"/>
                <a:gd name="T9" fmla="*/ 9 h 17"/>
              </a:gdLst>
              <a:ahLst/>
              <a:cxnLst>
                <a:cxn ang="0">
                  <a:pos x="T0" y="T1"/>
                </a:cxn>
                <a:cxn ang="0">
                  <a:pos x="T2" y="T3"/>
                </a:cxn>
                <a:cxn ang="0">
                  <a:pos x="T4" y="T5"/>
                </a:cxn>
                <a:cxn ang="0">
                  <a:pos x="T6" y="T7"/>
                </a:cxn>
                <a:cxn ang="0">
                  <a:pos x="T8" y="T9"/>
                </a:cxn>
              </a:cxnLst>
              <a:rect l="0" t="0" r="r" b="b"/>
              <a:pathLst>
                <a:path w="11" h="17">
                  <a:moveTo>
                    <a:pt x="9" y="9"/>
                  </a:moveTo>
                  <a:cubicBezTo>
                    <a:pt x="2" y="7"/>
                    <a:pt x="1" y="3"/>
                    <a:pt x="1" y="3"/>
                  </a:cubicBezTo>
                  <a:cubicBezTo>
                    <a:pt x="1" y="0"/>
                    <a:pt x="0" y="13"/>
                    <a:pt x="1" y="15"/>
                  </a:cubicBezTo>
                  <a:cubicBezTo>
                    <a:pt x="3" y="17"/>
                    <a:pt x="6" y="17"/>
                    <a:pt x="9" y="16"/>
                  </a:cubicBezTo>
                  <a:cubicBezTo>
                    <a:pt x="11" y="14"/>
                    <a:pt x="11" y="10"/>
                    <a:pt x="9" y="9"/>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58" name="íSḻide"/>
            <p:cNvSpPr/>
            <p:nvPr>
              <p:custDataLst>
                <p:tags r:id="rId57"/>
              </p:custDataLst>
            </p:nvPr>
          </p:nvSpPr>
          <p:spPr bwMode="auto">
            <a:xfrm>
              <a:off x="5324475" y="3733801"/>
              <a:ext cx="280988" cy="484188"/>
            </a:xfrm>
            <a:custGeom>
              <a:avLst/>
              <a:gdLst>
                <a:gd name="T0" fmla="*/ 82 w 95"/>
                <a:gd name="T1" fmla="*/ 19 h 164"/>
                <a:gd name="T2" fmla="*/ 73 w 95"/>
                <a:gd name="T3" fmla="*/ 8 h 164"/>
                <a:gd name="T4" fmla="*/ 72 w 95"/>
                <a:gd name="T5" fmla="*/ 8 h 164"/>
                <a:gd name="T6" fmla="*/ 41 w 95"/>
                <a:gd name="T7" fmla="*/ 14 h 164"/>
                <a:gd name="T8" fmla="*/ 17 w 95"/>
                <a:gd name="T9" fmla="*/ 44 h 164"/>
                <a:gd name="T10" fmla="*/ 24 w 95"/>
                <a:gd name="T11" fmla="*/ 117 h 164"/>
                <a:gd name="T12" fmla="*/ 25 w 95"/>
                <a:gd name="T13" fmla="*/ 160 h 164"/>
                <a:gd name="T14" fmla="*/ 27 w 95"/>
                <a:gd name="T15" fmla="*/ 162 h 164"/>
                <a:gd name="T16" fmla="*/ 28 w 95"/>
                <a:gd name="T17" fmla="*/ 163 h 164"/>
                <a:gd name="T18" fmla="*/ 64 w 95"/>
                <a:gd name="T19" fmla="*/ 155 h 164"/>
                <a:gd name="T20" fmla="*/ 65 w 95"/>
                <a:gd name="T21" fmla="*/ 154 h 164"/>
                <a:gd name="T22" fmla="*/ 66 w 95"/>
                <a:gd name="T23" fmla="*/ 151 h 164"/>
                <a:gd name="T24" fmla="*/ 53 w 95"/>
                <a:gd name="T25" fmla="*/ 120 h 164"/>
                <a:gd name="T26" fmla="*/ 84 w 95"/>
                <a:gd name="T27" fmla="*/ 94 h 164"/>
                <a:gd name="T28" fmla="*/ 82 w 95"/>
                <a:gd name="T29" fmla="*/ 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64">
                  <a:moveTo>
                    <a:pt x="82" y="19"/>
                  </a:moveTo>
                  <a:cubicBezTo>
                    <a:pt x="79" y="15"/>
                    <a:pt x="76" y="11"/>
                    <a:pt x="73" y="8"/>
                  </a:cubicBezTo>
                  <a:cubicBezTo>
                    <a:pt x="72" y="8"/>
                    <a:pt x="72" y="8"/>
                    <a:pt x="72" y="8"/>
                  </a:cubicBezTo>
                  <a:cubicBezTo>
                    <a:pt x="62" y="0"/>
                    <a:pt x="49" y="6"/>
                    <a:pt x="41" y="14"/>
                  </a:cubicBezTo>
                  <a:cubicBezTo>
                    <a:pt x="31" y="22"/>
                    <a:pt x="23" y="32"/>
                    <a:pt x="17" y="44"/>
                  </a:cubicBezTo>
                  <a:cubicBezTo>
                    <a:pt x="6" y="65"/>
                    <a:pt x="0" y="103"/>
                    <a:pt x="24" y="117"/>
                  </a:cubicBezTo>
                  <a:cubicBezTo>
                    <a:pt x="25" y="132"/>
                    <a:pt x="25" y="146"/>
                    <a:pt x="25" y="160"/>
                  </a:cubicBezTo>
                  <a:cubicBezTo>
                    <a:pt x="25" y="162"/>
                    <a:pt x="26" y="162"/>
                    <a:pt x="27" y="162"/>
                  </a:cubicBezTo>
                  <a:cubicBezTo>
                    <a:pt x="27" y="163"/>
                    <a:pt x="28" y="163"/>
                    <a:pt x="28" y="163"/>
                  </a:cubicBezTo>
                  <a:cubicBezTo>
                    <a:pt x="41" y="164"/>
                    <a:pt x="53" y="161"/>
                    <a:pt x="64" y="155"/>
                  </a:cubicBezTo>
                  <a:cubicBezTo>
                    <a:pt x="65" y="154"/>
                    <a:pt x="65" y="154"/>
                    <a:pt x="65" y="154"/>
                  </a:cubicBezTo>
                  <a:cubicBezTo>
                    <a:pt x="66" y="153"/>
                    <a:pt x="67" y="152"/>
                    <a:pt x="66" y="151"/>
                  </a:cubicBezTo>
                  <a:cubicBezTo>
                    <a:pt x="60" y="141"/>
                    <a:pt x="55" y="131"/>
                    <a:pt x="53" y="120"/>
                  </a:cubicBezTo>
                  <a:cubicBezTo>
                    <a:pt x="66" y="116"/>
                    <a:pt x="78" y="107"/>
                    <a:pt x="84" y="94"/>
                  </a:cubicBezTo>
                  <a:cubicBezTo>
                    <a:pt x="95" y="71"/>
                    <a:pt x="95" y="41"/>
                    <a:pt x="82" y="19"/>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59" name="ïṩľiḓê"/>
            <p:cNvSpPr/>
            <p:nvPr>
              <p:custDataLst>
                <p:tags r:id="rId58"/>
              </p:custDataLst>
            </p:nvPr>
          </p:nvSpPr>
          <p:spPr bwMode="auto">
            <a:xfrm>
              <a:off x="5462588" y="3913188"/>
              <a:ext cx="109538" cy="60325"/>
            </a:xfrm>
            <a:custGeom>
              <a:avLst/>
              <a:gdLst>
                <a:gd name="T0" fmla="*/ 30 w 37"/>
                <a:gd name="T1" fmla="*/ 3 h 20"/>
                <a:gd name="T2" fmla="*/ 26 w 37"/>
                <a:gd name="T3" fmla="*/ 2 h 20"/>
                <a:gd name="T4" fmla="*/ 11 w 37"/>
                <a:gd name="T5" fmla="*/ 1 h 20"/>
                <a:gd name="T6" fmla="*/ 3 w 37"/>
                <a:gd name="T7" fmla="*/ 12 h 20"/>
                <a:gd name="T8" fmla="*/ 9 w 37"/>
                <a:gd name="T9" fmla="*/ 18 h 20"/>
                <a:gd name="T10" fmla="*/ 21 w 37"/>
                <a:gd name="T11" fmla="*/ 20 h 20"/>
                <a:gd name="T12" fmla="*/ 35 w 37"/>
                <a:gd name="T13" fmla="*/ 13 h 20"/>
                <a:gd name="T14" fmla="*/ 30 w 37"/>
                <a:gd name="T15" fmla="*/ 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0">
                  <a:moveTo>
                    <a:pt x="30" y="3"/>
                  </a:moveTo>
                  <a:cubicBezTo>
                    <a:pt x="28" y="3"/>
                    <a:pt x="27" y="2"/>
                    <a:pt x="26" y="2"/>
                  </a:cubicBezTo>
                  <a:cubicBezTo>
                    <a:pt x="21" y="1"/>
                    <a:pt x="16" y="0"/>
                    <a:pt x="11" y="1"/>
                  </a:cubicBezTo>
                  <a:cubicBezTo>
                    <a:pt x="6" y="2"/>
                    <a:pt x="0" y="6"/>
                    <a:pt x="3" y="12"/>
                  </a:cubicBezTo>
                  <a:cubicBezTo>
                    <a:pt x="4" y="15"/>
                    <a:pt x="6" y="16"/>
                    <a:pt x="9" y="18"/>
                  </a:cubicBezTo>
                  <a:cubicBezTo>
                    <a:pt x="13" y="19"/>
                    <a:pt x="17" y="20"/>
                    <a:pt x="21" y="20"/>
                  </a:cubicBezTo>
                  <a:cubicBezTo>
                    <a:pt x="26" y="20"/>
                    <a:pt x="32" y="18"/>
                    <a:pt x="35" y="13"/>
                  </a:cubicBezTo>
                  <a:cubicBezTo>
                    <a:pt x="37" y="9"/>
                    <a:pt x="34" y="5"/>
                    <a:pt x="30" y="3"/>
                  </a:cubicBezTo>
                  <a:close/>
                </a:path>
              </a:pathLst>
            </a:custGeom>
            <a:solidFill>
              <a:srgbClr val="F8C3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60" name="ïŝļiďe"/>
            <p:cNvSpPr/>
            <p:nvPr>
              <p:custDataLst>
                <p:tags r:id="rId59"/>
              </p:custDataLst>
            </p:nvPr>
          </p:nvSpPr>
          <p:spPr bwMode="auto">
            <a:xfrm>
              <a:off x="5499100" y="3846513"/>
              <a:ext cx="79375" cy="46038"/>
            </a:xfrm>
            <a:custGeom>
              <a:avLst/>
              <a:gdLst>
                <a:gd name="T0" fmla="*/ 26 w 27"/>
                <a:gd name="T1" fmla="*/ 7 h 16"/>
                <a:gd name="T2" fmla="*/ 10 w 27"/>
                <a:gd name="T3" fmla="*/ 2 h 16"/>
                <a:gd name="T4" fmla="*/ 0 w 27"/>
                <a:gd name="T5" fmla="*/ 16 h 16"/>
                <a:gd name="T6" fmla="*/ 1 w 27"/>
                <a:gd name="T7" fmla="*/ 16 h 16"/>
                <a:gd name="T8" fmla="*/ 10 w 27"/>
                <a:gd name="T9" fmla="*/ 4 h 16"/>
                <a:gd name="T10" fmla="*/ 22 w 27"/>
                <a:gd name="T11" fmla="*/ 9 h 16"/>
                <a:gd name="T12" fmla="*/ 26 w 27"/>
                <a:gd name="T13" fmla="*/ 7 h 16"/>
              </a:gdLst>
              <a:ahLst/>
              <a:cxnLst>
                <a:cxn ang="0">
                  <a:pos x="T0" y="T1"/>
                </a:cxn>
                <a:cxn ang="0">
                  <a:pos x="T2" y="T3"/>
                </a:cxn>
                <a:cxn ang="0">
                  <a:pos x="T4" y="T5"/>
                </a:cxn>
                <a:cxn ang="0">
                  <a:pos x="T6" y="T7"/>
                </a:cxn>
                <a:cxn ang="0">
                  <a:pos x="T8" y="T9"/>
                </a:cxn>
                <a:cxn ang="0">
                  <a:pos x="T10" y="T11"/>
                </a:cxn>
                <a:cxn ang="0">
                  <a:pos x="T12" y="T13"/>
                </a:cxn>
              </a:cxnLst>
              <a:rect l="0" t="0" r="r" b="b"/>
              <a:pathLst>
                <a:path w="27" h="16">
                  <a:moveTo>
                    <a:pt x="26" y="7"/>
                  </a:moveTo>
                  <a:cubicBezTo>
                    <a:pt x="23" y="1"/>
                    <a:pt x="15" y="0"/>
                    <a:pt x="10" y="2"/>
                  </a:cubicBezTo>
                  <a:cubicBezTo>
                    <a:pt x="3" y="4"/>
                    <a:pt x="0" y="10"/>
                    <a:pt x="0" y="16"/>
                  </a:cubicBezTo>
                  <a:cubicBezTo>
                    <a:pt x="1" y="16"/>
                    <a:pt x="1" y="16"/>
                    <a:pt x="1" y="16"/>
                  </a:cubicBezTo>
                  <a:cubicBezTo>
                    <a:pt x="1" y="11"/>
                    <a:pt x="5" y="5"/>
                    <a:pt x="10" y="4"/>
                  </a:cubicBezTo>
                  <a:cubicBezTo>
                    <a:pt x="14" y="2"/>
                    <a:pt x="20" y="5"/>
                    <a:pt x="22" y="9"/>
                  </a:cubicBezTo>
                  <a:cubicBezTo>
                    <a:pt x="24" y="11"/>
                    <a:pt x="27" y="9"/>
                    <a:pt x="26" y="7"/>
                  </a:cubicBezTo>
                  <a:close/>
                </a:path>
              </a:pathLst>
            </a:custGeom>
            <a:solidFill>
              <a:srgbClr val="384C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61" name="îṡ1íḋe"/>
            <p:cNvSpPr/>
            <p:nvPr>
              <p:custDataLst>
                <p:tags r:id="rId60"/>
              </p:custDataLst>
            </p:nvPr>
          </p:nvSpPr>
          <p:spPr bwMode="auto">
            <a:xfrm>
              <a:off x="5084763" y="3606801"/>
              <a:ext cx="523875" cy="534988"/>
            </a:xfrm>
            <a:custGeom>
              <a:avLst/>
              <a:gdLst>
                <a:gd name="T0" fmla="*/ 167 w 177"/>
                <a:gd name="T1" fmla="*/ 23 h 181"/>
                <a:gd name="T2" fmla="*/ 88 w 177"/>
                <a:gd name="T3" fmla="*/ 26 h 181"/>
                <a:gd name="T4" fmla="*/ 28 w 177"/>
                <a:gd name="T5" fmla="*/ 53 h 181"/>
                <a:gd name="T6" fmla="*/ 33 w 177"/>
                <a:gd name="T7" fmla="*/ 79 h 181"/>
                <a:gd name="T8" fmla="*/ 6 w 177"/>
                <a:gd name="T9" fmla="*/ 128 h 181"/>
                <a:gd name="T10" fmla="*/ 55 w 177"/>
                <a:gd name="T11" fmla="*/ 156 h 181"/>
                <a:gd name="T12" fmla="*/ 117 w 177"/>
                <a:gd name="T13" fmla="*/ 163 h 181"/>
                <a:gd name="T14" fmla="*/ 122 w 177"/>
                <a:gd name="T15" fmla="*/ 150 h 181"/>
                <a:gd name="T16" fmla="*/ 116 w 177"/>
                <a:gd name="T17" fmla="*/ 128 h 181"/>
                <a:gd name="T18" fmla="*/ 143 w 177"/>
                <a:gd name="T19" fmla="*/ 74 h 181"/>
                <a:gd name="T20" fmla="*/ 163 w 177"/>
                <a:gd name="T21" fmla="*/ 65 h 181"/>
                <a:gd name="T22" fmla="*/ 167 w 177"/>
                <a:gd name="T23" fmla="*/ 2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7" h="181">
                  <a:moveTo>
                    <a:pt x="167" y="23"/>
                  </a:moveTo>
                  <a:cubicBezTo>
                    <a:pt x="149" y="0"/>
                    <a:pt x="102" y="1"/>
                    <a:pt x="88" y="26"/>
                  </a:cubicBezTo>
                  <a:cubicBezTo>
                    <a:pt x="65" y="19"/>
                    <a:pt x="36" y="28"/>
                    <a:pt x="28" y="53"/>
                  </a:cubicBezTo>
                  <a:cubicBezTo>
                    <a:pt x="24" y="64"/>
                    <a:pt x="27" y="73"/>
                    <a:pt x="33" y="79"/>
                  </a:cubicBezTo>
                  <a:cubicBezTo>
                    <a:pt x="13" y="84"/>
                    <a:pt x="0" y="109"/>
                    <a:pt x="6" y="128"/>
                  </a:cubicBezTo>
                  <a:cubicBezTo>
                    <a:pt x="12" y="149"/>
                    <a:pt x="35" y="157"/>
                    <a:pt x="55" y="156"/>
                  </a:cubicBezTo>
                  <a:cubicBezTo>
                    <a:pt x="60" y="181"/>
                    <a:pt x="104" y="179"/>
                    <a:pt x="117" y="163"/>
                  </a:cubicBezTo>
                  <a:cubicBezTo>
                    <a:pt x="120" y="159"/>
                    <a:pt x="122" y="155"/>
                    <a:pt x="122" y="150"/>
                  </a:cubicBezTo>
                  <a:cubicBezTo>
                    <a:pt x="123" y="142"/>
                    <a:pt x="119" y="136"/>
                    <a:pt x="116" y="128"/>
                  </a:cubicBezTo>
                  <a:cubicBezTo>
                    <a:pt x="108" y="107"/>
                    <a:pt x="119" y="78"/>
                    <a:pt x="143" y="74"/>
                  </a:cubicBezTo>
                  <a:cubicBezTo>
                    <a:pt x="150" y="73"/>
                    <a:pt x="158" y="70"/>
                    <a:pt x="163" y="65"/>
                  </a:cubicBezTo>
                  <a:cubicBezTo>
                    <a:pt x="176" y="55"/>
                    <a:pt x="177" y="36"/>
                    <a:pt x="167" y="23"/>
                  </a:cubicBezTo>
                  <a:close/>
                </a:path>
              </a:pathLst>
            </a:custGeom>
            <a:solidFill>
              <a:srgbClr val="3956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62" name="ïṣḻíḓé"/>
            <p:cNvSpPr/>
            <p:nvPr>
              <p:custDataLst>
                <p:tags r:id="rId61"/>
              </p:custDataLst>
            </p:nvPr>
          </p:nvSpPr>
          <p:spPr bwMode="auto">
            <a:xfrm>
              <a:off x="5392738" y="3611563"/>
              <a:ext cx="192088" cy="166688"/>
            </a:xfrm>
            <a:custGeom>
              <a:avLst/>
              <a:gdLst>
                <a:gd name="T0" fmla="*/ 4 w 65"/>
                <a:gd name="T1" fmla="*/ 16 h 56"/>
                <a:gd name="T2" fmla="*/ 6 w 65"/>
                <a:gd name="T3" fmla="*/ 22 h 56"/>
                <a:gd name="T4" fmla="*/ 36 w 65"/>
                <a:gd name="T5" fmla="*/ 23 h 56"/>
                <a:gd name="T6" fmla="*/ 48 w 65"/>
                <a:gd name="T7" fmla="*/ 48 h 56"/>
                <a:gd name="T8" fmla="*/ 64 w 65"/>
                <a:gd name="T9" fmla="*/ 46 h 56"/>
                <a:gd name="T10" fmla="*/ 4 w 65"/>
                <a:gd name="T11" fmla="*/ 16 h 56"/>
              </a:gdLst>
              <a:ahLst/>
              <a:cxnLst>
                <a:cxn ang="0">
                  <a:pos x="T0" y="T1"/>
                </a:cxn>
                <a:cxn ang="0">
                  <a:pos x="T2" y="T3"/>
                </a:cxn>
                <a:cxn ang="0">
                  <a:pos x="T4" y="T5"/>
                </a:cxn>
                <a:cxn ang="0">
                  <a:pos x="T6" y="T7"/>
                </a:cxn>
                <a:cxn ang="0">
                  <a:pos x="T8" y="T9"/>
                </a:cxn>
                <a:cxn ang="0">
                  <a:pos x="T10" y="T11"/>
                </a:cxn>
              </a:cxnLst>
              <a:rect l="0" t="0" r="r" b="b"/>
              <a:pathLst>
                <a:path w="65" h="56">
                  <a:moveTo>
                    <a:pt x="4" y="16"/>
                  </a:moveTo>
                  <a:cubicBezTo>
                    <a:pt x="0" y="18"/>
                    <a:pt x="3" y="22"/>
                    <a:pt x="6" y="22"/>
                  </a:cubicBezTo>
                  <a:cubicBezTo>
                    <a:pt x="16" y="19"/>
                    <a:pt x="27" y="18"/>
                    <a:pt x="36" y="23"/>
                  </a:cubicBezTo>
                  <a:cubicBezTo>
                    <a:pt x="45" y="29"/>
                    <a:pt x="45" y="39"/>
                    <a:pt x="48" y="48"/>
                  </a:cubicBezTo>
                  <a:cubicBezTo>
                    <a:pt x="51" y="56"/>
                    <a:pt x="65" y="55"/>
                    <a:pt x="64" y="46"/>
                  </a:cubicBezTo>
                  <a:cubicBezTo>
                    <a:pt x="61" y="14"/>
                    <a:pt x="31" y="0"/>
                    <a:pt x="4" y="16"/>
                  </a:cubicBezTo>
                  <a:close/>
                </a:path>
              </a:pathLst>
            </a:custGeom>
            <a:solidFill>
              <a:srgbClr val="4361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63" name="ïsḷïḓê"/>
            <p:cNvSpPr/>
            <p:nvPr>
              <p:custDataLst>
                <p:tags r:id="rId62"/>
              </p:custDataLst>
            </p:nvPr>
          </p:nvSpPr>
          <p:spPr bwMode="auto">
            <a:xfrm>
              <a:off x="5105400" y="3863976"/>
              <a:ext cx="304800" cy="247650"/>
            </a:xfrm>
            <a:custGeom>
              <a:avLst/>
              <a:gdLst>
                <a:gd name="T0" fmla="*/ 100 w 103"/>
                <a:gd name="T1" fmla="*/ 67 h 84"/>
                <a:gd name="T2" fmla="*/ 61 w 103"/>
                <a:gd name="T3" fmla="*/ 67 h 84"/>
                <a:gd name="T4" fmla="*/ 54 w 103"/>
                <a:gd name="T5" fmla="*/ 55 h 84"/>
                <a:gd name="T6" fmla="*/ 15 w 103"/>
                <a:gd name="T7" fmla="*/ 40 h 84"/>
                <a:gd name="T8" fmla="*/ 24 w 103"/>
                <a:gd name="T9" fmla="*/ 3 h 84"/>
                <a:gd name="T10" fmla="*/ 22 w 103"/>
                <a:gd name="T11" fmla="*/ 0 h 84"/>
                <a:gd name="T12" fmla="*/ 8 w 103"/>
                <a:gd name="T13" fmla="*/ 42 h 84"/>
                <a:gd name="T14" fmla="*/ 52 w 103"/>
                <a:gd name="T15" fmla="*/ 63 h 84"/>
                <a:gd name="T16" fmla="*/ 102 w 103"/>
                <a:gd name="T17" fmla="*/ 69 h 84"/>
                <a:gd name="T18" fmla="*/ 100 w 103"/>
                <a:gd name="T19" fmla="*/ 6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84">
                  <a:moveTo>
                    <a:pt x="100" y="67"/>
                  </a:moveTo>
                  <a:cubicBezTo>
                    <a:pt x="91" y="76"/>
                    <a:pt x="71" y="76"/>
                    <a:pt x="61" y="67"/>
                  </a:cubicBezTo>
                  <a:cubicBezTo>
                    <a:pt x="58" y="64"/>
                    <a:pt x="60" y="54"/>
                    <a:pt x="54" y="55"/>
                  </a:cubicBezTo>
                  <a:cubicBezTo>
                    <a:pt x="39" y="57"/>
                    <a:pt x="23" y="55"/>
                    <a:pt x="15" y="40"/>
                  </a:cubicBezTo>
                  <a:cubicBezTo>
                    <a:pt x="7" y="27"/>
                    <a:pt x="12" y="12"/>
                    <a:pt x="24" y="3"/>
                  </a:cubicBezTo>
                  <a:cubicBezTo>
                    <a:pt x="25" y="2"/>
                    <a:pt x="23" y="0"/>
                    <a:pt x="22" y="0"/>
                  </a:cubicBezTo>
                  <a:cubicBezTo>
                    <a:pt x="5" y="7"/>
                    <a:pt x="0" y="27"/>
                    <a:pt x="8" y="42"/>
                  </a:cubicBezTo>
                  <a:cubicBezTo>
                    <a:pt x="16" y="59"/>
                    <a:pt x="34" y="66"/>
                    <a:pt x="52" y="63"/>
                  </a:cubicBezTo>
                  <a:cubicBezTo>
                    <a:pt x="56" y="84"/>
                    <a:pt x="91" y="83"/>
                    <a:pt x="102" y="69"/>
                  </a:cubicBezTo>
                  <a:cubicBezTo>
                    <a:pt x="103" y="68"/>
                    <a:pt x="102" y="66"/>
                    <a:pt x="100" y="67"/>
                  </a:cubicBezTo>
                  <a:close/>
                </a:path>
              </a:pathLst>
            </a:custGeom>
            <a:solidFill>
              <a:srgbClr val="4361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64" name="íṩḻiḍe"/>
            <p:cNvSpPr/>
            <p:nvPr>
              <p:custDataLst>
                <p:tags r:id="rId63"/>
              </p:custDataLst>
            </p:nvPr>
          </p:nvSpPr>
          <p:spPr bwMode="auto">
            <a:xfrm>
              <a:off x="5900738" y="3398838"/>
              <a:ext cx="133350" cy="157163"/>
            </a:xfrm>
            <a:custGeom>
              <a:avLst/>
              <a:gdLst>
                <a:gd name="T0" fmla="*/ 31 w 45"/>
                <a:gd name="T1" fmla="*/ 2 h 53"/>
                <a:gd name="T2" fmla="*/ 20 w 45"/>
                <a:gd name="T3" fmla="*/ 14 h 53"/>
                <a:gd name="T4" fmla="*/ 12 w 45"/>
                <a:gd name="T5" fmla="*/ 25 h 53"/>
                <a:gd name="T6" fmla="*/ 4 w 45"/>
                <a:gd name="T7" fmla="*/ 22 h 53"/>
                <a:gd name="T8" fmla="*/ 1 w 45"/>
                <a:gd name="T9" fmla="*/ 23 h 53"/>
                <a:gd name="T10" fmla="*/ 7 w 45"/>
                <a:gd name="T11" fmla="*/ 51 h 53"/>
                <a:gd name="T12" fmla="*/ 22 w 45"/>
                <a:gd name="T13" fmla="*/ 52 h 53"/>
                <a:gd name="T14" fmla="*/ 32 w 45"/>
                <a:gd name="T15" fmla="*/ 28 h 53"/>
                <a:gd name="T16" fmla="*/ 43 w 45"/>
                <a:gd name="T17" fmla="*/ 15 h 53"/>
                <a:gd name="T18" fmla="*/ 31 w 45"/>
                <a:gd name="T19"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53">
                  <a:moveTo>
                    <a:pt x="31" y="2"/>
                  </a:moveTo>
                  <a:cubicBezTo>
                    <a:pt x="26" y="4"/>
                    <a:pt x="23" y="9"/>
                    <a:pt x="20" y="14"/>
                  </a:cubicBezTo>
                  <a:cubicBezTo>
                    <a:pt x="18" y="17"/>
                    <a:pt x="16" y="23"/>
                    <a:pt x="12" y="25"/>
                  </a:cubicBezTo>
                  <a:cubicBezTo>
                    <a:pt x="6" y="28"/>
                    <a:pt x="7" y="25"/>
                    <a:pt x="4" y="22"/>
                  </a:cubicBezTo>
                  <a:cubicBezTo>
                    <a:pt x="3" y="20"/>
                    <a:pt x="1" y="21"/>
                    <a:pt x="1" y="23"/>
                  </a:cubicBezTo>
                  <a:cubicBezTo>
                    <a:pt x="0" y="33"/>
                    <a:pt x="8" y="41"/>
                    <a:pt x="7" y="51"/>
                  </a:cubicBezTo>
                  <a:cubicBezTo>
                    <a:pt x="12" y="53"/>
                    <a:pt x="17" y="53"/>
                    <a:pt x="22" y="52"/>
                  </a:cubicBezTo>
                  <a:cubicBezTo>
                    <a:pt x="22" y="52"/>
                    <a:pt x="21" y="41"/>
                    <a:pt x="32" y="28"/>
                  </a:cubicBezTo>
                  <a:cubicBezTo>
                    <a:pt x="36" y="24"/>
                    <a:pt x="41" y="21"/>
                    <a:pt x="43" y="15"/>
                  </a:cubicBezTo>
                  <a:cubicBezTo>
                    <a:pt x="45" y="7"/>
                    <a:pt x="40" y="0"/>
                    <a:pt x="31" y="2"/>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65" name="ïśľíďé"/>
            <p:cNvSpPr/>
            <p:nvPr>
              <p:custDataLst>
                <p:tags r:id="rId64"/>
              </p:custDataLst>
            </p:nvPr>
          </p:nvSpPr>
          <p:spPr bwMode="auto">
            <a:xfrm>
              <a:off x="5300663" y="3546476"/>
              <a:ext cx="665163" cy="1176338"/>
            </a:xfrm>
            <a:custGeom>
              <a:avLst/>
              <a:gdLst>
                <a:gd name="T0" fmla="*/ 16 w 225"/>
                <a:gd name="T1" fmla="*/ 316 h 398"/>
                <a:gd name="T2" fmla="*/ 20 w 225"/>
                <a:gd name="T3" fmla="*/ 395 h 398"/>
                <a:gd name="T4" fmla="*/ 128 w 225"/>
                <a:gd name="T5" fmla="*/ 385 h 398"/>
                <a:gd name="T6" fmla="*/ 120 w 225"/>
                <a:gd name="T7" fmla="*/ 351 h 398"/>
                <a:gd name="T8" fmla="*/ 115 w 225"/>
                <a:gd name="T9" fmla="*/ 309 h 398"/>
                <a:gd name="T10" fmla="*/ 115 w 225"/>
                <a:gd name="T11" fmla="*/ 308 h 398"/>
                <a:gd name="T12" fmla="*/ 143 w 225"/>
                <a:gd name="T13" fmla="*/ 269 h 398"/>
                <a:gd name="T14" fmla="*/ 112 w 225"/>
                <a:gd name="T15" fmla="*/ 224 h 398"/>
                <a:gd name="T16" fmla="*/ 225 w 225"/>
                <a:gd name="T17" fmla="*/ 0 h 398"/>
                <a:gd name="T18" fmla="*/ 209 w 225"/>
                <a:gd name="T19" fmla="*/ 0 h 398"/>
                <a:gd name="T20" fmla="*/ 147 w 225"/>
                <a:gd name="T21" fmla="*/ 145 h 398"/>
                <a:gd name="T22" fmla="*/ 56 w 225"/>
                <a:gd name="T23" fmla="*/ 198 h 398"/>
                <a:gd name="T24" fmla="*/ 0 w 225"/>
                <a:gd name="T25" fmla="*/ 251 h 398"/>
                <a:gd name="T26" fmla="*/ 6 w 225"/>
                <a:gd name="T27" fmla="*/ 281 h 398"/>
                <a:gd name="T28" fmla="*/ 16 w 225"/>
                <a:gd name="T29" fmla="*/ 316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 h="398">
                  <a:moveTo>
                    <a:pt x="16" y="316"/>
                  </a:moveTo>
                  <a:cubicBezTo>
                    <a:pt x="23" y="340"/>
                    <a:pt x="27" y="370"/>
                    <a:pt x="20" y="395"/>
                  </a:cubicBezTo>
                  <a:cubicBezTo>
                    <a:pt x="45" y="398"/>
                    <a:pt x="103" y="392"/>
                    <a:pt x="128" y="385"/>
                  </a:cubicBezTo>
                  <a:cubicBezTo>
                    <a:pt x="120" y="351"/>
                    <a:pt x="120" y="351"/>
                    <a:pt x="120" y="351"/>
                  </a:cubicBezTo>
                  <a:cubicBezTo>
                    <a:pt x="115" y="338"/>
                    <a:pt x="114" y="323"/>
                    <a:pt x="115" y="309"/>
                  </a:cubicBezTo>
                  <a:cubicBezTo>
                    <a:pt x="115" y="309"/>
                    <a:pt x="115" y="308"/>
                    <a:pt x="115" y="308"/>
                  </a:cubicBezTo>
                  <a:cubicBezTo>
                    <a:pt x="125" y="296"/>
                    <a:pt x="146" y="288"/>
                    <a:pt x="143" y="269"/>
                  </a:cubicBezTo>
                  <a:cubicBezTo>
                    <a:pt x="141" y="260"/>
                    <a:pt x="115" y="244"/>
                    <a:pt x="112" y="224"/>
                  </a:cubicBezTo>
                  <a:cubicBezTo>
                    <a:pt x="202" y="152"/>
                    <a:pt x="224" y="74"/>
                    <a:pt x="225" y="0"/>
                  </a:cubicBezTo>
                  <a:cubicBezTo>
                    <a:pt x="220" y="0"/>
                    <a:pt x="215" y="0"/>
                    <a:pt x="209" y="0"/>
                  </a:cubicBezTo>
                  <a:cubicBezTo>
                    <a:pt x="201" y="52"/>
                    <a:pt x="181" y="104"/>
                    <a:pt x="147" y="145"/>
                  </a:cubicBezTo>
                  <a:cubicBezTo>
                    <a:pt x="124" y="172"/>
                    <a:pt x="91" y="191"/>
                    <a:pt x="56" y="198"/>
                  </a:cubicBezTo>
                  <a:cubicBezTo>
                    <a:pt x="23" y="205"/>
                    <a:pt x="2" y="218"/>
                    <a:pt x="0" y="251"/>
                  </a:cubicBezTo>
                  <a:cubicBezTo>
                    <a:pt x="0" y="261"/>
                    <a:pt x="3" y="271"/>
                    <a:pt x="6" y="281"/>
                  </a:cubicBezTo>
                  <a:cubicBezTo>
                    <a:pt x="10" y="292"/>
                    <a:pt x="13" y="304"/>
                    <a:pt x="16" y="316"/>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66" name="iṣ1iḓe"/>
            <p:cNvSpPr/>
            <p:nvPr>
              <p:custDataLst>
                <p:tags r:id="rId65"/>
              </p:custDataLst>
            </p:nvPr>
          </p:nvSpPr>
          <p:spPr bwMode="auto">
            <a:xfrm>
              <a:off x="5537200" y="4208463"/>
              <a:ext cx="136525" cy="74613"/>
            </a:xfrm>
            <a:custGeom>
              <a:avLst/>
              <a:gdLst>
                <a:gd name="T0" fmla="*/ 0 w 46"/>
                <a:gd name="T1" fmla="*/ 13 h 25"/>
                <a:gd name="T2" fmla="*/ 35 w 46"/>
                <a:gd name="T3" fmla="*/ 20 h 25"/>
                <a:gd name="T4" fmla="*/ 46 w 46"/>
                <a:gd name="T5" fmla="*/ 25 h 25"/>
                <a:gd name="T6" fmla="*/ 32 w 46"/>
                <a:gd name="T7" fmla="*/ 0 h 25"/>
                <a:gd name="T8" fmla="*/ 0 w 46"/>
                <a:gd name="T9" fmla="*/ 13 h 25"/>
              </a:gdLst>
              <a:ahLst/>
              <a:cxnLst>
                <a:cxn ang="0">
                  <a:pos x="T0" y="T1"/>
                </a:cxn>
                <a:cxn ang="0">
                  <a:pos x="T2" y="T3"/>
                </a:cxn>
                <a:cxn ang="0">
                  <a:pos x="T4" y="T5"/>
                </a:cxn>
                <a:cxn ang="0">
                  <a:pos x="T6" y="T7"/>
                </a:cxn>
                <a:cxn ang="0">
                  <a:pos x="T8" y="T9"/>
                </a:cxn>
              </a:cxnLst>
              <a:rect l="0" t="0" r="r" b="b"/>
              <a:pathLst>
                <a:path w="46" h="25">
                  <a:moveTo>
                    <a:pt x="0" y="13"/>
                  </a:moveTo>
                  <a:cubicBezTo>
                    <a:pt x="7" y="19"/>
                    <a:pt x="30" y="18"/>
                    <a:pt x="35" y="20"/>
                  </a:cubicBezTo>
                  <a:cubicBezTo>
                    <a:pt x="39" y="21"/>
                    <a:pt x="43" y="23"/>
                    <a:pt x="46" y="25"/>
                  </a:cubicBezTo>
                  <a:cubicBezTo>
                    <a:pt x="40" y="18"/>
                    <a:pt x="33" y="9"/>
                    <a:pt x="32" y="0"/>
                  </a:cubicBezTo>
                  <a:cubicBezTo>
                    <a:pt x="21" y="7"/>
                    <a:pt x="0" y="13"/>
                    <a:pt x="0" y="13"/>
                  </a:cubicBezTo>
                  <a:close/>
                </a:path>
              </a:pathLst>
            </a:custGeom>
            <a:solidFill>
              <a:srgbClr val="E94C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67" name="í$ḷïḍè"/>
            <p:cNvSpPr/>
            <p:nvPr>
              <p:custDataLst>
                <p:tags r:id="rId66"/>
              </p:custDataLst>
            </p:nvPr>
          </p:nvSpPr>
          <p:spPr bwMode="auto">
            <a:xfrm>
              <a:off x="5311775" y="4170363"/>
              <a:ext cx="127000" cy="198438"/>
            </a:xfrm>
            <a:custGeom>
              <a:avLst/>
              <a:gdLst>
                <a:gd name="T0" fmla="*/ 38 w 43"/>
                <a:gd name="T1" fmla="*/ 0 h 67"/>
                <a:gd name="T2" fmla="*/ 10 w 43"/>
                <a:gd name="T3" fmla="*/ 58 h 67"/>
                <a:gd name="T4" fmla="*/ 23 w 43"/>
                <a:gd name="T5" fmla="*/ 50 h 67"/>
                <a:gd name="T6" fmla="*/ 40 w 43"/>
                <a:gd name="T7" fmla="*/ 5 h 67"/>
                <a:gd name="T8" fmla="*/ 38 w 43"/>
                <a:gd name="T9" fmla="*/ 0 h 67"/>
              </a:gdLst>
              <a:ahLst/>
              <a:cxnLst>
                <a:cxn ang="0">
                  <a:pos x="T0" y="T1"/>
                </a:cxn>
                <a:cxn ang="0">
                  <a:pos x="T2" y="T3"/>
                </a:cxn>
                <a:cxn ang="0">
                  <a:pos x="T4" y="T5"/>
                </a:cxn>
                <a:cxn ang="0">
                  <a:pos x="T6" y="T7"/>
                </a:cxn>
                <a:cxn ang="0">
                  <a:pos x="T8" y="T9"/>
                </a:cxn>
              </a:cxnLst>
              <a:rect l="0" t="0" r="r" b="b"/>
              <a:pathLst>
                <a:path w="43" h="67">
                  <a:moveTo>
                    <a:pt x="38" y="0"/>
                  </a:moveTo>
                  <a:cubicBezTo>
                    <a:pt x="12" y="6"/>
                    <a:pt x="0" y="34"/>
                    <a:pt x="10" y="58"/>
                  </a:cubicBezTo>
                  <a:cubicBezTo>
                    <a:pt x="14" y="67"/>
                    <a:pt x="28" y="59"/>
                    <a:pt x="23" y="50"/>
                  </a:cubicBezTo>
                  <a:cubicBezTo>
                    <a:pt x="14" y="32"/>
                    <a:pt x="22" y="13"/>
                    <a:pt x="40" y="5"/>
                  </a:cubicBezTo>
                  <a:cubicBezTo>
                    <a:pt x="43" y="4"/>
                    <a:pt x="41" y="0"/>
                    <a:pt x="38" y="0"/>
                  </a:cubicBezTo>
                  <a:close/>
                </a:path>
              </a:pathLst>
            </a:custGeom>
            <a:solidFill>
              <a:srgbClr val="F090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68" name="íśḷïḋé"/>
            <p:cNvSpPr/>
            <p:nvPr>
              <p:custDataLst>
                <p:tags r:id="rId67"/>
              </p:custDataLst>
            </p:nvPr>
          </p:nvSpPr>
          <p:spPr bwMode="auto">
            <a:xfrm>
              <a:off x="5719763" y="2471738"/>
              <a:ext cx="1955800" cy="2144713"/>
            </a:xfrm>
            <a:custGeom>
              <a:avLst/>
              <a:gdLst>
                <a:gd name="T0" fmla="*/ 601 w 661"/>
                <a:gd name="T1" fmla="*/ 330 h 726"/>
                <a:gd name="T2" fmla="*/ 517 w 661"/>
                <a:gd name="T3" fmla="*/ 270 h 726"/>
                <a:gd name="T4" fmla="*/ 363 w 661"/>
                <a:gd name="T5" fmla="*/ 211 h 726"/>
                <a:gd name="T6" fmla="*/ 200 w 661"/>
                <a:gd name="T7" fmla="*/ 148 h 726"/>
                <a:gd name="T8" fmla="*/ 8 w 661"/>
                <a:gd name="T9" fmla="*/ 4 h 726"/>
                <a:gd name="T10" fmla="*/ 1 w 661"/>
                <a:gd name="T11" fmla="*/ 6 h 726"/>
                <a:gd name="T12" fmla="*/ 114 w 661"/>
                <a:gd name="T13" fmla="*/ 131 h 726"/>
                <a:gd name="T14" fmla="*/ 316 w 661"/>
                <a:gd name="T15" fmla="*/ 214 h 726"/>
                <a:gd name="T16" fmla="*/ 468 w 661"/>
                <a:gd name="T17" fmla="*/ 273 h 726"/>
                <a:gd name="T18" fmla="*/ 591 w 661"/>
                <a:gd name="T19" fmla="*/ 355 h 726"/>
                <a:gd name="T20" fmla="*/ 634 w 661"/>
                <a:gd name="T21" fmla="*/ 526 h 726"/>
                <a:gd name="T22" fmla="*/ 603 w 661"/>
                <a:gd name="T23" fmla="*/ 703 h 726"/>
                <a:gd name="T24" fmla="*/ 608 w 661"/>
                <a:gd name="T25" fmla="*/ 723 h 726"/>
                <a:gd name="T26" fmla="*/ 625 w 661"/>
                <a:gd name="T27" fmla="*/ 706 h 726"/>
                <a:gd name="T28" fmla="*/ 639 w 661"/>
                <a:gd name="T29" fmla="*/ 646 h 726"/>
                <a:gd name="T30" fmla="*/ 658 w 661"/>
                <a:gd name="T31" fmla="*/ 481 h 726"/>
                <a:gd name="T32" fmla="*/ 619 w 661"/>
                <a:gd name="T33" fmla="*/ 353 h 726"/>
                <a:gd name="T34" fmla="*/ 601 w 661"/>
                <a:gd name="T35" fmla="*/ 33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1" h="726">
                  <a:moveTo>
                    <a:pt x="601" y="330"/>
                  </a:moveTo>
                  <a:cubicBezTo>
                    <a:pt x="578" y="304"/>
                    <a:pt x="548" y="285"/>
                    <a:pt x="517" y="270"/>
                  </a:cubicBezTo>
                  <a:cubicBezTo>
                    <a:pt x="467" y="247"/>
                    <a:pt x="414" y="231"/>
                    <a:pt x="363" y="211"/>
                  </a:cubicBezTo>
                  <a:cubicBezTo>
                    <a:pt x="309" y="190"/>
                    <a:pt x="254" y="169"/>
                    <a:pt x="200" y="148"/>
                  </a:cubicBezTo>
                  <a:cubicBezTo>
                    <a:pt x="124" y="119"/>
                    <a:pt x="34" y="90"/>
                    <a:pt x="8" y="4"/>
                  </a:cubicBezTo>
                  <a:cubicBezTo>
                    <a:pt x="7" y="0"/>
                    <a:pt x="0" y="2"/>
                    <a:pt x="1" y="6"/>
                  </a:cubicBezTo>
                  <a:cubicBezTo>
                    <a:pt x="13" y="66"/>
                    <a:pt x="63" y="105"/>
                    <a:pt x="114" y="131"/>
                  </a:cubicBezTo>
                  <a:cubicBezTo>
                    <a:pt x="179" y="163"/>
                    <a:pt x="249" y="187"/>
                    <a:pt x="316" y="214"/>
                  </a:cubicBezTo>
                  <a:cubicBezTo>
                    <a:pt x="367" y="234"/>
                    <a:pt x="418" y="253"/>
                    <a:pt x="468" y="273"/>
                  </a:cubicBezTo>
                  <a:cubicBezTo>
                    <a:pt x="514" y="291"/>
                    <a:pt x="560" y="316"/>
                    <a:pt x="591" y="355"/>
                  </a:cubicBezTo>
                  <a:cubicBezTo>
                    <a:pt x="628" y="402"/>
                    <a:pt x="638" y="466"/>
                    <a:pt x="634" y="526"/>
                  </a:cubicBezTo>
                  <a:cubicBezTo>
                    <a:pt x="630" y="586"/>
                    <a:pt x="614" y="644"/>
                    <a:pt x="603" y="703"/>
                  </a:cubicBezTo>
                  <a:cubicBezTo>
                    <a:pt x="601" y="710"/>
                    <a:pt x="601" y="721"/>
                    <a:pt x="608" y="723"/>
                  </a:cubicBezTo>
                  <a:cubicBezTo>
                    <a:pt x="617" y="726"/>
                    <a:pt x="623" y="715"/>
                    <a:pt x="625" y="706"/>
                  </a:cubicBezTo>
                  <a:cubicBezTo>
                    <a:pt x="630" y="686"/>
                    <a:pt x="634" y="666"/>
                    <a:pt x="639" y="646"/>
                  </a:cubicBezTo>
                  <a:cubicBezTo>
                    <a:pt x="650" y="592"/>
                    <a:pt x="661" y="536"/>
                    <a:pt x="658" y="481"/>
                  </a:cubicBezTo>
                  <a:cubicBezTo>
                    <a:pt x="655" y="436"/>
                    <a:pt x="644" y="391"/>
                    <a:pt x="619" y="353"/>
                  </a:cubicBezTo>
                  <a:cubicBezTo>
                    <a:pt x="614" y="345"/>
                    <a:pt x="608" y="337"/>
                    <a:pt x="601" y="330"/>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69" name="işḻîḓé"/>
            <p:cNvSpPr/>
            <p:nvPr>
              <p:custDataLst>
                <p:tags r:id="rId68"/>
              </p:custDataLst>
            </p:nvPr>
          </p:nvSpPr>
          <p:spPr bwMode="auto">
            <a:xfrm>
              <a:off x="5719763" y="2190751"/>
              <a:ext cx="796925" cy="357188"/>
            </a:xfrm>
            <a:custGeom>
              <a:avLst/>
              <a:gdLst>
                <a:gd name="T0" fmla="*/ 224 w 269"/>
                <a:gd name="T1" fmla="*/ 0 h 121"/>
                <a:gd name="T2" fmla="*/ 231 w 269"/>
                <a:gd name="T3" fmla="*/ 9 h 121"/>
                <a:gd name="T4" fmla="*/ 201 w 269"/>
                <a:gd name="T5" fmla="*/ 65 h 121"/>
                <a:gd name="T6" fmla="*/ 139 w 269"/>
                <a:gd name="T7" fmla="*/ 92 h 121"/>
                <a:gd name="T8" fmla="*/ 9 w 269"/>
                <a:gd name="T9" fmla="*/ 102 h 121"/>
                <a:gd name="T10" fmla="*/ 14 w 269"/>
                <a:gd name="T11" fmla="*/ 92 h 121"/>
                <a:gd name="T12" fmla="*/ 14 w 269"/>
                <a:gd name="T13" fmla="*/ 85 h 121"/>
                <a:gd name="T14" fmla="*/ 1 w 269"/>
                <a:gd name="T15" fmla="*/ 101 h 121"/>
                <a:gd name="T16" fmla="*/ 19 w 269"/>
                <a:gd name="T17" fmla="*/ 114 h 121"/>
                <a:gd name="T18" fmla="*/ 135 w 269"/>
                <a:gd name="T19" fmla="*/ 102 h 121"/>
                <a:gd name="T20" fmla="*/ 230 w 269"/>
                <a:gd name="T21" fmla="*/ 53 h 121"/>
                <a:gd name="T22" fmla="*/ 224 w 269"/>
                <a:gd name="T2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121">
                  <a:moveTo>
                    <a:pt x="224" y="0"/>
                  </a:moveTo>
                  <a:cubicBezTo>
                    <a:pt x="231" y="9"/>
                    <a:pt x="231" y="9"/>
                    <a:pt x="231" y="9"/>
                  </a:cubicBezTo>
                  <a:cubicBezTo>
                    <a:pt x="266" y="13"/>
                    <a:pt x="216" y="56"/>
                    <a:pt x="201" y="65"/>
                  </a:cubicBezTo>
                  <a:cubicBezTo>
                    <a:pt x="181" y="76"/>
                    <a:pt x="161" y="86"/>
                    <a:pt x="139" y="92"/>
                  </a:cubicBezTo>
                  <a:cubicBezTo>
                    <a:pt x="47" y="116"/>
                    <a:pt x="12" y="106"/>
                    <a:pt x="9" y="102"/>
                  </a:cubicBezTo>
                  <a:cubicBezTo>
                    <a:pt x="6" y="98"/>
                    <a:pt x="11" y="93"/>
                    <a:pt x="14" y="92"/>
                  </a:cubicBezTo>
                  <a:cubicBezTo>
                    <a:pt x="14" y="85"/>
                    <a:pt x="14" y="85"/>
                    <a:pt x="14" y="85"/>
                  </a:cubicBezTo>
                  <a:cubicBezTo>
                    <a:pt x="7" y="87"/>
                    <a:pt x="0" y="94"/>
                    <a:pt x="1" y="101"/>
                  </a:cubicBezTo>
                  <a:cubicBezTo>
                    <a:pt x="3" y="110"/>
                    <a:pt x="12" y="112"/>
                    <a:pt x="19" y="114"/>
                  </a:cubicBezTo>
                  <a:cubicBezTo>
                    <a:pt x="56" y="121"/>
                    <a:pt x="100" y="112"/>
                    <a:pt x="135" y="102"/>
                  </a:cubicBezTo>
                  <a:cubicBezTo>
                    <a:pt x="167" y="92"/>
                    <a:pt x="204" y="75"/>
                    <a:pt x="230" y="53"/>
                  </a:cubicBezTo>
                  <a:cubicBezTo>
                    <a:pt x="247" y="38"/>
                    <a:pt x="269" y="2"/>
                    <a:pt x="224" y="0"/>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70" name="íṩḻïḍê"/>
            <p:cNvSpPr/>
            <p:nvPr>
              <p:custDataLst>
                <p:tags r:id="rId69"/>
              </p:custDataLst>
            </p:nvPr>
          </p:nvSpPr>
          <p:spPr bwMode="auto">
            <a:xfrm>
              <a:off x="7353300" y="3308351"/>
              <a:ext cx="206375" cy="123825"/>
            </a:xfrm>
            <a:custGeom>
              <a:avLst/>
              <a:gdLst>
                <a:gd name="T0" fmla="*/ 33 w 70"/>
                <a:gd name="T1" fmla="*/ 38 h 42"/>
                <a:gd name="T2" fmla="*/ 6 w 70"/>
                <a:gd name="T3" fmla="*/ 26 h 42"/>
                <a:gd name="T4" fmla="*/ 15 w 70"/>
                <a:gd name="T5" fmla="*/ 29 h 42"/>
                <a:gd name="T6" fmla="*/ 19 w 70"/>
                <a:gd name="T7" fmla="*/ 15 h 42"/>
                <a:gd name="T8" fmla="*/ 0 w 70"/>
                <a:gd name="T9" fmla="*/ 4 h 42"/>
                <a:gd name="T10" fmla="*/ 30 w 70"/>
                <a:gd name="T11" fmla="*/ 4 h 42"/>
                <a:gd name="T12" fmla="*/ 44 w 70"/>
                <a:gd name="T13" fmla="*/ 23 h 42"/>
                <a:gd name="T14" fmla="*/ 70 w 70"/>
                <a:gd name="T15" fmla="*/ 31 h 42"/>
                <a:gd name="T16" fmla="*/ 55 w 70"/>
                <a:gd name="T17" fmla="*/ 42 h 42"/>
                <a:gd name="T18" fmla="*/ 33 w 70"/>
                <a:gd name="T1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2">
                  <a:moveTo>
                    <a:pt x="33" y="38"/>
                  </a:moveTo>
                  <a:cubicBezTo>
                    <a:pt x="23" y="39"/>
                    <a:pt x="10" y="37"/>
                    <a:pt x="6" y="26"/>
                  </a:cubicBezTo>
                  <a:cubicBezTo>
                    <a:pt x="11" y="27"/>
                    <a:pt x="15" y="29"/>
                    <a:pt x="15" y="29"/>
                  </a:cubicBezTo>
                  <a:cubicBezTo>
                    <a:pt x="18" y="28"/>
                    <a:pt x="19" y="20"/>
                    <a:pt x="19" y="15"/>
                  </a:cubicBezTo>
                  <a:cubicBezTo>
                    <a:pt x="18" y="11"/>
                    <a:pt x="1" y="5"/>
                    <a:pt x="0" y="4"/>
                  </a:cubicBezTo>
                  <a:cubicBezTo>
                    <a:pt x="9" y="1"/>
                    <a:pt x="24" y="0"/>
                    <a:pt x="30" y="4"/>
                  </a:cubicBezTo>
                  <a:cubicBezTo>
                    <a:pt x="37" y="9"/>
                    <a:pt x="38" y="16"/>
                    <a:pt x="44" y="23"/>
                  </a:cubicBezTo>
                  <a:cubicBezTo>
                    <a:pt x="47" y="24"/>
                    <a:pt x="69" y="28"/>
                    <a:pt x="70" y="31"/>
                  </a:cubicBezTo>
                  <a:cubicBezTo>
                    <a:pt x="55" y="42"/>
                    <a:pt x="55" y="42"/>
                    <a:pt x="55" y="42"/>
                  </a:cubicBezTo>
                  <a:cubicBezTo>
                    <a:pt x="55" y="42"/>
                    <a:pt x="43" y="36"/>
                    <a:pt x="33" y="38"/>
                  </a:cubicBezTo>
                  <a:close/>
                </a:path>
              </a:pathLst>
            </a:custGeom>
            <a:solidFill>
              <a:srgbClr val="F8C4A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71" name="îṩḷiḍe"/>
            <p:cNvSpPr/>
            <p:nvPr>
              <p:custDataLst>
                <p:tags r:id="rId70"/>
              </p:custDataLst>
            </p:nvPr>
          </p:nvSpPr>
          <p:spPr bwMode="auto">
            <a:xfrm>
              <a:off x="7497763" y="3367088"/>
              <a:ext cx="739775" cy="165100"/>
            </a:xfrm>
            <a:custGeom>
              <a:avLst/>
              <a:gdLst>
                <a:gd name="T0" fmla="*/ 250 w 250"/>
                <a:gd name="T1" fmla="*/ 19 h 56"/>
                <a:gd name="T2" fmla="*/ 5 w 250"/>
                <a:gd name="T3" fmla="*/ 0 h 56"/>
                <a:gd name="T4" fmla="*/ 0 w 250"/>
                <a:gd name="T5" fmla="*/ 17 h 56"/>
                <a:gd name="T6" fmla="*/ 196 w 250"/>
                <a:gd name="T7" fmla="*/ 55 h 56"/>
                <a:gd name="T8" fmla="*/ 250 w 250"/>
                <a:gd name="T9" fmla="*/ 19 h 56"/>
              </a:gdLst>
              <a:ahLst/>
              <a:cxnLst>
                <a:cxn ang="0">
                  <a:pos x="T0" y="T1"/>
                </a:cxn>
                <a:cxn ang="0">
                  <a:pos x="T2" y="T3"/>
                </a:cxn>
                <a:cxn ang="0">
                  <a:pos x="T4" y="T5"/>
                </a:cxn>
                <a:cxn ang="0">
                  <a:pos x="T6" y="T7"/>
                </a:cxn>
                <a:cxn ang="0">
                  <a:pos x="T8" y="T9"/>
                </a:cxn>
              </a:cxnLst>
              <a:rect l="0" t="0" r="r" b="b"/>
              <a:pathLst>
                <a:path w="250" h="56">
                  <a:moveTo>
                    <a:pt x="250" y="19"/>
                  </a:moveTo>
                  <a:cubicBezTo>
                    <a:pt x="211" y="29"/>
                    <a:pt x="124" y="31"/>
                    <a:pt x="5" y="0"/>
                  </a:cubicBezTo>
                  <a:cubicBezTo>
                    <a:pt x="2" y="6"/>
                    <a:pt x="1" y="11"/>
                    <a:pt x="0" y="17"/>
                  </a:cubicBezTo>
                  <a:cubicBezTo>
                    <a:pt x="60" y="56"/>
                    <a:pt x="169" y="56"/>
                    <a:pt x="196" y="55"/>
                  </a:cubicBezTo>
                  <a:cubicBezTo>
                    <a:pt x="211" y="40"/>
                    <a:pt x="246" y="39"/>
                    <a:pt x="250" y="19"/>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72" name="íŝľîḑé"/>
            <p:cNvSpPr/>
            <p:nvPr>
              <p:custDataLst>
                <p:tags r:id="rId71"/>
              </p:custDataLst>
            </p:nvPr>
          </p:nvSpPr>
          <p:spPr bwMode="auto">
            <a:xfrm>
              <a:off x="7281863" y="3311526"/>
              <a:ext cx="207963" cy="141288"/>
            </a:xfrm>
            <a:custGeom>
              <a:avLst/>
              <a:gdLst>
                <a:gd name="T0" fmla="*/ 45 w 70"/>
                <a:gd name="T1" fmla="*/ 18 h 48"/>
                <a:gd name="T2" fmla="*/ 19 w 70"/>
                <a:gd name="T3" fmla="*/ 3 h 48"/>
                <a:gd name="T4" fmla="*/ 28 w 70"/>
                <a:gd name="T5" fmla="*/ 8 h 48"/>
                <a:gd name="T6" fmla="*/ 18 w 70"/>
                <a:gd name="T7" fmla="*/ 19 h 48"/>
                <a:gd name="T8" fmla="*/ 0 w 70"/>
                <a:gd name="T9" fmla="*/ 17 h 48"/>
                <a:gd name="T10" fmla="*/ 16 w 70"/>
                <a:gd name="T11" fmla="*/ 35 h 48"/>
                <a:gd name="T12" fmla="*/ 39 w 70"/>
                <a:gd name="T13" fmla="*/ 35 h 48"/>
                <a:gd name="T14" fmla="*/ 66 w 70"/>
                <a:gd name="T15" fmla="*/ 48 h 48"/>
                <a:gd name="T16" fmla="*/ 70 w 70"/>
                <a:gd name="T17" fmla="*/ 31 h 48"/>
                <a:gd name="T18" fmla="*/ 45 w 70"/>
                <a:gd name="T19"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48">
                  <a:moveTo>
                    <a:pt x="45" y="18"/>
                  </a:moveTo>
                  <a:cubicBezTo>
                    <a:pt x="40" y="9"/>
                    <a:pt x="31" y="0"/>
                    <a:pt x="19" y="3"/>
                  </a:cubicBezTo>
                  <a:cubicBezTo>
                    <a:pt x="24" y="6"/>
                    <a:pt x="28" y="8"/>
                    <a:pt x="28" y="8"/>
                  </a:cubicBezTo>
                  <a:cubicBezTo>
                    <a:pt x="28" y="11"/>
                    <a:pt x="22" y="17"/>
                    <a:pt x="18" y="19"/>
                  </a:cubicBezTo>
                  <a:cubicBezTo>
                    <a:pt x="14" y="21"/>
                    <a:pt x="1" y="18"/>
                    <a:pt x="0" y="17"/>
                  </a:cubicBezTo>
                  <a:cubicBezTo>
                    <a:pt x="3" y="27"/>
                    <a:pt x="9" y="32"/>
                    <a:pt x="16" y="35"/>
                  </a:cubicBezTo>
                  <a:cubicBezTo>
                    <a:pt x="23" y="38"/>
                    <a:pt x="29" y="35"/>
                    <a:pt x="39" y="35"/>
                  </a:cubicBezTo>
                  <a:cubicBezTo>
                    <a:pt x="66" y="48"/>
                    <a:pt x="66" y="48"/>
                    <a:pt x="66" y="48"/>
                  </a:cubicBezTo>
                  <a:cubicBezTo>
                    <a:pt x="70" y="31"/>
                    <a:pt x="70" y="31"/>
                    <a:pt x="70" y="31"/>
                  </a:cubicBezTo>
                  <a:cubicBezTo>
                    <a:pt x="70" y="31"/>
                    <a:pt x="49" y="26"/>
                    <a:pt x="45" y="18"/>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73" name="iṥḻíďe"/>
            <p:cNvSpPr/>
            <p:nvPr>
              <p:custDataLst>
                <p:tags r:id="rId72"/>
              </p:custDataLst>
            </p:nvPr>
          </p:nvSpPr>
          <p:spPr bwMode="auto">
            <a:xfrm>
              <a:off x="8059738" y="3157538"/>
              <a:ext cx="33338" cy="49213"/>
            </a:xfrm>
            <a:custGeom>
              <a:avLst/>
              <a:gdLst>
                <a:gd name="T0" fmla="*/ 3 w 11"/>
                <a:gd name="T1" fmla="*/ 15 h 17"/>
                <a:gd name="T2" fmla="*/ 10 w 11"/>
                <a:gd name="T3" fmla="*/ 14 h 17"/>
                <a:gd name="T4" fmla="*/ 10 w 11"/>
                <a:gd name="T5" fmla="*/ 2 h 17"/>
                <a:gd name="T6" fmla="*/ 3 w 11"/>
                <a:gd name="T7" fmla="*/ 9 h 17"/>
                <a:gd name="T8" fmla="*/ 3 w 11"/>
                <a:gd name="T9" fmla="*/ 15 h 17"/>
              </a:gdLst>
              <a:ahLst/>
              <a:cxnLst>
                <a:cxn ang="0">
                  <a:pos x="T0" y="T1"/>
                </a:cxn>
                <a:cxn ang="0">
                  <a:pos x="T2" y="T3"/>
                </a:cxn>
                <a:cxn ang="0">
                  <a:pos x="T4" y="T5"/>
                </a:cxn>
                <a:cxn ang="0">
                  <a:pos x="T6" y="T7"/>
                </a:cxn>
                <a:cxn ang="0">
                  <a:pos x="T8" y="T9"/>
                </a:cxn>
              </a:cxnLst>
              <a:rect l="0" t="0" r="r" b="b"/>
              <a:pathLst>
                <a:path w="11" h="17">
                  <a:moveTo>
                    <a:pt x="3" y="15"/>
                  </a:moveTo>
                  <a:cubicBezTo>
                    <a:pt x="5" y="17"/>
                    <a:pt x="9" y="17"/>
                    <a:pt x="10" y="14"/>
                  </a:cubicBezTo>
                  <a:cubicBezTo>
                    <a:pt x="11" y="13"/>
                    <a:pt x="11" y="0"/>
                    <a:pt x="10" y="2"/>
                  </a:cubicBezTo>
                  <a:cubicBezTo>
                    <a:pt x="10" y="3"/>
                    <a:pt x="9" y="7"/>
                    <a:pt x="3" y="9"/>
                  </a:cubicBezTo>
                  <a:cubicBezTo>
                    <a:pt x="0" y="10"/>
                    <a:pt x="0" y="14"/>
                    <a:pt x="3" y="15"/>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74" name="íş1ïḋê"/>
            <p:cNvSpPr/>
            <p:nvPr>
              <p:custDataLst>
                <p:tags r:id="rId73"/>
              </p:custDataLst>
            </p:nvPr>
          </p:nvSpPr>
          <p:spPr bwMode="auto">
            <a:xfrm>
              <a:off x="8077200" y="3024188"/>
              <a:ext cx="284163" cy="481013"/>
            </a:xfrm>
            <a:custGeom>
              <a:avLst/>
              <a:gdLst>
                <a:gd name="T0" fmla="*/ 13 w 96"/>
                <a:gd name="T1" fmla="*/ 19 h 163"/>
                <a:gd name="T2" fmla="*/ 23 w 96"/>
                <a:gd name="T3" fmla="*/ 8 h 163"/>
                <a:gd name="T4" fmla="*/ 23 w 96"/>
                <a:gd name="T5" fmla="*/ 7 h 163"/>
                <a:gd name="T6" fmla="*/ 55 w 96"/>
                <a:gd name="T7" fmla="*/ 13 h 163"/>
                <a:gd name="T8" fmla="*/ 78 w 96"/>
                <a:gd name="T9" fmla="*/ 44 h 163"/>
                <a:gd name="T10" fmla="*/ 71 w 96"/>
                <a:gd name="T11" fmla="*/ 117 h 163"/>
                <a:gd name="T12" fmla="*/ 70 w 96"/>
                <a:gd name="T13" fmla="*/ 160 h 163"/>
                <a:gd name="T14" fmla="*/ 68 w 96"/>
                <a:gd name="T15" fmla="*/ 162 h 163"/>
                <a:gd name="T16" fmla="*/ 67 w 96"/>
                <a:gd name="T17" fmla="*/ 163 h 163"/>
                <a:gd name="T18" fmla="*/ 31 w 96"/>
                <a:gd name="T19" fmla="*/ 154 h 163"/>
                <a:gd name="T20" fmla="*/ 30 w 96"/>
                <a:gd name="T21" fmla="*/ 153 h 163"/>
                <a:gd name="T22" fmla="*/ 29 w 96"/>
                <a:gd name="T23" fmla="*/ 151 h 163"/>
                <a:gd name="T24" fmla="*/ 42 w 96"/>
                <a:gd name="T25" fmla="*/ 119 h 163"/>
                <a:gd name="T26" fmla="*/ 11 w 96"/>
                <a:gd name="T27" fmla="*/ 94 h 163"/>
                <a:gd name="T28" fmla="*/ 13 w 96"/>
                <a:gd name="T29" fmla="*/ 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63">
                  <a:moveTo>
                    <a:pt x="13" y="19"/>
                  </a:moveTo>
                  <a:cubicBezTo>
                    <a:pt x="16" y="15"/>
                    <a:pt x="19" y="11"/>
                    <a:pt x="23" y="8"/>
                  </a:cubicBezTo>
                  <a:cubicBezTo>
                    <a:pt x="23" y="8"/>
                    <a:pt x="23" y="7"/>
                    <a:pt x="23" y="7"/>
                  </a:cubicBezTo>
                  <a:cubicBezTo>
                    <a:pt x="34" y="0"/>
                    <a:pt x="46" y="6"/>
                    <a:pt x="55" y="13"/>
                  </a:cubicBezTo>
                  <a:cubicBezTo>
                    <a:pt x="64" y="22"/>
                    <a:pt x="72" y="32"/>
                    <a:pt x="78" y="44"/>
                  </a:cubicBezTo>
                  <a:cubicBezTo>
                    <a:pt x="89" y="64"/>
                    <a:pt x="96" y="103"/>
                    <a:pt x="71" y="117"/>
                  </a:cubicBezTo>
                  <a:cubicBezTo>
                    <a:pt x="71" y="131"/>
                    <a:pt x="70" y="146"/>
                    <a:pt x="70" y="160"/>
                  </a:cubicBezTo>
                  <a:cubicBezTo>
                    <a:pt x="70" y="161"/>
                    <a:pt x="69" y="162"/>
                    <a:pt x="68" y="162"/>
                  </a:cubicBezTo>
                  <a:cubicBezTo>
                    <a:pt x="68" y="162"/>
                    <a:pt x="68" y="163"/>
                    <a:pt x="67" y="163"/>
                  </a:cubicBezTo>
                  <a:cubicBezTo>
                    <a:pt x="54" y="163"/>
                    <a:pt x="42" y="160"/>
                    <a:pt x="31" y="154"/>
                  </a:cubicBezTo>
                  <a:cubicBezTo>
                    <a:pt x="31" y="154"/>
                    <a:pt x="30" y="154"/>
                    <a:pt x="30" y="153"/>
                  </a:cubicBezTo>
                  <a:cubicBezTo>
                    <a:pt x="29" y="153"/>
                    <a:pt x="29" y="152"/>
                    <a:pt x="29" y="151"/>
                  </a:cubicBezTo>
                  <a:cubicBezTo>
                    <a:pt x="35" y="141"/>
                    <a:pt x="40" y="131"/>
                    <a:pt x="42" y="119"/>
                  </a:cubicBezTo>
                  <a:cubicBezTo>
                    <a:pt x="29" y="116"/>
                    <a:pt x="18" y="106"/>
                    <a:pt x="11" y="94"/>
                  </a:cubicBezTo>
                  <a:cubicBezTo>
                    <a:pt x="0" y="71"/>
                    <a:pt x="1" y="41"/>
                    <a:pt x="13" y="19"/>
                  </a:cubicBezTo>
                  <a:close/>
                </a:path>
              </a:pathLst>
            </a:custGeom>
            <a:solidFill>
              <a:srgbClr val="F9CDB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75" name="ïṩḻîďe"/>
            <p:cNvSpPr/>
            <p:nvPr>
              <p:custDataLst>
                <p:tags r:id="rId74"/>
              </p:custDataLst>
            </p:nvPr>
          </p:nvSpPr>
          <p:spPr bwMode="auto">
            <a:xfrm>
              <a:off x="8110538" y="3205163"/>
              <a:ext cx="109538" cy="55563"/>
            </a:xfrm>
            <a:custGeom>
              <a:avLst/>
              <a:gdLst>
                <a:gd name="T0" fmla="*/ 8 w 37"/>
                <a:gd name="T1" fmla="*/ 3 h 19"/>
                <a:gd name="T2" fmla="*/ 12 w 37"/>
                <a:gd name="T3" fmla="*/ 2 h 19"/>
                <a:gd name="T4" fmla="*/ 26 w 37"/>
                <a:gd name="T5" fmla="*/ 1 h 19"/>
                <a:gd name="T6" fmla="*/ 35 w 37"/>
                <a:gd name="T7" fmla="*/ 12 h 19"/>
                <a:gd name="T8" fmla="*/ 28 w 37"/>
                <a:gd name="T9" fmla="*/ 17 h 19"/>
                <a:gd name="T10" fmla="*/ 16 w 37"/>
                <a:gd name="T11" fmla="*/ 19 h 19"/>
                <a:gd name="T12" fmla="*/ 3 w 37"/>
                <a:gd name="T13" fmla="*/ 13 h 19"/>
                <a:gd name="T14" fmla="*/ 8 w 37"/>
                <a:gd name="T15" fmla="*/ 3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9">
                  <a:moveTo>
                    <a:pt x="8" y="3"/>
                  </a:moveTo>
                  <a:cubicBezTo>
                    <a:pt x="9" y="2"/>
                    <a:pt x="11" y="2"/>
                    <a:pt x="12" y="2"/>
                  </a:cubicBezTo>
                  <a:cubicBezTo>
                    <a:pt x="16" y="0"/>
                    <a:pt x="21" y="0"/>
                    <a:pt x="26" y="1"/>
                  </a:cubicBezTo>
                  <a:cubicBezTo>
                    <a:pt x="31" y="2"/>
                    <a:pt x="37" y="6"/>
                    <a:pt x="35" y="12"/>
                  </a:cubicBezTo>
                  <a:cubicBezTo>
                    <a:pt x="33" y="14"/>
                    <a:pt x="31" y="16"/>
                    <a:pt x="28" y="17"/>
                  </a:cubicBezTo>
                  <a:cubicBezTo>
                    <a:pt x="24" y="19"/>
                    <a:pt x="20" y="19"/>
                    <a:pt x="16" y="19"/>
                  </a:cubicBezTo>
                  <a:cubicBezTo>
                    <a:pt x="11" y="19"/>
                    <a:pt x="5" y="18"/>
                    <a:pt x="3" y="13"/>
                  </a:cubicBezTo>
                  <a:cubicBezTo>
                    <a:pt x="0" y="9"/>
                    <a:pt x="4" y="5"/>
                    <a:pt x="8" y="3"/>
                  </a:cubicBezTo>
                  <a:close/>
                </a:path>
              </a:pathLst>
            </a:custGeom>
            <a:solidFill>
              <a:srgbClr val="F8C3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76" name="iṡḷïdê"/>
            <p:cNvSpPr/>
            <p:nvPr>
              <p:custDataLst>
                <p:tags r:id="rId75"/>
              </p:custDataLst>
            </p:nvPr>
          </p:nvSpPr>
          <p:spPr bwMode="auto">
            <a:xfrm>
              <a:off x="8104188" y="3133726"/>
              <a:ext cx="80963" cy="47625"/>
            </a:xfrm>
            <a:custGeom>
              <a:avLst/>
              <a:gdLst>
                <a:gd name="T0" fmla="*/ 2 w 27"/>
                <a:gd name="T1" fmla="*/ 8 h 16"/>
                <a:gd name="T2" fmla="*/ 18 w 27"/>
                <a:gd name="T3" fmla="*/ 2 h 16"/>
                <a:gd name="T4" fmla="*/ 27 w 27"/>
                <a:gd name="T5" fmla="*/ 16 h 16"/>
                <a:gd name="T6" fmla="*/ 26 w 27"/>
                <a:gd name="T7" fmla="*/ 16 h 16"/>
                <a:gd name="T8" fmla="*/ 18 w 27"/>
                <a:gd name="T9" fmla="*/ 4 h 16"/>
                <a:gd name="T10" fmla="*/ 5 w 27"/>
                <a:gd name="T11" fmla="*/ 10 h 16"/>
                <a:gd name="T12" fmla="*/ 2 w 27"/>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27" h="16">
                  <a:moveTo>
                    <a:pt x="2" y="8"/>
                  </a:moveTo>
                  <a:cubicBezTo>
                    <a:pt x="5" y="2"/>
                    <a:pt x="12" y="0"/>
                    <a:pt x="18" y="2"/>
                  </a:cubicBezTo>
                  <a:cubicBezTo>
                    <a:pt x="24" y="4"/>
                    <a:pt x="27" y="10"/>
                    <a:pt x="27" y="16"/>
                  </a:cubicBezTo>
                  <a:cubicBezTo>
                    <a:pt x="26" y="16"/>
                    <a:pt x="26" y="16"/>
                    <a:pt x="26" y="16"/>
                  </a:cubicBezTo>
                  <a:cubicBezTo>
                    <a:pt x="26" y="12"/>
                    <a:pt x="22" y="6"/>
                    <a:pt x="18" y="4"/>
                  </a:cubicBezTo>
                  <a:cubicBezTo>
                    <a:pt x="13" y="3"/>
                    <a:pt x="7" y="5"/>
                    <a:pt x="5" y="10"/>
                  </a:cubicBezTo>
                  <a:cubicBezTo>
                    <a:pt x="4" y="12"/>
                    <a:pt x="0" y="10"/>
                    <a:pt x="2" y="8"/>
                  </a:cubicBezTo>
                  <a:close/>
                </a:path>
              </a:pathLst>
            </a:custGeom>
            <a:solidFill>
              <a:srgbClr val="384C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77" name="îSḻîḑé"/>
            <p:cNvSpPr/>
            <p:nvPr>
              <p:custDataLst>
                <p:tags r:id="rId76"/>
              </p:custDataLst>
            </p:nvPr>
          </p:nvSpPr>
          <p:spPr bwMode="auto">
            <a:xfrm>
              <a:off x="8048625" y="2897188"/>
              <a:ext cx="473075" cy="517525"/>
            </a:xfrm>
            <a:custGeom>
              <a:avLst/>
              <a:gdLst>
                <a:gd name="T0" fmla="*/ 20 w 160"/>
                <a:gd name="T1" fmla="*/ 7 h 175"/>
                <a:gd name="T2" fmla="*/ 51 w 160"/>
                <a:gd name="T3" fmla="*/ 6 h 175"/>
                <a:gd name="T4" fmla="*/ 64 w 160"/>
                <a:gd name="T5" fmla="*/ 33 h 175"/>
                <a:gd name="T6" fmla="*/ 133 w 160"/>
                <a:gd name="T7" fmla="*/ 54 h 175"/>
                <a:gd name="T8" fmla="*/ 137 w 160"/>
                <a:gd name="T9" fmla="*/ 163 h 175"/>
                <a:gd name="T10" fmla="*/ 55 w 160"/>
                <a:gd name="T11" fmla="*/ 156 h 175"/>
                <a:gd name="T12" fmla="*/ 55 w 160"/>
                <a:gd name="T13" fmla="*/ 152 h 175"/>
                <a:gd name="T14" fmla="*/ 69 w 160"/>
                <a:gd name="T15" fmla="*/ 80 h 175"/>
                <a:gd name="T16" fmla="*/ 23 w 160"/>
                <a:gd name="T17" fmla="*/ 62 h 175"/>
                <a:gd name="T18" fmla="*/ 20 w 160"/>
                <a:gd name="T19" fmla="*/ 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75">
                  <a:moveTo>
                    <a:pt x="20" y="7"/>
                  </a:moveTo>
                  <a:cubicBezTo>
                    <a:pt x="29" y="1"/>
                    <a:pt x="41" y="0"/>
                    <a:pt x="51" y="6"/>
                  </a:cubicBezTo>
                  <a:cubicBezTo>
                    <a:pt x="60" y="12"/>
                    <a:pt x="65" y="22"/>
                    <a:pt x="64" y="33"/>
                  </a:cubicBezTo>
                  <a:cubicBezTo>
                    <a:pt x="87" y="33"/>
                    <a:pt x="117" y="34"/>
                    <a:pt x="133" y="54"/>
                  </a:cubicBezTo>
                  <a:cubicBezTo>
                    <a:pt x="160" y="87"/>
                    <a:pt x="153" y="141"/>
                    <a:pt x="137" y="163"/>
                  </a:cubicBezTo>
                  <a:cubicBezTo>
                    <a:pt x="129" y="175"/>
                    <a:pt x="66" y="166"/>
                    <a:pt x="55" y="156"/>
                  </a:cubicBezTo>
                  <a:cubicBezTo>
                    <a:pt x="53" y="155"/>
                    <a:pt x="54" y="153"/>
                    <a:pt x="55" y="152"/>
                  </a:cubicBezTo>
                  <a:cubicBezTo>
                    <a:pt x="70" y="142"/>
                    <a:pt x="88" y="111"/>
                    <a:pt x="69" y="80"/>
                  </a:cubicBezTo>
                  <a:cubicBezTo>
                    <a:pt x="57" y="60"/>
                    <a:pt x="23" y="62"/>
                    <a:pt x="23" y="62"/>
                  </a:cubicBezTo>
                  <a:cubicBezTo>
                    <a:pt x="5" y="49"/>
                    <a:pt x="0" y="21"/>
                    <a:pt x="20" y="7"/>
                  </a:cubicBezTo>
                  <a:close/>
                </a:path>
              </a:pathLst>
            </a:custGeom>
            <a:solidFill>
              <a:srgbClr val="39569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78" name="iṡľíḍè"/>
            <p:cNvSpPr/>
            <p:nvPr>
              <p:custDataLst>
                <p:tags r:id="rId77"/>
              </p:custDataLst>
            </p:nvPr>
          </p:nvSpPr>
          <p:spPr bwMode="auto">
            <a:xfrm>
              <a:off x="8077200" y="2914651"/>
              <a:ext cx="101600" cy="150813"/>
            </a:xfrm>
            <a:custGeom>
              <a:avLst/>
              <a:gdLst>
                <a:gd name="T0" fmla="*/ 6 w 34"/>
                <a:gd name="T1" fmla="*/ 15 h 51"/>
                <a:gd name="T2" fmla="*/ 34 w 34"/>
                <a:gd name="T3" fmla="*/ 2 h 51"/>
                <a:gd name="T4" fmla="*/ 33 w 34"/>
                <a:gd name="T5" fmla="*/ 4 h 51"/>
                <a:gd name="T6" fmla="*/ 9 w 34"/>
                <a:gd name="T7" fmla="*/ 18 h 51"/>
                <a:gd name="T8" fmla="*/ 17 w 34"/>
                <a:gd name="T9" fmla="*/ 46 h 51"/>
                <a:gd name="T10" fmla="*/ 14 w 34"/>
                <a:gd name="T11" fmla="*/ 49 h 51"/>
                <a:gd name="T12" fmla="*/ 6 w 34"/>
                <a:gd name="T13" fmla="*/ 15 h 51"/>
              </a:gdLst>
              <a:ahLst/>
              <a:cxnLst>
                <a:cxn ang="0">
                  <a:pos x="T0" y="T1"/>
                </a:cxn>
                <a:cxn ang="0">
                  <a:pos x="T2" y="T3"/>
                </a:cxn>
                <a:cxn ang="0">
                  <a:pos x="T4" y="T5"/>
                </a:cxn>
                <a:cxn ang="0">
                  <a:pos x="T6" y="T7"/>
                </a:cxn>
                <a:cxn ang="0">
                  <a:pos x="T8" y="T9"/>
                </a:cxn>
                <a:cxn ang="0">
                  <a:pos x="T10" y="T11"/>
                </a:cxn>
                <a:cxn ang="0">
                  <a:pos x="T12" y="T13"/>
                </a:cxn>
              </a:cxnLst>
              <a:rect l="0" t="0" r="r" b="b"/>
              <a:pathLst>
                <a:path w="34" h="51">
                  <a:moveTo>
                    <a:pt x="6" y="15"/>
                  </a:moveTo>
                  <a:cubicBezTo>
                    <a:pt x="11" y="5"/>
                    <a:pt x="22" y="0"/>
                    <a:pt x="34" y="2"/>
                  </a:cubicBezTo>
                  <a:cubicBezTo>
                    <a:pt x="34" y="2"/>
                    <a:pt x="34" y="4"/>
                    <a:pt x="33" y="4"/>
                  </a:cubicBezTo>
                  <a:cubicBezTo>
                    <a:pt x="23" y="3"/>
                    <a:pt x="12" y="8"/>
                    <a:pt x="9" y="18"/>
                  </a:cubicBezTo>
                  <a:cubicBezTo>
                    <a:pt x="5" y="29"/>
                    <a:pt x="10" y="38"/>
                    <a:pt x="17" y="46"/>
                  </a:cubicBezTo>
                  <a:cubicBezTo>
                    <a:pt x="18" y="48"/>
                    <a:pt x="15" y="51"/>
                    <a:pt x="14" y="49"/>
                  </a:cubicBezTo>
                  <a:cubicBezTo>
                    <a:pt x="6" y="39"/>
                    <a:pt x="0" y="28"/>
                    <a:pt x="6" y="15"/>
                  </a:cubicBezTo>
                  <a:close/>
                </a:path>
              </a:pathLst>
            </a:custGeom>
            <a:solidFill>
              <a:srgbClr val="4361A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79" name="îşľïḑè"/>
            <p:cNvSpPr/>
            <p:nvPr>
              <p:custDataLst>
                <p:tags r:id="rId78"/>
              </p:custDataLst>
            </p:nvPr>
          </p:nvSpPr>
          <p:spPr bwMode="auto">
            <a:xfrm>
              <a:off x="8024813" y="5449888"/>
              <a:ext cx="141288" cy="41275"/>
            </a:xfrm>
            <a:custGeom>
              <a:avLst/>
              <a:gdLst>
                <a:gd name="T0" fmla="*/ 47 w 48"/>
                <a:gd name="T1" fmla="*/ 3 h 14"/>
                <a:gd name="T2" fmla="*/ 43 w 48"/>
                <a:gd name="T3" fmla="*/ 8 h 14"/>
                <a:gd name="T4" fmla="*/ 13 w 48"/>
                <a:gd name="T5" fmla="*/ 10 h 14"/>
                <a:gd name="T6" fmla="*/ 0 w 48"/>
                <a:gd name="T7" fmla="*/ 7 h 14"/>
                <a:gd name="T8" fmla="*/ 14 w 48"/>
                <a:gd name="T9" fmla="*/ 0 h 14"/>
                <a:gd name="T10" fmla="*/ 43 w 48"/>
                <a:gd name="T11" fmla="*/ 0 h 14"/>
                <a:gd name="T12" fmla="*/ 47 w 48"/>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7" y="3"/>
                  </a:moveTo>
                  <a:cubicBezTo>
                    <a:pt x="48" y="6"/>
                    <a:pt x="45" y="8"/>
                    <a:pt x="43" y="8"/>
                  </a:cubicBezTo>
                  <a:cubicBezTo>
                    <a:pt x="33" y="8"/>
                    <a:pt x="23" y="9"/>
                    <a:pt x="13" y="10"/>
                  </a:cubicBezTo>
                  <a:cubicBezTo>
                    <a:pt x="10" y="11"/>
                    <a:pt x="0" y="14"/>
                    <a:pt x="0" y="7"/>
                  </a:cubicBezTo>
                  <a:cubicBezTo>
                    <a:pt x="1" y="0"/>
                    <a:pt x="10" y="0"/>
                    <a:pt x="14" y="0"/>
                  </a:cubicBezTo>
                  <a:cubicBezTo>
                    <a:pt x="23" y="0"/>
                    <a:pt x="35" y="0"/>
                    <a:pt x="43" y="0"/>
                  </a:cubicBezTo>
                  <a:cubicBezTo>
                    <a:pt x="46" y="0"/>
                    <a:pt x="47" y="1"/>
                    <a:pt x="47" y="3"/>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80" name="ïṧlîḍê"/>
            <p:cNvSpPr/>
            <p:nvPr>
              <p:custDataLst>
                <p:tags r:id="rId79"/>
              </p:custDataLst>
            </p:nvPr>
          </p:nvSpPr>
          <p:spPr bwMode="auto">
            <a:xfrm>
              <a:off x="8296275" y="5449888"/>
              <a:ext cx="142875" cy="41275"/>
            </a:xfrm>
            <a:custGeom>
              <a:avLst/>
              <a:gdLst>
                <a:gd name="T0" fmla="*/ 48 w 48"/>
                <a:gd name="T1" fmla="*/ 3 h 14"/>
                <a:gd name="T2" fmla="*/ 44 w 48"/>
                <a:gd name="T3" fmla="*/ 8 h 14"/>
                <a:gd name="T4" fmla="*/ 14 w 48"/>
                <a:gd name="T5" fmla="*/ 10 h 14"/>
                <a:gd name="T6" fmla="*/ 1 w 48"/>
                <a:gd name="T7" fmla="*/ 7 h 14"/>
                <a:gd name="T8" fmla="*/ 14 w 48"/>
                <a:gd name="T9" fmla="*/ 0 h 14"/>
                <a:gd name="T10" fmla="*/ 44 w 48"/>
                <a:gd name="T11" fmla="*/ 0 h 14"/>
                <a:gd name="T12" fmla="*/ 48 w 48"/>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8" y="3"/>
                  </a:moveTo>
                  <a:cubicBezTo>
                    <a:pt x="48" y="6"/>
                    <a:pt x="45" y="8"/>
                    <a:pt x="44" y="8"/>
                  </a:cubicBezTo>
                  <a:cubicBezTo>
                    <a:pt x="34" y="8"/>
                    <a:pt x="24" y="9"/>
                    <a:pt x="14" y="10"/>
                  </a:cubicBezTo>
                  <a:cubicBezTo>
                    <a:pt x="10" y="11"/>
                    <a:pt x="0" y="14"/>
                    <a:pt x="1" y="7"/>
                  </a:cubicBezTo>
                  <a:cubicBezTo>
                    <a:pt x="1" y="0"/>
                    <a:pt x="10" y="0"/>
                    <a:pt x="14" y="0"/>
                  </a:cubicBezTo>
                  <a:cubicBezTo>
                    <a:pt x="23" y="0"/>
                    <a:pt x="35" y="0"/>
                    <a:pt x="44" y="0"/>
                  </a:cubicBezTo>
                  <a:cubicBezTo>
                    <a:pt x="46" y="0"/>
                    <a:pt x="48" y="1"/>
                    <a:pt x="48" y="3"/>
                  </a:cubicBezTo>
                  <a:close/>
                </a:path>
              </a:pathLst>
            </a:custGeom>
            <a:solidFill>
              <a:srgbClr val="ED78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81" name="iŝḻiḍè"/>
            <p:cNvSpPr/>
            <p:nvPr>
              <p:custDataLst>
                <p:tags r:id="rId80"/>
              </p:custDataLst>
            </p:nvPr>
          </p:nvSpPr>
          <p:spPr bwMode="auto">
            <a:xfrm>
              <a:off x="7924800" y="3990976"/>
              <a:ext cx="552450" cy="1462088"/>
            </a:xfrm>
            <a:custGeom>
              <a:avLst/>
              <a:gdLst>
                <a:gd name="T0" fmla="*/ 41 w 187"/>
                <a:gd name="T1" fmla="*/ 0 h 495"/>
                <a:gd name="T2" fmla="*/ 138 w 187"/>
                <a:gd name="T3" fmla="*/ 0 h 495"/>
                <a:gd name="T4" fmla="*/ 160 w 187"/>
                <a:gd name="T5" fmla="*/ 42 h 495"/>
                <a:gd name="T6" fmla="*/ 181 w 187"/>
                <a:gd name="T7" fmla="*/ 152 h 495"/>
                <a:gd name="T8" fmla="*/ 168 w 187"/>
                <a:gd name="T9" fmla="*/ 494 h 495"/>
                <a:gd name="T10" fmla="*/ 158 w 187"/>
                <a:gd name="T11" fmla="*/ 495 h 495"/>
                <a:gd name="T12" fmla="*/ 104 w 187"/>
                <a:gd name="T13" fmla="*/ 150 h 495"/>
                <a:gd name="T14" fmla="*/ 76 w 187"/>
                <a:gd name="T15" fmla="*/ 494 h 495"/>
                <a:gd name="T16" fmla="*/ 66 w 187"/>
                <a:gd name="T17" fmla="*/ 495 h 495"/>
                <a:gd name="T18" fmla="*/ 29 w 187"/>
                <a:gd name="T19" fmla="*/ 220 h 495"/>
                <a:gd name="T20" fmla="*/ 29 w 187"/>
                <a:gd name="T21" fmla="*/ 220 h 495"/>
                <a:gd name="T22" fmla="*/ 41 w 187"/>
                <a:gd name="T2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 h="495">
                  <a:moveTo>
                    <a:pt x="41" y="0"/>
                  </a:moveTo>
                  <a:cubicBezTo>
                    <a:pt x="138" y="0"/>
                    <a:pt x="138" y="0"/>
                    <a:pt x="138" y="0"/>
                  </a:cubicBezTo>
                  <a:cubicBezTo>
                    <a:pt x="143" y="15"/>
                    <a:pt x="150" y="29"/>
                    <a:pt x="160" y="42"/>
                  </a:cubicBezTo>
                  <a:cubicBezTo>
                    <a:pt x="187" y="74"/>
                    <a:pt x="187" y="105"/>
                    <a:pt x="181" y="152"/>
                  </a:cubicBezTo>
                  <a:cubicBezTo>
                    <a:pt x="182" y="224"/>
                    <a:pt x="172" y="422"/>
                    <a:pt x="168" y="494"/>
                  </a:cubicBezTo>
                  <a:cubicBezTo>
                    <a:pt x="158" y="495"/>
                    <a:pt x="158" y="495"/>
                    <a:pt x="158" y="495"/>
                  </a:cubicBezTo>
                  <a:cubicBezTo>
                    <a:pt x="152" y="433"/>
                    <a:pt x="104" y="150"/>
                    <a:pt x="104" y="150"/>
                  </a:cubicBezTo>
                  <a:cubicBezTo>
                    <a:pt x="104" y="150"/>
                    <a:pt x="79" y="432"/>
                    <a:pt x="76" y="494"/>
                  </a:cubicBezTo>
                  <a:cubicBezTo>
                    <a:pt x="66" y="495"/>
                    <a:pt x="66" y="495"/>
                    <a:pt x="66" y="495"/>
                  </a:cubicBezTo>
                  <a:cubicBezTo>
                    <a:pt x="58" y="423"/>
                    <a:pt x="36" y="292"/>
                    <a:pt x="29" y="220"/>
                  </a:cubicBezTo>
                  <a:cubicBezTo>
                    <a:pt x="29" y="220"/>
                    <a:pt x="29" y="220"/>
                    <a:pt x="29" y="220"/>
                  </a:cubicBezTo>
                  <a:cubicBezTo>
                    <a:pt x="22" y="166"/>
                    <a:pt x="0" y="93"/>
                    <a:pt x="41" y="0"/>
                  </a:cubicBezTo>
                  <a:close/>
                </a:path>
              </a:pathLst>
            </a:custGeom>
            <a:solidFill>
              <a:srgbClr val="4A64A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82" name="ï$ľiḓê"/>
            <p:cNvSpPr/>
            <p:nvPr>
              <p:custDataLst>
                <p:tags r:id="rId81"/>
              </p:custDataLst>
            </p:nvPr>
          </p:nvSpPr>
          <p:spPr bwMode="auto">
            <a:xfrm>
              <a:off x="7445375" y="3387726"/>
              <a:ext cx="984250" cy="809625"/>
            </a:xfrm>
            <a:custGeom>
              <a:avLst/>
              <a:gdLst>
                <a:gd name="T0" fmla="*/ 299 w 333"/>
                <a:gd name="T1" fmla="*/ 136 h 274"/>
                <a:gd name="T2" fmla="*/ 300 w 333"/>
                <a:gd name="T3" fmla="*/ 132 h 274"/>
                <a:gd name="T4" fmla="*/ 311 w 333"/>
                <a:gd name="T5" fmla="*/ 96 h 274"/>
                <a:gd name="T6" fmla="*/ 317 w 333"/>
                <a:gd name="T7" fmla="*/ 64 h 274"/>
                <a:gd name="T8" fmla="*/ 262 w 333"/>
                <a:gd name="T9" fmla="*/ 12 h 274"/>
                <a:gd name="T10" fmla="*/ 6 w 333"/>
                <a:gd name="T11" fmla="*/ 0 h 274"/>
                <a:gd name="T12" fmla="*/ 0 w 333"/>
                <a:gd name="T13" fmla="*/ 18 h 274"/>
                <a:gd name="T14" fmla="*/ 200 w 333"/>
                <a:gd name="T15" fmla="*/ 67 h 274"/>
                <a:gd name="T16" fmla="*/ 202 w 333"/>
                <a:gd name="T17" fmla="*/ 122 h 274"/>
                <a:gd name="T18" fmla="*/ 204 w 333"/>
                <a:gd name="T19" fmla="*/ 145 h 274"/>
                <a:gd name="T20" fmla="*/ 204 w 333"/>
                <a:gd name="T21" fmla="*/ 159 h 274"/>
                <a:gd name="T22" fmla="*/ 180 w 333"/>
                <a:gd name="T23" fmla="*/ 245 h 274"/>
                <a:gd name="T24" fmla="*/ 180 w 333"/>
                <a:gd name="T25" fmla="*/ 245 h 274"/>
                <a:gd name="T26" fmla="*/ 333 w 333"/>
                <a:gd name="T27" fmla="*/ 245 h 274"/>
                <a:gd name="T28" fmla="*/ 299 w 333"/>
                <a:gd name="T29" fmla="*/ 1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3" h="274">
                  <a:moveTo>
                    <a:pt x="299" y="136"/>
                  </a:moveTo>
                  <a:cubicBezTo>
                    <a:pt x="299" y="135"/>
                    <a:pt x="300" y="133"/>
                    <a:pt x="300" y="132"/>
                  </a:cubicBezTo>
                  <a:cubicBezTo>
                    <a:pt x="304" y="120"/>
                    <a:pt x="307" y="108"/>
                    <a:pt x="311" y="96"/>
                  </a:cubicBezTo>
                  <a:cubicBezTo>
                    <a:pt x="314" y="85"/>
                    <a:pt x="317" y="75"/>
                    <a:pt x="317" y="64"/>
                  </a:cubicBezTo>
                  <a:cubicBezTo>
                    <a:pt x="316" y="32"/>
                    <a:pt x="295" y="16"/>
                    <a:pt x="262" y="12"/>
                  </a:cubicBezTo>
                  <a:cubicBezTo>
                    <a:pt x="227" y="8"/>
                    <a:pt x="166" y="52"/>
                    <a:pt x="6" y="0"/>
                  </a:cubicBezTo>
                  <a:cubicBezTo>
                    <a:pt x="3" y="6"/>
                    <a:pt x="1" y="12"/>
                    <a:pt x="0" y="18"/>
                  </a:cubicBezTo>
                  <a:cubicBezTo>
                    <a:pt x="66" y="65"/>
                    <a:pt x="200" y="67"/>
                    <a:pt x="200" y="67"/>
                  </a:cubicBezTo>
                  <a:cubicBezTo>
                    <a:pt x="197" y="80"/>
                    <a:pt x="166" y="89"/>
                    <a:pt x="202" y="122"/>
                  </a:cubicBezTo>
                  <a:cubicBezTo>
                    <a:pt x="203" y="122"/>
                    <a:pt x="204" y="145"/>
                    <a:pt x="204" y="145"/>
                  </a:cubicBezTo>
                  <a:cubicBezTo>
                    <a:pt x="204" y="159"/>
                    <a:pt x="204" y="159"/>
                    <a:pt x="204" y="159"/>
                  </a:cubicBezTo>
                  <a:cubicBezTo>
                    <a:pt x="204" y="190"/>
                    <a:pt x="196" y="219"/>
                    <a:pt x="180" y="245"/>
                  </a:cubicBezTo>
                  <a:cubicBezTo>
                    <a:pt x="180" y="245"/>
                    <a:pt x="180" y="245"/>
                    <a:pt x="180" y="245"/>
                  </a:cubicBezTo>
                  <a:cubicBezTo>
                    <a:pt x="243" y="274"/>
                    <a:pt x="333" y="246"/>
                    <a:pt x="333" y="245"/>
                  </a:cubicBezTo>
                  <a:cubicBezTo>
                    <a:pt x="308" y="215"/>
                    <a:pt x="288" y="174"/>
                    <a:pt x="299" y="136"/>
                  </a:cubicBezTo>
                  <a:close/>
                </a:path>
              </a:pathLst>
            </a:custGeom>
            <a:solidFill>
              <a:srgbClr val="EB6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83" name="iŝľîḓê"/>
            <p:cNvSpPr/>
            <p:nvPr>
              <p:custDataLst>
                <p:tags r:id="rId82"/>
              </p:custDataLst>
            </p:nvPr>
          </p:nvSpPr>
          <p:spPr bwMode="auto">
            <a:xfrm>
              <a:off x="8059738" y="4389438"/>
              <a:ext cx="341313" cy="76200"/>
            </a:xfrm>
            <a:custGeom>
              <a:avLst/>
              <a:gdLst>
                <a:gd name="T0" fmla="*/ 68 w 115"/>
                <a:gd name="T1" fmla="*/ 5 h 26"/>
                <a:gd name="T2" fmla="*/ 83 w 115"/>
                <a:gd name="T3" fmla="*/ 12 h 26"/>
                <a:gd name="T4" fmla="*/ 112 w 115"/>
                <a:gd name="T5" fmla="*/ 18 h 26"/>
                <a:gd name="T6" fmla="*/ 115 w 115"/>
                <a:gd name="T7" fmla="*/ 18 h 26"/>
                <a:gd name="T8" fmla="*/ 79 w 115"/>
                <a:gd name="T9" fmla="*/ 17 h 26"/>
                <a:gd name="T10" fmla="*/ 51 w 115"/>
                <a:gd name="T11" fmla="*/ 15 h 26"/>
                <a:gd name="T12" fmla="*/ 13 w 115"/>
                <a:gd name="T13" fmla="*/ 23 h 26"/>
                <a:gd name="T14" fmla="*/ 0 w 115"/>
                <a:gd name="T15" fmla="*/ 19 h 26"/>
                <a:gd name="T16" fmla="*/ 47 w 115"/>
                <a:gd name="T17" fmla="*/ 7 h 26"/>
                <a:gd name="T18" fmla="*/ 68 w 115"/>
                <a:gd name="T1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26">
                  <a:moveTo>
                    <a:pt x="68" y="5"/>
                  </a:moveTo>
                  <a:cubicBezTo>
                    <a:pt x="73" y="7"/>
                    <a:pt x="78" y="10"/>
                    <a:pt x="83" y="12"/>
                  </a:cubicBezTo>
                  <a:cubicBezTo>
                    <a:pt x="93" y="16"/>
                    <a:pt x="102" y="18"/>
                    <a:pt x="112" y="18"/>
                  </a:cubicBezTo>
                  <a:cubicBezTo>
                    <a:pt x="113" y="18"/>
                    <a:pt x="114" y="18"/>
                    <a:pt x="115" y="18"/>
                  </a:cubicBezTo>
                  <a:cubicBezTo>
                    <a:pt x="103" y="21"/>
                    <a:pt x="91" y="20"/>
                    <a:pt x="79" y="17"/>
                  </a:cubicBezTo>
                  <a:cubicBezTo>
                    <a:pt x="69" y="15"/>
                    <a:pt x="62" y="11"/>
                    <a:pt x="51" y="15"/>
                  </a:cubicBezTo>
                  <a:cubicBezTo>
                    <a:pt x="38" y="20"/>
                    <a:pt x="28" y="26"/>
                    <a:pt x="13" y="23"/>
                  </a:cubicBezTo>
                  <a:cubicBezTo>
                    <a:pt x="8" y="22"/>
                    <a:pt x="4" y="20"/>
                    <a:pt x="0" y="19"/>
                  </a:cubicBezTo>
                  <a:cubicBezTo>
                    <a:pt x="16" y="19"/>
                    <a:pt x="32" y="15"/>
                    <a:pt x="47" y="7"/>
                  </a:cubicBezTo>
                  <a:cubicBezTo>
                    <a:pt x="55" y="4"/>
                    <a:pt x="60" y="0"/>
                    <a:pt x="68" y="5"/>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84" name="îṥ1îdê"/>
            <p:cNvSpPr/>
            <p:nvPr>
              <p:custDataLst>
                <p:tags r:id="rId83"/>
              </p:custDataLst>
            </p:nvPr>
          </p:nvSpPr>
          <p:spPr bwMode="auto">
            <a:xfrm>
              <a:off x="8243888" y="3459163"/>
              <a:ext cx="127000" cy="196850"/>
            </a:xfrm>
            <a:custGeom>
              <a:avLst/>
              <a:gdLst>
                <a:gd name="T0" fmla="*/ 5 w 43"/>
                <a:gd name="T1" fmla="*/ 1 h 67"/>
                <a:gd name="T2" fmla="*/ 33 w 43"/>
                <a:gd name="T3" fmla="*/ 59 h 67"/>
                <a:gd name="T4" fmla="*/ 20 w 43"/>
                <a:gd name="T5" fmla="*/ 51 h 67"/>
                <a:gd name="T6" fmla="*/ 3 w 43"/>
                <a:gd name="T7" fmla="*/ 5 h 67"/>
                <a:gd name="T8" fmla="*/ 5 w 43"/>
                <a:gd name="T9" fmla="*/ 1 h 67"/>
              </a:gdLst>
              <a:ahLst/>
              <a:cxnLst>
                <a:cxn ang="0">
                  <a:pos x="T0" y="T1"/>
                </a:cxn>
                <a:cxn ang="0">
                  <a:pos x="T2" y="T3"/>
                </a:cxn>
                <a:cxn ang="0">
                  <a:pos x="T4" y="T5"/>
                </a:cxn>
                <a:cxn ang="0">
                  <a:pos x="T6" y="T7"/>
                </a:cxn>
                <a:cxn ang="0">
                  <a:pos x="T8" y="T9"/>
                </a:cxn>
              </a:cxnLst>
              <a:rect l="0" t="0" r="r" b="b"/>
              <a:pathLst>
                <a:path w="43" h="67">
                  <a:moveTo>
                    <a:pt x="5" y="1"/>
                  </a:moveTo>
                  <a:cubicBezTo>
                    <a:pt x="32" y="7"/>
                    <a:pt x="43" y="34"/>
                    <a:pt x="33" y="59"/>
                  </a:cubicBezTo>
                  <a:cubicBezTo>
                    <a:pt x="29" y="67"/>
                    <a:pt x="16" y="60"/>
                    <a:pt x="20" y="51"/>
                  </a:cubicBezTo>
                  <a:cubicBezTo>
                    <a:pt x="29" y="33"/>
                    <a:pt x="21" y="14"/>
                    <a:pt x="3" y="5"/>
                  </a:cubicBezTo>
                  <a:cubicBezTo>
                    <a:pt x="0" y="4"/>
                    <a:pt x="2" y="0"/>
                    <a:pt x="5" y="1"/>
                  </a:cubicBezTo>
                  <a:close/>
                </a:path>
              </a:pathLst>
            </a:custGeom>
            <a:solidFill>
              <a:srgbClr val="F090A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85" name="ïṡḷidè"/>
            <p:cNvSpPr/>
            <p:nvPr>
              <p:custDataLst>
                <p:tags r:id="rId84"/>
              </p:custDataLst>
            </p:nvPr>
          </p:nvSpPr>
          <p:spPr bwMode="auto">
            <a:xfrm>
              <a:off x="8288338" y="4194176"/>
              <a:ext cx="141288" cy="204788"/>
            </a:xfrm>
            <a:custGeom>
              <a:avLst/>
              <a:gdLst>
                <a:gd name="T0" fmla="*/ 8 w 48"/>
                <a:gd name="T1" fmla="*/ 55 h 69"/>
                <a:gd name="T2" fmla="*/ 3 w 48"/>
                <a:gd name="T3" fmla="*/ 47 h 69"/>
                <a:gd name="T4" fmla="*/ 1 w 48"/>
                <a:gd name="T5" fmla="*/ 34 h 69"/>
                <a:gd name="T6" fmla="*/ 0 w 48"/>
                <a:gd name="T7" fmla="*/ 6 h 69"/>
                <a:gd name="T8" fmla="*/ 1 w 48"/>
                <a:gd name="T9" fmla="*/ 9 h 69"/>
                <a:gd name="T10" fmla="*/ 2 w 48"/>
                <a:gd name="T11" fmla="*/ 21 h 69"/>
                <a:gd name="T12" fmla="*/ 6 w 48"/>
                <a:gd name="T13" fmla="*/ 44 h 69"/>
                <a:gd name="T14" fmla="*/ 28 w 48"/>
                <a:gd name="T15" fmla="*/ 60 h 69"/>
                <a:gd name="T16" fmla="*/ 39 w 48"/>
                <a:gd name="T17" fmla="*/ 50 h 69"/>
                <a:gd name="T18" fmla="*/ 44 w 48"/>
                <a:gd name="T19" fmla="*/ 39 h 69"/>
                <a:gd name="T20" fmla="*/ 35 w 48"/>
                <a:gd name="T21" fmla="*/ 1 h 69"/>
                <a:gd name="T22" fmla="*/ 36 w 48"/>
                <a:gd name="T23" fmla="*/ 1 h 69"/>
                <a:gd name="T24" fmla="*/ 45 w 48"/>
                <a:gd name="T25" fmla="*/ 28 h 69"/>
                <a:gd name="T26" fmla="*/ 41 w 48"/>
                <a:gd name="T27" fmla="*/ 56 h 69"/>
                <a:gd name="T28" fmla="*/ 35 w 48"/>
                <a:gd name="T29" fmla="*/ 63 h 69"/>
                <a:gd name="T30" fmla="*/ 12 w 48"/>
                <a:gd name="T31" fmla="*/ 58 h 69"/>
                <a:gd name="T32" fmla="*/ 8 w 48"/>
                <a:gd name="T33" fmla="*/ 5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69">
                  <a:moveTo>
                    <a:pt x="8" y="55"/>
                  </a:moveTo>
                  <a:cubicBezTo>
                    <a:pt x="6" y="52"/>
                    <a:pt x="4" y="50"/>
                    <a:pt x="3" y="47"/>
                  </a:cubicBezTo>
                  <a:cubicBezTo>
                    <a:pt x="2" y="43"/>
                    <a:pt x="2" y="38"/>
                    <a:pt x="1" y="34"/>
                  </a:cubicBezTo>
                  <a:cubicBezTo>
                    <a:pt x="0" y="25"/>
                    <a:pt x="0" y="16"/>
                    <a:pt x="0" y="6"/>
                  </a:cubicBezTo>
                  <a:cubicBezTo>
                    <a:pt x="1" y="7"/>
                    <a:pt x="1" y="8"/>
                    <a:pt x="1" y="9"/>
                  </a:cubicBezTo>
                  <a:cubicBezTo>
                    <a:pt x="2" y="13"/>
                    <a:pt x="2" y="17"/>
                    <a:pt x="2" y="21"/>
                  </a:cubicBezTo>
                  <a:cubicBezTo>
                    <a:pt x="3" y="29"/>
                    <a:pt x="3" y="37"/>
                    <a:pt x="6" y="44"/>
                  </a:cubicBezTo>
                  <a:cubicBezTo>
                    <a:pt x="10" y="52"/>
                    <a:pt x="19" y="59"/>
                    <a:pt x="28" y="60"/>
                  </a:cubicBezTo>
                  <a:cubicBezTo>
                    <a:pt x="32" y="58"/>
                    <a:pt x="36" y="53"/>
                    <a:pt x="39" y="50"/>
                  </a:cubicBezTo>
                  <a:cubicBezTo>
                    <a:pt x="42" y="46"/>
                    <a:pt x="43" y="41"/>
                    <a:pt x="44" y="39"/>
                  </a:cubicBezTo>
                  <a:cubicBezTo>
                    <a:pt x="44" y="27"/>
                    <a:pt x="38" y="12"/>
                    <a:pt x="35" y="1"/>
                  </a:cubicBezTo>
                  <a:cubicBezTo>
                    <a:pt x="35" y="0"/>
                    <a:pt x="36" y="0"/>
                    <a:pt x="36" y="1"/>
                  </a:cubicBezTo>
                  <a:cubicBezTo>
                    <a:pt x="40" y="9"/>
                    <a:pt x="43" y="18"/>
                    <a:pt x="45" y="28"/>
                  </a:cubicBezTo>
                  <a:cubicBezTo>
                    <a:pt x="48" y="38"/>
                    <a:pt x="48" y="47"/>
                    <a:pt x="41" y="56"/>
                  </a:cubicBezTo>
                  <a:cubicBezTo>
                    <a:pt x="39" y="58"/>
                    <a:pt x="37" y="61"/>
                    <a:pt x="35" y="63"/>
                  </a:cubicBezTo>
                  <a:cubicBezTo>
                    <a:pt x="28" y="69"/>
                    <a:pt x="18" y="64"/>
                    <a:pt x="12" y="58"/>
                  </a:cubicBezTo>
                  <a:cubicBezTo>
                    <a:pt x="11" y="57"/>
                    <a:pt x="10" y="56"/>
                    <a:pt x="8" y="55"/>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86" name="ïşļïḍê"/>
            <p:cNvSpPr/>
            <p:nvPr>
              <p:custDataLst>
                <p:tags r:id="rId85"/>
              </p:custDataLst>
            </p:nvPr>
          </p:nvSpPr>
          <p:spPr bwMode="auto">
            <a:xfrm>
              <a:off x="8032750" y="4194176"/>
              <a:ext cx="142875" cy="204788"/>
            </a:xfrm>
            <a:custGeom>
              <a:avLst/>
              <a:gdLst>
                <a:gd name="T0" fmla="*/ 39 w 48"/>
                <a:gd name="T1" fmla="*/ 55 h 69"/>
                <a:gd name="T2" fmla="*/ 44 w 48"/>
                <a:gd name="T3" fmla="*/ 47 h 69"/>
                <a:gd name="T4" fmla="*/ 47 w 48"/>
                <a:gd name="T5" fmla="*/ 34 h 69"/>
                <a:gd name="T6" fmla="*/ 47 w 48"/>
                <a:gd name="T7" fmla="*/ 6 h 69"/>
                <a:gd name="T8" fmla="*/ 46 w 48"/>
                <a:gd name="T9" fmla="*/ 9 h 69"/>
                <a:gd name="T10" fmla="*/ 45 w 48"/>
                <a:gd name="T11" fmla="*/ 21 h 69"/>
                <a:gd name="T12" fmla="*/ 41 w 48"/>
                <a:gd name="T13" fmla="*/ 44 h 69"/>
                <a:gd name="T14" fmla="*/ 19 w 48"/>
                <a:gd name="T15" fmla="*/ 60 h 69"/>
                <a:gd name="T16" fmla="*/ 8 w 48"/>
                <a:gd name="T17" fmla="*/ 50 h 69"/>
                <a:gd name="T18" fmla="*/ 4 w 48"/>
                <a:gd name="T19" fmla="*/ 39 h 69"/>
                <a:gd name="T20" fmla="*/ 13 w 48"/>
                <a:gd name="T21" fmla="*/ 1 h 69"/>
                <a:gd name="T22" fmla="*/ 11 w 48"/>
                <a:gd name="T23" fmla="*/ 1 h 69"/>
                <a:gd name="T24" fmla="*/ 2 w 48"/>
                <a:gd name="T25" fmla="*/ 28 h 69"/>
                <a:gd name="T26" fmla="*/ 6 w 48"/>
                <a:gd name="T27" fmla="*/ 56 h 69"/>
                <a:gd name="T28" fmla="*/ 13 w 48"/>
                <a:gd name="T29" fmla="*/ 63 h 69"/>
                <a:gd name="T30" fmla="*/ 36 w 48"/>
                <a:gd name="T31" fmla="*/ 58 h 69"/>
                <a:gd name="T32" fmla="*/ 39 w 48"/>
                <a:gd name="T33" fmla="*/ 5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69">
                  <a:moveTo>
                    <a:pt x="39" y="55"/>
                  </a:moveTo>
                  <a:cubicBezTo>
                    <a:pt x="41" y="52"/>
                    <a:pt x="43" y="50"/>
                    <a:pt x="44" y="47"/>
                  </a:cubicBezTo>
                  <a:cubicBezTo>
                    <a:pt x="46" y="43"/>
                    <a:pt x="46" y="38"/>
                    <a:pt x="47" y="34"/>
                  </a:cubicBezTo>
                  <a:cubicBezTo>
                    <a:pt x="48" y="25"/>
                    <a:pt x="48" y="16"/>
                    <a:pt x="47" y="6"/>
                  </a:cubicBezTo>
                  <a:cubicBezTo>
                    <a:pt x="46" y="7"/>
                    <a:pt x="46" y="8"/>
                    <a:pt x="46" y="9"/>
                  </a:cubicBezTo>
                  <a:cubicBezTo>
                    <a:pt x="46" y="13"/>
                    <a:pt x="46" y="17"/>
                    <a:pt x="45" y="21"/>
                  </a:cubicBezTo>
                  <a:cubicBezTo>
                    <a:pt x="45" y="29"/>
                    <a:pt x="44" y="37"/>
                    <a:pt x="41" y="44"/>
                  </a:cubicBezTo>
                  <a:cubicBezTo>
                    <a:pt x="38" y="52"/>
                    <a:pt x="29" y="59"/>
                    <a:pt x="19" y="60"/>
                  </a:cubicBezTo>
                  <a:cubicBezTo>
                    <a:pt x="16" y="58"/>
                    <a:pt x="12" y="53"/>
                    <a:pt x="8" y="50"/>
                  </a:cubicBezTo>
                  <a:cubicBezTo>
                    <a:pt x="6" y="46"/>
                    <a:pt x="4" y="41"/>
                    <a:pt x="4" y="39"/>
                  </a:cubicBezTo>
                  <a:cubicBezTo>
                    <a:pt x="3" y="27"/>
                    <a:pt x="9" y="12"/>
                    <a:pt x="13" y="1"/>
                  </a:cubicBezTo>
                  <a:cubicBezTo>
                    <a:pt x="13" y="0"/>
                    <a:pt x="12" y="0"/>
                    <a:pt x="11" y="1"/>
                  </a:cubicBezTo>
                  <a:cubicBezTo>
                    <a:pt x="8" y="9"/>
                    <a:pt x="5" y="18"/>
                    <a:pt x="2" y="28"/>
                  </a:cubicBezTo>
                  <a:cubicBezTo>
                    <a:pt x="0" y="38"/>
                    <a:pt x="0" y="47"/>
                    <a:pt x="6" y="56"/>
                  </a:cubicBezTo>
                  <a:cubicBezTo>
                    <a:pt x="8" y="58"/>
                    <a:pt x="10" y="61"/>
                    <a:pt x="13" y="63"/>
                  </a:cubicBezTo>
                  <a:cubicBezTo>
                    <a:pt x="20" y="69"/>
                    <a:pt x="30" y="64"/>
                    <a:pt x="36" y="58"/>
                  </a:cubicBezTo>
                  <a:cubicBezTo>
                    <a:pt x="37" y="57"/>
                    <a:pt x="38" y="56"/>
                    <a:pt x="39" y="55"/>
                  </a:cubicBezTo>
                  <a:close/>
                </a:path>
              </a:pathLst>
            </a:custGeom>
            <a:solidFill>
              <a:srgbClr val="38519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87" name="îşḻiḋe"/>
            <p:cNvSpPr/>
            <p:nvPr>
              <p:custDataLst>
                <p:tags r:id="rId86"/>
              </p:custDataLst>
            </p:nvPr>
          </p:nvSpPr>
          <p:spPr bwMode="auto">
            <a:xfrm>
              <a:off x="7213600" y="2265363"/>
              <a:ext cx="568325" cy="419100"/>
            </a:xfrm>
            <a:custGeom>
              <a:avLst/>
              <a:gdLst>
                <a:gd name="T0" fmla="*/ 175 w 192"/>
                <a:gd name="T1" fmla="*/ 0 h 142"/>
                <a:gd name="T2" fmla="*/ 16 w 192"/>
                <a:gd name="T3" fmla="*/ 0 h 142"/>
                <a:gd name="T4" fmla="*/ 0 w 192"/>
                <a:gd name="T5" fmla="*/ 16 h 142"/>
                <a:gd name="T6" fmla="*/ 0 w 192"/>
                <a:gd name="T7" fmla="*/ 90 h 142"/>
                <a:gd name="T8" fmla="*/ 16 w 192"/>
                <a:gd name="T9" fmla="*/ 106 h 142"/>
                <a:gd name="T10" fmla="*/ 155 w 192"/>
                <a:gd name="T11" fmla="*/ 106 h 142"/>
                <a:gd name="T12" fmla="*/ 172 w 192"/>
                <a:gd name="T13" fmla="*/ 142 h 142"/>
                <a:gd name="T14" fmla="*/ 172 w 192"/>
                <a:gd name="T15" fmla="*/ 106 h 142"/>
                <a:gd name="T16" fmla="*/ 175 w 192"/>
                <a:gd name="T17" fmla="*/ 106 h 142"/>
                <a:gd name="T18" fmla="*/ 192 w 192"/>
                <a:gd name="T19" fmla="*/ 90 h 142"/>
                <a:gd name="T20" fmla="*/ 192 w 192"/>
                <a:gd name="T21" fmla="*/ 16 h 142"/>
                <a:gd name="T22" fmla="*/ 175 w 192"/>
                <a:gd name="T23"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42">
                  <a:moveTo>
                    <a:pt x="175" y="0"/>
                  </a:moveTo>
                  <a:cubicBezTo>
                    <a:pt x="16" y="0"/>
                    <a:pt x="16" y="0"/>
                    <a:pt x="16" y="0"/>
                  </a:cubicBezTo>
                  <a:cubicBezTo>
                    <a:pt x="7" y="0"/>
                    <a:pt x="0" y="7"/>
                    <a:pt x="0" y="16"/>
                  </a:cubicBezTo>
                  <a:cubicBezTo>
                    <a:pt x="0" y="90"/>
                    <a:pt x="0" y="90"/>
                    <a:pt x="0" y="90"/>
                  </a:cubicBezTo>
                  <a:cubicBezTo>
                    <a:pt x="0" y="98"/>
                    <a:pt x="7" y="106"/>
                    <a:pt x="16" y="106"/>
                  </a:cubicBezTo>
                  <a:cubicBezTo>
                    <a:pt x="155" y="106"/>
                    <a:pt x="155" y="106"/>
                    <a:pt x="155" y="106"/>
                  </a:cubicBezTo>
                  <a:cubicBezTo>
                    <a:pt x="172" y="142"/>
                    <a:pt x="172" y="142"/>
                    <a:pt x="172" y="142"/>
                  </a:cubicBezTo>
                  <a:cubicBezTo>
                    <a:pt x="172" y="106"/>
                    <a:pt x="172" y="106"/>
                    <a:pt x="172" y="106"/>
                  </a:cubicBezTo>
                  <a:cubicBezTo>
                    <a:pt x="175" y="106"/>
                    <a:pt x="175" y="106"/>
                    <a:pt x="175" y="106"/>
                  </a:cubicBezTo>
                  <a:cubicBezTo>
                    <a:pt x="184" y="106"/>
                    <a:pt x="192" y="98"/>
                    <a:pt x="192" y="90"/>
                  </a:cubicBezTo>
                  <a:cubicBezTo>
                    <a:pt x="192" y="16"/>
                    <a:pt x="192" y="16"/>
                    <a:pt x="192" y="16"/>
                  </a:cubicBezTo>
                  <a:cubicBezTo>
                    <a:pt x="192" y="7"/>
                    <a:pt x="184" y="0"/>
                    <a:pt x="175" y="0"/>
                  </a:cubicBezTo>
                  <a:close/>
                </a:path>
              </a:pathLst>
            </a:custGeom>
            <a:solidFill>
              <a:srgbClr val="E3E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88" name="ïṥlîḑê"/>
            <p:cNvSpPr/>
            <p:nvPr>
              <p:custDataLst>
                <p:tags r:id="rId87"/>
              </p:custDataLst>
            </p:nvPr>
          </p:nvSpPr>
          <p:spPr bwMode="auto">
            <a:xfrm>
              <a:off x="6989763" y="2406651"/>
              <a:ext cx="568325" cy="422275"/>
            </a:xfrm>
            <a:custGeom>
              <a:avLst/>
              <a:gdLst>
                <a:gd name="T0" fmla="*/ 16 w 192"/>
                <a:gd name="T1" fmla="*/ 0 h 143"/>
                <a:gd name="T2" fmla="*/ 176 w 192"/>
                <a:gd name="T3" fmla="*/ 0 h 143"/>
                <a:gd name="T4" fmla="*/ 192 w 192"/>
                <a:gd name="T5" fmla="*/ 16 h 143"/>
                <a:gd name="T6" fmla="*/ 192 w 192"/>
                <a:gd name="T7" fmla="*/ 90 h 143"/>
                <a:gd name="T8" fmla="*/ 176 w 192"/>
                <a:gd name="T9" fmla="*/ 106 h 143"/>
                <a:gd name="T10" fmla="*/ 37 w 192"/>
                <a:gd name="T11" fmla="*/ 106 h 143"/>
                <a:gd name="T12" fmla="*/ 19 w 192"/>
                <a:gd name="T13" fmla="*/ 143 h 143"/>
                <a:gd name="T14" fmla="*/ 19 w 192"/>
                <a:gd name="T15" fmla="*/ 106 h 143"/>
                <a:gd name="T16" fmla="*/ 16 w 192"/>
                <a:gd name="T17" fmla="*/ 106 h 143"/>
                <a:gd name="T18" fmla="*/ 0 w 192"/>
                <a:gd name="T19" fmla="*/ 90 h 143"/>
                <a:gd name="T20" fmla="*/ 0 w 192"/>
                <a:gd name="T21" fmla="*/ 16 h 143"/>
                <a:gd name="T22" fmla="*/ 16 w 192"/>
                <a:gd name="T2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43">
                  <a:moveTo>
                    <a:pt x="16" y="0"/>
                  </a:moveTo>
                  <a:cubicBezTo>
                    <a:pt x="176" y="0"/>
                    <a:pt x="176" y="0"/>
                    <a:pt x="176" y="0"/>
                  </a:cubicBezTo>
                  <a:cubicBezTo>
                    <a:pt x="185" y="0"/>
                    <a:pt x="192" y="7"/>
                    <a:pt x="192" y="16"/>
                  </a:cubicBezTo>
                  <a:cubicBezTo>
                    <a:pt x="192" y="90"/>
                    <a:pt x="192" y="90"/>
                    <a:pt x="192" y="90"/>
                  </a:cubicBezTo>
                  <a:cubicBezTo>
                    <a:pt x="192" y="99"/>
                    <a:pt x="185" y="106"/>
                    <a:pt x="176" y="106"/>
                  </a:cubicBezTo>
                  <a:cubicBezTo>
                    <a:pt x="37" y="106"/>
                    <a:pt x="37" y="106"/>
                    <a:pt x="37" y="106"/>
                  </a:cubicBezTo>
                  <a:cubicBezTo>
                    <a:pt x="19" y="143"/>
                    <a:pt x="19" y="143"/>
                    <a:pt x="19" y="143"/>
                  </a:cubicBezTo>
                  <a:cubicBezTo>
                    <a:pt x="19" y="106"/>
                    <a:pt x="19" y="106"/>
                    <a:pt x="19" y="106"/>
                  </a:cubicBezTo>
                  <a:cubicBezTo>
                    <a:pt x="16" y="106"/>
                    <a:pt x="16" y="106"/>
                    <a:pt x="16" y="106"/>
                  </a:cubicBezTo>
                  <a:cubicBezTo>
                    <a:pt x="8" y="106"/>
                    <a:pt x="0" y="99"/>
                    <a:pt x="0" y="90"/>
                  </a:cubicBezTo>
                  <a:cubicBezTo>
                    <a:pt x="0" y="16"/>
                    <a:pt x="0" y="16"/>
                    <a:pt x="0" y="16"/>
                  </a:cubicBezTo>
                  <a:cubicBezTo>
                    <a:pt x="0" y="7"/>
                    <a:pt x="8" y="0"/>
                    <a:pt x="16" y="0"/>
                  </a:cubicBezTo>
                  <a:close/>
                </a:path>
              </a:pathLst>
            </a:custGeom>
            <a:solidFill>
              <a:srgbClr val="D1D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89" name="iṡ1idê"/>
            <p:cNvSpPr/>
            <p:nvPr>
              <p:custDataLst>
                <p:tags r:id="rId88"/>
              </p:custDataLst>
            </p:nvPr>
          </p:nvSpPr>
          <p:spPr bwMode="auto">
            <a:xfrm>
              <a:off x="4625975" y="1435101"/>
              <a:ext cx="417513" cy="415925"/>
            </a:xfrm>
            <a:custGeom>
              <a:avLst/>
              <a:gdLst>
                <a:gd name="T0" fmla="*/ 141 w 141"/>
                <a:gd name="T1" fmla="*/ 67 h 141"/>
                <a:gd name="T2" fmla="*/ 138 w 141"/>
                <a:gd name="T3" fmla="*/ 50 h 141"/>
                <a:gd name="T4" fmla="*/ 121 w 141"/>
                <a:gd name="T5" fmla="*/ 53 h 141"/>
                <a:gd name="T6" fmla="*/ 108 w 141"/>
                <a:gd name="T7" fmla="*/ 33 h 141"/>
                <a:gd name="T8" fmla="*/ 118 w 141"/>
                <a:gd name="T9" fmla="*/ 18 h 141"/>
                <a:gd name="T10" fmla="*/ 104 w 141"/>
                <a:gd name="T11" fmla="*/ 8 h 141"/>
                <a:gd name="T12" fmla="*/ 94 w 141"/>
                <a:gd name="T13" fmla="*/ 23 h 141"/>
                <a:gd name="T14" fmla="*/ 70 w 141"/>
                <a:gd name="T15" fmla="*/ 17 h 141"/>
                <a:gd name="T16" fmla="*/ 67 w 141"/>
                <a:gd name="T17" fmla="*/ 0 h 141"/>
                <a:gd name="T18" fmla="*/ 50 w 141"/>
                <a:gd name="T19" fmla="*/ 3 h 141"/>
                <a:gd name="T20" fmla="*/ 53 w 141"/>
                <a:gd name="T21" fmla="*/ 20 h 141"/>
                <a:gd name="T22" fmla="*/ 33 w 141"/>
                <a:gd name="T23" fmla="*/ 33 h 141"/>
                <a:gd name="T24" fmla="*/ 19 w 141"/>
                <a:gd name="T25" fmla="*/ 23 h 141"/>
                <a:gd name="T26" fmla="*/ 9 w 141"/>
                <a:gd name="T27" fmla="*/ 37 h 141"/>
                <a:gd name="T28" fmla="*/ 23 w 141"/>
                <a:gd name="T29" fmla="*/ 47 h 141"/>
                <a:gd name="T30" fmla="*/ 17 w 141"/>
                <a:gd name="T31" fmla="*/ 71 h 141"/>
                <a:gd name="T32" fmla="*/ 0 w 141"/>
                <a:gd name="T33" fmla="*/ 73 h 141"/>
                <a:gd name="T34" fmla="*/ 3 w 141"/>
                <a:gd name="T35" fmla="*/ 90 h 141"/>
                <a:gd name="T36" fmla="*/ 20 w 141"/>
                <a:gd name="T37" fmla="*/ 87 h 141"/>
                <a:gd name="T38" fmla="*/ 33 w 141"/>
                <a:gd name="T39" fmla="*/ 108 h 141"/>
                <a:gd name="T40" fmla="*/ 23 w 141"/>
                <a:gd name="T41" fmla="*/ 122 h 141"/>
                <a:gd name="T42" fmla="*/ 37 w 141"/>
                <a:gd name="T43" fmla="*/ 132 h 141"/>
                <a:gd name="T44" fmla="*/ 47 w 141"/>
                <a:gd name="T45" fmla="*/ 118 h 141"/>
                <a:gd name="T46" fmla="*/ 71 w 141"/>
                <a:gd name="T47" fmla="*/ 123 h 141"/>
                <a:gd name="T48" fmla="*/ 74 w 141"/>
                <a:gd name="T49" fmla="*/ 141 h 141"/>
                <a:gd name="T50" fmla="*/ 91 w 141"/>
                <a:gd name="T51" fmla="*/ 138 h 141"/>
                <a:gd name="T52" fmla="*/ 88 w 141"/>
                <a:gd name="T53" fmla="*/ 121 h 141"/>
                <a:gd name="T54" fmla="*/ 108 w 141"/>
                <a:gd name="T55" fmla="*/ 108 h 141"/>
                <a:gd name="T56" fmla="*/ 123 w 141"/>
                <a:gd name="T57" fmla="*/ 118 h 141"/>
                <a:gd name="T58" fmla="*/ 132 w 141"/>
                <a:gd name="T59" fmla="*/ 104 h 141"/>
                <a:gd name="T60" fmla="*/ 118 w 141"/>
                <a:gd name="T61" fmla="*/ 94 h 141"/>
                <a:gd name="T62" fmla="*/ 124 w 141"/>
                <a:gd name="T63" fmla="*/ 70 h 141"/>
                <a:gd name="T64" fmla="*/ 141 w 141"/>
                <a:gd name="T65" fmla="*/ 67 h 141"/>
                <a:gd name="T66" fmla="*/ 73 w 141"/>
                <a:gd name="T67" fmla="*/ 86 h 141"/>
                <a:gd name="T68" fmla="*/ 55 w 141"/>
                <a:gd name="T69" fmla="*/ 73 h 141"/>
                <a:gd name="T70" fmla="*/ 68 w 141"/>
                <a:gd name="T71" fmla="*/ 55 h 141"/>
                <a:gd name="T72" fmla="*/ 86 w 141"/>
                <a:gd name="T73" fmla="*/ 68 h 141"/>
                <a:gd name="T74" fmla="*/ 73 w 141"/>
                <a:gd name="T75" fmla="*/ 8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1">
                  <a:moveTo>
                    <a:pt x="141" y="67"/>
                  </a:moveTo>
                  <a:cubicBezTo>
                    <a:pt x="138" y="50"/>
                    <a:pt x="138" y="50"/>
                    <a:pt x="138" y="50"/>
                  </a:cubicBezTo>
                  <a:cubicBezTo>
                    <a:pt x="121" y="53"/>
                    <a:pt x="121" y="53"/>
                    <a:pt x="121" y="53"/>
                  </a:cubicBezTo>
                  <a:cubicBezTo>
                    <a:pt x="118" y="45"/>
                    <a:pt x="114" y="38"/>
                    <a:pt x="108" y="33"/>
                  </a:cubicBezTo>
                  <a:cubicBezTo>
                    <a:pt x="118" y="18"/>
                    <a:pt x="118" y="18"/>
                    <a:pt x="118" y="18"/>
                  </a:cubicBezTo>
                  <a:cubicBezTo>
                    <a:pt x="104" y="8"/>
                    <a:pt x="104" y="8"/>
                    <a:pt x="104" y="8"/>
                  </a:cubicBezTo>
                  <a:cubicBezTo>
                    <a:pt x="94" y="23"/>
                    <a:pt x="94" y="23"/>
                    <a:pt x="94" y="23"/>
                  </a:cubicBezTo>
                  <a:cubicBezTo>
                    <a:pt x="87" y="19"/>
                    <a:pt x="79" y="17"/>
                    <a:pt x="70" y="17"/>
                  </a:cubicBezTo>
                  <a:cubicBezTo>
                    <a:pt x="67" y="0"/>
                    <a:pt x="67" y="0"/>
                    <a:pt x="67" y="0"/>
                  </a:cubicBezTo>
                  <a:cubicBezTo>
                    <a:pt x="50" y="3"/>
                    <a:pt x="50" y="3"/>
                    <a:pt x="50" y="3"/>
                  </a:cubicBezTo>
                  <a:cubicBezTo>
                    <a:pt x="53" y="20"/>
                    <a:pt x="53" y="20"/>
                    <a:pt x="53" y="20"/>
                  </a:cubicBezTo>
                  <a:cubicBezTo>
                    <a:pt x="45" y="23"/>
                    <a:pt x="38" y="27"/>
                    <a:pt x="33" y="33"/>
                  </a:cubicBezTo>
                  <a:cubicBezTo>
                    <a:pt x="19" y="23"/>
                    <a:pt x="19" y="23"/>
                    <a:pt x="19" y="23"/>
                  </a:cubicBezTo>
                  <a:cubicBezTo>
                    <a:pt x="9" y="37"/>
                    <a:pt x="9" y="37"/>
                    <a:pt x="9" y="37"/>
                  </a:cubicBezTo>
                  <a:cubicBezTo>
                    <a:pt x="23" y="47"/>
                    <a:pt x="23" y="47"/>
                    <a:pt x="23" y="47"/>
                  </a:cubicBezTo>
                  <a:cubicBezTo>
                    <a:pt x="19" y="54"/>
                    <a:pt x="17" y="62"/>
                    <a:pt x="17" y="71"/>
                  </a:cubicBezTo>
                  <a:cubicBezTo>
                    <a:pt x="0" y="73"/>
                    <a:pt x="0" y="73"/>
                    <a:pt x="0" y="73"/>
                  </a:cubicBezTo>
                  <a:cubicBezTo>
                    <a:pt x="3" y="90"/>
                    <a:pt x="3" y="90"/>
                    <a:pt x="3" y="90"/>
                  </a:cubicBezTo>
                  <a:cubicBezTo>
                    <a:pt x="20" y="87"/>
                    <a:pt x="20" y="87"/>
                    <a:pt x="20" y="87"/>
                  </a:cubicBezTo>
                  <a:cubicBezTo>
                    <a:pt x="23" y="95"/>
                    <a:pt x="27" y="102"/>
                    <a:pt x="33" y="108"/>
                  </a:cubicBezTo>
                  <a:cubicBezTo>
                    <a:pt x="23" y="122"/>
                    <a:pt x="23" y="122"/>
                    <a:pt x="23" y="122"/>
                  </a:cubicBezTo>
                  <a:cubicBezTo>
                    <a:pt x="37" y="132"/>
                    <a:pt x="37" y="132"/>
                    <a:pt x="37" y="132"/>
                  </a:cubicBezTo>
                  <a:cubicBezTo>
                    <a:pt x="47" y="118"/>
                    <a:pt x="47" y="118"/>
                    <a:pt x="47" y="118"/>
                  </a:cubicBezTo>
                  <a:cubicBezTo>
                    <a:pt x="54" y="121"/>
                    <a:pt x="62" y="123"/>
                    <a:pt x="71" y="123"/>
                  </a:cubicBezTo>
                  <a:cubicBezTo>
                    <a:pt x="74" y="141"/>
                    <a:pt x="74" y="141"/>
                    <a:pt x="74" y="141"/>
                  </a:cubicBezTo>
                  <a:cubicBezTo>
                    <a:pt x="91" y="138"/>
                    <a:pt x="91" y="138"/>
                    <a:pt x="91" y="138"/>
                  </a:cubicBezTo>
                  <a:cubicBezTo>
                    <a:pt x="88" y="121"/>
                    <a:pt x="88" y="121"/>
                    <a:pt x="88" y="121"/>
                  </a:cubicBezTo>
                  <a:cubicBezTo>
                    <a:pt x="96" y="118"/>
                    <a:pt x="103" y="113"/>
                    <a:pt x="108" y="108"/>
                  </a:cubicBezTo>
                  <a:cubicBezTo>
                    <a:pt x="123" y="118"/>
                    <a:pt x="123" y="118"/>
                    <a:pt x="123" y="118"/>
                  </a:cubicBezTo>
                  <a:cubicBezTo>
                    <a:pt x="132" y="104"/>
                    <a:pt x="132" y="104"/>
                    <a:pt x="132" y="104"/>
                  </a:cubicBezTo>
                  <a:cubicBezTo>
                    <a:pt x="118" y="94"/>
                    <a:pt x="118" y="94"/>
                    <a:pt x="118" y="94"/>
                  </a:cubicBezTo>
                  <a:cubicBezTo>
                    <a:pt x="122" y="86"/>
                    <a:pt x="124" y="78"/>
                    <a:pt x="124" y="70"/>
                  </a:cubicBezTo>
                  <a:lnTo>
                    <a:pt x="141" y="67"/>
                  </a:lnTo>
                  <a:close/>
                  <a:moveTo>
                    <a:pt x="73" y="86"/>
                  </a:moveTo>
                  <a:cubicBezTo>
                    <a:pt x="65" y="88"/>
                    <a:pt x="56" y="82"/>
                    <a:pt x="55" y="73"/>
                  </a:cubicBezTo>
                  <a:cubicBezTo>
                    <a:pt x="53" y="64"/>
                    <a:pt x="59" y="56"/>
                    <a:pt x="68" y="55"/>
                  </a:cubicBezTo>
                  <a:cubicBezTo>
                    <a:pt x="77" y="53"/>
                    <a:pt x="85" y="59"/>
                    <a:pt x="86" y="68"/>
                  </a:cubicBezTo>
                  <a:cubicBezTo>
                    <a:pt x="88" y="76"/>
                    <a:pt x="82" y="84"/>
                    <a:pt x="73" y="86"/>
                  </a:cubicBezTo>
                  <a:close/>
                </a:path>
              </a:pathLst>
            </a:custGeom>
            <a:solidFill>
              <a:srgbClr val="D1D0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sp>
          <p:nvSpPr>
            <p:cNvPr id="90" name="ïṣḷïḍe"/>
            <p:cNvSpPr/>
            <p:nvPr>
              <p:custDataLst>
                <p:tags r:id="rId89"/>
              </p:custDataLst>
            </p:nvPr>
          </p:nvSpPr>
          <p:spPr bwMode="auto">
            <a:xfrm>
              <a:off x="5006975" y="1243013"/>
              <a:ext cx="512763" cy="512763"/>
            </a:xfrm>
            <a:custGeom>
              <a:avLst/>
              <a:gdLst>
                <a:gd name="T0" fmla="*/ 173 w 173"/>
                <a:gd name="T1" fmla="*/ 98 h 174"/>
                <a:gd name="T2" fmla="*/ 173 w 173"/>
                <a:gd name="T3" fmla="*/ 77 h 174"/>
                <a:gd name="T4" fmla="*/ 152 w 173"/>
                <a:gd name="T5" fmla="*/ 77 h 174"/>
                <a:gd name="T6" fmla="*/ 141 w 173"/>
                <a:gd name="T7" fmla="*/ 49 h 174"/>
                <a:gd name="T8" fmla="*/ 156 w 173"/>
                <a:gd name="T9" fmla="*/ 33 h 174"/>
                <a:gd name="T10" fmla="*/ 141 w 173"/>
                <a:gd name="T11" fmla="*/ 18 h 174"/>
                <a:gd name="T12" fmla="*/ 126 w 173"/>
                <a:gd name="T13" fmla="*/ 33 h 174"/>
                <a:gd name="T14" fmla="*/ 98 w 173"/>
                <a:gd name="T15" fmla="*/ 22 h 174"/>
                <a:gd name="T16" fmla="*/ 98 w 173"/>
                <a:gd name="T17" fmla="*/ 0 h 174"/>
                <a:gd name="T18" fmla="*/ 76 w 173"/>
                <a:gd name="T19" fmla="*/ 0 h 174"/>
                <a:gd name="T20" fmla="*/ 76 w 173"/>
                <a:gd name="T21" fmla="*/ 22 h 174"/>
                <a:gd name="T22" fmla="*/ 49 w 173"/>
                <a:gd name="T23" fmla="*/ 33 h 174"/>
                <a:gd name="T24" fmla="*/ 33 w 173"/>
                <a:gd name="T25" fmla="*/ 18 h 174"/>
                <a:gd name="T26" fmla="*/ 18 w 173"/>
                <a:gd name="T27" fmla="*/ 33 h 174"/>
                <a:gd name="T28" fmla="*/ 33 w 173"/>
                <a:gd name="T29" fmla="*/ 48 h 174"/>
                <a:gd name="T30" fmla="*/ 22 w 173"/>
                <a:gd name="T31" fmla="*/ 76 h 174"/>
                <a:gd name="T32" fmla="*/ 0 w 173"/>
                <a:gd name="T33" fmla="*/ 76 h 174"/>
                <a:gd name="T34" fmla="*/ 0 w 173"/>
                <a:gd name="T35" fmla="*/ 97 h 174"/>
                <a:gd name="T36" fmla="*/ 22 w 173"/>
                <a:gd name="T37" fmla="*/ 97 h 174"/>
                <a:gd name="T38" fmla="*/ 33 w 173"/>
                <a:gd name="T39" fmla="*/ 125 h 174"/>
                <a:gd name="T40" fmla="*/ 18 w 173"/>
                <a:gd name="T41" fmla="*/ 140 h 174"/>
                <a:gd name="T42" fmla="*/ 33 w 173"/>
                <a:gd name="T43" fmla="*/ 155 h 174"/>
                <a:gd name="T44" fmla="*/ 48 w 173"/>
                <a:gd name="T45" fmla="*/ 140 h 174"/>
                <a:gd name="T46" fmla="*/ 76 w 173"/>
                <a:gd name="T47" fmla="*/ 152 h 174"/>
                <a:gd name="T48" fmla="*/ 76 w 173"/>
                <a:gd name="T49" fmla="*/ 174 h 174"/>
                <a:gd name="T50" fmla="*/ 97 w 173"/>
                <a:gd name="T51" fmla="*/ 174 h 174"/>
                <a:gd name="T52" fmla="*/ 97 w 173"/>
                <a:gd name="T53" fmla="*/ 152 h 174"/>
                <a:gd name="T54" fmla="*/ 125 w 173"/>
                <a:gd name="T55" fmla="*/ 141 h 174"/>
                <a:gd name="T56" fmla="*/ 140 w 173"/>
                <a:gd name="T57" fmla="*/ 156 h 174"/>
                <a:gd name="T58" fmla="*/ 155 w 173"/>
                <a:gd name="T59" fmla="*/ 141 h 174"/>
                <a:gd name="T60" fmla="*/ 140 w 173"/>
                <a:gd name="T61" fmla="*/ 126 h 174"/>
                <a:gd name="T62" fmla="*/ 152 w 173"/>
                <a:gd name="T63" fmla="*/ 98 h 174"/>
                <a:gd name="T64" fmla="*/ 173 w 173"/>
                <a:gd name="T65" fmla="*/ 98 h 174"/>
                <a:gd name="T66" fmla="*/ 87 w 173"/>
                <a:gd name="T67" fmla="*/ 107 h 174"/>
                <a:gd name="T68" fmla="*/ 67 w 173"/>
                <a:gd name="T69" fmla="*/ 87 h 174"/>
                <a:gd name="T70" fmla="*/ 87 w 173"/>
                <a:gd name="T71" fmla="*/ 67 h 174"/>
                <a:gd name="T72" fmla="*/ 107 w 173"/>
                <a:gd name="T73" fmla="*/ 87 h 174"/>
                <a:gd name="T74" fmla="*/ 87 w 173"/>
                <a:gd name="T75" fmla="*/ 10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3" h="174">
                  <a:moveTo>
                    <a:pt x="173" y="98"/>
                  </a:moveTo>
                  <a:cubicBezTo>
                    <a:pt x="173" y="77"/>
                    <a:pt x="173" y="77"/>
                    <a:pt x="173" y="77"/>
                  </a:cubicBezTo>
                  <a:cubicBezTo>
                    <a:pt x="152" y="77"/>
                    <a:pt x="152" y="77"/>
                    <a:pt x="152" y="77"/>
                  </a:cubicBezTo>
                  <a:cubicBezTo>
                    <a:pt x="150" y="66"/>
                    <a:pt x="146" y="57"/>
                    <a:pt x="141" y="49"/>
                  </a:cubicBezTo>
                  <a:cubicBezTo>
                    <a:pt x="156" y="33"/>
                    <a:pt x="156" y="33"/>
                    <a:pt x="156" y="33"/>
                  </a:cubicBezTo>
                  <a:cubicBezTo>
                    <a:pt x="141" y="18"/>
                    <a:pt x="141" y="18"/>
                    <a:pt x="141" y="18"/>
                  </a:cubicBezTo>
                  <a:cubicBezTo>
                    <a:pt x="126" y="33"/>
                    <a:pt x="126" y="33"/>
                    <a:pt x="126" y="33"/>
                  </a:cubicBezTo>
                  <a:cubicBezTo>
                    <a:pt x="118" y="28"/>
                    <a:pt x="108" y="24"/>
                    <a:pt x="98" y="22"/>
                  </a:cubicBezTo>
                  <a:cubicBezTo>
                    <a:pt x="98" y="0"/>
                    <a:pt x="98" y="0"/>
                    <a:pt x="98" y="0"/>
                  </a:cubicBezTo>
                  <a:cubicBezTo>
                    <a:pt x="76" y="0"/>
                    <a:pt x="76" y="0"/>
                    <a:pt x="76" y="0"/>
                  </a:cubicBezTo>
                  <a:cubicBezTo>
                    <a:pt x="76" y="22"/>
                    <a:pt x="76" y="22"/>
                    <a:pt x="76" y="22"/>
                  </a:cubicBezTo>
                  <a:cubicBezTo>
                    <a:pt x="66" y="23"/>
                    <a:pt x="57" y="27"/>
                    <a:pt x="49" y="33"/>
                  </a:cubicBezTo>
                  <a:cubicBezTo>
                    <a:pt x="33" y="18"/>
                    <a:pt x="33" y="18"/>
                    <a:pt x="33" y="18"/>
                  </a:cubicBezTo>
                  <a:cubicBezTo>
                    <a:pt x="18" y="33"/>
                    <a:pt x="18" y="33"/>
                    <a:pt x="18" y="33"/>
                  </a:cubicBezTo>
                  <a:cubicBezTo>
                    <a:pt x="33" y="48"/>
                    <a:pt x="33" y="48"/>
                    <a:pt x="33" y="48"/>
                  </a:cubicBezTo>
                  <a:cubicBezTo>
                    <a:pt x="28" y="56"/>
                    <a:pt x="24" y="66"/>
                    <a:pt x="22" y="76"/>
                  </a:cubicBezTo>
                  <a:cubicBezTo>
                    <a:pt x="0" y="76"/>
                    <a:pt x="0" y="76"/>
                    <a:pt x="0" y="76"/>
                  </a:cubicBezTo>
                  <a:cubicBezTo>
                    <a:pt x="0" y="97"/>
                    <a:pt x="0" y="97"/>
                    <a:pt x="0" y="97"/>
                  </a:cubicBezTo>
                  <a:cubicBezTo>
                    <a:pt x="22" y="97"/>
                    <a:pt x="22" y="97"/>
                    <a:pt x="22" y="97"/>
                  </a:cubicBezTo>
                  <a:cubicBezTo>
                    <a:pt x="23" y="107"/>
                    <a:pt x="27" y="117"/>
                    <a:pt x="33" y="125"/>
                  </a:cubicBezTo>
                  <a:cubicBezTo>
                    <a:pt x="18" y="140"/>
                    <a:pt x="18" y="140"/>
                    <a:pt x="18" y="140"/>
                  </a:cubicBezTo>
                  <a:cubicBezTo>
                    <a:pt x="33" y="155"/>
                    <a:pt x="33" y="155"/>
                    <a:pt x="33" y="155"/>
                  </a:cubicBezTo>
                  <a:cubicBezTo>
                    <a:pt x="48" y="140"/>
                    <a:pt x="48" y="140"/>
                    <a:pt x="48" y="140"/>
                  </a:cubicBezTo>
                  <a:cubicBezTo>
                    <a:pt x="56" y="146"/>
                    <a:pt x="66" y="150"/>
                    <a:pt x="76" y="152"/>
                  </a:cubicBezTo>
                  <a:cubicBezTo>
                    <a:pt x="76" y="174"/>
                    <a:pt x="76" y="174"/>
                    <a:pt x="76" y="174"/>
                  </a:cubicBezTo>
                  <a:cubicBezTo>
                    <a:pt x="97" y="174"/>
                    <a:pt x="97" y="174"/>
                    <a:pt x="97" y="174"/>
                  </a:cubicBezTo>
                  <a:cubicBezTo>
                    <a:pt x="97" y="152"/>
                    <a:pt x="97" y="152"/>
                    <a:pt x="97" y="152"/>
                  </a:cubicBezTo>
                  <a:cubicBezTo>
                    <a:pt x="107" y="150"/>
                    <a:pt x="117" y="146"/>
                    <a:pt x="125" y="141"/>
                  </a:cubicBezTo>
                  <a:cubicBezTo>
                    <a:pt x="140" y="156"/>
                    <a:pt x="140" y="156"/>
                    <a:pt x="140" y="156"/>
                  </a:cubicBezTo>
                  <a:cubicBezTo>
                    <a:pt x="155" y="141"/>
                    <a:pt x="155" y="141"/>
                    <a:pt x="155" y="141"/>
                  </a:cubicBezTo>
                  <a:cubicBezTo>
                    <a:pt x="140" y="126"/>
                    <a:pt x="140" y="126"/>
                    <a:pt x="140" y="126"/>
                  </a:cubicBezTo>
                  <a:cubicBezTo>
                    <a:pt x="146" y="118"/>
                    <a:pt x="150" y="108"/>
                    <a:pt x="152" y="98"/>
                  </a:cubicBezTo>
                  <a:lnTo>
                    <a:pt x="173" y="98"/>
                  </a:lnTo>
                  <a:close/>
                  <a:moveTo>
                    <a:pt x="87" y="107"/>
                  </a:moveTo>
                  <a:cubicBezTo>
                    <a:pt x="76" y="107"/>
                    <a:pt x="67" y="98"/>
                    <a:pt x="67" y="87"/>
                  </a:cubicBezTo>
                  <a:cubicBezTo>
                    <a:pt x="67" y="76"/>
                    <a:pt x="76" y="67"/>
                    <a:pt x="87" y="67"/>
                  </a:cubicBezTo>
                  <a:cubicBezTo>
                    <a:pt x="98" y="67"/>
                    <a:pt x="107" y="76"/>
                    <a:pt x="107" y="87"/>
                  </a:cubicBezTo>
                  <a:cubicBezTo>
                    <a:pt x="107" y="98"/>
                    <a:pt x="98" y="107"/>
                    <a:pt x="87" y="107"/>
                  </a:cubicBezTo>
                  <a:close/>
                </a:path>
              </a:pathLst>
            </a:custGeom>
            <a:solidFill>
              <a:srgbClr val="E3E2F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baseline="0">
                <a:latin typeface="微软雅黑" panose="020B0503020204020204" pitchFamily="34" charset="-122"/>
              </a:endParaRPr>
            </a:p>
          </p:txBody>
        </p:sp>
      </p:grpSp>
      <p:sp>
        <p:nvSpPr>
          <p:cNvPr id="13" name="标题 1"/>
          <p:cNvSpPr>
            <a:spLocks noGrp="1"/>
          </p:cNvSpPr>
          <p:nvPr>
            <p:ph type="ctrTitle" hasCustomPrompt="1"/>
            <p:custDataLst>
              <p:tags r:id="rId4"/>
            </p:custDataLst>
          </p:nvPr>
        </p:nvSpPr>
        <p:spPr>
          <a:xfrm>
            <a:off x="2341878" y="2747559"/>
            <a:ext cx="4458971" cy="1465319"/>
          </a:xfrm>
        </p:spPr>
        <p:txBody>
          <a:bodyPr anchor="b">
            <a:normAutofit/>
          </a:bodyPr>
          <a:lstStyle>
            <a:lvl1pPr marL="0" indent="0" algn="l">
              <a:buFont typeface="Arial" panose="020B0604020202020204" pitchFamily="34" charset="0"/>
              <a:buNone/>
              <a:defRPr sz="8000" baseline="0">
                <a:solidFill>
                  <a:schemeClr val="tx1">
                    <a:lumMod val="85000"/>
                    <a:lumOff val="15000"/>
                  </a:schemeClr>
                </a:solidFill>
                <a:latin typeface="微软雅黑" panose="020B0503020204020204" pitchFamily="34" charset="-122"/>
                <a:ea typeface="汉仪旗黑-85S" panose="00020600040101010101" pitchFamily="18" charset="-122"/>
              </a:defRPr>
            </a:lvl1pPr>
          </a:lstStyle>
          <a:p>
            <a:r>
              <a:rPr lang="zh-CN" altLang="en-US" dirty="0"/>
              <a:t>编辑标题 </a:t>
            </a:r>
          </a:p>
        </p:txBody>
      </p:sp>
      <p:sp>
        <p:nvSpPr>
          <p:cNvPr id="2" name="日期占位符 1"/>
          <p:cNvSpPr>
            <a:spLocks noGrp="1"/>
          </p:cNvSpPr>
          <p:nvPr>
            <p:ph type="dt" sz="half" idx="10"/>
            <p:custDataLst>
              <p:tags r:id="rId5"/>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3" name="页脚占位符 2"/>
          <p:cNvSpPr>
            <a:spLocks noGrp="1"/>
          </p:cNvSpPr>
          <p:nvPr>
            <p:ph type="ftr" sz="quarter" idx="11"/>
            <p:custDataLst>
              <p:tags r:id="rId6"/>
            </p:custDataLst>
          </p:nvPr>
        </p:nvSpPr>
        <p:spPr/>
        <p:txBody>
          <a:bodyPr/>
          <a:lstStyle>
            <a:lvl1pPr>
              <a:defRPr baseline="0">
                <a:latin typeface="微软雅黑" panose="020B0503020204020204" pitchFamily="34" charset="-122"/>
              </a:defRPr>
            </a:lvl1pPr>
          </a:lstStyle>
          <a:p>
            <a:endParaRPr lang="zh-CN" altLang="en-US" dirty="0"/>
          </a:p>
        </p:txBody>
      </p:sp>
      <p:sp>
        <p:nvSpPr>
          <p:cNvPr id="4" name="灯片编号占位符 3"/>
          <p:cNvSpPr>
            <a:spLocks noGrp="1"/>
          </p:cNvSpPr>
          <p:nvPr>
            <p:ph type="sldNum" sz="quarter" idx="12"/>
            <p:custDataLst>
              <p:tags r:id="rId7"/>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91" name="组合 190"/>
          <p:cNvGrpSpPr/>
          <p:nvPr userDrawn="1">
            <p:custDataLst>
              <p:tags r:id="rId1"/>
            </p:custDataLst>
          </p:nvPr>
        </p:nvGrpSpPr>
        <p:grpSpPr>
          <a:xfrm>
            <a:off x="0" y="-10034"/>
            <a:ext cx="12041663" cy="6872514"/>
            <a:chOff x="0" y="-10034"/>
            <a:chExt cx="12041663" cy="6872514"/>
          </a:xfrm>
        </p:grpSpPr>
        <p:sp>
          <p:nvSpPr>
            <p:cNvPr id="92" name="平行四边形 1075"/>
            <p:cNvSpPr/>
            <p:nvPr userDrawn="1">
              <p:custDataLst>
                <p:tags r:id="rId6"/>
              </p:custDataLst>
            </p:nvPr>
          </p:nvSpPr>
          <p:spPr>
            <a:xfrm>
              <a:off x="0"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alpha val="20000"/>
                  </a:schemeClr>
                </a:gs>
                <a:gs pos="100000">
                  <a:schemeClr val="accent6">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93" name="平行四边形 92"/>
            <p:cNvSpPr/>
            <p:nvPr userDrawn="1">
              <p:custDataLst>
                <p:tags r:id="rId7"/>
              </p:custDataLst>
            </p:nvPr>
          </p:nvSpPr>
          <p:spPr>
            <a:xfrm>
              <a:off x="2776488" y="-10034"/>
              <a:ext cx="6153237" cy="6858000"/>
            </a:xfrm>
            <a:prstGeom prst="parallelogram">
              <a:avLst>
                <a:gd name="adj" fmla="val 65069"/>
              </a:avLst>
            </a:prstGeom>
            <a:gradFill>
              <a:gsLst>
                <a:gs pos="0">
                  <a:schemeClr val="accent6">
                    <a:lumMod val="40000"/>
                    <a:lumOff val="60000"/>
                    <a:alpha val="20000"/>
                  </a:schemeClr>
                </a:gs>
                <a:gs pos="100000">
                  <a:schemeClr val="accent1">
                    <a:lumMod val="40000"/>
                    <a:lumOff val="60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pic>
          <p:nvPicPr>
            <p:cNvPr id="184" name="图片 183"/>
            <p:cNvPicPr>
              <a:picLocks noChangeAspect="1"/>
            </p:cNvPicPr>
            <p:nvPr userDrawn="1">
              <p:custDataLst>
                <p:tags r:id="rId8"/>
              </p:custDataLst>
            </p:nvPr>
          </p:nvPicPr>
          <p:blipFill>
            <a:blip r:embed="rId10">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grpSp>
      <p:sp>
        <p:nvSpPr>
          <p:cNvPr id="2" name="标题 1" hidden="1"/>
          <p:cNvSpPr>
            <a:spLocks noGrp="1"/>
          </p:cNvSpPr>
          <p:nvPr userDrawn="1">
            <p:ph type="title"/>
            <p:custDataLst>
              <p:tags r:id="rId2"/>
            </p:custDataLst>
          </p:nvPr>
        </p:nvSpPr>
        <p:spPr/>
        <p:txBody>
          <a:bodyPr/>
          <a:lstStyle>
            <a:lvl1pPr>
              <a:defRPr baseline="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hidden="1"/>
          <p:cNvSpPr>
            <a:spLocks noGrp="1"/>
          </p:cNvSpPr>
          <p:nvPr userDrawn="1">
            <p:ph type="dt" sz="half" idx="10"/>
            <p:custDataLst>
              <p:tags r:id="rId3"/>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hidden="1"/>
          <p:cNvSpPr>
            <a:spLocks noGrp="1"/>
          </p:cNvSpPr>
          <p:nvPr userDrawn="1">
            <p:ph type="ftr" sz="quarter" idx="11"/>
            <p:custDataLst>
              <p:tags r:id="rId4"/>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hidden="1"/>
          <p:cNvSpPr>
            <a:spLocks noGrp="1"/>
          </p:cNvSpPr>
          <p:nvPr userDrawn="1">
            <p:ph type="sldNum" sz="quarter" idx="12"/>
            <p:custDataLst>
              <p:tags r:id="rId5"/>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相框">
    <p:bg>
      <p:bgPr>
        <a:gradFill>
          <a:gsLst>
            <a:gs pos="0">
              <a:schemeClr val="accent1"/>
            </a:gs>
            <a:gs pos="100000">
              <a:schemeClr val="accent2"/>
            </a:gs>
          </a:gsLst>
          <a:lin ang="2700000" scaled="0"/>
        </a:gradFill>
        <a:effectLst/>
      </p:bgPr>
    </p:bg>
    <p:spTree>
      <p:nvGrpSpPr>
        <p:cNvPr id="1" name=""/>
        <p:cNvGrpSpPr/>
        <p:nvPr/>
      </p:nvGrpSpPr>
      <p:grpSpPr>
        <a:xfrm>
          <a:off x="0" y="0"/>
          <a:ext cx="0" cy="0"/>
          <a:chOff x="0" y="0"/>
          <a:chExt cx="0" cy="0"/>
        </a:xfrm>
      </p:grpSpPr>
      <p:grpSp>
        <p:nvGrpSpPr>
          <p:cNvPr id="67" name="组合 66"/>
          <p:cNvGrpSpPr/>
          <p:nvPr userDrawn="1">
            <p:custDataLst>
              <p:tags r:id="rId1"/>
            </p:custDataLst>
          </p:nvPr>
        </p:nvGrpSpPr>
        <p:grpSpPr>
          <a:xfrm>
            <a:off x="286435" y="304200"/>
            <a:ext cx="11755228" cy="6553800"/>
            <a:chOff x="286435" y="304200"/>
            <a:chExt cx="11755228" cy="6553800"/>
          </a:xfrm>
        </p:grpSpPr>
        <p:sp>
          <p:nvSpPr>
            <p:cNvPr id="8" name="矩形 7"/>
            <p:cNvSpPr/>
            <p:nvPr userDrawn="1">
              <p:custDataLst>
                <p:tags r:id="rId7"/>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nvGrpSpPr>
            <p:cNvPr id="6" name="组合 5"/>
            <p:cNvGrpSpPr/>
            <p:nvPr userDrawn="1"/>
          </p:nvGrpSpPr>
          <p:grpSpPr>
            <a:xfrm>
              <a:off x="286435" y="304200"/>
              <a:ext cx="8205157" cy="6314870"/>
              <a:chOff x="0" y="-10034"/>
              <a:chExt cx="8929725" cy="6872514"/>
            </a:xfrm>
          </p:grpSpPr>
          <p:sp>
            <p:nvSpPr>
              <p:cNvPr id="49" name="平行四边形 1075"/>
              <p:cNvSpPr/>
              <p:nvPr userDrawn="1">
                <p:custDataLst>
                  <p:tags r:id="rId9"/>
                </p:custDataLst>
              </p:nvPr>
            </p:nvSpPr>
            <p:spPr>
              <a:xfrm>
                <a:off x="0"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alpha val="20000"/>
                    </a:schemeClr>
                  </a:gs>
                  <a:gs pos="100000">
                    <a:schemeClr val="accent6">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50" name="平行四边形 49"/>
              <p:cNvSpPr/>
              <p:nvPr userDrawn="1">
                <p:custDataLst>
                  <p:tags r:id="rId10"/>
                </p:custDataLst>
              </p:nvPr>
            </p:nvSpPr>
            <p:spPr>
              <a:xfrm>
                <a:off x="2776488" y="-10034"/>
                <a:ext cx="6153237" cy="6858000"/>
              </a:xfrm>
              <a:prstGeom prst="parallelogram">
                <a:avLst>
                  <a:gd name="adj" fmla="val 65069"/>
                </a:avLst>
              </a:prstGeom>
              <a:gradFill>
                <a:gsLst>
                  <a:gs pos="0">
                    <a:schemeClr val="accent6">
                      <a:lumMod val="40000"/>
                      <a:lumOff val="60000"/>
                      <a:alpha val="20000"/>
                    </a:schemeClr>
                  </a:gs>
                  <a:gs pos="100000">
                    <a:schemeClr val="accent1">
                      <a:lumMod val="40000"/>
                      <a:lumOff val="60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pic>
          <p:nvPicPr>
            <p:cNvPr id="66" name="图片 65"/>
            <p:cNvPicPr>
              <a:picLocks noChangeAspect="1"/>
            </p:cNvPicPr>
            <p:nvPr userDrawn="1">
              <p:custDataLst>
                <p:tags r:id="rId8"/>
              </p:custDataLst>
            </p:nvPr>
          </p:nvPicPr>
          <p:blipFill>
            <a:blip r:embed="rId12">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grpSp>
      <p:sp>
        <p:nvSpPr>
          <p:cNvPr id="2" name="标题 1"/>
          <p:cNvSpPr>
            <a:spLocks noGrp="1"/>
          </p:cNvSpPr>
          <p:nvPr userDrawn="1">
            <p:ph type="title" hasCustomPrompt="1"/>
            <p:custDataLst>
              <p:tags r:id="rId2"/>
            </p:custDataLst>
          </p:nvPr>
        </p:nvSpPr>
        <p:spPr>
          <a:xfrm>
            <a:off x="1281600" y="1249200"/>
            <a:ext cx="9626400" cy="723600"/>
          </a:xfrm>
        </p:spPr>
        <p:txBody>
          <a:bodyPr anchor="ctr"/>
          <a:lstStyle>
            <a:lvl1pPr>
              <a:defRPr sz="3200" baseline="0">
                <a:latin typeface="微软雅黑" panose="020B0503020204020204" pitchFamily="34" charset="-122"/>
                <a:ea typeface="微软雅黑" panose="020B0503020204020204" pitchFamily="34" charset="-122"/>
              </a:defRPr>
            </a:lvl1pPr>
          </a:lstStyle>
          <a:p>
            <a:r>
              <a:rPr lang="zh-CN" altLang="en-US" dirty="0"/>
              <a:t>单击此处编辑标题</a:t>
            </a:r>
          </a:p>
        </p:txBody>
      </p:sp>
      <p:sp>
        <p:nvSpPr>
          <p:cNvPr id="7" name="内容占位符 6"/>
          <p:cNvSpPr>
            <a:spLocks noGrp="1"/>
          </p:cNvSpPr>
          <p:nvPr userDrawn="1">
            <p:ph sz="quarter" idx="13"/>
            <p:custDataLst>
              <p:tags r:id="rId3"/>
            </p:custDataLst>
          </p:nvPr>
        </p:nvSpPr>
        <p:spPr>
          <a:xfrm>
            <a:off x="1281113" y="2163600"/>
            <a:ext cx="9626600" cy="3445200"/>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userDrawn="1">
            <p:ph type="dt" sz="half" idx="10"/>
            <p:custDataLst>
              <p:tags r:id="rId4"/>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grpSp>
        <p:nvGrpSpPr>
          <p:cNvPr id="139" name="组合 138"/>
          <p:cNvGrpSpPr/>
          <p:nvPr userDrawn="1">
            <p:custDataLst>
              <p:tags r:id="rId1"/>
            </p:custDataLst>
          </p:nvPr>
        </p:nvGrpSpPr>
        <p:grpSpPr>
          <a:xfrm>
            <a:off x="3291852" y="-10034"/>
            <a:ext cx="8900148" cy="6872514"/>
            <a:chOff x="3291852" y="-10034"/>
            <a:chExt cx="8900148" cy="6872514"/>
          </a:xfrm>
        </p:grpSpPr>
        <p:sp>
          <p:nvSpPr>
            <p:cNvPr id="98" name="平行四边形 1075"/>
            <p:cNvSpPr/>
            <p:nvPr userDrawn="1">
              <p:custDataLst>
                <p:tags r:id="rId10"/>
              </p:custDataLst>
            </p:nvPr>
          </p:nvSpPr>
          <p:spPr>
            <a:xfrm rot="10800000">
              <a:off x="5415227"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alpha val="20000"/>
                  </a:schemeClr>
                </a:gs>
                <a:gs pos="100000">
                  <a:schemeClr val="accent6">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99" name="平行四边形 98"/>
            <p:cNvSpPr/>
            <p:nvPr userDrawn="1">
              <p:custDataLst>
                <p:tags r:id="rId11"/>
              </p:custDataLst>
            </p:nvPr>
          </p:nvSpPr>
          <p:spPr>
            <a:xfrm rot="10800000">
              <a:off x="3291852" y="-10034"/>
              <a:ext cx="6153237" cy="6858000"/>
            </a:xfrm>
            <a:prstGeom prst="parallelogram">
              <a:avLst>
                <a:gd name="adj" fmla="val 65069"/>
              </a:avLst>
            </a:prstGeom>
            <a:gradFill>
              <a:gsLst>
                <a:gs pos="0">
                  <a:schemeClr val="accent6">
                    <a:lumMod val="40000"/>
                    <a:lumOff val="60000"/>
                    <a:alpha val="20000"/>
                  </a:schemeClr>
                </a:gs>
                <a:gs pos="100000">
                  <a:schemeClr val="accent1">
                    <a:lumMod val="40000"/>
                    <a:lumOff val="60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pic>
          <p:nvPicPr>
            <p:cNvPr id="135" name="图片 134"/>
            <p:cNvPicPr>
              <a:picLocks noChangeAspect="1"/>
            </p:cNvPicPr>
            <p:nvPr userDrawn="1">
              <p:custDataLst>
                <p:tags r:id="rId12"/>
              </p:custDataLst>
            </p:nvPr>
          </p:nvPicPr>
          <p:blipFill>
            <a:blip r:embed="rId14">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grpSp>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微软雅黑" panose="020B0503020204020204" pitchFamily="34" charset="-122"/>
              <a:sym typeface="+mn-ea"/>
            </a:endParaRPr>
          </a:p>
        </p:txBody>
      </p:sp>
      <p:sp>
        <p:nvSpPr>
          <p:cNvPr id="138" name="直角三角形 137"/>
          <p:cNvSpPr/>
          <p:nvPr userDrawn="1">
            <p:custDataLst>
              <p:tags r:id="rId3"/>
            </p:custDataLst>
          </p:nvPr>
        </p:nvSpPr>
        <p:spPr>
          <a:xfrm rot="10800000" flipH="1">
            <a:off x="0" y="0"/>
            <a:ext cx="1094775" cy="2303417"/>
          </a:xfrm>
          <a:prstGeom prst="rtTriangle">
            <a:avLst/>
          </a:prstGeom>
          <a:gradFill>
            <a:gsLst>
              <a:gs pos="100000">
                <a:schemeClr val="accent1">
                  <a:lumMod val="60000"/>
                  <a:lumOff val="40000"/>
                </a:schemeClr>
              </a:gs>
              <a:gs pos="0">
                <a:schemeClr val="accent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userDrawn="1">
            <p:ph type="title" hasCustomPrompt="1"/>
            <p:custDataLst>
              <p:tags r:id="rId4"/>
            </p:custDataLst>
          </p:nvPr>
        </p:nvSpPr>
        <p:spPr>
          <a:xfrm>
            <a:off x="583200" y="770400"/>
            <a:ext cx="3960000" cy="882000"/>
          </a:xfrm>
        </p:spPr>
        <p:txBody>
          <a:bodyPr anchor="ctr"/>
          <a:lstStyle>
            <a:lvl1pPr>
              <a:defRPr sz="3600"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单击编辑标题</a:t>
            </a:r>
          </a:p>
        </p:txBody>
      </p:sp>
      <p:sp>
        <p:nvSpPr>
          <p:cNvPr id="3" name="日期占位符 2"/>
          <p:cNvSpPr>
            <a:spLocks noGrp="1"/>
          </p:cNvSpPr>
          <p:nvPr userDrawn="1">
            <p:ph type="dt" sz="half" idx="10"/>
            <p:custDataLst>
              <p:tags r:id="rId5"/>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userDrawn="1">
            <p:ph type="ftr" sz="quarter" idx="11"/>
            <p:custDataLst>
              <p:tags r:id="rId6"/>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586800" y="1764000"/>
            <a:ext cx="3956400" cy="4093200"/>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vl2pPr>
              <a:defRPr baseline="0">
                <a:solidFill>
                  <a:schemeClr val="tx1">
                    <a:lumMod val="85000"/>
                    <a:lumOff val="15000"/>
                  </a:schemeClr>
                </a:solidFill>
                <a:latin typeface="微软雅黑" panose="020B0503020204020204" pitchFamily="34" charset="-122"/>
                <a:ea typeface="微软雅黑" panose="020B0503020204020204" pitchFamily="34" charset="-122"/>
              </a:defRPr>
            </a:lvl2pPr>
            <a:lvl3pPr>
              <a:defRPr baseline="0">
                <a:solidFill>
                  <a:schemeClr val="tx1">
                    <a:lumMod val="85000"/>
                    <a:lumOff val="15000"/>
                  </a:schemeClr>
                </a:solidFill>
                <a:latin typeface="微软雅黑" panose="020B0503020204020204" pitchFamily="34" charset="-122"/>
                <a:ea typeface="微软雅黑" panose="020B0503020204020204" pitchFamily="34" charset="-122"/>
              </a:defRPr>
            </a:lvl3pPr>
            <a:lvl4pPr>
              <a:defRPr baseline="0">
                <a:solidFill>
                  <a:schemeClr val="tx1">
                    <a:lumMod val="85000"/>
                    <a:lumOff val="15000"/>
                  </a:schemeClr>
                </a:solidFill>
                <a:latin typeface="微软雅黑" panose="020B0503020204020204" pitchFamily="34" charset="-122"/>
                <a:ea typeface="微软雅黑" panose="020B0503020204020204" pitchFamily="34" charset="-122"/>
              </a:defRPr>
            </a:lvl4pPr>
            <a:lvl5pPr>
              <a:defRPr baseline="0">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9"/>
            </p:custDataLst>
          </p:nvPr>
        </p:nvSpPr>
        <p:spPr>
          <a:xfrm>
            <a:off x="5101200" y="769938"/>
            <a:ext cx="6480000" cy="5087937"/>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3291852" y="-10034"/>
            <a:ext cx="8900148" cy="6872514"/>
            <a:chOff x="3291852" y="-10034"/>
            <a:chExt cx="8900148" cy="6872514"/>
          </a:xfrm>
        </p:grpSpPr>
        <p:sp>
          <p:nvSpPr>
            <p:cNvPr id="22" name="平行四边形 1075"/>
            <p:cNvSpPr/>
            <p:nvPr userDrawn="1">
              <p:custDataLst>
                <p:tags r:id="rId10"/>
              </p:custDataLst>
            </p:nvPr>
          </p:nvSpPr>
          <p:spPr>
            <a:xfrm rot="10800000">
              <a:off x="5415227"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alpha val="20000"/>
                  </a:schemeClr>
                </a:gs>
                <a:gs pos="100000">
                  <a:schemeClr val="accent6">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23" name="平行四边形 22"/>
            <p:cNvSpPr/>
            <p:nvPr userDrawn="1">
              <p:custDataLst>
                <p:tags r:id="rId11"/>
              </p:custDataLst>
            </p:nvPr>
          </p:nvSpPr>
          <p:spPr>
            <a:xfrm rot="10800000">
              <a:off x="3291852" y="-10034"/>
              <a:ext cx="6153237" cy="6858000"/>
            </a:xfrm>
            <a:prstGeom prst="parallelogram">
              <a:avLst>
                <a:gd name="adj" fmla="val 65069"/>
              </a:avLst>
            </a:prstGeom>
            <a:gradFill>
              <a:gsLst>
                <a:gs pos="0">
                  <a:schemeClr val="accent6">
                    <a:lumMod val="40000"/>
                    <a:lumOff val="60000"/>
                    <a:alpha val="20000"/>
                  </a:schemeClr>
                </a:gs>
                <a:gs pos="100000">
                  <a:schemeClr val="accent1">
                    <a:lumMod val="40000"/>
                    <a:lumOff val="60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pic>
          <p:nvPicPr>
            <p:cNvPr id="20" name="图片 19"/>
            <p:cNvPicPr>
              <a:picLocks noChangeAspect="1"/>
            </p:cNvPicPr>
            <p:nvPr userDrawn="1">
              <p:custDataLst>
                <p:tags r:id="rId12"/>
              </p:custDataLst>
            </p:nvPr>
          </p:nvPicPr>
          <p:blipFill>
            <a:blip r:embed="rId14">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grpSp>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微软雅黑" panose="020B0503020204020204" pitchFamily="34" charset="-122"/>
              <a:sym typeface="+mn-ea"/>
            </a:endParaRPr>
          </a:p>
        </p:txBody>
      </p:sp>
      <p:sp>
        <p:nvSpPr>
          <p:cNvPr id="21" name="直角三角形 20"/>
          <p:cNvSpPr/>
          <p:nvPr userDrawn="1">
            <p:custDataLst>
              <p:tags r:id="rId3"/>
            </p:custDataLst>
          </p:nvPr>
        </p:nvSpPr>
        <p:spPr>
          <a:xfrm rot="10800000" flipH="1">
            <a:off x="0" y="0"/>
            <a:ext cx="1094775" cy="2303417"/>
          </a:xfrm>
          <a:prstGeom prst="rtTriangle">
            <a:avLst/>
          </a:prstGeom>
          <a:gradFill>
            <a:gsLst>
              <a:gs pos="100000">
                <a:schemeClr val="accent1">
                  <a:lumMod val="60000"/>
                  <a:lumOff val="40000"/>
                </a:schemeClr>
              </a:gs>
              <a:gs pos="0">
                <a:schemeClr val="accent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grpSp>
        <p:nvGrpSpPr>
          <p:cNvPr id="25" name="组合 24"/>
          <p:cNvGrpSpPr/>
          <p:nvPr userDrawn="1">
            <p:custDataLst>
              <p:tags r:id="rId1"/>
            </p:custDataLst>
          </p:nvPr>
        </p:nvGrpSpPr>
        <p:grpSpPr>
          <a:xfrm>
            <a:off x="0" y="-10034"/>
            <a:ext cx="12192000" cy="6872514"/>
            <a:chOff x="0" y="-10034"/>
            <a:chExt cx="12192000" cy="6872514"/>
          </a:xfrm>
        </p:grpSpPr>
        <p:sp>
          <p:nvSpPr>
            <p:cNvPr id="24" name="直角三角形 23"/>
            <p:cNvSpPr/>
            <p:nvPr userDrawn="1">
              <p:custDataLst>
                <p:tags r:id="rId10"/>
              </p:custDataLst>
            </p:nvPr>
          </p:nvSpPr>
          <p:spPr>
            <a:xfrm rot="10800000" flipH="1">
              <a:off x="0" y="0"/>
              <a:ext cx="1094775" cy="2303417"/>
            </a:xfrm>
            <a:prstGeom prst="rtTriangle">
              <a:avLst/>
            </a:prstGeom>
            <a:gradFill>
              <a:gsLst>
                <a:gs pos="100000">
                  <a:schemeClr val="accent1">
                    <a:lumMod val="60000"/>
                    <a:lumOff val="40000"/>
                  </a:schemeClr>
                </a:gs>
                <a:gs pos="0">
                  <a:schemeClr val="accent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a typeface="微软雅黑" panose="020B0503020204020204" pitchFamily="34" charset="-122"/>
              </a:endParaRPr>
            </a:p>
          </p:txBody>
        </p:sp>
        <p:sp>
          <p:nvSpPr>
            <p:cNvPr id="14" name="平行四边形 1075"/>
            <p:cNvSpPr/>
            <p:nvPr userDrawn="1">
              <p:custDataLst>
                <p:tags r:id="rId11"/>
              </p:custDataLst>
            </p:nvPr>
          </p:nvSpPr>
          <p:spPr>
            <a:xfrm rot="10800000">
              <a:off x="5415227"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alpha val="20000"/>
                  </a:schemeClr>
                </a:gs>
                <a:gs pos="100000">
                  <a:schemeClr val="accent6">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15" name="平行四边形 14"/>
            <p:cNvSpPr/>
            <p:nvPr userDrawn="1">
              <p:custDataLst>
                <p:tags r:id="rId12"/>
              </p:custDataLst>
            </p:nvPr>
          </p:nvSpPr>
          <p:spPr>
            <a:xfrm rot="10800000">
              <a:off x="3291852" y="-10034"/>
              <a:ext cx="6153237" cy="6858000"/>
            </a:xfrm>
            <a:prstGeom prst="parallelogram">
              <a:avLst>
                <a:gd name="adj" fmla="val 65069"/>
              </a:avLst>
            </a:prstGeom>
            <a:gradFill>
              <a:gsLst>
                <a:gs pos="0">
                  <a:schemeClr val="accent6">
                    <a:lumMod val="40000"/>
                    <a:lumOff val="60000"/>
                    <a:alpha val="20000"/>
                  </a:schemeClr>
                </a:gs>
                <a:gs pos="100000">
                  <a:schemeClr val="accent1">
                    <a:lumMod val="40000"/>
                    <a:lumOff val="60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grpSp>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微软雅黑" panose="020B0503020204020204" pitchFamily="34" charset="-122"/>
              <a:sym typeface="+mn-ea"/>
            </a:endParaRPr>
          </a:p>
        </p:txBody>
      </p:sp>
      <p:sp>
        <p:nvSpPr>
          <p:cNvPr id="2" name="标题 1"/>
          <p:cNvSpPr>
            <a:spLocks noGrp="1"/>
          </p:cNvSpPr>
          <p:nvPr userDrawn="1">
            <p:ph type="title"/>
            <p:custDataLst>
              <p:tags r:id="rId3"/>
            </p:custDataLst>
          </p:nvPr>
        </p:nvSpPr>
        <p:spPr>
          <a:xfrm>
            <a:off x="604800" y="669600"/>
            <a:ext cx="10976400" cy="565200"/>
          </a:xfrm>
        </p:spPr>
        <p:txBody>
          <a:bodyPr anchor="ctr"/>
          <a:lstStyle>
            <a:lvl1pPr algn="ctr">
              <a:defRPr sz="3200" baseline="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userDrawn="1">
            <p:ph type="dt" sz="half" idx="10"/>
            <p:custDataLst>
              <p:tags r:id="rId4"/>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userDrawn="1">
            <p:ph sz="quarter" idx="13"/>
            <p:custDataLst>
              <p:tags r:id="rId7"/>
            </p:custDataLst>
          </p:nvPr>
        </p:nvSpPr>
        <p:spPr>
          <a:xfrm>
            <a:off x="604837" y="1681200"/>
            <a:ext cx="10990800" cy="3211200"/>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userDrawn="1">
            <p:ph type="body" sz="quarter" idx="14"/>
            <p:custDataLst>
              <p:tags r:id="rId8"/>
            </p:custDataLst>
          </p:nvPr>
        </p:nvSpPr>
        <p:spPr>
          <a:xfrm>
            <a:off x="594000" y="5180400"/>
            <a:ext cx="11001600" cy="1011600"/>
          </a:xfrm>
        </p:spPr>
        <p:txBody>
          <a:bodyPr/>
          <a:lstStyle>
            <a:lvl1pPr marL="0" indent="0">
              <a:buNone/>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pic>
        <p:nvPicPr>
          <p:cNvPr id="23" name="图片 22"/>
          <p:cNvPicPr>
            <a:picLocks noChangeAspect="1"/>
          </p:cNvPicPr>
          <p:nvPr userDrawn="1">
            <p:custDataLst>
              <p:tags r:id="rId9"/>
            </p:custDataLst>
          </p:nvPr>
        </p:nvPicPr>
        <p:blipFill>
          <a:blip r:embed="rId14">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3291852" y="-10034"/>
            <a:ext cx="8900148" cy="6872514"/>
            <a:chOff x="3291852" y="-10034"/>
            <a:chExt cx="8900148" cy="6872514"/>
          </a:xfrm>
        </p:grpSpPr>
        <p:sp>
          <p:nvSpPr>
            <p:cNvPr id="97" name="平行四边形 1075"/>
            <p:cNvSpPr/>
            <p:nvPr userDrawn="1">
              <p:custDataLst>
                <p:tags r:id="rId11"/>
              </p:custDataLst>
            </p:nvPr>
          </p:nvSpPr>
          <p:spPr>
            <a:xfrm rot="10800000">
              <a:off x="5415227" y="-10034"/>
              <a:ext cx="6776773" cy="687251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alpha val="20000"/>
                  </a:schemeClr>
                </a:gs>
                <a:gs pos="100000">
                  <a:schemeClr val="accent6">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sp>
          <p:nvSpPr>
            <p:cNvPr id="98" name="平行四边形 97"/>
            <p:cNvSpPr/>
            <p:nvPr userDrawn="1">
              <p:custDataLst>
                <p:tags r:id="rId12"/>
              </p:custDataLst>
            </p:nvPr>
          </p:nvSpPr>
          <p:spPr>
            <a:xfrm rot="10800000">
              <a:off x="3291852" y="-10034"/>
              <a:ext cx="6153237" cy="6858000"/>
            </a:xfrm>
            <a:prstGeom prst="parallelogram">
              <a:avLst>
                <a:gd name="adj" fmla="val 65069"/>
              </a:avLst>
            </a:prstGeom>
            <a:gradFill>
              <a:gsLst>
                <a:gs pos="0">
                  <a:schemeClr val="accent6">
                    <a:lumMod val="40000"/>
                    <a:lumOff val="60000"/>
                    <a:alpha val="20000"/>
                  </a:schemeClr>
                </a:gs>
                <a:gs pos="100000">
                  <a:schemeClr val="accent1">
                    <a:lumMod val="40000"/>
                    <a:lumOff val="60000"/>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pic>
          <p:nvPicPr>
            <p:cNvPr id="101" name="图片 100"/>
            <p:cNvPicPr>
              <a:picLocks noChangeAspect="1"/>
            </p:cNvPicPr>
            <p:nvPr userDrawn="1">
              <p:custDataLst>
                <p:tags r:id="rId13"/>
              </p:custDataLst>
            </p:nvPr>
          </p:nvPicPr>
          <p:blipFill>
            <a:blip r:embed="rId15">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grpSp>
      <p:sp>
        <p:nvSpPr>
          <p:cNvPr id="10" name="矩形 9"/>
          <p:cNvSpPr/>
          <p:nvPr userDrawn="1">
            <p:custDataLst>
              <p:tags r:id="rId2"/>
            </p:custDataLst>
          </p:nvPr>
        </p:nvSpPr>
        <p:spPr>
          <a:xfrm>
            <a:off x="0" y="0"/>
            <a:ext cx="12192000" cy="914400"/>
          </a:xfrm>
          <a:prstGeom prst="rect">
            <a:avLst/>
          </a:prstGeom>
          <a:gradFill>
            <a:gsLst>
              <a:gs pos="0">
                <a:schemeClr val="accent1"/>
              </a:gs>
              <a:gs pos="100000">
                <a:schemeClr val="accent2"/>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微软雅黑" panose="020B0503020204020204" pitchFamily="34" charset="-122"/>
              <a:sym typeface="+mn-ea"/>
            </a:endParaRPr>
          </a:p>
        </p:txBody>
      </p:sp>
      <p:sp>
        <p:nvSpPr>
          <p:cNvPr id="2" name="标题 1"/>
          <p:cNvSpPr>
            <a:spLocks noGrp="1"/>
          </p:cNvSpPr>
          <p:nvPr userDrawn="1">
            <p:ph type="title"/>
            <p:custDataLst>
              <p:tags r:id="rId3"/>
            </p:custDataLst>
          </p:nvPr>
        </p:nvSpPr>
        <p:spPr>
          <a:xfrm>
            <a:off x="579600" y="237600"/>
            <a:ext cx="11037600" cy="441964"/>
          </a:xfrm>
        </p:spPr>
        <p:txBody>
          <a:bodyPr/>
          <a:lstStyle>
            <a:lvl1pPr>
              <a:defRPr baseline="0">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userDrawn="1">
            <p:ph type="dt" sz="half" idx="10"/>
            <p:custDataLst>
              <p:tags r:id="rId4"/>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userDrawn="1">
            <p:ph sz="quarter" idx="13"/>
            <p:custDataLst>
              <p:tags r:id="rId7"/>
            </p:custDataLst>
          </p:nvPr>
        </p:nvSpPr>
        <p:spPr>
          <a:xfrm>
            <a:off x="579600" y="1663200"/>
            <a:ext cx="5342400" cy="2894400"/>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8"/>
            </p:custDataLst>
          </p:nvPr>
        </p:nvSpPr>
        <p:spPr>
          <a:xfrm>
            <a:off x="6242400" y="1663200"/>
            <a:ext cx="5367600" cy="2894400"/>
          </a:xfrm>
        </p:spPr>
        <p:txBody>
          <a:bodyPr/>
          <a:lstStyle>
            <a:lvl1pPr>
              <a:defRPr baseline="0">
                <a:latin typeface="微软雅黑" panose="020B0503020204020204" pitchFamily="34" charset="-122"/>
                <a:ea typeface="微软雅黑" panose="020B0503020204020204" pitchFamily="34" charset="-122"/>
              </a:defRPr>
            </a:lvl1pPr>
            <a:lvl2pPr>
              <a:defRPr baseline="0">
                <a:latin typeface="微软雅黑" panose="020B0503020204020204" pitchFamily="34" charset="-122"/>
                <a:ea typeface="微软雅黑" panose="020B0503020204020204" pitchFamily="34" charset="-122"/>
              </a:defRPr>
            </a:lvl2pPr>
            <a:lvl3pPr>
              <a:defRPr baseline="0">
                <a:latin typeface="微软雅黑" panose="020B0503020204020204" pitchFamily="34" charset="-122"/>
                <a:ea typeface="微软雅黑" panose="020B0503020204020204" pitchFamily="34" charset="-122"/>
              </a:defRPr>
            </a:lvl3pPr>
            <a:lvl4pPr>
              <a:defRPr baseline="0">
                <a:latin typeface="微软雅黑" panose="020B0503020204020204" pitchFamily="34" charset="-122"/>
                <a:ea typeface="微软雅黑" panose="020B0503020204020204" pitchFamily="34" charset="-122"/>
              </a:defRPr>
            </a:lvl4pPr>
            <a:lvl5pPr>
              <a:defRPr baseline="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userDrawn="1">
            <p:ph type="body" sz="quarter" idx="15"/>
            <p:custDataLst>
              <p:tags r:id="rId9"/>
            </p:custDataLst>
          </p:nvPr>
        </p:nvSpPr>
        <p:spPr>
          <a:xfrm>
            <a:off x="572400" y="4816800"/>
            <a:ext cx="5342400" cy="781200"/>
          </a:xfrm>
        </p:spPr>
        <p:txBody>
          <a:bodyPr/>
          <a:lstStyle>
            <a:lvl1pPr>
              <a:defRPr baseline="0">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userDrawn="1">
            <p:ph type="body" sz="quarter" idx="16"/>
            <p:custDataLst>
              <p:tags r:id="rId10"/>
            </p:custDataLst>
          </p:nvPr>
        </p:nvSpPr>
        <p:spPr>
          <a:xfrm>
            <a:off x="6253200" y="4813200"/>
            <a:ext cx="5367600" cy="781200"/>
          </a:xfrm>
        </p:spPr>
        <p:txBody>
          <a:bodyPr/>
          <a:lstStyle>
            <a:lvl1pPr>
              <a:defRPr baseline="0">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腰带">
    <p:bg>
      <p:bgPr>
        <a:gradFill>
          <a:gsLst>
            <a:gs pos="0">
              <a:schemeClr val="accent1"/>
            </a:gs>
            <a:gs pos="100000">
              <a:schemeClr val="accent2"/>
            </a:gs>
          </a:gsLst>
          <a:lin ang="2700000" scaled="0"/>
        </a:gra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0" y="-2"/>
            <a:ext cx="12224039" cy="6858002"/>
            <a:chOff x="0" y="-2"/>
            <a:chExt cx="12224039" cy="6858002"/>
          </a:xfrm>
        </p:grpSpPr>
        <p:sp>
          <p:nvSpPr>
            <p:cNvPr id="109" name="直角三角形 108"/>
            <p:cNvSpPr/>
            <p:nvPr userDrawn="1">
              <p:custDataLst>
                <p:tags r:id="rId9"/>
              </p:custDataLst>
            </p:nvPr>
          </p:nvSpPr>
          <p:spPr>
            <a:xfrm>
              <a:off x="0" y="4554583"/>
              <a:ext cx="1094775" cy="2303417"/>
            </a:xfrm>
            <a:prstGeom prst="rtTriangle">
              <a:avLst/>
            </a:prstGeom>
            <a:gradFill>
              <a:gsLst>
                <a:gs pos="100000">
                  <a:schemeClr val="accent1">
                    <a:lumMod val="60000"/>
                    <a:lumOff val="40000"/>
                  </a:schemeClr>
                </a:gs>
                <a:gs pos="0">
                  <a:schemeClr val="accent2">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107" name="平行四边形 1075"/>
            <p:cNvSpPr/>
            <p:nvPr userDrawn="1">
              <p:custDataLst>
                <p:tags r:id="rId10"/>
              </p:custDataLst>
            </p:nvPr>
          </p:nvSpPr>
          <p:spPr>
            <a:xfrm flipH="1">
              <a:off x="5447266" y="0"/>
              <a:ext cx="6776773" cy="6858000"/>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5218 w 10000"/>
                <a:gd name="connsiteY0-2" fmla="*/ 0 h 10000"/>
                <a:gd name="connsiteX1-3" fmla="*/ 10000 w 10000"/>
                <a:gd name="connsiteY1-4" fmla="*/ 0 h 10000"/>
                <a:gd name="connsiteX2-5" fmla="*/ 10000 w 10000"/>
                <a:gd name="connsiteY2-6" fmla="*/ 8000 h 10000"/>
                <a:gd name="connsiteX3-7" fmla="*/ 5000 w 10000"/>
                <a:gd name="connsiteY3-8" fmla="*/ 10000 h 10000"/>
                <a:gd name="connsiteX4-9" fmla="*/ 0 w 10000"/>
                <a:gd name="connsiteY4-10" fmla="*/ 8000 h 10000"/>
                <a:gd name="connsiteX5-11" fmla="*/ 5218 w 10000"/>
                <a:gd name="connsiteY5-12" fmla="*/ 0 h 10000"/>
                <a:gd name="connsiteX0-13" fmla="*/ 5176 w 9958"/>
                <a:gd name="connsiteY0-14" fmla="*/ 0 h 10000"/>
                <a:gd name="connsiteX1-15" fmla="*/ 9958 w 9958"/>
                <a:gd name="connsiteY1-16" fmla="*/ 0 h 10000"/>
                <a:gd name="connsiteX2-17" fmla="*/ 9958 w 9958"/>
                <a:gd name="connsiteY2-18" fmla="*/ 8000 h 10000"/>
                <a:gd name="connsiteX3-19" fmla="*/ 4958 w 9958"/>
                <a:gd name="connsiteY3-20" fmla="*/ 10000 h 10000"/>
                <a:gd name="connsiteX4-21" fmla="*/ 0 w 9958"/>
                <a:gd name="connsiteY4-22" fmla="*/ 8819 h 10000"/>
                <a:gd name="connsiteX5-23" fmla="*/ 5176 w 9958"/>
                <a:gd name="connsiteY5-24" fmla="*/ 0 h 10000"/>
                <a:gd name="connsiteX0-25" fmla="*/ 5220 w 10022"/>
                <a:gd name="connsiteY0-26" fmla="*/ 0 h 10000"/>
                <a:gd name="connsiteX1-27" fmla="*/ 10022 w 10022"/>
                <a:gd name="connsiteY1-28" fmla="*/ 0 h 10000"/>
                <a:gd name="connsiteX2-29" fmla="*/ 10022 w 10022"/>
                <a:gd name="connsiteY2-30" fmla="*/ 8000 h 10000"/>
                <a:gd name="connsiteX3-31" fmla="*/ 0 w 10022"/>
                <a:gd name="connsiteY3-32" fmla="*/ 10000 h 10000"/>
                <a:gd name="connsiteX4-33" fmla="*/ 22 w 10022"/>
                <a:gd name="connsiteY4-34" fmla="*/ 8819 h 10000"/>
                <a:gd name="connsiteX5-35" fmla="*/ 5220 w 10022"/>
                <a:gd name="connsiteY5-36" fmla="*/ 0 h 10000"/>
                <a:gd name="connsiteX0-37" fmla="*/ 5220 w 10022"/>
                <a:gd name="connsiteY0-38" fmla="*/ 0 h 10014"/>
                <a:gd name="connsiteX1-39" fmla="*/ 10022 w 10022"/>
                <a:gd name="connsiteY1-40" fmla="*/ 0 h 10014"/>
                <a:gd name="connsiteX2-41" fmla="*/ 4106 w 10022"/>
                <a:gd name="connsiteY2-42" fmla="*/ 10014 h 10014"/>
                <a:gd name="connsiteX3-43" fmla="*/ 0 w 10022"/>
                <a:gd name="connsiteY3-44" fmla="*/ 10000 h 10014"/>
                <a:gd name="connsiteX4-45" fmla="*/ 22 w 10022"/>
                <a:gd name="connsiteY4-46" fmla="*/ 8819 h 10014"/>
                <a:gd name="connsiteX5-47" fmla="*/ 5220 w 10022"/>
                <a:gd name="connsiteY5-48" fmla="*/ 0 h 10014"/>
                <a:gd name="connsiteX0-49" fmla="*/ 5220 w 10022"/>
                <a:gd name="connsiteY0-50" fmla="*/ 0 h 10014"/>
                <a:gd name="connsiteX1-51" fmla="*/ 10022 w 10022"/>
                <a:gd name="connsiteY1-52" fmla="*/ 0 h 10014"/>
                <a:gd name="connsiteX2-53" fmla="*/ 4106 w 10022"/>
                <a:gd name="connsiteY2-54" fmla="*/ 10014 h 10014"/>
                <a:gd name="connsiteX3-55" fmla="*/ 0 w 10022"/>
                <a:gd name="connsiteY3-56" fmla="*/ 10000 h 10014"/>
                <a:gd name="connsiteX4-57" fmla="*/ 22 w 10022"/>
                <a:gd name="connsiteY4-58" fmla="*/ 8819 h 10014"/>
                <a:gd name="connsiteX5-59" fmla="*/ 5220 w 10022"/>
                <a:gd name="connsiteY5-60" fmla="*/ 0 h 10014"/>
                <a:gd name="connsiteX0-61" fmla="*/ 5220 w 10022"/>
                <a:gd name="connsiteY0-62" fmla="*/ 0 h 10000"/>
                <a:gd name="connsiteX1-63" fmla="*/ 10022 w 10022"/>
                <a:gd name="connsiteY1-64" fmla="*/ 0 h 10000"/>
                <a:gd name="connsiteX2-65" fmla="*/ 4092 w 10022"/>
                <a:gd name="connsiteY2-66" fmla="*/ 9986 h 10000"/>
                <a:gd name="connsiteX3-67" fmla="*/ 0 w 10022"/>
                <a:gd name="connsiteY3-68" fmla="*/ 10000 h 10000"/>
                <a:gd name="connsiteX4-69" fmla="*/ 22 w 10022"/>
                <a:gd name="connsiteY4-70" fmla="*/ 8819 h 10000"/>
                <a:gd name="connsiteX5-71" fmla="*/ 5220 w 10022"/>
                <a:gd name="connsiteY5-7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22" h="10000">
                  <a:moveTo>
                    <a:pt x="5220" y="0"/>
                  </a:moveTo>
                  <a:lnTo>
                    <a:pt x="10022" y="0"/>
                  </a:lnTo>
                  <a:lnTo>
                    <a:pt x="4092" y="9986"/>
                  </a:lnTo>
                  <a:lnTo>
                    <a:pt x="0" y="10000"/>
                  </a:lnTo>
                  <a:cubicBezTo>
                    <a:pt x="7" y="9606"/>
                    <a:pt x="15" y="9213"/>
                    <a:pt x="22" y="8819"/>
                  </a:cubicBezTo>
                  <a:lnTo>
                    <a:pt x="5220" y="0"/>
                  </a:lnTo>
                  <a:close/>
                </a:path>
              </a:pathLst>
            </a:custGeom>
            <a:gradFill>
              <a:gsLst>
                <a:gs pos="0">
                  <a:schemeClr val="accent1">
                    <a:lumMod val="60000"/>
                    <a:lumOff val="40000"/>
                  </a:schemeClr>
                </a:gs>
                <a:gs pos="100000">
                  <a:schemeClr val="accent6">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微软雅黑" panose="020B0503020204020204" pitchFamily="34" charset="-122"/>
              </a:endParaRPr>
            </a:p>
          </p:txBody>
        </p:sp>
        <p:sp>
          <p:nvSpPr>
            <p:cNvPr id="108" name="直角三角形 107"/>
            <p:cNvSpPr/>
            <p:nvPr userDrawn="1">
              <p:custDataLst>
                <p:tags r:id="rId11"/>
              </p:custDataLst>
            </p:nvPr>
          </p:nvSpPr>
          <p:spPr>
            <a:xfrm flipH="1" flipV="1">
              <a:off x="8684696" y="-2"/>
              <a:ext cx="3507304" cy="6035887"/>
            </a:xfrm>
            <a:prstGeom prst="rtTriangle">
              <a:avLst/>
            </a:prstGeom>
            <a:gradFill>
              <a:gsLst>
                <a:gs pos="100000">
                  <a:schemeClr val="accent1">
                    <a:lumMod val="40000"/>
                    <a:lumOff val="60000"/>
                  </a:schemeClr>
                </a:gs>
                <a:gs pos="0">
                  <a:schemeClr val="accent6">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微软雅黑" panose="020B0503020204020204" pitchFamily="34" charset="-122"/>
              </a:endParaRPr>
            </a:p>
          </p:txBody>
        </p:sp>
      </p:grpSp>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微软雅黑" panose="020B0503020204020204" pitchFamily="34" charset="-122"/>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4"/>
            </p:custDataLst>
          </p:nvPr>
        </p:nvSpPr>
        <p:spPr/>
        <p:txBody>
          <a:bodyPr/>
          <a:lstStyle>
            <a:lvl1pPr>
              <a:defRPr baseline="0">
                <a:latin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p>
        </p:txBody>
      </p:sp>
      <p:pic>
        <p:nvPicPr>
          <p:cNvPr id="12" name="图片 11"/>
          <p:cNvPicPr>
            <a:picLocks noChangeAspect="1"/>
          </p:cNvPicPr>
          <p:nvPr userDrawn="1">
            <p:custDataLst>
              <p:tags r:id="rId8"/>
            </p:custDataLst>
          </p:nvPr>
        </p:nvPicPr>
        <p:blipFill>
          <a:blip r:embed="rId13">
            <a:extLst>
              <a:ext uri="{28A0092B-C50C-407E-A947-70E740481C1C}">
                <a14:useLocalDpi xmlns:a14="http://schemas.microsoft.com/office/drawing/2010/main" val="0"/>
              </a:ext>
            </a:extLst>
          </a:blip>
          <a:stretch>
            <a:fillRect/>
          </a:stretch>
        </p:blipFill>
        <p:spPr>
          <a:xfrm>
            <a:off x="11492975" y="5925231"/>
            <a:ext cx="548688" cy="932769"/>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1900381" y="2124049"/>
            <a:ext cx="1977776" cy="2222866"/>
          </a:xfrm>
          <a:custGeom>
            <a:avLst/>
            <a:gdLst>
              <a:gd name="connsiteX0" fmla="*/ 0 w 2192318"/>
              <a:gd name="connsiteY0" fmla="*/ 1298334 h 2596667"/>
              <a:gd name="connsiteX1" fmla="*/ 1096159 w 2192318"/>
              <a:gd name="connsiteY1" fmla="*/ 0 h 2596667"/>
              <a:gd name="connsiteX2" fmla="*/ 2192318 w 2192318"/>
              <a:gd name="connsiteY2" fmla="*/ 1298334 h 2596667"/>
              <a:gd name="connsiteX3" fmla="*/ 1096159 w 2192318"/>
              <a:gd name="connsiteY3" fmla="*/ 2596668 h 2596667"/>
              <a:gd name="connsiteX4" fmla="*/ 0 w 2192318"/>
              <a:gd name="connsiteY4" fmla="*/ 1298334 h 2596667"/>
              <a:gd name="connsiteX0-1" fmla="*/ 18658 w 2210976"/>
              <a:gd name="connsiteY0-2" fmla="*/ 1298334 h 2596668"/>
              <a:gd name="connsiteX1-3" fmla="*/ 676667 w 2210976"/>
              <a:gd name="connsiteY1-4" fmla="*/ 0 h 2596668"/>
              <a:gd name="connsiteX2-5" fmla="*/ 2210976 w 2210976"/>
              <a:gd name="connsiteY2-6" fmla="*/ 1298334 h 2596668"/>
              <a:gd name="connsiteX3-7" fmla="*/ 1114817 w 2210976"/>
              <a:gd name="connsiteY3-8" fmla="*/ 2596668 h 2596668"/>
              <a:gd name="connsiteX4-9" fmla="*/ 18658 w 2210976"/>
              <a:gd name="connsiteY4-10" fmla="*/ 1298334 h 2596668"/>
              <a:gd name="connsiteX0-11" fmla="*/ 12564 w 2071532"/>
              <a:gd name="connsiteY0-12" fmla="*/ 1898417 h 2622102"/>
              <a:gd name="connsiteX1-13" fmla="*/ 537223 w 2071532"/>
              <a:gd name="connsiteY1-14" fmla="*/ 9533 h 2622102"/>
              <a:gd name="connsiteX2-15" fmla="*/ 2071532 w 2071532"/>
              <a:gd name="connsiteY2-16" fmla="*/ 1307867 h 2622102"/>
              <a:gd name="connsiteX3-17" fmla="*/ 975373 w 2071532"/>
              <a:gd name="connsiteY3-18" fmla="*/ 2606201 h 2622102"/>
              <a:gd name="connsiteX4-19" fmla="*/ 12564 w 2071532"/>
              <a:gd name="connsiteY4-20" fmla="*/ 1898417 h 2622102"/>
              <a:gd name="connsiteX0-21" fmla="*/ 1246 w 2060214"/>
              <a:gd name="connsiteY0-22" fmla="*/ 1898417 h 2141781"/>
              <a:gd name="connsiteX1-23" fmla="*/ 525905 w 2060214"/>
              <a:gd name="connsiteY1-24" fmla="*/ 9533 h 2141781"/>
              <a:gd name="connsiteX2-25" fmla="*/ 2060214 w 2060214"/>
              <a:gd name="connsiteY2-26" fmla="*/ 1307867 h 2141781"/>
              <a:gd name="connsiteX3-27" fmla="*/ 640205 w 2060214"/>
              <a:gd name="connsiteY3-28" fmla="*/ 2053751 h 2141781"/>
              <a:gd name="connsiteX4-29" fmla="*/ 1246 w 2060214"/>
              <a:gd name="connsiteY4-30" fmla="*/ 1898417 h 2141781"/>
              <a:gd name="connsiteX0-31" fmla="*/ 1107 w 1888625"/>
              <a:gd name="connsiteY0-32" fmla="*/ 1899216 h 2143860"/>
              <a:gd name="connsiteX1-33" fmla="*/ 525766 w 1888625"/>
              <a:gd name="connsiteY1-34" fmla="*/ 10332 h 2143860"/>
              <a:gd name="connsiteX2-35" fmla="*/ 1888625 w 1888625"/>
              <a:gd name="connsiteY2-36" fmla="*/ 1289616 h 2143860"/>
              <a:gd name="connsiteX3-37" fmla="*/ 640066 w 1888625"/>
              <a:gd name="connsiteY3-38" fmla="*/ 2054550 h 2143860"/>
              <a:gd name="connsiteX4-39" fmla="*/ 1107 w 1888625"/>
              <a:gd name="connsiteY4-40" fmla="*/ 1899216 h 2143860"/>
              <a:gd name="connsiteX0-41" fmla="*/ 10008 w 1897526"/>
              <a:gd name="connsiteY0-42" fmla="*/ 1899216 h 2091394"/>
              <a:gd name="connsiteX1-43" fmla="*/ 534667 w 1897526"/>
              <a:gd name="connsiteY1-44" fmla="*/ 10332 h 2091394"/>
              <a:gd name="connsiteX2-45" fmla="*/ 1897526 w 1897526"/>
              <a:gd name="connsiteY2-46" fmla="*/ 1289616 h 2091394"/>
              <a:gd name="connsiteX3-47" fmla="*/ 934717 w 1897526"/>
              <a:gd name="connsiteY3-48" fmla="*/ 1959300 h 2091394"/>
              <a:gd name="connsiteX4-49" fmla="*/ 10008 w 1897526"/>
              <a:gd name="connsiteY4-50" fmla="*/ 1899216 h 2091394"/>
              <a:gd name="connsiteX0-51" fmla="*/ 10008 w 1897526"/>
              <a:gd name="connsiteY0-52" fmla="*/ 1899216 h 2091394"/>
              <a:gd name="connsiteX1-53" fmla="*/ 534667 w 1897526"/>
              <a:gd name="connsiteY1-54" fmla="*/ 10332 h 2091394"/>
              <a:gd name="connsiteX2-55" fmla="*/ 1897526 w 1897526"/>
              <a:gd name="connsiteY2-56" fmla="*/ 1289616 h 2091394"/>
              <a:gd name="connsiteX3-57" fmla="*/ 934717 w 1897526"/>
              <a:gd name="connsiteY3-58" fmla="*/ 1959300 h 2091394"/>
              <a:gd name="connsiteX4-59" fmla="*/ 10008 w 1897526"/>
              <a:gd name="connsiteY4-60" fmla="*/ 1899216 h 2091394"/>
              <a:gd name="connsiteX0-61" fmla="*/ 52784 w 1940302"/>
              <a:gd name="connsiteY0-62" fmla="*/ 1899216 h 2091394"/>
              <a:gd name="connsiteX1-63" fmla="*/ 310743 w 1940302"/>
              <a:gd name="connsiteY1-64" fmla="*/ 10332 h 2091394"/>
              <a:gd name="connsiteX2-65" fmla="*/ 1940302 w 1940302"/>
              <a:gd name="connsiteY2-66" fmla="*/ 1289616 h 2091394"/>
              <a:gd name="connsiteX3-67" fmla="*/ 977493 w 1940302"/>
              <a:gd name="connsiteY3-68" fmla="*/ 1959300 h 2091394"/>
              <a:gd name="connsiteX4-69" fmla="*/ 52784 w 1940302"/>
              <a:gd name="connsiteY4-70" fmla="*/ 1899216 h 2091394"/>
              <a:gd name="connsiteX0-71" fmla="*/ 52784 w 2018326"/>
              <a:gd name="connsiteY0-72" fmla="*/ 1895588 h 2068164"/>
              <a:gd name="connsiteX1-73" fmla="*/ 310743 w 2018326"/>
              <a:gd name="connsiteY1-74" fmla="*/ 6704 h 2068164"/>
              <a:gd name="connsiteX2-75" fmla="*/ 1940302 w 2018326"/>
              <a:gd name="connsiteY2-76" fmla="*/ 1285988 h 2068164"/>
              <a:gd name="connsiteX3-77" fmla="*/ 1648058 w 2018326"/>
              <a:gd name="connsiteY3-78" fmla="*/ 1664599 h 2068164"/>
              <a:gd name="connsiteX4-79" fmla="*/ 977493 w 2018326"/>
              <a:gd name="connsiteY4-80" fmla="*/ 1955672 h 2068164"/>
              <a:gd name="connsiteX5" fmla="*/ 52784 w 2018326"/>
              <a:gd name="connsiteY5" fmla="*/ 1895588 h 2068164"/>
              <a:gd name="connsiteX0-81" fmla="*/ 52163 w 2001344"/>
              <a:gd name="connsiteY0-82" fmla="*/ 1897784 h 2070360"/>
              <a:gd name="connsiteX1-83" fmla="*/ 310122 w 2001344"/>
              <a:gd name="connsiteY1-84" fmla="*/ 8900 h 2070360"/>
              <a:gd name="connsiteX2-85" fmla="*/ 1920631 w 2001344"/>
              <a:gd name="connsiteY2-86" fmla="*/ 1211984 h 2070360"/>
              <a:gd name="connsiteX3-87" fmla="*/ 1647437 w 2001344"/>
              <a:gd name="connsiteY3-88" fmla="*/ 1666795 h 2070360"/>
              <a:gd name="connsiteX4-89" fmla="*/ 976872 w 2001344"/>
              <a:gd name="connsiteY4-90" fmla="*/ 1957868 h 2070360"/>
              <a:gd name="connsiteX5-91" fmla="*/ 52163 w 2001344"/>
              <a:gd name="connsiteY5-92" fmla="*/ 1897784 h 2070360"/>
              <a:gd name="connsiteX0-93" fmla="*/ 52163 w 2001344"/>
              <a:gd name="connsiteY0-94" fmla="*/ 1898428 h 2071004"/>
              <a:gd name="connsiteX1-95" fmla="*/ 310122 w 2001344"/>
              <a:gd name="connsiteY1-96" fmla="*/ 9544 h 2071004"/>
              <a:gd name="connsiteX2-97" fmla="*/ 1920631 w 2001344"/>
              <a:gd name="connsiteY2-98" fmla="*/ 1212628 h 2071004"/>
              <a:gd name="connsiteX3-99" fmla="*/ 1647437 w 2001344"/>
              <a:gd name="connsiteY3-100" fmla="*/ 1667439 h 2071004"/>
              <a:gd name="connsiteX4-101" fmla="*/ 976872 w 2001344"/>
              <a:gd name="connsiteY4-102" fmla="*/ 1958512 h 2071004"/>
              <a:gd name="connsiteX5-103" fmla="*/ 52163 w 2001344"/>
              <a:gd name="connsiteY5-104" fmla="*/ 1898428 h 2071004"/>
              <a:gd name="connsiteX0-105" fmla="*/ 28595 w 1977776"/>
              <a:gd name="connsiteY0-106" fmla="*/ 2050290 h 2222866"/>
              <a:gd name="connsiteX1-107" fmla="*/ 286554 w 1977776"/>
              <a:gd name="connsiteY1-108" fmla="*/ 161406 h 2222866"/>
              <a:gd name="connsiteX2-109" fmla="*/ 804719 w 1977776"/>
              <a:gd name="connsiteY2-110" fmla="*/ 238151 h 2222866"/>
              <a:gd name="connsiteX3-111" fmla="*/ 1897063 w 1977776"/>
              <a:gd name="connsiteY3-112" fmla="*/ 1364490 h 2222866"/>
              <a:gd name="connsiteX4-113" fmla="*/ 1623869 w 1977776"/>
              <a:gd name="connsiteY4-114" fmla="*/ 1819301 h 2222866"/>
              <a:gd name="connsiteX5-115" fmla="*/ 953304 w 1977776"/>
              <a:gd name="connsiteY5-116" fmla="*/ 2110374 h 2222866"/>
              <a:gd name="connsiteX6" fmla="*/ 28595 w 1977776"/>
              <a:gd name="connsiteY6" fmla="*/ 2050290 h 2222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 y="connsiteY6"/>
              </a:cxn>
            </a:cxnLst>
            <a:rect l="l" t="t" r="r" b="b"/>
            <a:pathLst>
              <a:path w="1977776" h="2222866">
                <a:moveTo>
                  <a:pt x="28595" y="2050290"/>
                </a:moveTo>
                <a:cubicBezTo>
                  <a:pt x="-82530" y="1725462"/>
                  <a:pt x="157200" y="463429"/>
                  <a:pt x="286554" y="161406"/>
                </a:cubicBezTo>
                <a:cubicBezTo>
                  <a:pt x="415908" y="-140617"/>
                  <a:pt x="536301" y="37637"/>
                  <a:pt x="804719" y="238151"/>
                </a:cubicBezTo>
                <a:cubicBezTo>
                  <a:pt x="1073137" y="438665"/>
                  <a:pt x="1697038" y="1091440"/>
                  <a:pt x="1897063" y="1364490"/>
                </a:cubicBezTo>
                <a:cubicBezTo>
                  <a:pt x="2135824" y="1663031"/>
                  <a:pt x="1784337" y="1707687"/>
                  <a:pt x="1623869" y="1819301"/>
                </a:cubicBezTo>
                <a:cubicBezTo>
                  <a:pt x="1463401" y="1930915"/>
                  <a:pt x="1219183" y="2071876"/>
                  <a:pt x="953304" y="2110374"/>
                </a:cubicBezTo>
                <a:cubicBezTo>
                  <a:pt x="687425" y="2148872"/>
                  <a:pt x="139720" y="2375118"/>
                  <a:pt x="28595" y="2050290"/>
                </a:cubicBezTo>
                <a:close/>
              </a:path>
            </a:pathLst>
          </a:custGeom>
        </p:spPr>
        <p:txBody>
          <a:bodyPr/>
          <a:lstStyle/>
          <a:p>
            <a:endParaRPr lang="zh-CN" altLang="en-US"/>
          </a:p>
        </p:txBody>
      </p:sp>
      <p:sp>
        <p:nvSpPr>
          <p:cNvPr id="29" name="图片占位符 15"/>
          <p:cNvSpPr>
            <a:spLocks noGrp="1"/>
          </p:cNvSpPr>
          <p:nvPr>
            <p:ph type="pic" sz="quarter" idx="11"/>
          </p:nvPr>
        </p:nvSpPr>
        <p:spPr>
          <a:xfrm rot="2780167">
            <a:off x="5460037" y="2205162"/>
            <a:ext cx="1977776" cy="2222866"/>
          </a:xfrm>
          <a:custGeom>
            <a:avLst/>
            <a:gdLst>
              <a:gd name="connsiteX0" fmla="*/ 0 w 2192318"/>
              <a:gd name="connsiteY0" fmla="*/ 1298334 h 2596667"/>
              <a:gd name="connsiteX1" fmla="*/ 1096159 w 2192318"/>
              <a:gd name="connsiteY1" fmla="*/ 0 h 2596667"/>
              <a:gd name="connsiteX2" fmla="*/ 2192318 w 2192318"/>
              <a:gd name="connsiteY2" fmla="*/ 1298334 h 2596667"/>
              <a:gd name="connsiteX3" fmla="*/ 1096159 w 2192318"/>
              <a:gd name="connsiteY3" fmla="*/ 2596668 h 2596667"/>
              <a:gd name="connsiteX4" fmla="*/ 0 w 2192318"/>
              <a:gd name="connsiteY4" fmla="*/ 1298334 h 2596667"/>
              <a:gd name="connsiteX0-1" fmla="*/ 18658 w 2210976"/>
              <a:gd name="connsiteY0-2" fmla="*/ 1298334 h 2596668"/>
              <a:gd name="connsiteX1-3" fmla="*/ 676667 w 2210976"/>
              <a:gd name="connsiteY1-4" fmla="*/ 0 h 2596668"/>
              <a:gd name="connsiteX2-5" fmla="*/ 2210976 w 2210976"/>
              <a:gd name="connsiteY2-6" fmla="*/ 1298334 h 2596668"/>
              <a:gd name="connsiteX3-7" fmla="*/ 1114817 w 2210976"/>
              <a:gd name="connsiteY3-8" fmla="*/ 2596668 h 2596668"/>
              <a:gd name="connsiteX4-9" fmla="*/ 18658 w 2210976"/>
              <a:gd name="connsiteY4-10" fmla="*/ 1298334 h 2596668"/>
              <a:gd name="connsiteX0-11" fmla="*/ 12564 w 2071532"/>
              <a:gd name="connsiteY0-12" fmla="*/ 1898417 h 2622102"/>
              <a:gd name="connsiteX1-13" fmla="*/ 537223 w 2071532"/>
              <a:gd name="connsiteY1-14" fmla="*/ 9533 h 2622102"/>
              <a:gd name="connsiteX2-15" fmla="*/ 2071532 w 2071532"/>
              <a:gd name="connsiteY2-16" fmla="*/ 1307867 h 2622102"/>
              <a:gd name="connsiteX3-17" fmla="*/ 975373 w 2071532"/>
              <a:gd name="connsiteY3-18" fmla="*/ 2606201 h 2622102"/>
              <a:gd name="connsiteX4-19" fmla="*/ 12564 w 2071532"/>
              <a:gd name="connsiteY4-20" fmla="*/ 1898417 h 2622102"/>
              <a:gd name="connsiteX0-21" fmla="*/ 1246 w 2060214"/>
              <a:gd name="connsiteY0-22" fmla="*/ 1898417 h 2141781"/>
              <a:gd name="connsiteX1-23" fmla="*/ 525905 w 2060214"/>
              <a:gd name="connsiteY1-24" fmla="*/ 9533 h 2141781"/>
              <a:gd name="connsiteX2-25" fmla="*/ 2060214 w 2060214"/>
              <a:gd name="connsiteY2-26" fmla="*/ 1307867 h 2141781"/>
              <a:gd name="connsiteX3-27" fmla="*/ 640205 w 2060214"/>
              <a:gd name="connsiteY3-28" fmla="*/ 2053751 h 2141781"/>
              <a:gd name="connsiteX4-29" fmla="*/ 1246 w 2060214"/>
              <a:gd name="connsiteY4-30" fmla="*/ 1898417 h 2141781"/>
              <a:gd name="connsiteX0-31" fmla="*/ 1107 w 1888625"/>
              <a:gd name="connsiteY0-32" fmla="*/ 1899216 h 2143860"/>
              <a:gd name="connsiteX1-33" fmla="*/ 525766 w 1888625"/>
              <a:gd name="connsiteY1-34" fmla="*/ 10332 h 2143860"/>
              <a:gd name="connsiteX2-35" fmla="*/ 1888625 w 1888625"/>
              <a:gd name="connsiteY2-36" fmla="*/ 1289616 h 2143860"/>
              <a:gd name="connsiteX3-37" fmla="*/ 640066 w 1888625"/>
              <a:gd name="connsiteY3-38" fmla="*/ 2054550 h 2143860"/>
              <a:gd name="connsiteX4-39" fmla="*/ 1107 w 1888625"/>
              <a:gd name="connsiteY4-40" fmla="*/ 1899216 h 2143860"/>
              <a:gd name="connsiteX0-41" fmla="*/ 10008 w 1897526"/>
              <a:gd name="connsiteY0-42" fmla="*/ 1899216 h 2091394"/>
              <a:gd name="connsiteX1-43" fmla="*/ 534667 w 1897526"/>
              <a:gd name="connsiteY1-44" fmla="*/ 10332 h 2091394"/>
              <a:gd name="connsiteX2-45" fmla="*/ 1897526 w 1897526"/>
              <a:gd name="connsiteY2-46" fmla="*/ 1289616 h 2091394"/>
              <a:gd name="connsiteX3-47" fmla="*/ 934717 w 1897526"/>
              <a:gd name="connsiteY3-48" fmla="*/ 1959300 h 2091394"/>
              <a:gd name="connsiteX4-49" fmla="*/ 10008 w 1897526"/>
              <a:gd name="connsiteY4-50" fmla="*/ 1899216 h 2091394"/>
              <a:gd name="connsiteX0-51" fmla="*/ 10008 w 1897526"/>
              <a:gd name="connsiteY0-52" fmla="*/ 1899216 h 2091394"/>
              <a:gd name="connsiteX1-53" fmla="*/ 534667 w 1897526"/>
              <a:gd name="connsiteY1-54" fmla="*/ 10332 h 2091394"/>
              <a:gd name="connsiteX2-55" fmla="*/ 1897526 w 1897526"/>
              <a:gd name="connsiteY2-56" fmla="*/ 1289616 h 2091394"/>
              <a:gd name="connsiteX3-57" fmla="*/ 934717 w 1897526"/>
              <a:gd name="connsiteY3-58" fmla="*/ 1959300 h 2091394"/>
              <a:gd name="connsiteX4-59" fmla="*/ 10008 w 1897526"/>
              <a:gd name="connsiteY4-60" fmla="*/ 1899216 h 2091394"/>
              <a:gd name="connsiteX0-61" fmla="*/ 52784 w 1940302"/>
              <a:gd name="connsiteY0-62" fmla="*/ 1899216 h 2091394"/>
              <a:gd name="connsiteX1-63" fmla="*/ 310743 w 1940302"/>
              <a:gd name="connsiteY1-64" fmla="*/ 10332 h 2091394"/>
              <a:gd name="connsiteX2-65" fmla="*/ 1940302 w 1940302"/>
              <a:gd name="connsiteY2-66" fmla="*/ 1289616 h 2091394"/>
              <a:gd name="connsiteX3-67" fmla="*/ 977493 w 1940302"/>
              <a:gd name="connsiteY3-68" fmla="*/ 1959300 h 2091394"/>
              <a:gd name="connsiteX4-69" fmla="*/ 52784 w 1940302"/>
              <a:gd name="connsiteY4-70" fmla="*/ 1899216 h 2091394"/>
              <a:gd name="connsiteX0-71" fmla="*/ 52784 w 2018326"/>
              <a:gd name="connsiteY0-72" fmla="*/ 1895588 h 2068164"/>
              <a:gd name="connsiteX1-73" fmla="*/ 310743 w 2018326"/>
              <a:gd name="connsiteY1-74" fmla="*/ 6704 h 2068164"/>
              <a:gd name="connsiteX2-75" fmla="*/ 1940302 w 2018326"/>
              <a:gd name="connsiteY2-76" fmla="*/ 1285988 h 2068164"/>
              <a:gd name="connsiteX3-77" fmla="*/ 1648058 w 2018326"/>
              <a:gd name="connsiteY3-78" fmla="*/ 1664599 h 2068164"/>
              <a:gd name="connsiteX4-79" fmla="*/ 977493 w 2018326"/>
              <a:gd name="connsiteY4-80" fmla="*/ 1955672 h 2068164"/>
              <a:gd name="connsiteX5" fmla="*/ 52784 w 2018326"/>
              <a:gd name="connsiteY5" fmla="*/ 1895588 h 2068164"/>
              <a:gd name="connsiteX0-81" fmla="*/ 52163 w 2001344"/>
              <a:gd name="connsiteY0-82" fmla="*/ 1897784 h 2070360"/>
              <a:gd name="connsiteX1-83" fmla="*/ 310122 w 2001344"/>
              <a:gd name="connsiteY1-84" fmla="*/ 8900 h 2070360"/>
              <a:gd name="connsiteX2-85" fmla="*/ 1920631 w 2001344"/>
              <a:gd name="connsiteY2-86" fmla="*/ 1211984 h 2070360"/>
              <a:gd name="connsiteX3-87" fmla="*/ 1647437 w 2001344"/>
              <a:gd name="connsiteY3-88" fmla="*/ 1666795 h 2070360"/>
              <a:gd name="connsiteX4-89" fmla="*/ 976872 w 2001344"/>
              <a:gd name="connsiteY4-90" fmla="*/ 1957868 h 2070360"/>
              <a:gd name="connsiteX5-91" fmla="*/ 52163 w 2001344"/>
              <a:gd name="connsiteY5-92" fmla="*/ 1897784 h 2070360"/>
              <a:gd name="connsiteX0-93" fmla="*/ 52163 w 2001344"/>
              <a:gd name="connsiteY0-94" fmla="*/ 1898428 h 2071004"/>
              <a:gd name="connsiteX1-95" fmla="*/ 310122 w 2001344"/>
              <a:gd name="connsiteY1-96" fmla="*/ 9544 h 2071004"/>
              <a:gd name="connsiteX2-97" fmla="*/ 1920631 w 2001344"/>
              <a:gd name="connsiteY2-98" fmla="*/ 1212628 h 2071004"/>
              <a:gd name="connsiteX3-99" fmla="*/ 1647437 w 2001344"/>
              <a:gd name="connsiteY3-100" fmla="*/ 1667439 h 2071004"/>
              <a:gd name="connsiteX4-101" fmla="*/ 976872 w 2001344"/>
              <a:gd name="connsiteY4-102" fmla="*/ 1958512 h 2071004"/>
              <a:gd name="connsiteX5-103" fmla="*/ 52163 w 2001344"/>
              <a:gd name="connsiteY5-104" fmla="*/ 1898428 h 2071004"/>
              <a:gd name="connsiteX0-105" fmla="*/ 28595 w 1977776"/>
              <a:gd name="connsiteY0-106" fmla="*/ 2050290 h 2222866"/>
              <a:gd name="connsiteX1-107" fmla="*/ 286554 w 1977776"/>
              <a:gd name="connsiteY1-108" fmla="*/ 161406 h 2222866"/>
              <a:gd name="connsiteX2-109" fmla="*/ 804719 w 1977776"/>
              <a:gd name="connsiteY2-110" fmla="*/ 238151 h 2222866"/>
              <a:gd name="connsiteX3-111" fmla="*/ 1897063 w 1977776"/>
              <a:gd name="connsiteY3-112" fmla="*/ 1364490 h 2222866"/>
              <a:gd name="connsiteX4-113" fmla="*/ 1623869 w 1977776"/>
              <a:gd name="connsiteY4-114" fmla="*/ 1819301 h 2222866"/>
              <a:gd name="connsiteX5-115" fmla="*/ 953304 w 1977776"/>
              <a:gd name="connsiteY5-116" fmla="*/ 2110374 h 2222866"/>
              <a:gd name="connsiteX6" fmla="*/ 28595 w 1977776"/>
              <a:gd name="connsiteY6" fmla="*/ 2050290 h 2222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 y="connsiteY6"/>
              </a:cxn>
            </a:cxnLst>
            <a:rect l="l" t="t" r="r" b="b"/>
            <a:pathLst>
              <a:path w="1977776" h="2222866">
                <a:moveTo>
                  <a:pt x="28595" y="2050290"/>
                </a:moveTo>
                <a:cubicBezTo>
                  <a:pt x="-82530" y="1725462"/>
                  <a:pt x="157200" y="463429"/>
                  <a:pt x="286554" y="161406"/>
                </a:cubicBezTo>
                <a:cubicBezTo>
                  <a:pt x="415908" y="-140617"/>
                  <a:pt x="536301" y="37637"/>
                  <a:pt x="804719" y="238151"/>
                </a:cubicBezTo>
                <a:cubicBezTo>
                  <a:pt x="1073137" y="438665"/>
                  <a:pt x="1697038" y="1091440"/>
                  <a:pt x="1897063" y="1364490"/>
                </a:cubicBezTo>
                <a:cubicBezTo>
                  <a:pt x="2135824" y="1663031"/>
                  <a:pt x="1784337" y="1707687"/>
                  <a:pt x="1623869" y="1819301"/>
                </a:cubicBezTo>
                <a:cubicBezTo>
                  <a:pt x="1463401" y="1930915"/>
                  <a:pt x="1219183" y="2071876"/>
                  <a:pt x="953304" y="2110374"/>
                </a:cubicBezTo>
                <a:cubicBezTo>
                  <a:pt x="687425" y="2148872"/>
                  <a:pt x="139720" y="2375118"/>
                  <a:pt x="28595" y="2050290"/>
                </a:cubicBezTo>
                <a:close/>
              </a:path>
            </a:pathLst>
          </a:custGeom>
        </p:spPr>
        <p:txBody>
          <a:bodyPr/>
          <a:lstStyle/>
          <a:p>
            <a:endParaRPr lang="zh-CN" altLang="en-US"/>
          </a:p>
        </p:txBody>
      </p:sp>
      <p:sp>
        <p:nvSpPr>
          <p:cNvPr id="30" name="图片占位符 15"/>
          <p:cNvSpPr>
            <a:spLocks noGrp="1"/>
          </p:cNvSpPr>
          <p:nvPr>
            <p:ph type="pic" sz="quarter" idx="12"/>
          </p:nvPr>
        </p:nvSpPr>
        <p:spPr>
          <a:xfrm rot="17029366">
            <a:off x="8478546" y="2205161"/>
            <a:ext cx="1977776" cy="2222866"/>
          </a:xfrm>
          <a:custGeom>
            <a:avLst/>
            <a:gdLst>
              <a:gd name="connsiteX0" fmla="*/ 0 w 2192318"/>
              <a:gd name="connsiteY0" fmla="*/ 1298334 h 2596667"/>
              <a:gd name="connsiteX1" fmla="*/ 1096159 w 2192318"/>
              <a:gd name="connsiteY1" fmla="*/ 0 h 2596667"/>
              <a:gd name="connsiteX2" fmla="*/ 2192318 w 2192318"/>
              <a:gd name="connsiteY2" fmla="*/ 1298334 h 2596667"/>
              <a:gd name="connsiteX3" fmla="*/ 1096159 w 2192318"/>
              <a:gd name="connsiteY3" fmla="*/ 2596668 h 2596667"/>
              <a:gd name="connsiteX4" fmla="*/ 0 w 2192318"/>
              <a:gd name="connsiteY4" fmla="*/ 1298334 h 2596667"/>
              <a:gd name="connsiteX0-1" fmla="*/ 18658 w 2210976"/>
              <a:gd name="connsiteY0-2" fmla="*/ 1298334 h 2596668"/>
              <a:gd name="connsiteX1-3" fmla="*/ 676667 w 2210976"/>
              <a:gd name="connsiteY1-4" fmla="*/ 0 h 2596668"/>
              <a:gd name="connsiteX2-5" fmla="*/ 2210976 w 2210976"/>
              <a:gd name="connsiteY2-6" fmla="*/ 1298334 h 2596668"/>
              <a:gd name="connsiteX3-7" fmla="*/ 1114817 w 2210976"/>
              <a:gd name="connsiteY3-8" fmla="*/ 2596668 h 2596668"/>
              <a:gd name="connsiteX4-9" fmla="*/ 18658 w 2210976"/>
              <a:gd name="connsiteY4-10" fmla="*/ 1298334 h 2596668"/>
              <a:gd name="connsiteX0-11" fmla="*/ 12564 w 2071532"/>
              <a:gd name="connsiteY0-12" fmla="*/ 1898417 h 2622102"/>
              <a:gd name="connsiteX1-13" fmla="*/ 537223 w 2071532"/>
              <a:gd name="connsiteY1-14" fmla="*/ 9533 h 2622102"/>
              <a:gd name="connsiteX2-15" fmla="*/ 2071532 w 2071532"/>
              <a:gd name="connsiteY2-16" fmla="*/ 1307867 h 2622102"/>
              <a:gd name="connsiteX3-17" fmla="*/ 975373 w 2071532"/>
              <a:gd name="connsiteY3-18" fmla="*/ 2606201 h 2622102"/>
              <a:gd name="connsiteX4-19" fmla="*/ 12564 w 2071532"/>
              <a:gd name="connsiteY4-20" fmla="*/ 1898417 h 2622102"/>
              <a:gd name="connsiteX0-21" fmla="*/ 1246 w 2060214"/>
              <a:gd name="connsiteY0-22" fmla="*/ 1898417 h 2141781"/>
              <a:gd name="connsiteX1-23" fmla="*/ 525905 w 2060214"/>
              <a:gd name="connsiteY1-24" fmla="*/ 9533 h 2141781"/>
              <a:gd name="connsiteX2-25" fmla="*/ 2060214 w 2060214"/>
              <a:gd name="connsiteY2-26" fmla="*/ 1307867 h 2141781"/>
              <a:gd name="connsiteX3-27" fmla="*/ 640205 w 2060214"/>
              <a:gd name="connsiteY3-28" fmla="*/ 2053751 h 2141781"/>
              <a:gd name="connsiteX4-29" fmla="*/ 1246 w 2060214"/>
              <a:gd name="connsiteY4-30" fmla="*/ 1898417 h 2141781"/>
              <a:gd name="connsiteX0-31" fmla="*/ 1107 w 1888625"/>
              <a:gd name="connsiteY0-32" fmla="*/ 1899216 h 2143860"/>
              <a:gd name="connsiteX1-33" fmla="*/ 525766 w 1888625"/>
              <a:gd name="connsiteY1-34" fmla="*/ 10332 h 2143860"/>
              <a:gd name="connsiteX2-35" fmla="*/ 1888625 w 1888625"/>
              <a:gd name="connsiteY2-36" fmla="*/ 1289616 h 2143860"/>
              <a:gd name="connsiteX3-37" fmla="*/ 640066 w 1888625"/>
              <a:gd name="connsiteY3-38" fmla="*/ 2054550 h 2143860"/>
              <a:gd name="connsiteX4-39" fmla="*/ 1107 w 1888625"/>
              <a:gd name="connsiteY4-40" fmla="*/ 1899216 h 2143860"/>
              <a:gd name="connsiteX0-41" fmla="*/ 10008 w 1897526"/>
              <a:gd name="connsiteY0-42" fmla="*/ 1899216 h 2091394"/>
              <a:gd name="connsiteX1-43" fmla="*/ 534667 w 1897526"/>
              <a:gd name="connsiteY1-44" fmla="*/ 10332 h 2091394"/>
              <a:gd name="connsiteX2-45" fmla="*/ 1897526 w 1897526"/>
              <a:gd name="connsiteY2-46" fmla="*/ 1289616 h 2091394"/>
              <a:gd name="connsiteX3-47" fmla="*/ 934717 w 1897526"/>
              <a:gd name="connsiteY3-48" fmla="*/ 1959300 h 2091394"/>
              <a:gd name="connsiteX4-49" fmla="*/ 10008 w 1897526"/>
              <a:gd name="connsiteY4-50" fmla="*/ 1899216 h 2091394"/>
              <a:gd name="connsiteX0-51" fmla="*/ 10008 w 1897526"/>
              <a:gd name="connsiteY0-52" fmla="*/ 1899216 h 2091394"/>
              <a:gd name="connsiteX1-53" fmla="*/ 534667 w 1897526"/>
              <a:gd name="connsiteY1-54" fmla="*/ 10332 h 2091394"/>
              <a:gd name="connsiteX2-55" fmla="*/ 1897526 w 1897526"/>
              <a:gd name="connsiteY2-56" fmla="*/ 1289616 h 2091394"/>
              <a:gd name="connsiteX3-57" fmla="*/ 934717 w 1897526"/>
              <a:gd name="connsiteY3-58" fmla="*/ 1959300 h 2091394"/>
              <a:gd name="connsiteX4-59" fmla="*/ 10008 w 1897526"/>
              <a:gd name="connsiteY4-60" fmla="*/ 1899216 h 2091394"/>
              <a:gd name="connsiteX0-61" fmla="*/ 52784 w 1940302"/>
              <a:gd name="connsiteY0-62" fmla="*/ 1899216 h 2091394"/>
              <a:gd name="connsiteX1-63" fmla="*/ 310743 w 1940302"/>
              <a:gd name="connsiteY1-64" fmla="*/ 10332 h 2091394"/>
              <a:gd name="connsiteX2-65" fmla="*/ 1940302 w 1940302"/>
              <a:gd name="connsiteY2-66" fmla="*/ 1289616 h 2091394"/>
              <a:gd name="connsiteX3-67" fmla="*/ 977493 w 1940302"/>
              <a:gd name="connsiteY3-68" fmla="*/ 1959300 h 2091394"/>
              <a:gd name="connsiteX4-69" fmla="*/ 52784 w 1940302"/>
              <a:gd name="connsiteY4-70" fmla="*/ 1899216 h 2091394"/>
              <a:gd name="connsiteX0-71" fmla="*/ 52784 w 2018326"/>
              <a:gd name="connsiteY0-72" fmla="*/ 1895588 h 2068164"/>
              <a:gd name="connsiteX1-73" fmla="*/ 310743 w 2018326"/>
              <a:gd name="connsiteY1-74" fmla="*/ 6704 h 2068164"/>
              <a:gd name="connsiteX2-75" fmla="*/ 1940302 w 2018326"/>
              <a:gd name="connsiteY2-76" fmla="*/ 1285988 h 2068164"/>
              <a:gd name="connsiteX3-77" fmla="*/ 1648058 w 2018326"/>
              <a:gd name="connsiteY3-78" fmla="*/ 1664599 h 2068164"/>
              <a:gd name="connsiteX4-79" fmla="*/ 977493 w 2018326"/>
              <a:gd name="connsiteY4-80" fmla="*/ 1955672 h 2068164"/>
              <a:gd name="connsiteX5" fmla="*/ 52784 w 2018326"/>
              <a:gd name="connsiteY5" fmla="*/ 1895588 h 2068164"/>
              <a:gd name="connsiteX0-81" fmla="*/ 52163 w 2001344"/>
              <a:gd name="connsiteY0-82" fmla="*/ 1897784 h 2070360"/>
              <a:gd name="connsiteX1-83" fmla="*/ 310122 w 2001344"/>
              <a:gd name="connsiteY1-84" fmla="*/ 8900 h 2070360"/>
              <a:gd name="connsiteX2-85" fmla="*/ 1920631 w 2001344"/>
              <a:gd name="connsiteY2-86" fmla="*/ 1211984 h 2070360"/>
              <a:gd name="connsiteX3-87" fmla="*/ 1647437 w 2001344"/>
              <a:gd name="connsiteY3-88" fmla="*/ 1666795 h 2070360"/>
              <a:gd name="connsiteX4-89" fmla="*/ 976872 w 2001344"/>
              <a:gd name="connsiteY4-90" fmla="*/ 1957868 h 2070360"/>
              <a:gd name="connsiteX5-91" fmla="*/ 52163 w 2001344"/>
              <a:gd name="connsiteY5-92" fmla="*/ 1897784 h 2070360"/>
              <a:gd name="connsiteX0-93" fmla="*/ 52163 w 2001344"/>
              <a:gd name="connsiteY0-94" fmla="*/ 1898428 h 2071004"/>
              <a:gd name="connsiteX1-95" fmla="*/ 310122 w 2001344"/>
              <a:gd name="connsiteY1-96" fmla="*/ 9544 h 2071004"/>
              <a:gd name="connsiteX2-97" fmla="*/ 1920631 w 2001344"/>
              <a:gd name="connsiteY2-98" fmla="*/ 1212628 h 2071004"/>
              <a:gd name="connsiteX3-99" fmla="*/ 1647437 w 2001344"/>
              <a:gd name="connsiteY3-100" fmla="*/ 1667439 h 2071004"/>
              <a:gd name="connsiteX4-101" fmla="*/ 976872 w 2001344"/>
              <a:gd name="connsiteY4-102" fmla="*/ 1958512 h 2071004"/>
              <a:gd name="connsiteX5-103" fmla="*/ 52163 w 2001344"/>
              <a:gd name="connsiteY5-104" fmla="*/ 1898428 h 2071004"/>
              <a:gd name="connsiteX0-105" fmla="*/ 28595 w 1977776"/>
              <a:gd name="connsiteY0-106" fmla="*/ 2050290 h 2222866"/>
              <a:gd name="connsiteX1-107" fmla="*/ 286554 w 1977776"/>
              <a:gd name="connsiteY1-108" fmla="*/ 161406 h 2222866"/>
              <a:gd name="connsiteX2-109" fmla="*/ 804719 w 1977776"/>
              <a:gd name="connsiteY2-110" fmla="*/ 238151 h 2222866"/>
              <a:gd name="connsiteX3-111" fmla="*/ 1897063 w 1977776"/>
              <a:gd name="connsiteY3-112" fmla="*/ 1364490 h 2222866"/>
              <a:gd name="connsiteX4-113" fmla="*/ 1623869 w 1977776"/>
              <a:gd name="connsiteY4-114" fmla="*/ 1819301 h 2222866"/>
              <a:gd name="connsiteX5-115" fmla="*/ 953304 w 1977776"/>
              <a:gd name="connsiteY5-116" fmla="*/ 2110374 h 2222866"/>
              <a:gd name="connsiteX6" fmla="*/ 28595 w 1977776"/>
              <a:gd name="connsiteY6" fmla="*/ 2050290 h 2222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 ang="0">
                <a:pos x="connsiteX6" y="connsiteY6"/>
              </a:cxn>
            </a:cxnLst>
            <a:rect l="l" t="t" r="r" b="b"/>
            <a:pathLst>
              <a:path w="1977776" h="2222866">
                <a:moveTo>
                  <a:pt x="28595" y="2050290"/>
                </a:moveTo>
                <a:cubicBezTo>
                  <a:pt x="-82530" y="1725462"/>
                  <a:pt x="157200" y="463429"/>
                  <a:pt x="286554" y="161406"/>
                </a:cubicBezTo>
                <a:cubicBezTo>
                  <a:pt x="415908" y="-140617"/>
                  <a:pt x="536301" y="37637"/>
                  <a:pt x="804719" y="238151"/>
                </a:cubicBezTo>
                <a:cubicBezTo>
                  <a:pt x="1073137" y="438665"/>
                  <a:pt x="1697038" y="1091440"/>
                  <a:pt x="1897063" y="1364490"/>
                </a:cubicBezTo>
                <a:cubicBezTo>
                  <a:pt x="2135824" y="1663031"/>
                  <a:pt x="1784337" y="1707687"/>
                  <a:pt x="1623869" y="1819301"/>
                </a:cubicBezTo>
                <a:cubicBezTo>
                  <a:pt x="1463401" y="1930915"/>
                  <a:pt x="1219183" y="2071876"/>
                  <a:pt x="953304" y="2110374"/>
                </a:cubicBezTo>
                <a:cubicBezTo>
                  <a:pt x="687425" y="2148872"/>
                  <a:pt x="139720" y="2375118"/>
                  <a:pt x="28595" y="2050290"/>
                </a:cubicBezTo>
                <a:close/>
              </a:path>
            </a:pathLst>
          </a:custGeom>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36" name="Picture Placeholder 35"/>
          <p:cNvSpPr>
            <a:spLocks noGrp="1"/>
          </p:cNvSpPr>
          <p:nvPr>
            <p:ph type="pic" sz="quarter" idx="16" hasCustomPrompt="1"/>
          </p:nvPr>
        </p:nvSpPr>
        <p:spPr>
          <a:xfrm>
            <a:off x="0" y="2"/>
            <a:ext cx="12192000" cy="3482001"/>
          </a:xfrm>
          <a:custGeom>
            <a:avLst/>
            <a:gdLst>
              <a:gd name="connsiteX0" fmla="*/ 0 w 12192000"/>
              <a:gd name="connsiteY0" fmla="*/ 0 h 3482001"/>
              <a:gd name="connsiteX1" fmla="*/ 12192000 w 12192000"/>
              <a:gd name="connsiteY1" fmla="*/ 0 h 3482001"/>
              <a:gd name="connsiteX2" fmla="*/ 12192000 w 12192000"/>
              <a:gd name="connsiteY2" fmla="*/ 3424064 h 3482001"/>
              <a:gd name="connsiteX3" fmla="*/ 11606981 w 12192000"/>
              <a:gd name="connsiteY3" fmla="*/ 3362141 h 3482001"/>
              <a:gd name="connsiteX4" fmla="*/ 8782419 w 12192000"/>
              <a:gd name="connsiteY4" fmla="*/ 3054883 h 3482001"/>
              <a:gd name="connsiteX5" fmla="*/ 6112962 w 12192000"/>
              <a:gd name="connsiteY5" fmla="*/ 3296019 h 3482001"/>
              <a:gd name="connsiteX6" fmla="*/ 3361649 w 12192000"/>
              <a:gd name="connsiteY6" fmla="*/ 3032514 h 3482001"/>
              <a:gd name="connsiteX7" fmla="*/ 825418 w 12192000"/>
              <a:gd name="connsiteY7" fmla="*/ 3267014 h 3482001"/>
              <a:gd name="connsiteX8" fmla="*/ 61603 w 12192000"/>
              <a:gd name="connsiteY8" fmla="*/ 3464454 h 3482001"/>
              <a:gd name="connsiteX9" fmla="*/ 0 w 12192000"/>
              <a:gd name="connsiteY9" fmla="*/ 3482001 h 34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82001">
                <a:moveTo>
                  <a:pt x="0" y="0"/>
                </a:moveTo>
                <a:lnTo>
                  <a:pt x="12192000" y="0"/>
                </a:lnTo>
                <a:lnTo>
                  <a:pt x="12192000" y="3424064"/>
                </a:lnTo>
                <a:lnTo>
                  <a:pt x="11606981" y="3362141"/>
                </a:lnTo>
                <a:cubicBezTo>
                  <a:pt x="10996111" y="3296101"/>
                  <a:pt x="9698089" y="3065903"/>
                  <a:pt x="8782419" y="3054883"/>
                </a:cubicBezTo>
                <a:cubicBezTo>
                  <a:pt x="7866749" y="3043863"/>
                  <a:pt x="7016424" y="3299747"/>
                  <a:pt x="6112962" y="3296019"/>
                </a:cubicBezTo>
                <a:cubicBezTo>
                  <a:pt x="5209502" y="3292291"/>
                  <a:pt x="4242907" y="3037348"/>
                  <a:pt x="3361649" y="3032514"/>
                </a:cubicBezTo>
                <a:cubicBezTo>
                  <a:pt x="2480392" y="3027680"/>
                  <a:pt x="1376311" y="3172255"/>
                  <a:pt x="825418" y="3267014"/>
                </a:cubicBezTo>
                <a:cubicBezTo>
                  <a:pt x="481110" y="3326239"/>
                  <a:pt x="233876" y="3412075"/>
                  <a:pt x="61603" y="3464454"/>
                </a:cubicBezTo>
                <a:lnTo>
                  <a:pt x="0" y="3482001"/>
                </a:lnTo>
                <a:close/>
              </a:path>
            </a:pathLst>
          </a:custGeom>
        </p:spPr>
        <p:txBody>
          <a:bodyPr wrap="square">
            <a:noAutofit/>
          </a:bodyPr>
          <a:lstStyle>
            <a:lvl1pPr marL="0" indent="0">
              <a:buNone/>
              <a:defRPr sz="1200">
                <a:solidFill>
                  <a:schemeClr val="bg1"/>
                </a:solidFill>
              </a:defRPr>
            </a:lvl1pPr>
          </a:lstStyle>
          <a:p>
            <a:r>
              <a:rPr lang="en-US" dirty="0"/>
              <a:t>Image Placeholder</a:t>
            </a:r>
          </a:p>
        </p:txBody>
      </p:sp>
      <p:sp>
        <p:nvSpPr>
          <p:cNvPr id="3" name="Text Placeholder 5"/>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bg1"/>
                </a:solidFill>
                <a:latin typeface="+mj-lt"/>
              </a:defRPr>
            </a:lvl1pPr>
          </a:lstStyle>
          <a:p>
            <a:pPr lvl="0"/>
            <a:endParaRPr lang="en-US" dirty="0"/>
          </a:p>
        </p:txBody>
      </p:sp>
      <p:sp>
        <p:nvSpPr>
          <p:cNvPr id="4" name="Text Placeholder 5"/>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solidFill>
                <a:latin typeface="+mn-lt"/>
              </a:defRPr>
            </a:lvl1pPr>
          </a:lstStyle>
          <a:p>
            <a:pPr lvl="0"/>
            <a:endParaRPr lang="en-US" dirty="0"/>
          </a:p>
        </p:txBody>
      </p:sp>
      <p:sp>
        <p:nvSpPr>
          <p:cNvPr id="31" name="Picture Placeholder 30"/>
          <p:cNvSpPr>
            <a:spLocks noGrp="1"/>
          </p:cNvSpPr>
          <p:nvPr>
            <p:ph type="pic" sz="quarter" idx="12" hasCustomPrompt="1"/>
          </p:nvPr>
        </p:nvSpPr>
        <p:spPr>
          <a:xfrm>
            <a:off x="812801" y="1856193"/>
            <a:ext cx="2501891" cy="1415743"/>
          </a:xfrm>
          <a:custGeom>
            <a:avLst/>
            <a:gdLst>
              <a:gd name="connsiteX0" fmla="*/ 76158 w 2501891"/>
              <a:gd name="connsiteY0" fmla="*/ 0 h 1415743"/>
              <a:gd name="connsiteX1" fmla="*/ 2425733 w 2501891"/>
              <a:gd name="connsiteY1" fmla="*/ 0 h 1415743"/>
              <a:gd name="connsiteX2" fmla="*/ 2501891 w 2501891"/>
              <a:gd name="connsiteY2" fmla="*/ 76158 h 1415743"/>
              <a:gd name="connsiteX3" fmla="*/ 2501891 w 2501891"/>
              <a:gd name="connsiteY3" fmla="*/ 1178801 h 1415743"/>
              <a:gd name="connsiteX4" fmla="*/ 2250792 w 2501891"/>
              <a:gd name="connsiteY4" fmla="*/ 1182737 h 1415743"/>
              <a:gd name="connsiteX5" fmla="*/ 176723 w 2501891"/>
              <a:gd name="connsiteY5" fmla="*/ 1382082 h 1415743"/>
              <a:gd name="connsiteX6" fmla="*/ 0 w 2501891"/>
              <a:gd name="connsiteY6" fmla="*/ 1415743 h 1415743"/>
              <a:gd name="connsiteX7" fmla="*/ 0 w 2501891"/>
              <a:gd name="connsiteY7" fmla="*/ 76158 h 1415743"/>
              <a:gd name="connsiteX8" fmla="*/ 76158 w 2501891"/>
              <a:gd name="connsiteY8" fmla="*/ 0 h 141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891" h="1415743">
                <a:moveTo>
                  <a:pt x="76158" y="0"/>
                </a:moveTo>
                <a:lnTo>
                  <a:pt x="2425733" y="0"/>
                </a:lnTo>
                <a:cubicBezTo>
                  <a:pt x="2467794" y="0"/>
                  <a:pt x="2501891" y="34097"/>
                  <a:pt x="2501891" y="76158"/>
                </a:cubicBezTo>
                <a:lnTo>
                  <a:pt x="2501891" y="1178801"/>
                </a:lnTo>
                <a:lnTo>
                  <a:pt x="2250792" y="1182737"/>
                </a:lnTo>
                <a:cubicBezTo>
                  <a:pt x="1530180" y="1205643"/>
                  <a:pt x="679620" y="1296584"/>
                  <a:pt x="176723" y="1382082"/>
                </a:cubicBezTo>
                <a:lnTo>
                  <a:pt x="0" y="1415743"/>
                </a:lnTo>
                <a:lnTo>
                  <a:pt x="0" y="76158"/>
                </a:lnTo>
                <a:cubicBezTo>
                  <a:pt x="0" y="34097"/>
                  <a:pt x="34097" y="0"/>
                  <a:pt x="7615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Image Placeholder</a:t>
            </a:r>
          </a:p>
        </p:txBody>
      </p:sp>
      <p:sp>
        <p:nvSpPr>
          <p:cNvPr id="32" name="Picture Placeholder 31"/>
          <p:cNvSpPr>
            <a:spLocks noGrp="1"/>
          </p:cNvSpPr>
          <p:nvPr>
            <p:ph type="pic" sz="quarter" idx="13" hasCustomPrompt="1"/>
          </p:nvPr>
        </p:nvSpPr>
        <p:spPr>
          <a:xfrm>
            <a:off x="3500971" y="1856193"/>
            <a:ext cx="2501891" cy="1435617"/>
          </a:xfrm>
          <a:custGeom>
            <a:avLst/>
            <a:gdLst>
              <a:gd name="connsiteX0" fmla="*/ 76158 w 2501891"/>
              <a:gd name="connsiteY0" fmla="*/ 0 h 1435617"/>
              <a:gd name="connsiteX1" fmla="*/ 2425733 w 2501891"/>
              <a:gd name="connsiteY1" fmla="*/ 0 h 1435617"/>
              <a:gd name="connsiteX2" fmla="*/ 2501891 w 2501891"/>
              <a:gd name="connsiteY2" fmla="*/ 76158 h 1435617"/>
              <a:gd name="connsiteX3" fmla="*/ 2501891 w 2501891"/>
              <a:gd name="connsiteY3" fmla="*/ 1435617 h 1435617"/>
              <a:gd name="connsiteX4" fmla="*/ 2245100 w 2501891"/>
              <a:gd name="connsiteY4" fmla="*/ 1426035 h 1435617"/>
              <a:gd name="connsiteX5" fmla="*/ 242129 w 2501891"/>
              <a:gd name="connsiteY5" fmla="*/ 1189016 h 1435617"/>
              <a:gd name="connsiteX6" fmla="*/ 0 w 2501891"/>
              <a:gd name="connsiteY6" fmla="*/ 1180473 h 1435617"/>
              <a:gd name="connsiteX7" fmla="*/ 0 w 2501891"/>
              <a:gd name="connsiteY7" fmla="*/ 76158 h 1435617"/>
              <a:gd name="connsiteX8" fmla="*/ 76158 w 2501891"/>
              <a:gd name="connsiteY8" fmla="*/ 0 h 143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891" h="1435617">
                <a:moveTo>
                  <a:pt x="76158" y="0"/>
                </a:moveTo>
                <a:lnTo>
                  <a:pt x="2425733" y="0"/>
                </a:lnTo>
                <a:cubicBezTo>
                  <a:pt x="2467794" y="0"/>
                  <a:pt x="2501891" y="34097"/>
                  <a:pt x="2501891" y="76158"/>
                </a:cubicBezTo>
                <a:lnTo>
                  <a:pt x="2501891" y="1435617"/>
                </a:lnTo>
                <a:lnTo>
                  <a:pt x="2245100" y="1426035"/>
                </a:lnTo>
                <a:cubicBezTo>
                  <a:pt x="1574722" y="1381557"/>
                  <a:pt x="907065" y="1232134"/>
                  <a:pt x="242129" y="1189016"/>
                </a:cubicBezTo>
                <a:lnTo>
                  <a:pt x="0" y="1180473"/>
                </a:lnTo>
                <a:lnTo>
                  <a:pt x="0" y="76158"/>
                </a:lnTo>
                <a:cubicBezTo>
                  <a:pt x="0" y="34097"/>
                  <a:pt x="34097" y="0"/>
                  <a:pt x="7615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457200" marR="0" lvl="0" indent="-457200" algn="l" defTabSz="914400" rtl="0" eaLnBrk="1" fontAlgn="auto" latinLnBrk="0" hangingPunct="1">
              <a:lnSpc>
                <a:spcPct val="90000"/>
              </a:lnSpc>
              <a:spcBef>
                <a:spcPts val="1000"/>
              </a:spcBef>
              <a:spcAft>
                <a:spcPts val="0"/>
              </a:spcAft>
              <a:buClrTx/>
              <a:buSzTx/>
              <a:defRPr/>
            </a:pPr>
            <a:r>
              <a:rPr lang="en-US" dirty="0"/>
              <a:t>Image Placeholder</a:t>
            </a:r>
          </a:p>
        </p:txBody>
      </p:sp>
      <p:sp>
        <p:nvSpPr>
          <p:cNvPr id="34" name="Picture Placeholder 33"/>
          <p:cNvSpPr>
            <a:spLocks noGrp="1"/>
          </p:cNvSpPr>
          <p:nvPr>
            <p:ph type="pic" sz="quarter" idx="15" hasCustomPrompt="1"/>
          </p:nvPr>
        </p:nvSpPr>
        <p:spPr>
          <a:xfrm>
            <a:off x="8877310" y="1856192"/>
            <a:ext cx="2501891" cy="1475670"/>
          </a:xfrm>
          <a:custGeom>
            <a:avLst/>
            <a:gdLst>
              <a:gd name="connsiteX0" fmla="*/ 76158 w 2501891"/>
              <a:gd name="connsiteY0" fmla="*/ 0 h 1475670"/>
              <a:gd name="connsiteX1" fmla="*/ 2425733 w 2501891"/>
              <a:gd name="connsiteY1" fmla="*/ 0 h 1475670"/>
              <a:gd name="connsiteX2" fmla="*/ 2501891 w 2501891"/>
              <a:gd name="connsiteY2" fmla="*/ 76158 h 1475670"/>
              <a:gd name="connsiteX3" fmla="*/ 2501891 w 2501891"/>
              <a:gd name="connsiteY3" fmla="*/ 1475670 h 1475670"/>
              <a:gd name="connsiteX4" fmla="*/ 2262632 w 2501891"/>
              <a:gd name="connsiteY4" fmla="*/ 1443767 h 1475670"/>
              <a:gd name="connsiteX5" fmla="*/ 274997 w 2501891"/>
              <a:gd name="connsiteY5" fmla="*/ 1220808 h 1475670"/>
              <a:gd name="connsiteX6" fmla="*/ 0 w 2501891"/>
              <a:gd name="connsiteY6" fmla="*/ 1210075 h 1475670"/>
              <a:gd name="connsiteX7" fmla="*/ 0 w 2501891"/>
              <a:gd name="connsiteY7" fmla="*/ 76158 h 1475670"/>
              <a:gd name="connsiteX8" fmla="*/ 76158 w 2501891"/>
              <a:gd name="connsiteY8" fmla="*/ 0 h 147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891" h="1475670">
                <a:moveTo>
                  <a:pt x="76158" y="0"/>
                </a:moveTo>
                <a:lnTo>
                  <a:pt x="2425733" y="0"/>
                </a:lnTo>
                <a:cubicBezTo>
                  <a:pt x="2467794" y="0"/>
                  <a:pt x="2501891" y="34097"/>
                  <a:pt x="2501891" y="76158"/>
                </a:cubicBezTo>
                <a:lnTo>
                  <a:pt x="2501891" y="1475670"/>
                </a:lnTo>
                <a:lnTo>
                  <a:pt x="2262632" y="1443767"/>
                </a:lnTo>
                <a:cubicBezTo>
                  <a:pt x="1709464" y="1368738"/>
                  <a:pt x="925258" y="1260165"/>
                  <a:pt x="274997" y="1220808"/>
                </a:cubicBezTo>
                <a:lnTo>
                  <a:pt x="0" y="1210075"/>
                </a:lnTo>
                <a:lnTo>
                  <a:pt x="0" y="76158"/>
                </a:lnTo>
                <a:cubicBezTo>
                  <a:pt x="0" y="34097"/>
                  <a:pt x="34097" y="0"/>
                  <a:pt x="7615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p:txBody>
      </p:sp>
      <p:sp>
        <p:nvSpPr>
          <p:cNvPr id="11" name="Picture Placeholder 10"/>
          <p:cNvSpPr>
            <a:spLocks noGrp="1"/>
          </p:cNvSpPr>
          <p:nvPr>
            <p:ph type="pic" sz="quarter" idx="17" hasCustomPrompt="1"/>
          </p:nvPr>
        </p:nvSpPr>
        <p:spPr>
          <a:xfrm>
            <a:off x="6189141" y="1856192"/>
            <a:ext cx="2501891" cy="1435630"/>
          </a:xfrm>
          <a:custGeom>
            <a:avLst/>
            <a:gdLst>
              <a:gd name="connsiteX0" fmla="*/ 76158 w 2501891"/>
              <a:gd name="connsiteY0" fmla="*/ 0 h 1435630"/>
              <a:gd name="connsiteX1" fmla="*/ 2425733 w 2501891"/>
              <a:gd name="connsiteY1" fmla="*/ 0 h 1435630"/>
              <a:gd name="connsiteX2" fmla="*/ 2501891 w 2501891"/>
              <a:gd name="connsiteY2" fmla="*/ 76158 h 1435630"/>
              <a:gd name="connsiteX3" fmla="*/ 2501891 w 2501891"/>
              <a:gd name="connsiteY3" fmla="*/ 1208065 h 1435630"/>
              <a:gd name="connsiteX4" fmla="*/ 2245320 w 2501891"/>
              <a:gd name="connsiteY4" fmla="*/ 1213027 h 1435630"/>
              <a:gd name="connsiteX5" fmla="*/ 227126 w 2501891"/>
              <a:gd name="connsiteY5" fmla="*/ 1429466 h 1435630"/>
              <a:gd name="connsiteX6" fmla="*/ 0 w 2501891"/>
              <a:gd name="connsiteY6" fmla="*/ 1435630 h 1435630"/>
              <a:gd name="connsiteX7" fmla="*/ 0 w 2501891"/>
              <a:gd name="connsiteY7" fmla="*/ 76158 h 1435630"/>
              <a:gd name="connsiteX8" fmla="*/ 76158 w 2501891"/>
              <a:gd name="connsiteY8" fmla="*/ 0 h 143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891" h="1435630">
                <a:moveTo>
                  <a:pt x="76158" y="0"/>
                </a:moveTo>
                <a:lnTo>
                  <a:pt x="2425733" y="0"/>
                </a:lnTo>
                <a:cubicBezTo>
                  <a:pt x="2467794" y="0"/>
                  <a:pt x="2501891" y="34097"/>
                  <a:pt x="2501891" y="76158"/>
                </a:cubicBezTo>
                <a:lnTo>
                  <a:pt x="2501891" y="1208065"/>
                </a:lnTo>
                <a:lnTo>
                  <a:pt x="2245320" y="1213027"/>
                </a:lnTo>
                <a:cubicBezTo>
                  <a:pt x="1556770" y="1246903"/>
                  <a:pt x="895265" y="1391507"/>
                  <a:pt x="227126" y="1429466"/>
                </a:cubicBezTo>
                <a:lnTo>
                  <a:pt x="0" y="1435630"/>
                </a:lnTo>
                <a:lnTo>
                  <a:pt x="0" y="76158"/>
                </a:lnTo>
                <a:cubicBezTo>
                  <a:pt x="0" y="34097"/>
                  <a:pt x="34097" y="0"/>
                  <a:pt x="76158"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ppt_x"/>
                                          </p:val>
                                        </p:tav>
                                        <p:tav tm="100000">
                                          <p:val>
                                            <p:strVal val="#ppt_x"/>
                                          </p:val>
                                        </p:tav>
                                      </p:tavLst>
                                    </p:anim>
                                    <p:anim calcmode="lin" valueType="num">
                                      <p:cBhvr additive="base">
                                        <p:cTn id="8" dur="75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500"/>
                                  </p:stCondLst>
                                  <p:endCondLst>
                                    <p:cond evt="begin" delay="0">
                                      <p:tn val="9"/>
                                    </p:cond>
                                  </p:end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4">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nodePh="1">
                                  <p:stCondLst>
                                    <p:cond delay="500"/>
                                  </p:stCondLst>
                                  <p:endCondLst>
                                    <p:cond evt="begin" delay="0">
                                      <p:tn val="13"/>
                                    </p:cond>
                                  </p:end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75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4" grpId="0" build="p">
        <p:tmplLst>
          <p:tmpl lvl="1">
            <p:tnLst>
              <p:par>
                <p:cTn presetID="2" presetClass="entr" presetSubtype="1" decel="100000" fill="hold" nodeType="withEffect" nodePh="1">
                  <p:stCondLst>
                    <p:cond delay="500"/>
                  </p:stCondLst>
                  <p:endCondLst>
                    <p:cond delay="0"/>
                  </p:endCondLst>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ppt_x"/>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2019/10/19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7229031" y="0"/>
            <a:ext cx="5010151" cy="5010151"/>
          </a:xfrm>
          <a:prstGeom prst="rect">
            <a:avLst/>
          </a:prstGeom>
        </p:spPr>
      </p:pic>
      <p:sp>
        <p:nvSpPr>
          <p:cNvPr id="2" name="标题 1"/>
          <p:cNvSpPr>
            <a:spLocks noGrp="1"/>
          </p:cNvSpPr>
          <p:nvPr>
            <p:ph type="title" hasCustomPrompt="1"/>
            <p:custDataLst>
              <p:tags r:id="rId2"/>
            </p:custDataLst>
          </p:nvPr>
        </p:nvSpPr>
        <p:spPr>
          <a:xfrm>
            <a:off x="3991187" y="3181773"/>
            <a:ext cx="3719407" cy="714587"/>
          </a:xfrm>
        </p:spPr>
        <p:txBody>
          <a:bodyPr lIns="0" tIns="46800" rIns="90000" bIns="0" anchor="t" anchorCtr="0">
            <a:normAutofit/>
          </a:bodyPr>
          <a:lstStyle>
            <a:lvl1pPr>
              <a:lnSpc>
                <a:spcPct val="120000"/>
              </a:lnSpc>
              <a:defRPr sz="3200" b="1" u="none" strike="noStrike" kern="1200" cap="none" spc="15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hasCustomPrompt="1"/>
            <p:custDataLst>
              <p:tags r:id="rId3"/>
            </p:custDataLst>
          </p:nvPr>
        </p:nvSpPr>
        <p:spPr>
          <a:xfrm>
            <a:off x="3991187" y="3960707"/>
            <a:ext cx="3720253" cy="1340273"/>
          </a:xfrm>
        </p:spPr>
        <p:txBody>
          <a:bodyPr lIns="0" tIns="0" rIns="90000" bIns="46800">
            <a:normAutofit/>
          </a:bodyPr>
          <a:lstStyle>
            <a:lvl1pPr marL="0" indent="0" eaLnBrk="1" fontAlgn="auto" latinLnBrk="0" hangingPunct="1">
              <a:lnSpc>
                <a:spcPct val="120000"/>
              </a:lnSpc>
              <a:buNone/>
              <a:defRPr kumimoji="0" lang="zh-CN" altLang="en-US" sz="24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4"/>
            </p:custDataLst>
          </p:nvPr>
        </p:nvSpPr>
        <p:spPr>
          <a:xfrm>
            <a:off x="879743" y="6349833"/>
            <a:ext cx="2700000" cy="316800"/>
          </a:xfrm>
        </p:spPr>
        <p:txBody>
          <a:bodyPr/>
          <a:lstStyle>
            <a:lvl1pPr>
              <a:defRPr baseline="0">
                <a:latin typeface="Arial" panose="020B0604020202020204" pitchFamily="34" charset="0"/>
              </a:defRPr>
            </a:lvl1pPr>
          </a:lstStyle>
          <a:p>
            <a:fld id="{760FBDFE-C587-4B4C-A407-44438C67B59E}" type="datetimeFigureOut">
              <a:rPr lang="zh-CN" altLang="en-US" smtClean="0"/>
              <a:t>2019/10/19</a:t>
            </a:fld>
            <a:endParaRPr lang="zh-CN" altLang="en-US"/>
          </a:p>
        </p:txBody>
      </p:sp>
      <p:sp>
        <p:nvSpPr>
          <p:cNvPr id="5" name="页脚占位符 4"/>
          <p:cNvSpPr>
            <a:spLocks noGrp="1"/>
          </p:cNvSpPr>
          <p:nvPr>
            <p:ph type="ftr" sz="quarter" idx="11"/>
            <p:custDataLst>
              <p:tags r:id="rId5"/>
            </p:custDataLst>
          </p:nvPr>
        </p:nvSpPr>
        <p:spPr>
          <a:xfrm>
            <a:off x="4116000" y="6349833"/>
            <a:ext cx="3960000" cy="316800"/>
          </a:xfrm>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a:xfrm>
            <a:off x="8610600" y="6349833"/>
            <a:ext cx="2700000" cy="316800"/>
          </a:xfrm>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a:p>
        </p:txBody>
      </p:sp>
      <p:sp>
        <p:nvSpPr>
          <p:cNvPr id="14" name="文本占位符 13"/>
          <p:cNvSpPr>
            <a:spLocks noGrp="1"/>
          </p:cNvSpPr>
          <p:nvPr>
            <p:ph type="body" sz="quarter" idx="13" hasCustomPrompt="1"/>
            <p:custDataLst>
              <p:tags r:id="rId7"/>
            </p:custDataLst>
          </p:nvPr>
        </p:nvSpPr>
        <p:spPr>
          <a:xfrm>
            <a:off x="3990973" y="2606563"/>
            <a:ext cx="1471675" cy="446893"/>
          </a:xfrm>
          <a:solidFill>
            <a:schemeClr val="accent1"/>
          </a:solidFill>
        </p:spPr>
        <p:txBody>
          <a:bodyPr lIns="90000" tIns="46800" rIns="90000" bIns="46800" anchor="ctr">
            <a:noAutofit/>
          </a:bodyPr>
          <a:lstStyle>
            <a:lvl1pPr marL="0" indent="0">
              <a:buNone/>
              <a:defRPr sz="1600" b="1" u="none" strike="noStrike" kern="1200" cap="none" spc="110" normalizeH="0" baseline="0">
                <a:solidFill>
                  <a:schemeClr val="bg1"/>
                </a:solidFill>
                <a:uFillTx/>
                <a:latin typeface="Arial" panose="020B0604020202020204" pitchFamily="34" charset="0"/>
                <a:ea typeface="微软雅黑" panose="020B0503020204020204" pitchFamily="34" charset="-122"/>
              </a:defRPr>
            </a:lvl1pPr>
          </a:lstStyle>
          <a:p>
            <a:pPr lvl="0"/>
            <a:r>
              <a:rPr lang="zh-CN" altLang="en-US" dirty="0"/>
              <a:t>编辑文本</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tags" Target="../tags/tag14.xml"/><Relationship Id="rId3" Type="http://schemas.openxmlformats.org/officeDocument/2006/relationships/slideLayout" Target="../slideLayouts/slideLayout12.xml"/><Relationship Id="rId21" Type="http://schemas.openxmlformats.org/officeDocument/2006/relationships/tags" Target="../tags/tag9.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tags" Target="../tags/tag13.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ags" Target="../tags/tag1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ags" Target="../tags/tag11.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ags" Target="../tags/tag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ags" Target="../tags/tag1098.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tags" Target="../tags/tag110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ags" Target="../tags/tag109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tags" Target="../tags/tag1101.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tags" Target="../tags/tag1100.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ags" Target="../tags/tag10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tags" Target="../tags/tag1386.xml"/><Relationship Id="rId3" Type="http://schemas.openxmlformats.org/officeDocument/2006/relationships/slideLayout" Target="../slideLayouts/slideLayout49.xml"/><Relationship Id="rId21" Type="http://schemas.openxmlformats.org/officeDocument/2006/relationships/tags" Target="../tags/tag1381.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ags" Target="../tags/tag1385.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ags" Target="../tags/tag1384.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tags" Target="../tags/tag138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tags" Target="../tags/tag13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2"/>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2019/10/19</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1"/>
            </p:custDataLst>
          </p:nvPr>
        </p:nvSpPr>
        <p:spPr>
          <a:xfrm>
            <a:off x="669882" y="443230"/>
            <a:ext cx="10852237" cy="441964"/>
          </a:xfrm>
          <a:prstGeom prst="rect">
            <a:avLst/>
          </a:prstGeom>
        </p:spPr>
        <p:txBody>
          <a:bodyPr vert="horz" lIns="100800" tIns="39600" rIns="75600" bIns="396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2"/>
            </p:custDataLst>
          </p:nvPr>
        </p:nvSpPr>
        <p:spPr>
          <a:xfrm>
            <a:off x="669882" y="952508"/>
            <a:ext cx="10852237" cy="5388907"/>
          </a:xfrm>
          <a:prstGeom prst="rect">
            <a:avLst/>
          </a:prstGeom>
        </p:spPr>
        <p:txBody>
          <a:bodyPr vert="horz" lIns="100800" tIns="0" rIns="8280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3"/>
            </p:custDataLst>
          </p:nvPr>
        </p:nvSpPr>
        <p:spPr>
          <a:xfrm>
            <a:off x="879742" y="6349833"/>
            <a:ext cx="2700000" cy="316800"/>
          </a:xfrm>
          <a:prstGeom prst="rect">
            <a:avLst/>
          </a:prstGeom>
        </p:spPr>
        <p:txBody>
          <a:bodyPr vert="horz" lIns="90000" tIns="46800" rIns="90000" bIns="46800" rtlCol="0" anchor="ctr">
            <a:normAutofit/>
          </a:bodyPr>
          <a:lstStyle>
            <a:lvl1pPr algn="l">
              <a:lnSpc>
                <a:spcPct val="120000"/>
              </a:lnSpc>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t>2019/10/19</a:t>
            </a:fld>
            <a:endParaRPr lang="zh-CN" altLang="en-US"/>
          </a:p>
        </p:txBody>
      </p:sp>
      <p:sp>
        <p:nvSpPr>
          <p:cNvPr id="5" name="页脚占位符 4"/>
          <p:cNvSpPr>
            <a:spLocks noGrp="1"/>
          </p:cNvSpPr>
          <p:nvPr>
            <p:ph type="ftr" sz="quarter" idx="3"/>
            <p:custDataLst>
              <p:tags r:id="rId24"/>
            </p:custDataLst>
          </p:nvPr>
        </p:nvSpPr>
        <p:spPr>
          <a:xfrm>
            <a:off x="4116000" y="6349833"/>
            <a:ext cx="3960000" cy="316800"/>
          </a:xfrm>
          <a:prstGeom prst="rect">
            <a:avLst/>
          </a:prstGeom>
        </p:spPr>
        <p:txBody>
          <a:bodyPr vert="horz" lIns="90000" tIns="46800" rIns="90000" bIns="46800" rtlCol="0" anchor="ctr">
            <a:normAutofit/>
          </a:bodyPr>
          <a:lstStyle>
            <a:lvl1pPr algn="ctr">
              <a:lnSpc>
                <a:spcPct val="120000"/>
              </a:lnSpc>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5"/>
            </p:custDataLst>
          </p:nvPr>
        </p:nvSpPr>
        <p:spPr>
          <a:xfrm>
            <a:off x="8610600" y="6349833"/>
            <a:ext cx="2700000" cy="316800"/>
          </a:xfrm>
          <a:prstGeom prst="rect">
            <a:avLst/>
          </a:prstGeom>
        </p:spPr>
        <p:txBody>
          <a:bodyPr vert="horz" lIns="90000" tIns="46800" rIns="90000" bIns="46800" rtlCol="0" anchor="ctr">
            <a:normAutofit/>
          </a:bodyPr>
          <a:lstStyle>
            <a:lvl1pPr algn="r">
              <a:lnSpc>
                <a:spcPct val="120000"/>
              </a:lnSpc>
              <a:defRPr sz="1200" baseline="0">
                <a:solidFill>
                  <a:schemeClr val="tx1">
                    <a:tint val="7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8.xml"/><Relationship Id="rId7" Type="http://schemas.openxmlformats.org/officeDocument/2006/relationships/image" Target="../media/image36.svg"/><Relationship Id="rId2" Type="http://schemas.openxmlformats.org/officeDocument/2006/relationships/slideLayout" Target="../slideLayouts/slideLayout34.xml"/><Relationship Id="rId1" Type="http://schemas.openxmlformats.org/officeDocument/2006/relationships/tags" Target="../tags/tag1851.xml"/><Relationship Id="rId6" Type="http://schemas.openxmlformats.org/officeDocument/2006/relationships/image" Target="../media/image35.png"/><Relationship Id="rId5" Type="http://schemas.openxmlformats.org/officeDocument/2006/relationships/image" Target="../media/image34.svg"/><Relationship Id="rId10" Type="http://schemas.openxmlformats.org/officeDocument/2006/relationships/image" Target="../media/image25.png"/><Relationship Id="rId4" Type="http://schemas.openxmlformats.org/officeDocument/2006/relationships/image" Target="../media/image33.png"/><Relationship Id="rId9" Type="http://schemas.openxmlformats.org/officeDocument/2006/relationships/image" Target="../media/image38.sv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53.xml"/><Relationship Id="rId1" Type="http://schemas.openxmlformats.org/officeDocument/2006/relationships/tags" Target="../tags/tag185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1861.xml"/><Relationship Id="rId13" Type="http://schemas.microsoft.com/office/2007/relationships/hdphoto" Target="../media/hdphoto1.wdp"/><Relationship Id="rId3" Type="http://schemas.openxmlformats.org/officeDocument/2006/relationships/tags" Target="../tags/tag1856.xml"/><Relationship Id="rId7" Type="http://schemas.openxmlformats.org/officeDocument/2006/relationships/tags" Target="../tags/tag1860.xml"/><Relationship Id="rId12" Type="http://schemas.openxmlformats.org/officeDocument/2006/relationships/image" Target="../media/image39.png"/><Relationship Id="rId2" Type="http://schemas.openxmlformats.org/officeDocument/2006/relationships/tags" Target="../tags/tag1855.xml"/><Relationship Id="rId1" Type="http://schemas.openxmlformats.org/officeDocument/2006/relationships/tags" Target="../tags/tag1854.xml"/><Relationship Id="rId6" Type="http://schemas.openxmlformats.org/officeDocument/2006/relationships/tags" Target="../tags/tag1859.xml"/><Relationship Id="rId11" Type="http://schemas.openxmlformats.org/officeDocument/2006/relationships/notesSlide" Target="../notesSlides/notesSlide10.xml"/><Relationship Id="rId5" Type="http://schemas.openxmlformats.org/officeDocument/2006/relationships/tags" Target="../tags/tag1858.xml"/><Relationship Id="rId10" Type="http://schemas.openxmlformats.org/officeDocument/2006/relationships/slideLayout" Target="../slideLayouts/slideLayout2.xml"/><Relationship Id="rId4" Type="http://schemas.openxmlformats.org/officeDocument/2006/relationships/tags" Target="../tags/tag1857.xml"/><Relationship Id="rId9" Type="http://schemas.openxmlformats.org/officeDocument/2006/relationships/tags" Target="../tags/tag1862.xml"/><Relationship Id="rId1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48.emf"/><Relationship Id="rId4" Type="http://schemas.openxmlformats.org/officeDocument/2006/relationships/image" Target="../media/image47.emf"/></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1863.xml"/><Relationship Id="rId1" Type="http://schemas.openxmlformats.org/officeDocument/2006/relationships/themeOverride" Target="../theme/themeOverride2.xml"/><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4.xml"/><Relationship Id="rId1" Type="http://schemas.openxmlformats.org/officeDocument/2006/relationships/tags" Target="../tags/tag186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66.xml"/><Relationship Id="rId1" Type="http://schemas.openxmlformats.org/officeDocument/2006/relationships/tags" Target="../tags/tag1865.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tags" Target="../tags/tag1874.xml"/><Relationship Id="rId13" Type="http://schemas.openxmlformats.org/officeDocument/2006/relationships/tags" Target="../tags/tag1879.xml"/><Relationship Id="rId18" Type="http://schemas.openxmlformats.org/officeDocument/2006/relationships/tags" Target="../tags/tag1884.xml"/><Relationship Id="rId26" Type="http://schemas.openxmlformats.org/officeDocument/2006/relationships/tags" Target="../tags/tag1892.xml"/><Relationship Id="rId3" Type="http://schemas.openxmlformats.org/officeDocument/2006/relationships/tags" Target="../tags/tag1869.xml"/><Relationship Id="rId21" Type="http://schemas.openxmlformats.org/officeDocument/2006/relationships/tags" Target="../tags/tag1887.xml"/><Relationship Id="rId7" Type="http://schemas.openxmlformats.org/officeDocument/2006/relationships/tags" Target="../tags/tag1873.xml"/><Relationship Id="rId12" Type="http://schemas.openxmlformats.org/officeDocument/2006/relationships/tags" Target="../tags/tag1878.xml"/><Relationship Id="rId17" Type="http://schemas.openxmlformats.org/officeDocument/2006/relationships/tags" Target="../tags/tag1883.xml"/><Relationship Id="rId25" Type="http://schemas.openxmlformats.org/officeDocument/2006/relationships/tags" Target="../tags/tag1891.xml"/><Relationship Id="rId2" Type="http://schemas.openxmlformats.org/officeDocument/2006/relationships/tags" Target="../tags/tag1868.xml"/><Relationship Id="rId16" Type="http://schemas.openxmlformats.org/officeDocument/2006/relationships/tags" Target="../tags/tag1882.xml"/><Relationship Id="rId20" Type="http://schemas.openxmlformats.org/officeDocument/2006/relationships/tags" Target="../tags/tag1886.xml"/><Relationship Id="rId29" Type="http://schemas.openxmlformats.org/officeDocument/2006/relationships/tags" Target="../tags/tag1895.xml"/><Relationship Id="rId1" Type="http://schemas.openxmlformats.org/officeDocument/2006/relationships/tags" Target="../tags/tag1867.xml"/><Relationship Id="rId6" Type="http://schemas.openxmlformats.org/officeDocument/2006/relationships/tags" Target="../tags/tag1872.xml"/><Relationship Id="rId11" Type="http://schemas.openxmlformats.org/officeDocument/2006/relationships/tags" Target="../tags/tag1877.xml"/><Relationship Id="rId24" Type="http://schemas.openxmlformats.org/officeDocument/2006/relationships/tags" Target="../tags/tag1890.xml"/><Relationship Id="rId32" Type="http://schemas.openxmlformats.org/officeDocument/2006/relationships/image" Target="../media/image25.png"/><Relationship Id="rId5" Type="http://schemas.openxmlformats.org/officeDocument/2006/relationships/tags" Target="../tags/tag1871.xml"/><Relationship Id="rId15" Type="http://schemas.openxmlformats.org/officeDocument/2006/relationships/tags" Target="../tags/tag1881.xml"/><Relationship Id="rId23" Type="http://schemas.openxmlformats.org/officeDocument/2006/relationships/tags" Target="../tags/tag1889.xml"/><Relationship Id="rId28" Type="http://schemas.openxmlformats.org/officeDocument/2006/relationships/tags" Target="../tags/tag1894.xml"/><Relationship Id="rId10" Type="http://schemas.openxmlformats.org/officeDocument/2006/relationships/tags" Target="../tags/tag1876.xml"/><Relationship Id="rId19" Type="http://schemas.openxmlformats.org/officeDocument/2006/relationships/tags" Target="../tags/tag1885.xml"/><Relationship Id="rId31" Type="http://schemas.openxmlformats.org/officeDocument/2006/relationships/slideLayout" Target="../slideLayouts/slideLayout3.xml"/><Relationship Id="rId4" Type="http://schemas.openxmlformats.org/officeDocument/2006/relationships/tags" Target="../tags/tag1870.xml"/><Relationship Id="rId9" Type="http://schemas.openxmlformats.org/officeDocument/2006/relationships/tags" Target="../tags/tag1875.xml"/><Relationship Id="rId14" Type="http://schemas.openxmlformats.org/officeDocument/2006/relationships/tags" Target="../tags/tag1880.xml"/><Relationship Id="rId22" Type="http://schemas.openxmlformats.org/officeDocument/2006/relationships/tags" Target="../tags/tag1888.xml"/><Relationship Id="rId27" Type="http://schemas.openxmlformats.org/officeDocument/2006/relationships/tags" Target="../tags/tag1893.xml"/><Relationship Id="rId30" Type="http://schemas.openxmlformats.org/officeDocument/2006/relationships/tags" Target="../tags/tag1896.xml"/></Relationships>
</file>

<file path=ppt/slides/_rels/slide25.xml.rels><?xml version="1.0" encoding="UTF-8" standalone="yes"?>
<Relationships xmlns="http://schemas.openxmlformats.org/package/2006/relationships"><Relationship Id="rId8" Type="http://schemas.openxmlformats.org/officeDocument/2006/relationships/tags" Target="../tags/tag1904.xml"/><Relationship Id="rId13" Type="http://schemas.openxmlformats.org/officeDocument/2006/relationships/tags" Target="../tags/tag1909.xml"/><Relationship Id="rId3" Type="http://schemas.openxmlformats.org/officeDocument/2006/relationships/tags" Target="../tags/tag1899.xml"/><Relationship Id="rId7" Type="http://schemas.openxmlformats.org/officeDocument/2006/relationships/tags" Target="../tags/tag1903.xml"/><Relationship Id="rId12" Type="http://schemas.openxmlformats.org/officeDocument/2006/relationships/tags" Target="../tags/tag1908.xml"/><Relationship Id="rId17" Type="http://schemas.openxmlformats.org/officeDocument/2006/relationships/image" Target="../media/image25.png"/><Relationship Id="rId2" Type="http://schemas.openxmlformats.org/officeDocument/2006/relationships/tags" Target="../tags/tag1898.xml"/><Relationship Id="rId16" Type="http://schemas.openxmlformats.org/officeDocument/2006/relationships/slideLayout" Target="../slideLayouts/slideLayout1.xml"/><Relationship Id="rId1" Type="http://schemas.openxmlformats.org/officeDocument/2006/relationships/tags" Target="../tags/tag1897.xml"/><Relationship Id="rId6" Type="http://schemas.openxmlformats.org/officeDocument/2006/relationships/tags" Target="../tags/tag1902.xml"/><Relationship Id="rId11" Type="http://schemas.openxmlformats.org/officeDocument/2006/relationships/tags" Target="../tags/tag1907.xml"/><Relationship Id="rId5" Type="http://schemas.openxmlformats.org/officeDocument/2006/relationships/tags" Target="../tags/tag1901.xml"/><Relationship Id="rId15" Type="http://schemas.openxmlformats.org/officeDocument/2006/relationships/tags" Target="../tags/tag1911.xml"/><Relationship Id="rId10" Type="http://schemas.openxmlformats.org/officeDocument/2006/relationships/tags" Target="../tags/tag1906.xml"/><Relationship Id="rId4" Type="http://schemas.openxmlformats.org/officeDocument/2006/relationships/tags" Target="../tags/tag1900.xml"/><Relationship Id="rId9" Type="http://schemas.openxmlformats.org/officeDocument/2006/relationships/tags" Target="../tags/tag1905.xml"/><Relationship Id="rId14" Type="http://schemas.openxmlformats.org/officeDocument/2006/relationships/tags" Target="../tags/tag1910.xml"/></Relationships>
</file>

<file path=ppt/slides/_rels/slide26.xml.rels><?xml version="1.0" encoding="UTF-8" standalone="yes"?>
<Relationships xmlns="http://schemas.openxmlformats.org/package/2006/relationships"><Relationship Id="rId3" Type="http://schemas.openxmlformats.org/officeDocument/2006/relationships/tags" Target="../tags/tag1913.xml"/><Relationship Id="rId2" Type="http://schemas.openxmlformats.org/officeDocument/2006/relationships/tags" Target="../tags/tag1912.xml"/><Relationship Id="rId1" Type="http://schemas.openxmlformats.org/officeDocument/2006/relationships/themeOverride" Target="../theme/themeOverride3.xml"/><Relationship Id="rId5" Type="http://schemas.openxmlformats.org/officeDocument/2006/relationships/notesSlide" Target="../notesSlides/notesSlide19.xml"/><Relationship Id="rId4"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tags" Target="../tags/tag1725.xml"/><Relationship Id="rId2" Type="http://schemas.openxmlformats.org/officeDocument/2006/relationships/tags" Target="../tags/tag1724.xml"/><Relationship Id="rId1" Type="http://schemas.openxmlformats.org/officeDocument/2006/relationships/themeOverride" Target="../theme/themeOverride1.xml"/><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727.xml"/><Relationship Id="rId7" Type="http://schemas.openxmlformats.org/officeDocument/2006/relationships/image" Target="../media/image28.wmf"/><Relationship Id="rId2" Type="http://schemas.openxmlformats.org/officeDocument/2006/relationships/tags" Target="../tags/tag172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Layout" Target="../slideLayouts/slideLayout8.xml"/><Relationship Id="rId4" Type="http://schemas.openxmlformats.org/officeDocument/2006/relationships/tags" Target="../tags/tag1728.xml"/></Relationships>
</file>

<file path=ppt/slides/_rels/slide7.xml.rels><?xml version="1.0" encoding="UTF-8" standalone="yes"?>
<Relationships xmlns="http://schemas.openxmlformats.org/package/2006/relationships"><Relationship Id="rId26" Type="http://schemas.openxmlformats.org/officeDocument/2006/relationships/tags" Target="../tags/tag1754.xml"/><Relationship Id="rId117" Type="http://schemas.openxmlformats.org/officeDocument/2006/relationships/tags" Target="../tags/tag1845.xml"/><Relationship Id="rId21" Type="http://schemas.openxmlformats.org/officeDocument/2006/relationships/tags" Target="../tags/tag1749.xml"/><Relationship Id="rId42" Type="http://schemas.openxmlformats.org/officeDocument/2006/relationships/tags" Target="../tags/tag1770.xml"/><Relationship Id="rId47" Type="http://schemas.openxmlformats.org/officeDocument/2006/relationships/tags" Target="../tags/tag1775.xml"/><Relationship Id="rId63" Type="http://schemas.openxmlformats.org/officeDocument/2006/relationships/tags" Target="../tags/tag1791.xml"/><Relationship Id="rId68" Type="http://schemas.openxmlformats.org/officeDocument/2006/relationships/tags" Target="../tags/tag1796.xml"/><Relationship Id="rId84" Type="http://schemas.openxmlformats.org/officeDocument/2006/relationships/tags" Target="../tags/tag1812.xml"/><Relationship Id="rId89" Type="http://schemas.openxmlformats.org/officeDocument/2006/relationships/tags" Target="../tags/tag1817.xml"/><Relationship Id="rId112" Type="http://schemas.openxmlformats.org/officeDocument/2006/relationships/tags" Target="../tags/tag1840.xml"/><Relationship Id="rId16" Type="http://schemas.openxmlformats.org/officeDocument/2006/relationships/tags" Target="../tags/tag1744.xml"/><Relationship Id="rId107" Type="http://schemas.openxmlformats.org/officeDocument/2006/relationships/tags" Target="../tags/tag1835.xml"/><Relationship Id="rId11" Type="http://schemas.openxmlformats.org/officeDocument/2006/relationships/tags" Target="../tags/tag1739.xml"/><Relationship Id="rId32" Type="http://schemas.openxmlformats.org/officeDocument/2006/relationships/tags" Target="../tags/tag1760.xml"/><Relationship Id="rId37" Type="http://schemas.openxmlformats.org/officeDocument/2006/relationships/tags" Target="../tags/tag1765.xml"/><Relationship Id="rId53" Type="http://schemas.openxmlformats.org/officeDocument/2006/relationships/tags" Target="../tags/tag1781.xml"/><Relationship Id="rId58" Type="http://schemas.openxmlformats.org/officeDocument/2006/relationships/tags" Target="../tags/tag1786.xml"/><Relationship Id="rId74" Type="http://schemas.openxmlformats.org/officeDocument/2006/relationships/tags" Target="../tags/tag1802.xml"/><Relationship Id="rId79" Type="http://schemas.openxmlformats.org/officeDocument/2006/relationships/tags" Target="../tags/tag1807.xml"/><Relationship Id="rId102" Type="http://schemas.openxmlformats.org/officeDocument/2006/relationships/tags" Target="../tags/tag1830.xml"/><Relationship Id="rId123" Type="http://schemas.openxmlformats.org/officeDocument/2006/relationships/image" Target="../media/image25.png"/><Relationship Id="rId5" Type="http://schemas.openxmlformats.org/officeDocument/2006/relationships/tags" Target="../tags/tag1733.xml"/><Relationship Id="rId61" Type="http://schemas.openxmlformats.org/officeDocument/2006/relationships/tags" Target="../tags/tag1789.xml"/><Relationship Id="rId82" Type="http://schemas.openxmlformats.org/officeDocument/2006/relationships/tags" Target="../tags/tag1810.xml"/><Relationship Id="rId90" Type="http://schemas.openxmlformats.org/officeDocument/2006/relationships/tags" Target="../tags/tag1818.xml"/><Relationship Id="rId95" Type="http://schemas.openxmlformats.org/officeDocument/2006/relationships/tags" Target="../tags/tag1823.xml"/><Relationship Id="rId19" Type="http://schemas.openxmlformats.org/officeDocument/2006/relationships/tags" Target="../tags/tag1747.xml"/><Relationship Id="rId14" Type="http://schemas.openxmlformats.org/officeDocument/2006/relationships/tags" Target="../tags/tag1742.xml"/><Relationship Id="rId22" Type="http://schemas.openxmlformats.org/officeDocument/2006/relationships/tags" Target="../tags/tag1750.xml"/><Relationship Id="rId27" Type="http://schemas.openxmlformats.org/officeDocument/2006/relationships/tags" Target="../tags/tag1755.xml"/><Relationship Id="rId30" Type="http://schemas.openxmlformats.org/officeDocument/2006/relationships/tags" Target="../tags/tag1758.xml"/><Relationship Id="rId35" Type="http://schemas.openxmlformats.org/officeDocument/2006/relationships/tags" Target="../tags/tag1763.xml"/><Relationship Id="rId43" Type="http://schemas.openxmlformats.org/officeDocument/2006/relationships/tags" Target="../tags/tag1771.xml"/><Relationship Id="rId48" Type="http://schemas.openxmlformats.org/officeDocument/2006/relationships/tags" Target="../tags/tag1776.xml"/><Relationship Id="rId56" Type="http://schemas.openxmlformats.org/officeDocument/2006/relationships/tags" Target="../tags/tag1784.xml"/><Relationship Id="rId64" Type="http://schemas.openxmlformats.org/officeDocument/2006/relationships/tags" Target="../tags/tag1792.xml"/><Relationship Id="rId69" Type="http://schemas.openxmlformats.org/officeDocument/2006/relationships/tags" Target="../tags/tag1797.xml"/><Relationship Id="rId77" Type="http://schemas.openxmlformats.org/officeDocument/2006/relationships/tags" Target="../tags/tag1805.xml"/><Relationship Id="rId100" Type="http://schemas.openxmlformats.org/officeDocument/2006/relationships/tags" Target="../tags/tag1828.xml"/><Relationship Id="rId105" Type="http://schemas.openxmlformats.org/officeDocument/2006/relationships/tags" Target="../tags/tag1833.xml"/><Relationship Id="rId113" Type="http://schemas.openxmlformats.org/officeDocument/2006/relationships/tags" Target="../tags/tag1841.xml"/><Relationship Id="rId118" Type="http://schemas.openxmlformats.org/officeDocument/2006/relationships/tags" Target="../tags/tag1846.xml"/><Relationship Id="rId8" Type="http://schemas.openxmlformats.org/officeDocument/2006/relationships/tags" Target="../tags/tag1736.xml"/><Relationship Id="rId51" Type="http://schemas.openxmlformats.org/officeDocument/2006/relationships/tags" Target="../tags/tag1779.xml"/><Relationship Id="rId72" Type="http://schemas.openxmlformats.org/officeDocument/2006/relationships/tags" Target="../tags/tag1800.xml"/><Relationship Id="rId80" Type="http://schemas.openxmlformats.org/officeDocument/2006/relationships/tags" Target="../tags/tag1808.xml"/><Relationship Id="rId85" Type="http://schemas.openxmlformats.org/officeDocument/2006/relationships/tags" Target="../tags/tag1813.xml"/><Relationship Id="rId93" Type="http://schemas.openxmlformats.org/officeDocument/2006/relationships/tags" Target="../tags/tag1821.xml"/><Relationship Id="rId98" Type="http://schemas.openxmlformats.org/officeDocument/2006/relationships/tags" Target="../tags/tag1826.xml"/><Relationship Id="rId121" Type="http://schemas.openxmlformats.org/officeDocument/2006/relationships/slideLayout" Target="../slideLayouts/slideLayout2.xml"/><Relationship Id="rId3" Type="http://schemas.openxmlformats.org/officeDocument/2006/relationships/tags" Target="../tags/tag1731.xml"/><Relationship Id="rId12" Type="http://schemas.openxmlformats.org/officeDocument/2006/relationships/tags" Target="../tags/tag1740.xml"/><Relationship Id="rId17" Type="http://schemas.openxmlformats.org/officeDocument/2006/relationships/tags" Target="../tags/tag1745.xml"/><Relationship Id="rId25" Type="http://schemas.openxmlformats.org/officeDocument/2006/relationships/tags" Target="../tags/tag1753.xml"/><Relationship Id="rId33" Type="http://schemas.openxmlformats.org/officeDocument/2006/relationships/tags" Target="../tags/tag1761.xml"/><Relationship Id="rId38" Type="http://schemas.openxmlformats.org/officeDocument/2006/relationships/tags" Target="../tags/tag1766.xml"/><Relationship Id="rId46" Type="http://schemas.openxmlformats.org/officeDocument/2006/relationships/tags" Target="../tags/tag1774.xml"/><Relationship Id="rId59" Type="http://schemas.openxmlformats.org/officeDocument/2006/relationships/tags" Target="../tags/tag1787.xml"/><Relationship Id="rId67" Type="http://schemas.openxmlformats.org/officeDocument/2006/relationships/tags" Target="../tags/tag1795.xml"/><Relationship Id="rId103" Type="http://schemas.openxmlformats.org/officeDocument/2006/relationships/tags" Target="../tags/tag1831.xml"/><Relationship Id="rId108" Type="http://schemas.openxmlformats.org/officeDocument/2006/relationships/tags" Target="../tags/tag1836.xml"/><Relationship Id="rId116" Type="http://schemas.openxmlformats.org/officeDocument/2006/relationships/tags" Target="../tags/tag1844.xml"/><Relationship Id="rId20" Type="http://schemas.openxmlformats.org/officeDocument/2006/relationships/tags" Target="../tags/tag1748.xml"/><Relationship Id="rId41" Type="http://schemas.openxmlformats.org/officeDocument/2006/relationships/tags" Target="../tags/tag1769.xml"/><Relationship Id="rId54" Type="http://schemas.openxmlformats.org/officeDocument/2006/relationships/tags" Target="../tags/tag1782.xml"/><Relationship Id="rId62" Type="http://schemas.openxmlformats.org/officeDocument/2006/relationships/tags" Target="../tags/tag1790.xml"/><Relationship Id="rId70" Type="http://schemas.openxmlformats.org/officeDocument/2006/relationships/tags" Target="../tags/tag1798.xml"/><Relationship Id="rId75" Type="http://schemas.openxmlformats.org/officeDocument/2006/relationships/tags" Target="../tags/tag1803.xml"/><Relationship Id="rId83" Type="http://schemas.openxmlformats.org/officeDocument/2006/relationships/tags" Target="../tags/tag1811.xml"/><Relationship Id="rId88" Type="http://schemas.openxmlformats.org/officeDocument/2006/relationships/tags" Target="../tags/tag1816.xml"/><Relationship Id="rId91" Type="http://schemas.openxmlformats.org/officeDocument/2006/relationships/tags" Target="../tags/tag1819.xml"/><Relationship Id="rId96" Type="http://schemas.openxmlformats.org/officeDocument/2006/relationships/tags" Target="../tags/tag1824.xml"/><Relationship Id="rId111" Type="http://schemas.openxmlformats.org/officeDocument/2006/relationships/tags" Target="../tags/tag1839.xml"/><Relationship Id="rId1" Type="http://schemas.openxmlformats.org/officeDocument/2006/relationships/tags" Target="../tags/tag1729.xml"/><Relationship Id="rId6" Type="http://schemas.openxmlformats.org/officeDocument/2006/relationships/tags" Target="../tags/tag1734.xml"/><Relationship Id="rId15" Type="http://schemas.openxmlformats.org/officeDocument/2006/relationships/tags" Target="../tags/tag1743.xml"/><Relationship Id="rId23" Type="http://schemas.openxmlformats.org/officeDocument/2006/relationships/tags" Target="../tags/tag1751.xml"/><Relationship Id="rId28" Type="http://schemas.openxmlformats.org/officeDocument/2006/relationships/tags" Target="../tags/tag1756.xml"/><Relationship Id="rId36" Type="http://schemas.openxmlformats.org/officeDocument/2006/relationships/tags" Target="../tags/tag1764.xml"/><Relationship Id="rId49" Type="http://schemas.openxmlformats.org/officeDocument/2006/relationships/tags" Target="../tags/tag1777.xml"/><Relationship Id="rId57" Type="http://schemas.openxmlformats.org/officeDocument/2006/relationships/tags" Target="../tags/tag1785.xml"/><Relationship Id="rId106" Type="http://schemas.openxmlformats.org/officeDocument/2006/relationships/tags" Target="../tags/tag1834.xml"/><Relationship Id="rId114" Type="http://schemas.openxmlformats.org/officeDocument/2006/relationships/tags" Target="../tags/tag1842.xml"/><Relationship Id="rId119" Type="http://schemas.openxmlformats.org/officeDocument/2006/relationships/tags" Target="../tags/tag1847.xml"/><Relationship Id="rId10" Type="http://schemas.openxmlformats.org/officeDocument/2006/relationships/tags" Target="../tags/tag1738.xml"/><Relationship Id="rId31" Type="http://schemas.openxmlformats.org/officeDocument/2006/relationships/tags" Target="../tags/tag1759.xml"/><Relationship Id="rId44" Type="http://schemas.openxmlformats.org/officeDocument/2006/relationships/tags" Target="../tags/tag1772.xml"/><Relationship Id="rId52" Type="http://schemas.openxmlformats.org/officeDocument/2006/relationships/tags" Target="../tags/tag1780.xml"/><Relationship Id="rId60" Type="http://schemas.openxmlformats.org/officeDocument/2006/relationships/tags" Target="../tags/tag1788.xml"/><Relationship Id="rId65" Type="http://schemas.openxmlformats.org/officeDocument/2006/relationships/tags" Target="../tags/tag1793.xml"/><Relationship Id="rId73" Type="http://schemas.openxmlformats.org/officeDocument/2006/relationships/tags" Target="../tags/tag1801.xml"/><Relationship Id="rId78" Type="http://schemas.openxmlformats.org/officeDocument/2006/relationships/tags" Target="../tags/tag1806.xml"/><Relationship Id="rId81" Type="http://schemas.openxmlformats.org/officeDocument/2006/relationships/tags" Target="../tags/tag1809.xml"/><Relationship Id="rId86" Type="http://schemas.openxmlformats.org/officeDocument/2006/relationships/tags" Target="../tags/tag1814.xml"/><Relationship Id="rId94" Type="http://schemas.openxmlformats.org/officeDocument/2006/relationships/tags" Target="../tags/tag1822.xml"/><Relationship Id="rId99" Type="http://schemas.openxmlformats.org/officeDocument/2006/relationships/tags" Target="../tags/tag1827.xml"/><Relationship Id="rId101" Type="http://schemas.openxmlformats.org/officeDocument/2006/relationships/tags" Target="../tags/tag1829.xml"/><Relationship Id="rId122" Type="http://schemas.openxmlformats.org/officeDocument/2006/relationships/notesSlide" Target="../notesSlides/notesSlide5.xml"/><Relationship Id="rId4" Type="http://schemas.openxmlformats.org/officeDocument/2006/relationships/tags" Target="../tags/tag1732.xml"/><Relationship Id="rId9" Type="http://schemas.openxmlformats.org/officeDocument/2006/relationships/tags" Target="../tags/tag1737.xml"/><Relationship Id="rId13" Type="http://schemas.openxmlformats.org/officeDocument/2006/relationships/tags" Target="../tags/tag1741.xml"/><Relationship Id="rId18" Type="http://schemas.openxmlformats.org/officeDocument/2006/relationships/tags" Target="../tags/tag1746.xml"/><Relationship Id="rId39" Type="http://schemas.openxmlformats.org/officeDocument/2006/relationships/tags" Target="../tags/tag1767.xml"/><Relationship Id="rId109" Type="http://schemas.openxmlformats.org/officeDocument/2006/relationships/tags" Target="../tags/tag1837.xml"/><Relationship Id="rId34" Type="http://schemas.openxmlformats.org/officeDocument/2006/relationships/tags" Target="../tags/tag1762.xml"/><Relationship Id="rId50" Type="http://schemas.openxmlformats.org/officeDocument/2006/relationships/tags" Target="../tags/tag1778.xml"/><Relationship Id="rId55" Type="http://schemas.openxmlformats.org/officeDocument/2006/relationships/tags" Target="../tags/tag1783.xml"/><Relationship Id="rId76" Type="http://schemas.openxmlformats.org/officeDocument/2006/relationships/tags" Target="../tags/tag1804.xml"/><Relationship Id="rId97" Type="http://schemas.openxmlformats.org/officeDocument/2006/relationships/tags" Target="../tags/tag1825.xml"/><Relationship Id="rId104" Type="http://schemas.openxmlformats.org/officeDocument/2006/relationships/tags" Target="../tags/tag1832.xml"/><Relationship Id="rId120" Type="http://schemas.openxmlformats.org/officeDocument/2006/relationships/tags" Target="../tags/tag1848.xml"/><Relationship Id="rId7" Type="http://schemas.openxmlformats.org/officeDocument/2006/relationships/tags" Target="../tags/tag1735.xml"/><Relationship Id="rId71" Type="http://schemas.openxmlformats.org/officeDocument/2006/relationships/tags" Target="../tags/tag1799.xml"/><Relationship Id="rId92" Type="http://schemas.openxmlformats.org/officeDocument/2006/relationships/tags" Target="../tags/tag1820.xml"/><Relationship Id="rId2" Type="http://schemas.openxmlformats.org/officeDocument/2006/relationships/tags" Target="../tags/tag1730.xml"/><Relationship Id="rId29" Type="http://schemas.openxmlformats.org/officeDocument/2006/relationships/tags" Target="../tags/tag1757.xml"/><Relationship Id="rId24" Type="http://schemas.openxmlformats.org/officeDocument/2006/relationships/tags" Target="../tags/tag1752.xml"/><Relationship Id="rId40" Type="http://schemas.openxmlformats.org/officeDocument/2006/relationships/tags" Target="../tags/tag1768.xml"/><Relationship Id="rId45" Type="http://schemas.openxmlformats.org/officeDocument/2006/relationships/tags" Target="../tags/tag1773.xml"/><Relationship Id="rId66" Type="http://schemas.openxmlformats.org/officeDocument/2006/relationships/tags" Target="../tags/tag1794.xml"/><Relationship Id="rId87" Type="http://schemas.openxmlformats.org/officeDocument/2006/relationships/tags" Target="../tags/tag1815.xml"/><Relationship Id="rId110" Type="http://schemas.openxmlformats.org/officeDocument/2006/relationships/tags" Target="../tags/tag1838.xml"/><Relationship Id="rId115" Type="http://schemas.openxmlformats.org/officeDocument/2006/relationships/tags" Target="../tags/tag184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50.xml"/><Relationship Id="rId1" Type="http://schemas.openxmlformats.org/officeDocument/2006/relationships/tags" Target="../tags/tag1849.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1.jpe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3"/>
          <p:cNvSpPr/>
          <p:nvPr/>
        </p:nvSpPr>
        <p:spPr>
          <a:xfrm flipH="1">
            <a:off x="-152460" y="-77929"/>
            <a:ext cx="11611395" cy="6935929"/>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 name="文本框 21"/>
          <p:cNvSpPr txBox="1"/>
          <p:nvPr/>
        </p:nvSpPr>
        <p:spPr>
          <a:xfrm>
            <a:off x="5914842" y="4834640"/>
            <a:ext cx="5767721" cy="1643527"/>
          </a:xfrm>
          <a:prstGeom prst="rect">
            <a:avLst/>
          </a:prstGeom>
          <a:noFill/>
        </p:spPr>
        <p:txBody>
          <a:bodyPr wrap="square">
            <a:spAutoFit/>
          </a:bodyPr>
          <a:lstStyle/>
          <a:p>
            <a:pPr algn="r">
              <a:lnSpc>
                <a:spcPct val="160000"/>
              </a:lnSpc>
            </a:pPr>
            <a:r>
              <a:rPr lang="en-US" altLang="zh-CN" sz="2400" b="1" dirty="0">
                <a:ln w="0"/>
                <a:solidFill>
                  <a:srgbClr val="4E60D4"/>
                </a:solidFill>
                <a:effectLst>
                  <a:reflection blurRad="6350" stA="53000" endA="300" endPos="35500" dir="5400000" sy="-90000" algn="bl" rotWithShape="0"/>
                </a:effectLst>
                <a:latin typeface="黑体" panose="02010609060101010101" pitchFamily="49" charset="-122"/>
                <a:ea typeface="黑体" panose="02010609060101010101" pitchFamily="49" charset="-122"/>
                <a:cs typeface="楷体" panose="02010609060101010101" charset="-122"/>
                <a:sym typeface="+mn-lt"/>
              </a:rPr>
              <a:t>——</a:t>
            </a:r>
            <a:r>
              <a:rPr lang="zh-CN" altLang="en-US" sz="2400" b="1" dirty="0">
                <a:ln w="0"/>
                <a:solidFill>
                  <a:srgbClr val="4E60D4"/>
                </a:solidFill>
                <a:effectLst>
                  <a:reflection blurRad="6350" stA="53000" endA="300" endPos="35500" dir="5400000" sy="-90000" algn="bl" rotWithShape="0"/>
                </a:effectLst>
                <a:latin typeface="黑体" panose="02010609060101010101" pitchFamily="49" charset="-122"/>
                <a:ea typeface="黑体" panose="02010609060101010101" pitchFamily="49" charset="-122"/>
                <a:cs typeface="楷体" panose="02010609060101010101" charset="-122"/>
                <a:sym typeface="+mn-lt"/>
              </a:rPr>
              <a:t>致力于打造全球领先的</a:t>
            </a:r>
            <a:endParaRPr lang="en-US" altLang="zh-CN" sz="2400" b="1" dirty="0">
              <a:ln w="0"/>
              <a:solidFill>
                <a:srgbClr val="4E60D4"/>
              </a:solidFill>
              <a:effectLst>
                <a:reflection blurRad="6350" stA="53000" endA="300" endPos="35500" dir="5400000" sy="-90000" algn="bl" rotWithShape="0"/>
              </a:effectLst>
              <a:latin typeface="黑体" panose="02010609060101010101" pitchFamily="49" charset="-122"/>
              <a:ea typeface="黑体" panose="02010609060101010101" pitchFamily="49" charset="-122"/>
              <a:cs typeface="楷体" panose="02010609060101010101" charset="-122"/>
              <a:sym typeface="+mn-lt"/>
            </a:endParaRPr>
          </a:p>
          <a:p>
            <a:pPr algn="r">
              <a:lnSpc>
                <a:spcPct val="160000"/>
              </a:lnSpc>
            </a:pPr>
            <a:r>
              <a:rPr lang="zh-CN" altLang="en-US" sz="2400" b="1" dirty="0">
                <a:ln w="0"/>
                <a:solidFill>
                  <a:srgbClr val="4E60D4"/>
                </a:solidFill>
                <a:effectLst>
                  <a:reflection blurRad="6350" stA="53000" endA="300" endPos="35500" dir="5400000" sy="-90000" algn="bl" rotWithShape="0"/>
                </a:effectLst>
                <a:latin typeface="黑体" panose="02010609060101010101" pitchFamily="49" charset="-122"/>
                <a:ea typeface="黑体" panose="02010609060101010101" pitchFamily="49" charset="-122"/>
                <a:cs typeface="楷体" panose="02010609060101010101" charset="-122"/>
                <a:sym typeface="+mn-lt"/>
              </a:rPr>
              <a:t>泛娱乐支付公有链</a:t>
            </a:r>
            <a:endParaRPr lang="en-US" altLang="zh-CN" sz="2400" b="1" dirty="0">
              <a:ln w="0"/>
              <a:solidFill>
                <a:srgbClr val="4E60D4"/>
              </a:solidFill>
              <a:effectLst>
                <a:reflection blurRad="6350" stA="53000" endA="300" endPos="35500" dir="5400000" sy="-90000" algn="bl" rotWithShape="0"/>
              </a:effectLst>
              <a:latin typeface="黑体" panose="02010609060101010101" pitchFamily="49" charset="-122"/>
              <a:ea typeface="黑体" panose="02010609060101010101" pitchFamily="49" charset="-122"/>
              <a:cs typeface="楷体" panose="02010609060101010101" charset="-122"/>
              <a:sym typeface="+mn-lt"/>
            </a:endParaRPr>
          </a:p>
          <a:p>
            <a:pPr algn="r">
              <a:defRPr/>
            </a:pPr>
            <a:endParaRPr lang="en-US" altLang="zh-CN" sz="2400" b="1" dirty="0">
              <a:ln w="0"/>
              <a:solidFill>
                <a:srgbClr val="4E60D4"/>
              </a:solidFill>
              <a:effectLst>
                <a:reflection blurRad="6350" stA="53000" endA="300" endPos="35500" dir="5400000" sy="-90000" algn="bl" rotWithShape="0"/>
              </a:effectLst>
              <a:latin typeface="黑体" panose="02010609060101010101" pitchFamily="49" charset="-122"/>
              <a:ea typeface="黑体" panose="02010609060101010101" pitchFamily="49" charset="-122"/>
              <a:cs typeface="楷体" panose="02010609060101010101" charset="-122"/>
              <a:sym typeface="Arial" panose="020B0604020202020204" pitchFamily="34" charset="0"/>
            </a:endParaRPr>
          </a:p>
        </p:txBody>
      </p:sp>
      <p:sp>
        <p:nvSpPr>
          <p:cNvPr id="30" name="文本框 29"/>
          <p:cNvSpPr txBox="1"/>
          <p:nvPr/>
        </p:nvSpPr>
        <p:spPr>
          <a:xfrm>
            <a:off x="5653237" y="1349049"/>
            <a:ext cx="6029325" cy="3799245"/>
          </a:xfrm>
          <a:prstGeom prst="rect">
            <a:avLst/>
          </a:prstGeom>
          <a:noFill/>
          <a:ln>
            <a:noFill/>
          </a:ln>
        </p:spPr>
        <p:txBody>
          <a:bodyPr wrap="square" rtlCol="0">
            <a:spAutoFit/>
          </a:bodyPr>
          <a:lstStyle>
            <a:defPPr>
              <a:defRPr lang="en-US"/>
            </a:defPPr>
            <a:lvl1pPr>
              <a:defRPr sz="7200" b="1">
                <a:gradFill>
                  <a:gsLst>
                    <a:gs pos="0">
                      <a:schemeClr val="accent1"/>
                    </a:gs>
                    <a:gs pos="100000">
                      <a:schemeClr val="accent1">
                        <a:lumMod val="75000"/>
                      </a:schemeClr>
                    </a:gs>
                  </a:gsLst>
                  <a:lin ang="18900000" scaled="1"/>
                </a:gradFill>
                <a:ea typeface="方正正中黑简体" panose="02000000000000000000" pitchFamily="2" charset="-122"/>
              </a:defRPr>
            </a:lvl1pPr>
          </a:lstStyle>
          <a:p>
            <a:pPr algn="r">
              <a:lnSpc>
                <a:spcPct val="150000"/>
              </a:lnSpc>
            </a:pPr>
            <a:r>
              <a:rPr lang="en-US" altLang="zh-CN" sz="6000" dirty="0" err="1">
                <a:ln w="0">
                  <a:solidFill>
                    <a:schemeClr val="bg1"/>
                  </a:solidFill>
                </a:ln>
                <a:solidFill>
                  <a:srgbClr val="4E60D4"/>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Beyou</a:t>
            </a:r>
            <a:r>
              <a:rPr lang="en-US" altLang="zh-CN" sz="6000" dirty="0">
                <a:ln w="0">
                  <a:solidFill>
                    <a:schemeClr val="bg1"/>
                  </a:solidFill>
                </a:ln>
                <a:solidFill>
                  <a:srgbClr val="4E60D4"/>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 Chain</a:t>
            </a:r>
          </a:p>
          <a:p>
            <a:pPr algn="r">
              <a:lnSpc>
                <a:spcPct val="150000"/>
              </a:lnSpc>
            </a:pPr>
            <a:r>
              <a:rPr lang="zh-CN" altLang="en-US" sz="6000" dirty="0">
                <a:ln w="0">
                  <a:solidFill>
                    <a:schemeClr val="bg1"/>
                  </a:solidFill>
                </a:ln>
                <a:solidFill>
                  <a:srgbClr val="4E60D4"/>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币游链 </a:t>
            </a:r>
            <a:endParaRPr lang="en-US" altLang="zh-CN" sz="6000" dirty="0">
              <a:ln w="0">
                <a:solidFill>
                  <a:schemeClr val="bg1"/>
                </a:solidFill>
              </a:ln>
              <a:solidFill>
                <a:srgbClr val="4E60D4"/>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algn="r">
              <a:lnSpc>
                <a:spcPct val="110000"/>
              </a:lnSpc>
            </a:pPr>
            <a:endParaRPr lang="en-US" altLang="zh-CN" sz="6000" dirty="0">
              <a:ln w="0">
                <a:solidFill>
                  <a:schemeClr val="bg1"/>
                </a:solidFill>
              </a:ln>
              <a:solidFill>
                <a:srgbClr val="4E60D4"/>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5586563" y="237926"/>
            <a:ext cx="6096000" cy="485518"/>
          </a:xfrm>
          <a:prstGeom prst="rect">
            <a:avLst/>
          </a:prstGeom>
        </p:spPr>
        <p:txBody>
          <a:bodyPr>
            <a:spAutoFit/>
            <a:scene3d>
              <a:camera prst="orthographicFront"/>
              <a:lightRig rig="harsh" dir="t"/>
            </a:scene3d>
            <a:sp3d extrusionH="57150" prstMaterial="matte">
              <a:bevelT w="63500" h="12700" prst="angle"/>
              <a:contourClr>
                <a:schemeClr val="bg1">
                  <a:lumMod val="65000"/>
                </a:schemeClr>
              </a:contourClr>
            </a:sp3d>
          </a:bodyPr>
          <a:lstStyle/>
          <a:p>
            <a:pPr algn="r">
              <a:lnSpc>
                <a:spcPct val="160000"/>
              </a:lnSpc>
            </a:pPr>
            <a:r>
              <a:rPr lang="en-US" altLang="zh-CN" b="1" dirty="0">
                <a:solidFill>
                  <a:srgbClr val="4E60D4"/>
                </a:solidFill>
                <a:latin typeface="Arial Black" panose="020B0A04020102020204" pitchFamily="34" charset="0"/>
                <a:ea typeface="黑体" panose="02010609060101010101" pitchFamily="49" charset="-122"/>
                <a:cs typeface="楷体" panose="02010609060101010101" charset="-122"/>
                <a:sym typeface="+mn-ea"/>
              </a:rPr>
              <a:t>Payment for the Entertainment World</a:t>
            </a:r>
            <a:endParaRPr lang="en-US" altLang="zh-CN" b="1" dirty="0">
              <a:solidFill>
                <a:srgbClr val="4E60D4"/>
              </a:solidFill>
              <a:latin typeface="Arial Black" panose="020B0A04020102020204" pitchFamily="34" charset="0"/>
              <a:ea typeface="黑体" panose="02010609060101010101" pitchFamily="49" charset="-122"/>
              <a:cs typeface="楷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spd="slow" p14:dur="10000" advClick="0" advTm="0"/>
    </mc:Choice>
    <mc:Fallback xmlns="">
      <p:transition spd="slow"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9354081-9112-42A4-9C27-6A2B070B2F73}"/>
              </a:ext>
            </a:extLst>
          </p:cNvPr>
          <p:cNvGrpSpPr/>
          <p:nvPr/>
        </p:nvGrpSpPr>
        <p:grpSpPr>
          <a:xfrm>
            <a:off x="570447" y="1592941"/>
            <a:ext cx="11051105" cy="4655265"/>
            <a:chOff x="945922" y="1833573"/>
            <a:chExt cx="11051105" cy="4655265"/>
          </a:xfrm>
        </p:grpSpPr>
        <p:pic>
          <p:nvPicPr>
            <p:cNvPr id="7" name="图片 6"/>
            <p:cNvPicPr>
              <a:picLocks noChangeAspect="1"/>
            </p:cNvPicPr>
            <p:nvPr/>
          </p:nvPicPr>
          <p:blipFill>
            <a:blip r:embed="rId3" cstate="print">
              <a:clrChange>
                <a:clrFrom>
                  <a:srgbClr val="F8F9FB"/>
                </a:clrFrom>
                <a:clrTo>
                  <a:srgbClr val="F8F9FB">
                    <a:alpha val="0"/>
                  </a:srgbClr>
                </a:clrTo>
              </a:clrChange>
              <a:extLst>
                <a:ext uri="{28A0092B-C50C-407E-A947-70E740481C1C}">
                  <a14:useLocalDpi xmlns:a14="http://schemas.microsoft.com/office/drawing/2010/main" val="0"/>
                </a:ext>
              </a:extLst>
            </a:blip>
            <a:stretch>
              <a:fillRect/>
            </a:stretch>
          </p:blipFill>
          <p:spPr>
            <a:xfrm>
              <a:off x="2696041" y="2025098"/>
              <a:ext cx="5856032" cy="4391147"/>
            </a:xfrm>
            <a:prstGeom prst="rect">
              <a:avLst/>
            </a:prstGeom>
          </p:spPr>
        </p:pic>
        <p:grpSp>
          <p:nvGrpSpPr>
            <p:cNvPr id="8" name="组合 7"/>
            <p:cNvGrpSpPr/>
            <p:nvPr/>
          </p:nvGrpSpPr>
          <p:grpSpPr>
            <a:xfrm>
              <a:off x="945922" y="1833573"/>
              <a:ext cx="3675337" cy="1253504"/>
              <a:chOff x="-11008038" y="1634457"/>
              <a:chExt cx="6831064" cy="697943"/>
            </a:xfrm>
          </p:grpSpPr>
          <p:sp>
            <p:nvSpPr>
              <p:cNvPr id="14" name="文本框 13"/>
              <p:cNvSpPr txBox="1"/>
              <p:nvPr/>
            </p:nvSpPr>
            <p:spPr>
              <a:xfrm>
                <a:off x="-11008038" y="1942537"/>
                <a:ext cx="5387431" cy="389863"/>
              </a:xfrm>
              <a:prstGeom prst="rect">
                <a:avLst/>
              </a:prstGeom>
              <a:noFill/>
            </p:spPr>
            <p:txBody>
              <a:bodyPr vert="horz" wrap="square" rtlCol="0">
                <a:spAutoFit/>
              </a:bodyPr>
              <a:lstStyle/>
              <a:p>
                <a:pPr>
                  <a:lnSpc>
                    <a:spcPct val="150000"/>
                  </a:lnSpc>
                </a:pPr>
                <a:r>
                  <a:rPr lang="zh-CN" altLang="en-US" sz="1400" dirty="0">
                    <a:latin typeface="Arial" panose="020B0604020202020204" pitchFamily="34" charset="0"/>
                    <a:ea typeface="zihun57hao-chuangxihei" panose="00000500000000000000" pitchFamily="2" charset="-122"/>
                    <a:sym typeface="Arial" panose="020B0604020202020204" pitchFamily="34" charset="0"/>
                  </a:rPr>
                  <a:t>链上数据公开透明，任何人都可以拥有全部历史数据账本。</a:t>
                </a:r>
              </a:p>
            </p:txBody>
          </p:sp>
          <p:sp>
            <p:nvSpPr>
              <p:cNvPr id="15" name="TextBox 97"/>
              <p:cNvSpPr txBox="1"/>
              <p:nvPr/>
            </p:nvSpPr>
            <p:spPr>
              <a:xfrm>
                <a:off x="-10995786" y="1634457"/>
                <a:ext cx="6818812" cy="308308"/>
              </a:xfrm>
              <a:prstGeom prst="rect">
                <a:avLst/>
              </a:prstGeom>
              <a:noFill/>
            </p:spPr>
            <p:txBody>
              <a:bodyPr vert="horz" wrap="square" lIns="102974" tIns="0" rIns="102974" bIns="0" rtlCol="0" anchor="t">
                <a:spAutoFit/>
              </a:bodyPr>
              <a:lstStyle/>
              <a:p>
                <a:pPr>
                  <a:lnSpc>
                    <a:spcPct val="150000"/>
                  </a:lnSpc>
                </a:pPr>
                <a:r>
                  <a:rPr lang="zh-CN" altLang="en-US" sz="2400" b="1" dirty="0">
                    <a:solidFill>
                      <a:schemeClr val="tx1">
                        <a:lumMod val="65000"/>
                        <a:lumOff val="35000"/>
                      </a:schemeClr>
                    </a:solidFill>
                    <a:latin typeface="Arial" panose="020B0604020202020204" pitchFamily="34" charset="0"/>
                    <a:ea typeface="zihun57hao-chuangxihei" panose="00000500000000000000" pitchFamily="2" charset="-122"/>
                    <a:cs typeface="华文黑体" pitchFamily="2" charset="-122"/>
                    <a:sym typeface="Arial" panose="020B0604020202020204" pitchFamily="34" charset="0"/>
                  </a:rPr>
                  <a:t>账本公共化</a:t>
                </a:r>
              </a:p>
            </p:txBody>
          </p:sp>
        </p:grpSp>
        <p:grpSp>
          <p:nvGrpSpPr>
            <p:cNvPr id="16" name="组合 15"/>
            <p:cNvGrpSpPr/>
            <p:nvPr/>
          </p:nvGrpSpPr>
          <p:grpSpPr>
            <a:xfrm>
              <a:off x="8328282" y="2314291"/>
              <a:ext cx="3668745" cy="1210961"/>
              <a:chOff x="3853541" y="2299164"/>
              <a:chExt cx="6818812" cy="674255"/>
            </a:xfrm>
          </p:grpSpPr>
          <p:sp>
            <p:nvSpPr>
              <p:cNvPr id="17" name="文本框 16"/>
              <p:cNvSpPr txBox="1"/>
              <p:nvPr/>
            </p:nvSpPr>
            <p:spPr>
              <a:xfrm>
                <a:off x="3853543" y="2583557"/>
                <a:ext cx="4599433" cy="389862"/>
              </a:xfrm>
              <a:prstGeom prst="rect">
                <a:avLst/>
              </a:prstGeom>
              <a:noFill/>
            </p:spPr>
            <p:txBody>
              <a:bodyPr vert="horz" wrap="square" rtlCol="0">
                <a:spAutoFit/>
              </a:bodyPr>
              <a:lstStyle/>
              <a:p>
                <a:pPr>
                  <a:lnSpc>
                    <a:spcPct val="150000"/>
                  </a:lnSpc>
                </a:pPr>
                <a:r>
                  <a:rPr lang="zh-CN" altLang="en-US" sz="1400" dirty="0">
                    <a:latin typeface="Arial" panose="020B0604020202020204" pitchFamily="34" charset="0"/>
                    <a:ea typeface="zihun57hao-chuangxihei" panose="00000500000000000000" pitchFamily="2" charset="-122"/>
                    <a:sym typeface="Arial" panose="020B0604020202020204" pitchFamily="34" charset="0"/>
                  </a:rPr>
                  <a:t>所有用户都可以竞争记账权，检查交易的合法性。</a:t>
                </a:r>
              </a:p>
            </p:txBody>
          </p:sp>
          <p:sp>
            <p:nvSpPr>
              <p:cNvPr id="18" name="TextBox 97"/>
              <p:cNvSpPr txBox="1"/>
              <p:nvPr/>
            </p:nvSpPr>
            <p:spPr>
              <a:xfrm>
                <a:off x="3853541" y="2299164"/>
                <a:ext cx="6818812" cy="308308"/>
              </a:xfrm>
              <a:prstGeom prst="rect">
                <a:avLst/>
              </a:prstGeom>
              <a:noFill/>
            </p:spPr>
            <p:txBody>
              <a:bodyPr vert="horz" wrap="square" lIns="102974" tIns="0" rIns="102974" bIns="0" rtlCol="0" anchor="t">
                <a:spAutoFit/>
              </a:bodyPr>
              <a:lstStyle/>
              <a:p>
                <a:pPr>
                  <a:lnSpc>
                    <a:spcPct val="150000"/>
                  </a:lnSpc>
                </a:pPr>
                <a:r>
                  <a:rPr lang="zh-CN" altLang="en-US" sz="2400" b="1" dirty="0">
                    <a:solidFill>
                      <a:schemeClr val="tx1">
                        <a:lumMod val="65000"/>
                        <a:lumOff val="35000"/>
                      </a:schemeClr>
                    </a:solidFill>
                    <a:latin typeface="Arial" panose="020B0604020202020204" pitchFamily="34" charset="0"/>
                    <a:ea typeface="zihun57hao-chuangxihei" panose="00000500000000000000" pitchFamily="2" charset="-122"/>
                    <a:cs typeface="华文黑体" pitchFamily="2" charset="-122"/>
                    <a:sym typeface="Arial" panose="020B0604020202020204" pitchFamily="34" charset="0"/>
                  </a:rPr>
                  <a:t>记账公共化</a:t>
                </a:r>
              </a:p>
            </p:txBody>
          </p:sp>
        </p:grpSp>
        <p:grpSp>
          <p:nvGrpSpPr>
            <p:cNvPr id="19" name="组合 18"/>
            <p:cNvGrpSpPr/>
            <p:nvPr/>
          </p:nvGrpSpPr>
          <p:grpSpPr>
            <a:xfrm>
              <a:off x="7981689" y="4894817"/>
              <a:ext cx="4015338" cy="1594021"/>
              <a:chOff x="3853541" y="2308484"/>
              <a:chExt cx="6818812" cy="821737"/>
            </a:xfrm>
          </p:grpSpPr>
          <p:sp>
            <p:nvSpPr>
              <p:cNvPr id="20" name="文本框 19"/>
              <p:cNvSpPr txBox="1"/>
              <p:nvPr/>
            </p:nvSpPr>
            <p:spPr>
              <a:xfrm>
                <a:off x="3853541" y="2583546"/>
                <a:ext cx="6818812" cy="546675"/>
              </a:xfrm>
              <a:prstGeom prst="rect">
                <a:avLst/>
              </a:prstGeom>
              <a:noFill/>
            </p:spPr>
            <p:txBody>
              <a:bodyPr vert="horz" wrap="square" rtlCol="0">
                <a:spAutoFit/>
              </a:bodyPr>
              <a:lstStyle/>
              <a:p>
                <a:pPr>
                  <a:lnSpc>
                    <a:spcPct val="150000"/>
                  </a:lnSpc>
                </a:pPr>
                <a:r>
                  <a:rPr lang="zh-CN" altLang="en-US" sz="1400" dirty="0">
                    <a:latin typeface="Arial" panose="020B0604020202020204" pitchFamily="34" charset="0"/>
                    <a:ea typeface="zihun57hao-chuangxihei" panose="00000500000000000000" pitchFamily="2" charset="-122"/>
                    <a:sym typeface="Arial" panose="020B0604020202020204" pitchFamily="34" charset="0"/>
                  </a:rPr>
                  <a:t>系统自带激励机制，创建内生的价值体系，不仅保证系统的可用性和安全性，更是从代码走向价值的突破性进展。</a:t>
                </a:r>
              </a:p>
            </p:txBody>
          </p:sp>
          <p:sp>
            <p:nvSpPr>
              <p:cNvPr id="21" name="TextBox 97"/>
              <p:cNvSpPr txBox="1"/>
              <p:nvPr/>
            </p:nvSpPr>
            <p:spPr>
              <a:xfrm>
                <a:off x="3853541" y="2308484"/>
                <a:ext cx="6818812" cy="285449"/>
              </a:xfrm>
              <a:prstGeom prst="rect">
                <a:avLst/>
              </a:prstGeom>
              <a:noFill/>
            </p:spPr>
            <p:txBody>
              <a:bodyPr vert="horz" wrap="square" lIns="102974" tIns="0" rIns="102974" bIns="0" rtlCol="0" anchor="t">
                <a:spAutoFit/>
              </a:bodyPr>
              <a:lstStyle/>
              <a:p>
                <a:pPr>
                  <a:lnSpc>
                    <a:spcPct val="150000"/>
                  </a:lnSpc>
                </a:pPr>
                <a:r>
                  <a:rPr lang="zh-CN" altLang="en-US" sz="2400" b="1" dirty="0">
                    <a:solidFill>
                      <a:schemeClr val="tx1">
                        <a:lumMod val="65000"/>
                        <a:lumOff val="35000"/>
                      </a:schemeClr>
                    </a:solidFill>
                    <a:latin typeface="Arial" panose="020B0604020202020204" pitchFamily="34" charset="0"/>
                    <a:ea typeface="zihun57hao-chuangxihei" panose="00000500000000000000" pitchFamily="2" charset="-122"/>
                    <a:cs typeface="华文黑体" pitchFamily="2" charset="-122"/>
                    <a:sym typeface="Arial" panose="020B0604020202020204" pitchFamily="34" charset="0"/>
                  </a:rPr>
                  <a:t>激励公共化</a:t>
                </a:r>
              </a:p>
            </p:txBody>
          </p:sp>
        </p:grpSp>
        <p:grpSp>
          <p:nvGrpSpPr>
            <p:cNvPr id="22" name="组合 21"/>
            <p:cNvGrpSpPr/>
            <p:nvPr/>
          </p:nvGrpSpPr>
          <p:grpSpPr>
            <a:xfrm>
              <a:off x="1996694" y="4863047"/>
              <a:ext cx="2624566" cy="1276748"/>
              <a:chOff x="3853539" y="2116110"/>
              <a:chExt cx="6818814" cy="1106180"/>
            </a:xfrm>
          </p:grpSpPr>
          <p:sp>
            <p:nvSpPr>
              <p:cNvPr id="23" name="文本框 22"/>
              <p:cNvSpPr txBox="1"/>
              <p:nvPr/>
            </p:nvSpPr>
            <p:spPr>
              <a:xfrm>
                <a:off x="3853542" y="2583546"/>
                <a:ext cx="6818811" cy="638744"/>
              </a:xfrm>
              <a:prstGeom prst="rect">
                <a:avLst/>
              </a:prstGeom>
              <a:noFill/>
            </p:spPr>
            <p:txBody>
              <a:bodyPr vert="horz" wrap="square" rtlCol="0">
                <a:spAutoFit/>
              </a:bodyPr>
              <a:lstStyle/>
              <a:p>
                <a:pPr>
                  <a:lnSpc>
                    <a:spcPct val="150000"/>
                  </a:lnSpc>
                </a:pPr>
                <a:r>
                  <a:rPr lang="zh-CN" altLang="en-US" sz="1400" dirty="0">
                    <a:latin typeface="Arial" panose="020B0604020202020204" pitchFamily="34" charset="0"/>
                    <a:ea typeface="zihun57hao-chuangxihei" panose="00000500000000000000" pitchFamily="2" charset="-122"/>
                    <a:sym typeface="Arial" panose="020B0604020202020204" pitchFamily="34" charset="0"/>
                  </a:rPr>
                  <a:t>公有链的治理由公共社区完成，开发者无权干涉用户。</a:t>
                </a:r>
              </a:p>
            </p:txBody>
          </p:sp>
          <p:sp>
            <p:nvSpPr>
              <p:cNvPr id="24" name="TextBox 97"/>
              <p:cNvSpPr txBox="1"/>
              <p:nvPr/>
            </p:nvSpPr>
            <p:spPr>
              <a:xfrm>
                <a:off x="3853539" y="2116110"/>
                <a:ext cx="6818811" cy="479746"/>
              </a:xfrm>
              <a:prstGeom prst="rect">
                <a:avLst/>
              </a:prstGeom>
              <a:noFill/>
            </p:spPr>
            <p:txBody>
              <a:bodyPr vert="horz" wrap="square" lIns="102974" tIns="0" rIns="102974" bIns="0" rtlCol="0" anchor="t">
                <a:spAutoFit/>
              </a:bodyPr>
              <a:lstStyle/>
              <a:p>
                <a:pPr>
                  <a:lnSpc>
                    <a:spcPct val="150000"/>
                  </a:lnSpc>
                </a:pPr>
                <a:r>
                  <a:rPr lang="zh-CN" altLang="en-US" sz="2400" b="1" dirty="0">
                    <a:solidFill>
                      <a:schemeClr val="tx1">
                        <a:lumMod val="65000"/>
                        <a:lumOff val="35000"/>
                      </a:schemeClr>
                    </a:solidFill>
                    <a:latin typeface="Arial" panose="020B0604020202020204" pitchFamily="34" charset="0"/>
                    <a:ea typeface="zihun57hao-chuangxihei" panose="00000500000000000000" pitchFamily="2" charset="-122"/>
                    <a:cs typeface="华文黑体" pitchFamily="2" charset="-122"/>
                    <a:sym typeface="Arial" panose="020B0604020202020204" pitchFamily="34" charset="0"/>
                  </a:rPr>
                  <a:t>治理公共化</a:t>
                </a:r>
              </a:p>
            </p:txBody>
          </p:sp>
        </p:grpSp>
      </p:grpSp>
      <p:grpSp>
        <p:nvGrpSpPr>
          <p:cNvPr id="30" name="组合 29">
            <a:extLst>
              <a:ext uri="{FF2B5EF4-FFF2-40B4-BE49-F238E27FC236}">
                <a16:creationId xmlns:a16="http://schemas.microsoft.com/office/drawing/2014/main" id="{F90CE3CC-3C96-45A8-889B-EAE411378A4C}"/>
              </a:ext>
            </a:extLst>
          </p:cNvPr>
          <p:cNvGrpSpPr/>
          <p:nvPr/>
        </p:nvGrpSpPr>
        <p:grpSpPr>
          <a:xfrm>
            <a:off x="-172084" y="2201"/>
            <a:ext cx="13093699" cy="1052821"/>
            <a:chOff x="-171844" y="5177"/>
            <a:chExt cx="13093832" cy="1731160"/>
          </a:xfrm>
        </p:grpSpPr>
        <p:pic>
          <p:nvPicPr>
            <p:cNvPr id="31" name="图片 30">
              <a:extLst>
                <a:ext uri="{FF2B5EF4-FFF2-40B4-BE49-F238E27FC236}">
                  <a16:creationId xmlns:a16="http://schemas.microsoft.com/office/drawing/2014/main" id="{F8CE1731-901E-42B1-BAFC-926615B028A2}"/>
                </a:ext>
              </a:extLst>
            </p:cNvPr>
            <p:cNvPicPr>
              <a:picLocks noChangeAspect="1"/>
            </p:cNvPicPr>
            <p:nvPr/>
          </p:nvPicPr>
          <p:blipFill rotWithShape="1">
            <a:blip r:embed="rId4">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32" name="组合 31">
              <a:extLst>
                <a:ext uri="{FF2B5EF4-FFF2-40B4-BE49-F238E27FC236}">
                  <a16:creationId xmlns:a16="http://schemas.microsoft.com/office/drawing/2014/main" id="{5C7926DB-B271-4507-958B-C9897A4F827A}"/>
                </a:ext>
              </a:extLst>
            </p:cNvPr>
            <p:cNvGrpSpPr/>
            <p:nvPr/>
          </p:nvGrpSpPr>
          <p:grpSpPr>
            <a:xfrm>
              <a:off x="-171844" y="167493"/>
              <a:ext cx="6699508" cy="1568844"/>
              <a:chOff x="-113457" y="287689"/>
              <a:chExt cx="6699508" cy="1568844"/>
            </a:xfrm>
          </p:grpSpPr>
          <p:sp>
            <p:nvSpPr>
              <p:cNvPr id="33" name="文本框 32">
                <a:extLst>
                  <a:ext uri="{FF2B5EF4-FFF2-40B4-BE49-F238E27FC236}">
                    <a16:creationId xmlns:a16="http://schemas.microsoft.com/office/drawing/2014/main" id="{BE6570ED-28C7-4BE3-9B1E-E1DEB2340370}"/>
                  </a:ext>
                </a:extLst>
              </p:cNvPr>
              <p:cNvSpPr txBox="1"/>
              <p:nvPr/>
            </p:nvSpPr>
            <p:spPr>
              <a:xfrm>
                <a:off x="258212" y="287689"/>
                <a:ext cx="6327839" cy="1568844"/>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公有链四大特征</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Four characteristics of public chain</a:t>
                </a: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34" name="矩形 33">
                <a:extLst>
                  <a:ext uri="{FF2B5EF4-FFF2-40B4-BE49-F238E27FC236}">
                    <a16:creationId xmlns:a16="http://schemas.microsoft.com/office/drawing/2014/main" id="{E57CF1A1-DC1E-4E28-B7D7-1055F29303DB}"/>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advClick="0" advTm="0"/>
    </mc:Choice>
    <mc:Fallback xmlns="">
      <p:transition spd="slow"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4452" y="1339683"/>
            <a:ext cx="7472644" cy="1702389"/>
          </a:xfrm>
          <a:prstGeom prst="rect">
            <a:avLst/>
          </a:prstGeom>
        </p:spPr>
        <p:txBody>
          <a:bodyPr wrap="square">
            <a:spAutoFit/>
          </a:bodyPr>
          <a:lstStyle/>
          <a:p>
            <a:pPr>
              <a:lnSpc>
                <a:spcPct val="150000"/>
              </a:lnSpc>
            </a:pPr>
            <a:r>
              <a:rPr lang="zh-CN" altLang="en-US" dirty="0"/>
              <a:t>泛娱乐公链以泛娱乐中的游戏产业为基础，拓展丰富的泛娱乐应用承载场景，具备稳固的底层商业逻辑与巨大的发展增值空间。它将重新定义创作者、传播者、消费者之前的关系，并建立一个真正开放透明、公平可信的泛娱乐新生态！</a:t>
            </a:r>
            <a:endParaRPr lang="zh-CN" altLang="en-US" dirty="0">
              <a:latin typeface="黑体" panose="02010609060101010101" pitchFamily="49" charset="-122"/>
              <a:ea typeface="黑体" panose="02010609060101010101" pitchFamily="49" charset="-122"/>
            </a:endParaRPr>
          </a:p>
        </p:txBody>
      </p:sp>
      <p:grpSp>
        <p:nvGrpSpPr>
          <p:cNvPr id="20" name="组合 19"/>
          <p:cNvGrpSpPr/>
          <p:nvPr/>
        </p:nvGrpSpPr>
        <p:grpSpPr>
          <a:xfrm>
            <a:off x="564452" y="3454958"/>
            <a:ext cx="6298361" cy="2430778"/>
            <a:chOff x="5994610" y="4641532"/>
            <a:chExt cx="6298362" cy="2430778"/>
          </a:xfrm>
        </p:grpSpPr>
        <p:pic>
          <p:nvPicPr>
            <p:cNvPr id="21" name="图片 10" descr="2008138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08897" y="4678465"/>
              <a:ext cx="495300" cy="495300"/>
            </a:xfrm>
            <a:prstGeom prst="rect">
              <a:avLst/>
            </a:prstGeom>
          </p:spPr>
        </p:pic>
        <p:pic>
          <p:nvPicPr>
            <p:cNvPr id="22" name="图片 11" descr="2008136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94610" y="6313206"/>
              <a:ext cx="523875" cy="523875"/>
            </a:xfrm>
            <a:prstGeom prst="rect">
              <a:avLst/>
            </a:prstGeom>
          </p:spPr>
        </p:pic>
        <p:pic>
          <p:nvPicPr>
            <p:cNvPr id="23" name="图片 12" descr="2008137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4610" y="5336857"/>
              <a:ext cx="523875" cy="523875"/>
            </a:xfrm>
            <a:prstGeom prst="rect">
              <a:avLst/>
            </a:prstGeom>
          </p:spPr>
        </p:pic>
        <p:sp>
          <p:nvSpPr>
            <p:cNvPr id="24" name="文本框 23"/>
            <p:cNvSpPr txBox="1"/>
            <p:nvPr/>
          </p:nvSpPr>
          <p:spPr>
            <a:xfrm>
              <a:off x="6712585" y="4641532"/>
              <a:ext cx="2142490" cy="403957"/>
            </a:xfrm>
            <a:prstGeom prst="rect">
              <a:avLst/>
            </a:prstGeom>
            <a:noFill/>
          </p:spPr>
          <p:txBody>
            <a:bodyPr wrap="square" rtlCol="0">
              <a:spAutoFit/>
            </a:bodyPr>
            <a:lstStyle/>
            <a:p>
              <a:pPr>
                <a:lnSpc>
                  <a:spcPct val="150000"/>
                </a:lnSpc>
              </a:pPr>
              <a:r>
                <a:rPr lang="zh-CN" altLang="en-US" sz="1600" b="1" dirty="0">
                  <a:solidFill>
                    <a:schemeClr val="tx1">
                      <a:lumMod val="65000"/>
                      <a:lumOff val="35000"/>
                    </a:schemeClr>
                  </a:solidFill>
                  <a:latin typeface="黑体" panose="02010609060101010101" pitchFamily="49" charset="-122"/>
                  <a:ea typeface="黑体" panose="02010609060101010101" pitchFamily="49" charset="-122"/>
                </a:rPr>
                <a:t>底层公链是基础</a:t>
              </a:r>
            </a:p>
          </p:txBody>
        </p:sp>
        <p:sp>
          <p:nvSpPr>
            <p:cNvPr id="25" name="文本框 24"/>
            <p:cNvSpPr txBox="1"/>
            <p:nvPr/>
          </p:nvSpPr>
          <p:spPr>
            <a:xfrm>
              <a:off x="6712585" y="5292407"/>
              <a:ext cx="5580387" cy="773289"/>
            </a:xfrm>
            <a:prstGeom prst="rect">
              <a:avLst/>
            </a:prstGeom>
            <a:noFill/>
          </p:spPr>
          <p:txBody>
            <a:bodyPr wrap="square" rtlCol="0">
              <a:spAutoFit/>
            </a:bodyPr>
            <a:lstStyle/>
            <a:p>
              <a:pPr>
                <a:lnSpc>
                  <a:spcPct val="150000"/>
                </a:lnSpc>
              </a:pPr>
              <a:r>
                <a:rPr lang="zh-CN" altLang="en-US" sz="1600" b="1" dirty="0">
                  <a:solidFill>
                    <a:schemeClr val="tx1">
                      <a:lumMod val="65000"/>
                      <a:lumOff val="35000"/>
                    </a:schemeClr>
                  </a:solidFill>
                  <a:latin typeface="黑体" panose="02010609060101010101" pitchFamily="49" charset="-122"/>
                  <a:ea typeface="黑体" panose="02010609060101010101" pitchFamily="49" charset="-122"/>
                </a:rPr>
                <a:t>解决方案是为了拓展底层公链的性能，或是便利底层公链上的商业应用。</a:t>
              </a:r>
            </a:p>
          </p:txBody>
        </p:sp>
        <p:sp>
          <p:nvSpPr>
            <p:cNvPr id="26" name="文本框 25"/>
            <p:cNvSpPr txBox="1"/>
            <p:nvPr/>
          </p:nvSpPr>
          <p:spPr>
            <a:xfrm>
              <a:off x="6712585" y="6299021"/>
              <a:ext cx="5580387" cy="773289"/>
            </a:xfrm>
            <a:prstGeom prst="rect">
              <a:avLst/>
            </a:prstGeom>
            <a:noFill/>
          </p:spPr>
          <p:txBody>
            <a:bodyPr wrap="square" rtlCol="0">
              <a:spAutoFit/>
            </a:bodyPr>
            <a:lstStyle/>
            <a:p>
              <a:pPr>
                <a:lnSpc>
                  <a:spcPct val="150000"/>
                </a:lnSpc>
              </a:pPr>
              <a:r>
                <a:rPr lang="zh-CN" altLang="en-US" sz="1600" b="1" dirty="0">
                  <a:solidFill>
                    <a:schemeClr val="tx1">
                      <a:lumMod val="65000"/>
                      <a:lumOff val="35000"/>
                    </a:schemeClr>
                  </a:solidFill>
                  <a:latin typeface="黑体" panose="02010609060101010101" pitchFamily="49" charset="-122"/>
                  <a:ea typeface="黑体" panose="02010609060101010101" pitchFamily="49" charset="-122"/>
                </a:rPr>
                <a:t>行业应用金融，医疗，教育，版权，供应链，社会管理，共享经济，IOT（物品追溯.防伪，认证等）</a:t>
              </a:r>
            </a:p>
          </p:txBody>
        </p:sp>
      </p:grpSp>
      <p:grpSp>
        <p:nvGrpSpPr>
          <p:cNvPr id="19" name="组合 18">
            <a:extLst>
              <a:ext uri="{FF2B5EF4-FFF2-40B4-BE49-F238E27FC236}">
                <a16:creationId xmlns:a16="http://schemas.microsoft.com/office/drawing/2014/main" id="{F7AFF1E4-B6DA-4984-A5C6-FCFA0D1418D3}"/>
              </a:ext>
            </a:extLst>
          </p:cNvPr>
          <p:cNvGrpSpPr/>
          <p:nvPr/>
        </p:nvGrpSpPr>
        <p:grpSpPr>
          <a:xfrm>
            <a:off x="-172084" y="2201"/>
            <a:ext cx="13093699" cy="1052821"/>
            <a:chOff x="-171844" y="5177"/>
            <a:chExt cx="13093832" cy="1731160"/>
          </a:xfrm>
        </p:grpSpPr>
        <p:pic>
          <p:nvPicPr>
            <p:cNvPr id="27" name="图片 26">
              <a:extLst>
                <a:ext uri="{FF2B5EF4-FFF2-40B4-BE49-F238E27FC236}">
                  <a16:creationId xmlns:a16="http://schemas.microsoft.com/office/drawing/2014/main" id="{D29E8ABA-F6FF-4F79-B3CC-A82750CF49F7}"/>
                </a:ext>
              </a:extLst>
            </p:cNvPr>
            <p:cNvPicPr>
              <a:picLocks noChangeAspect="1"/>
            </p:cNvPicPr>
            <p:nvPr/>
          </p:nvPicPr>
          <p:blipFill rotWithShape="1">
            <a:blip r:embed="rId10">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28" name="组合 27">
              <a:extLst>
                <a:ext uri="{FF2B5EF4-FFF2-40B4-BE49-F238E27FC236}">
                  <a16:creationId xmlns:a16="http://schemas.microsoft.com/office/drawing/2014/main" id="{84C92350-7A10-4958-8E23-47B7507FAC93}"/>
                </a:ext>
              </a:extLst>
            </p:cNvPr>
            <p:cNvGrpSpPr/>
            <p:nvPr/>
          </p:nvGrpSpPr>
          <p:grpSpPr>
            <a:xfrm>
              <a:off x="-171844" y="167493"/>
              <a:ext cx="7535487" cy="1568844"/>
              <a:chOff x="-113457" y="287689"/>
              <a:chExt cx="7535487" cy="1568844"/>
            </a:xfrm>
          </p:grpSpPr>
          <p:sp>
            <p:nvSpPr>
              <p:cNvPr id="29" name="文本框 28">
                <a:extLst>
                  <a:ext uri="{FF2B5EF4-FFF2-40B4-BE49-F238E27FC236}">
                    <a16:creationId xmlns:a16="http://schemas.microsoft.com/office/drawing/2014/main" id="{E086591A-5294-4B49-83C6-050DAEDDB4F7}"/>
                  </a:ext>
                </a:extLst>
              </p:cNvPr>
              <p:cNvSpPr txBox="1"/>
              <p:nvPr/>
            </p:nvSpPr>
            <p:spPr>
              <a:xfrm>
                <a:off x="258212" y="287689"/>
                <a:ext cx="7163818" cy="1568844"/>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泛娱乐支付公链前景</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The future of the universal entertainment payment public chain</a:t>
                </a: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30" name="矩形 29">
                <a:extLst>
                  <a:ext uri="{FF2B5EF4-FFF2-40B4-BE49-F238E27FC236}">
                    <a16:creationId xmlns:a16="http://schemas.microsoft.com/office/drawing/2014/main" id="{EED0DEEA-C797-41E7-BA60-8C926D2DE27B}"/>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
        <p:nvSpPr>
          <p:cNvPr id="2" name="矩形 1">
            <a:extLst>
              <a:ext uri="{FF2B5EF4-FFF2-40B4-BE49-F238E27FC236}">
                <a16:creationId xmlns:a16="http://schemas.microsoft.com/office/drawing/2014/main" id="{C13B0AE7-AA8C-4695-B856-7F7789BAF262}"/>
              </a:ext>
            </a:extLst>
          </p:cNvPr>
          <p:cNvSpPr/>
          <p:nvPr/>
        </p:nvSpPr>
        <p:spPr>
          <a:xfrm>
            <a:off x="-19494" y="6371924"/>
            <a:ext cx="12211494" cy="48607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流程图: 文档 10"/>
          <p:cNvSpPr/>
          <p:nvPr/>
        </p:nvSpPr>
        <p:spPr>
          <a:xfrm rot="16200000">
            <a:off x="-1402220" y="133440"/>
            <a:ext cx="6857997" cy="6591123"/>
          </a:xfrm>
          <a:prstGeom prst="flowChartDocument">
            <a:avLst/>
          </a:prstGeom>
          <a:solidFill>
            <a:srgbClr val="4E60D4"/>
          </a:solidFill>
          <a:ln>
            <a:noFill/>
          </a:ln>
        </p:spPr>
        <p:txBody>
          <a:bodyPr wrap="square" lIns="90000" tIns="46800" rIns="90000" bIns="46800" rtlCol="0" anchor="ctr">
            <a:normAutofit/>
          </a:bodyPr>
          <a:lstStyle/>
          <a:p>
            <a:pPr algn="ctr">
              <a:lnSpc>
                <a:spcPct val="120000"/>
              </a:lnSpc>
            </a:pPr>
            <a:endParaRPr lang="zh-CN" altLang="en-US" sz="2400" b="1" spc="300" dirty="0">
              <a:solidFill>
                <a:schemeClr val="accent1"/>
              </a:solidFill>
              <a:latin typeface="Arial" panose="020B0604020202020204" pitchFamily="34" charset="0"/>
              <a:ea typeface="汉仪旗黑-85S" panose="00020600040101010101" pitchFamily="18" charset="-122"/>
              <a:cs typeface="+mj-cs"/>
            </a:endParaRPr>
          </a:p>
        </p:txBody>
      </p:sp>
      <p:grpSp>
        <p:nvGrpSpPr>
          <p:cNvPr id="12" name="组合 11"/>
          <p:cNvGrpSpPr/>
          <p:nvPr/>
        </p:nvGrpSpPr>
        <p:grpSpPr>
          <a:xfrm>
            <a:off x="197595" y="1423073"/>
            <a:ext cx="9286331" cy="3788067"/>
            <a:chOff x="1685063" y="220258"/>
            <a:chExt cx="9286331" cy="3788067"/>
          </a:xfrm>
        </p:grpSpPr>
        <p:sp>
          <p:nvSpPr>
            <p:cNvPr id="2" name="文本框 1"/>
            <p:cNvSpPr txBox="1"/>
            <p:nvPr>
              <p:custDataLst>
                <p:tags r:id="rId2"/>
              </p:custDataLst>
            </p:nvPr>
          </p:nvSpPr>
          <p:spPr>
            <a:xfrm>
              <a:off x="1685063" y="220258"/>
              <a:ext cx="9286331" cy="3326402"/>
            </a:xfrm>
            <a:prstGeom prst="rect">
              <a:avLst/>
            </a:prstGeom>
            <a:noFill/>
          </p:spPr>
          <p:txBody>
            <a:bodyPr wrap="square" rtlCol="0">
              <a:normAutofit/>
            </a:bodyPr>
            <a:lstStyle/>
            <a:p>
              <a:pPr>
                <a:lnSpc>
                  <a:spcPct val="150000"/>
                </a:lnSpc>
              </a:pPr>
              <a:r>
                <a:rPr lang="en-US" altLang="zh-CN" sz="4800" b="1" dirty="0">
                  <a:solidFill>
                    <a:schemeClr val="bg1"/>
                  </a:solidFill>
                  <a:latin typeface="Arial" panose="020B0604020202020204" pitchFamily="34" charset="0"/>
                  <a:ea typeface="微软雅黑" panose="020B0503020204020204" pitchFamily="34" charset="-122"/>
                </a:rPr>
                <a:t>03</a:t>
              </a:r>
            </a:p>
            <a:p>
              <a:pPr>
                <a:lnSpc>
                  <a:spcPct val="150000"/>
                </a:lnSpc>
              </a:pPr>
              <a:r>
                <a:rPr lang="en-US" altLang="zh-CN" sz="4000" b="1" dirty="0">
                  <a:solidFill>
                    <a:schemeClr val="bg1"/>
                  </a:solidFill>
                  <a:latin typeface="Arial" panose="020B0604020202020204" pitchFamily="34" charset="0"/>
                  <a:ea typeface="微软雅黑" panose="020B0503020204020204" pitchFamily="34" charset="-122"/>
                </a:rPr>
                <a:t>BEYOU CHAIN</a:t>
              </a:r>
            </a:p>
            <a:p>
              <a:pPr>
                <a:lnSpc>
                  <a:spcPct val="150000"/>
                </a:lnSpc>
              </a:pPr>
              <a:r>
                <a:rPr lang="zh-CN" altLang="en-US" sz="4000" b="1" dirty="0">
                  <a:solidFill>
                    <a:schemeClr val="bg1"/>
                  </a:solidFill>
                  <a:latin typeface="Arial" panose="020B0604020202020204" pitchFamily="34" charset="0"/>
                  <a:ea typeface="微软雅黑" panose="020B0503020204020204" pitchFamily="34" charset="-122"/>
                </a:rPr>
                <a:t>愿景和优势</a:t>
              </a:r>
              <a:endParaRPr lang="en-US" altLang="zh-CN" sz="4000" b="1" dirty="0">
                <a:solidFill>
                  <a:schemeClr val="bg1"/>
                </a:solidFill>
                <a:latin typeface="Arial" panose="020B0604020202020204" pitchFamily="34" charset="0"/>
                <a:ea typeface="微软雅黑" panose="020B0503020204020204" pitchFamily="34" charset="-122"/>
              </a:endParaRPr>
            </a:p>
            <a:p>
              <a:pPr>
                <a:lnSpc>
                  <a:spcPct val="150000"/>
                </a:lnSpc>
              </a:pPr>
              <a:endParaRPr lang="en-US" altLang="zh-CN" sz="4000" b="1" dirty="0">
                <a:solidFill>
                  <a:schemeClr val="bg1"/>
                </a:solidFill>
                <a:latin typeface="Arial" panose="020B0604020202020204" pitchFamily="34" charset="0"/>
                <a:ea typeface="微软雅黑" panose="020B0503020204020204" pitchFamily="34" charset="-122"/>
              </a:endParaRPr>
            </a:p>
          </p:txBody>
        </p:sp>
        <p:sp>
          <p:nvSpPr>
            <p:cNvPr id="3" name="文本框 2"/>
            <p:cNvSpPr txBox="1"/>
            <p:nvPr/>
          </p:nvSpPr>
          <p:spPr>
            <a:xfrm>
              <a:off x="1685063" y="3546660"/>
              <a:ext cx="6591122" cy="461665"/>
            </a:xfrm>
            <a:prstGeom prst="rect">
              <a:avLst/>
            </a:prstGeom>
            <a:noFill/>
          </p:spPr>
          <p:txBody>
            <a:bodyPr wrap="square" rtlCol="0">
              <a:spAutoFit/>
            </a:bodyPr>
            <a:lstStyle/>
            <a:p>
              <a:r>
                <a:rPr lang="en-US" altLang="zh-CN" sz="2400" b="1" dirty="0">
                  <a:solidFill>
                    <a:schemeClr val="bg1"/>
                  </a:solidFill>
                </a:rPr>
                <a:t>Vision and dominance</a:t>
              </a:r>
            </a:p>
          </p:txBody>
        </p:sp>
      </p:grpSp>
    </p:spTree>
    <p:custDataLst>
      <p:tags r:id="rId1"/>
    </p:custDataLst>
    <p:extLst>
      <p:ext uri="{BB962C8B-B14F-4D97-AF65-F5344CB8AC3E}">
        <p14:creationId xmlns:p14="http://schemas.microsoft.com/office/powerpoint/2010/main" val="2554113857"/>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555058" y="2429769"/>
            <a:ext cx="4278964" cy="3354522"/>
            <a:chOff x="2595" y="984"/>
            <a:chExt cx="2997" cy="2266"/>
          </a:xfrm>
          <a:effectLst/>
        </p:grpSpPr>
        <p:grpSp>
          <p:nvGrpSpPr>
            <p:cNvPr id="9" name="Group 205"/>
            <p:cNvGrpSpPr/>
            <p:nvPr/>
          </p:nvGrpSpPr>
          <p:grpSpPr bwMode="auto">
            <a:xfrm>
              <a:off x="2701" y="984"/>
              <a:ext cx="2891" cy="2266"/>
              <a:chOff x="2701" y="984"/>
              <a:chExt cx="2891" cy="2266"/>
            </a:xfrm>
          </p:grpSpPr>
          <p:sp>
            <p:nvSpPr>
              <p:cNvPr id="1016" name="Freeform 5"/>
              <p:cNvSpPr/>
              <p:nvPr/>
            </p:nvSpPr>
            <p:spPr bwMode="auto">
              <a:xfrm>
                <a:off x="3179" y="984"/>
                <a:ext cx="997" cy="1536"/>
              </a:xfrm>
              <a:custGeom>
                <a:avLst/>
                <a:gdLst>
                  <a:gd name="T0" fmla="*/ 997 w 997"/>
                  <a:gd name="T1" fmla="*/ 1054 h 1536"/>
                  <a:gd name="T2" fmla="*/ 0 w 997"/>
                  <a:gd name="T3" fmla="*/ 1536 h 1536"/>
                  <a:gd name="T4" fmla="*/ 0 w 997"/>
                  <a:gd name="T5" fmla="*/ 482 h 1536"/>
                  <a:gd name="T6" fmla="*/ 997 w 997"/>
                  <a:gd name="T7" fmla="*/ 0 h 1536"/>
                  <a:gd name="T8" fmla="*/ 997 w 997"/>
                  <a:gd name="T9" fmla="*/ 1054 h 1536"/>
                </a:gdLst>
                <a:ahLst/>
                <a:cxnLst>
                  <a:cxn ang="0">
                    <a:pos x="T0" y="T1"/>
                  </a:cxn>
                  <a:cxn ang="0">
                    <a:pos x="T2" y="T3"/>
                  </a:cxn>
                  <a:cxn ang="0">
                    <a:pos x="T4" y="T5"/>
                  </a:cxn>
                  <a:cxn ang="0">
                    <a:pos x="T6" y="T7"/>
                  </a:cxn>
                  <a:cxn ang="0">
                    <a:pos x="T8" y="T9"/>
                  </a:cxn>
                </a:cxnLst>
                <a:rect l="0" t="0" r="r" b="b"/>
                <a:pathLst>
                  <a:path w="997" h="1536">
                    <a:moveTo>
                      <a:pt x="997" y="1054"/>
                    </a:moveTo>
                    <a:lnTo>
                      <a:pt x="0" y="1536"/>
                    </a:lnTo>
                    <a:lnTo>
                      <a:pt x="0" y="482"/>
                    </a:lnTo>
                    <a:lnTo>
                      <a:pt x="997" y="0"/>
                    </a:lnTo>
                    <a:lnTo>
                      <a:pt x="997" y="1054"/>
                    </a:lnTo>
                    <a:close/>
                  </a:path>
                </a:pathLst>
              </a:custGeom>
              <a:noFill/>
              <a:ln w="8" cap="flat">
                <a:solidFill>
                  <a:srgbClr val="D6CE9A"/>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17" name="Freeform 6"/>
              <p:cNvSpPr/>
              <p:nvPr/>
            </p:nvSpPr>
            <p:spPr bwMode="auto">
              <a:xfrm>
                <a:off x="3307" y="1409"/>
                <a:ext cx="7" cy="1051"/>
              </a:xfrm>
              <a:custGeom>
                <a:avLst/>
                <a:gdLst>
                  <a:gd name="T0" fmla="*/ 0 w 7"/>
                  <a:gd name="T1" fmla="*/ 1051 h 1051"/>
                  <a:gd name="T2" fmla="*/ 0 w 7"/>
                  <a:gd name="T3" fmla="*/ 0 h 1051"/>
                  <a:gd name="T4" fmla="*/ 7 w 7"/>
                  <a:gd name="T5" fmla="*/ 0 h 1051"/>
                  <a:gd name="T6" fmla="*/ 7 w 7"/>
                  <a:gd name="T7" fmla="*/ 1051 h 1051"/>
                  <a:gd name="T8" fmla="*/ 0 w 7"/>
                  <a:gd name="T9" fmla="*/ 1051 h 1051"/>
                  <a:gd name="T10" fmla="*/ 0 w 7"/>
                  <a:gd name="T11" fmla="*/ 1051 h 1051"/>
                </a:gdLst>
                <a:ahLst/>
                <a:cxnLst>
                  <a:cxn ang="0">
                    <a:pos x="T0" y="T1"/>
                  </a:cxn>
                  <a:cxn ang="0">
                    <a:pos x="T2" y="T3"/>
                  </a:cxn>
                  <a:cxn ang="0">
                    <a:pos x="T4" y="T5"/>
                  </a:cxn>
                  <a:cxn ang="0">
                    <a:pos x="T6" y="T7"/>
                  </a:cxn>
                  <a:cxn ang="0">
                    <a:pos x="T8" y="T9"/>
                  </a:cxn>
                  <a:cxn ang="0">
                    <a:pos x="T10" y="T11"/>
                  </a:cxn>
                </a:cxnLst>
                <a:rect l="0" t="0" r="r" b="b"/>
                <a:pathLst>
                  <a:path w="7" h="1051">
                    <a:moveTo>
                      <a:pt x="0" y="1051"/>
                    </a:moveTo>
                    <a:lnTo>
                      <a:pt x="0" y="0"/>
                    </a:lnTo>
                    <a:lnTo>
                      <a:pt x="7" y="0"/>
                    </a:lnTo>
                    <a:lnTo>
                      <a:pt x="7" y="1051"/>
                    </a:lnTo>
                    <a:lnTo>
                      <a:pt x="0" y="1051"/>
                    </a:lnTo>
                    <a:lnTo>
                      <a:pt x="0" y="1051"/>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18" name="Freeform 7"/>
              <p:cNvSpPr/>
              <p:nvPr/>
            </p:nvSpPr>
            <p:spPr bwMode="auto">
              <a:xfrm>
                <a:off x="3450" y="1330"/>
                <a:ext cx="7" cy="1054"/>
              </a:xfrm>
              <a:custGeom>
                <a:avLst/>
                <a:gdLst>
                  <a:gd name="T0" fmla="*/ 0 w 7"/>
                  <a:gd name="T1" fmla="*/ 1054 h 1054"/>
                  <a:gd name="T2" fmla="*/ 0 w 7"/>
                  <a:gd name="T3" fmla="*/ 0 h 1054"/>
                  <a:gd name="T4" fmla="*/ 7 w 7"/>
                  <a:gd name="T5" fmla="*/ 0 h 1054"/>
                  <a:gd name="T6" fmla="*/ 7 w 7"/>
                  <a:gd name="T7" fmla="*/ 1054 h 1054"/>
                  <a:gd name="T8" fmla="*/ 0 w 7"/>
                  <a:gd name="T9" fmla="*/ 1054 h 1054"/>
                  <a:gd name="T10" fmla="*/ 0 w 7"/>
                  <a:gd name="T11" fmla="*/ 1054 h 1054"/>
                </a:gdLst>
                <a:ahLst/>
                <a:cxnLst>
                  <a:cxn ang="0">
                    <a:pos x="T0" y="T1"/>
                  </a:cxn>
                  <a:cxn ang="0">
                    <a:pos x="T2" y="T3"/>
                  </a:cxn>
                  <a:cxn ang="0">
                    <a:pos x="T4" y="T5"/>
                  </a:cxn>
                  <a:cxn ang="0">
                    <a:pos x="T6" y="T7"/>
                  </a:cxn>
                  <a:cxn ang="0">
                    <a:pos x="T8" y="T9"/>
                  </a:cxn>
                  <a:cxn ang="0">
                    <a:pos x="T10" y="T11"/>
                  </a:cxn>
                </a:cxnLst>
                <a:rect l="0" t="0" r="r" b="b"/>
                <a:pathLst>
                  <a:path w="7" h="1054">
                    <a:moveTo>
                      <a:pt x="0" y="1054"/>
                    </a:moveTo>
                    <a:lnTo>
                      <a:pt x="0" y="0"/>
                    </a:lnTo>
                    <a:lnTo>
                      <a:pt x="7" y="0"/>
                    </a:lnTo>
                    <a:lnTo>
                      <a:pt x="7" y="1054"/>
                    </a:lnTo>
                    <a:lnTo>
                      <a:pt x="0" y="1054"/>
                    </a:lnTo>
                    <a:lnTo>
                      <a:pt x="0" y="1054"/>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19" name="Freeform 8"/>
              <p:cNvSpPr/>
              <p:nvPr/>
            </p:nvSpPr>
            <p:spPr bwMode="auto">
              <a:xfrm>
                <a:off x="3597" y="1259"/>
                <a:ext cx="7" cy="1054"/>
              </a:xfrm>
              <a:custGeom>
                <a:avLst/>
                <a:gdLst>
                  <a:gd name="T0" fmla="*/ 0 w 7"/>
                  <a:gd name="T1" fmla="*/ 1054 h 1054"/>
                  <a:gd name="T2" fmla="*/ 0 w 7"/>
                  <a:gd name="T3" fmla="*/ 0 h 1054"/>
                  <a:gd name="T4" fmla="*/ 7 w 7"/>
                  <a:gd name="T5" fmla="*/ 0 h 1054"/>
                  <a:gd name="T6" fmla="*/ 7 w 7"/>
                  <a:gd name="T7" fmla="*/ 1054 h 1054"/>
                  <a:gd name="T8" fmla="*/ 0 w 7"/>
                  <a:gd name="T9" fmla="*/ 1054 h 1054"/>
                  <a:gd name="T10" fmla="*/ 0 w 7"/>
                  <a:gd name="T11" fmla="*/ 1054 h 1054"/>
                </a:gdLst>
                <a:ahLst/>
                <a:cxnLst>
                  <a:cxn ang="0">
                    <a:pos x="T0" y="T1"/>
                  </a:cxn>
                  <a:cxn ang="0">
                    <a:pos x="T2" y="T3"/>
                  </a:cxn>
                  <a:cxn ang="0">
                    <a:pos x="T4" y="T5"/>
                  </a:cxn>
                  <a:cxn ang="0">
                    <a:pos x="T6" y="T7"/>
                  </a:cxn>
                  <a:cxn ang="0">
                    <a:pos x="T8" y="T9"/>
                  </a:cxn>
                  <a:cxn ang="0">
                    <a:pos x="T10" y="T11"/>
                  </a:cxn>
                </a:cxnLst>
                <a:rect l="0" t="0" r="r" b="b"/>
                <a:pathLst>
                  <a:path w="7" h="1054">
                    <a:moveTo>
                      <a:pt x="0" y="1054"/>
                    </a:moveTo>
                    <a:lnTo>
                      <a:pt x="0" y="0"/>
                    </a:lnTo>
                    <a:lnTo>
                      <a:pt x="7" y="0"/>
                    </a:lnTo>
                    <a:lnTo>
                      <a:pt x="7" y="1054"/>
                    </a:lnTo>
                    <a:lnTo>
                      <a:pt x="0" y="1054"/>
                    </a:lnTo>
                    <a:lnTo>
                      <a:pt x="0" y="1054"/>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20" name="Freeform 9"/>
              <p:cNvSpPr/>
              <p:nvPr/>
            </p:nvSpPr>
            <p:spPr bwMode="auto">
              <a:xfrm>
                <a:off x="3743" y="1199"/>
                <a:ext cx="8" cy="1054"/>
              </a:xfrm>
              <a:custGeom>
                <a:avLst/>
                <a:gdLst>
                  <a:gd name="T0" fmla="*/ 0 w 8"/>
                  <a:gd name="T1" fmla="*/ 1054 h 1054"/>
                  <a:gd name="T2" fmla="*/ 0 w 8"/>
                  <a:gd name="T3" fmla="*/ 0 h 1054"/>
                  <a:gd name="T4" fmla="*/ 8 w 8"/>
                  <a:gd name="T5" fmla="*/ 0 h 1054"/>
                  <a:gd name="T6" fmla="*/ 8 w 8"/>
                  <a:gd name="T7" fmla="*/ 1054 h 1054"/>
                  <a:gd name="T8" fmla="*/ 0 w 8"/>
                  <a:gd name="T9" fmla="*/ 1054 h 1054"/>
                  <a:gd name="T10" fmla="*/ 0 w 8"/>
                  <a:gd name="T11" fmla="*/ 1054 h 1054"/>
                </a:gdLst>
                <a:ahLst/>
                <a:cxnLst>
                  <a:cxn ang="0">
                    <a:pos x="T0" y="T1"/>
                  </a:cxn>
                  <a:cxn ang="0">
                    <a:pos x="T2" y="T3"/>
                  </a:cxn>
                  <a:cxn ang="0">
                    <a:pos x="T4" y="T5"/>
                  </a:cxn>
                  <a:cxn ang="0">
                    <a:pos x="T6" y="T7"/>
                  </a:cxn>
                  <a:cxn ang="0">
                    <a:pos x="T8" y="T9"/>
                  </a:cxn>
                  <a:cxn ang="0">
                    <a:pos x="T10" y="T11"/>
                  </a:cxn>
                </a:cxnLst>
                <a:rect l="0" t="0" r="r" b="b"/>
                <a:pathLst>
                  <a:path w="8" h="1054">
                    <a:moveTo>
                      <a:pt x="0" y="1054"/>
                    </a:moveTo>
                    <a:lnTo>
                      <a:pt x="0" y="0"/>
                    </a:lnTo>
                    <a:lnTo>
                      <a:pt x="8" y="0"/>
                    </a:lnTo>
                    <a:lnTo>
                      <a:pt x="8" y="1054"/>
                    </a:lnTo>
                    <a:lnTo>
                      <a:pt x="0" y="1054"/>
                    </a:lnTo>
                    <a:lnTo>
                      <a:pt x="0" y="1054"/>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21" name="Freeform 10"/>
              <p:cNvSpPr/>
              <p:nvPr/>
            </p:nvSpPr>
            <p:spPr bwMode="auto">
              <a:xfrm>
                <a:off x="3875" y="1135"/>
                <a:ext cx="8" cy="1050"/>
              </a:xfrm>
              <a:custGeom>
                <a:avLst/>
                <a:gdLst>
                  <a:gd name="T0" fmla="*/ 0 w 8"/>
                  <a:gd name="T1" fmla="*/ 1050 h 1050"/>
                  <a:gd name="T2" fmla="*/ 0 w 8"/>
                  <a:gd name="T3" fmla="*/ 0 h 1050"/>
                  <a:gd name="T4" fmla="*/ 8 w 8"/>
                  <a:gd name="T5" fmla="*/ 0 h 1050"/>
                  <a:gd name="T6" fmla="*/ 8 w 8"/>
                  <a:gd name="T7" fmla="*/ 1050 h 1050"/>
                  <a:gd name="T8" fmla="*/ 0 w 8"/>
                  <a:gd name="T9" fmla="*/ 1050 h 1050"/>
                  <a:gd name="T10" fmla="*/ 0 w 8"/>
                  <a:gd name="T11" fmla="*/ 1050 h 1050"/>
                </a:gdLst>
                <a:ahLst/>
                <a:cxnLst>
                  <a:cxn ang="0">
                    <a:pos x="T0" y="T1"/>
                  </a:cxn>
                  <a:cxn ang="0">
                    <a:pos x="T2" y="T3"/>
                  </a:cxn>
                  <a:cxn ang="0">
                    <a:pos x="T4" y="T5"/>
                  </a:cxn>
                  <a:cxn ang="0">
                    <a:pos x="T6" y="T7"/>
                  </a:cxn>
                  <a:cxn ang="0">
                    <a:pos x="T8" y="T9"/>
                  </a:cxn>
                  <a:cxn ang="0">
                    <a:pos x="T10" y="T11"/>
                  </a:cxn>
                </a:cxnLst>
                <a:rect l="0" t="0" r="r" b="b"/>
                <a:pathLst>
                  <a:path w="8" h="1050">
                    <a:moveTo>
                      <a:pt x="0" y="1050"/>
                    </a:moveTo>
                    <a:lnTo>
                      <a:pt x="0" y="0"/>
                    </a:lnTo>
                    <a:lnTo>
                      <a:pt x="8" y="0"/>
                    </a:lnTo>
                    <a:lnTo>
                      <a:pt x="8" y="1050"/>
                    </a:lnTo>
                    <a:lnTo>
                      <a:pt x="0" y="1050"/>
                    </a:lnTo>
                    <a:lnTo>
                      <a:pt x="0" y="1050"/>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22" name="Freeform 11"/>
              <p:cNvSpPr/>
              <p:nvPr/>
            </p:nvSpPr>
            <p:spPr bwMode="auto">
              <a:xfrm>
                <a:off x="4026" y="1059"/>
                <a:ext cx="7" cy="1051"/>
              </a:xfrm>
              <a:custGeom>
                <a:avLst/>
                <a:gdLst>
                  <a:gd name="T0" fmla="*/ 0 w 7"/>
                  <a:gd name="T1" fmla="*/ 1051 h 1051"/>
                  <a:gd name="T2" fmla="*/ 0 w 7"/>
                  <a:gd name="T3" fmla="*/ 0 h 1051"/>
                  <a:gd name="T4" fmla="*/ 7 w 7"/>
                  <a:gd name="T5" fmla="*/ 0 h 1051"/>
                  <a:gd name="T6" fmla="*/ 7 w 7"/>
                  <a:gd name="T7" fmla="*/ 1051 h 1051"/>
                  <a:gd name="T8" fmla="*/ 0 w 7"/>
                  <a:gd name="T9" fmla="*/ 1051 h 1051"/>
                  <a:gd name="T10" fmla="*/ 0 w 7"/>
                  <a:gd name="T11" fmla="*/ 1051 h 1051"/>
                </a:gdLst>
                <a:ahLst/>
                <a:cxnLst>
                  <a:cxn ang="0">
                    <a:pos x="T0" y="T1"/>
                  </a:cxn>
                  <a:cxn ang="0">
                    <a:pos x="T2" y="T3"/>
                  </a:cxn>
                  <a:cxn ang="0">
                    <a:pos x="T4" y="T5"/>
                  </a:cxn>
                  <a:cxn ang="0">
                    <a:pos x="T6" y="T7"/>
                  </a:cxn>
                  <a:cxn ang="0">
                    <a:pos x="T8" y="T9"/>
                  </a:cxn>
                  <a:cxn ang="0">
                    <a:pos x="T10" y="T11"/>
                  </a:cxn>
                </a:cxnLst>
                <a:rect l="0" t="0" r="r" b="b"/>
                <a:pathLst>
                  <a:path w="7" h="1051">
                    <a:moveTo>
                      <a:pt x="0" y="1051"/>
                    </a:moveTo>
                    <a:lnTo>
                      <a:pt x="0" y="0"/>
                    </a:lnTo>
                    <a:lnTo>
                      <a:pt x="7" y="0"/>
                    </a:lnTo>
                    <a:lnTo>
                      <a:pt x="7" y="1051"/>
                    </a:lnTo>
                    <a:lnTo>
                      <a:pt x="0" y="1051"/>
                    </a:lnTo>
                    <a:lnTo>
                      <a:pt x="0" y="1051"/>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23" name="Freeform 12"/>
              <p:cNvSpPr/>
              <p:nvPr/>
            </p:nvSpPr>
            <p:spPr bwMode="auto">
              <a:xfrm>
                <a:off x="3175" y="1127"/>
                <a:ext cx="1001" cy="489"/>
              </a:xfrm>
              <a:custGeom>
                <a:avLst/>
                <a:gdLst>
                  <a:gd name="T0" fmla="*/ 0 w 1001"/>
                  <a:gd name="T1" fmla="*/ 482 h 489"/>
                  <a:gd name="T2" fmla="*/ 998 w 1001"/>
                  <a:gd name="T3" fmla="*/ 0 h 489"/>
                  <a:gd name="T4" fmla="*/ 1001 w 1001"/>
                  <a:gd name="T5" fmla="*/ 8 h 489"/>
                  <a:gd name="T6" fmla="*/ 4 w 1001"/>
                  <a:gd name="T7" fmla="*/ 489 h 489"/>
                  <a:gd name="T8" fmla="*/ 0 w 1001"/>
                  <a:gd name="T9" fmla="*/ 482 h 489"/>
                  <a:gd name="T10" fmla="*/ 0 w 1001"/>
                  <a:gd name="T11" fmla="*/ 482 h 489"/>
                </a:gdLst>
                <a:ahLst/>
                <a:cxnLst>
                  <a:cxn ang="0">
                    <a:pos x="T0" y="T1"/>
                  </a:cxn>
                  <a:cxn ang="0">
                    <a:pos x="T2" y="T3"/>
                  </a:cxn>
                  <a:cxn ang="0">
                    <a:pos x="T4" y="T5"/>
                  </a:cxn>
                  <a:cxn ang="0">
                    <a:pos x="T6" y="T7"/>
                  </a:cxn>
                  <a:cxn ang="0">
                    <a:pos x="T8" y="T9"/>
                  </a:cxn>
                  <a:cxn ang="0">
                    <a:pos x="T10" y="T11"/>
                  </a:cxn>
                </a:cxnLst>
                <a:rect l="0" t="0" r="r" b="b"/>
                <a:pathLst>
                  <a:path w="1001" h="489">
                    <a:moveTo>
                      <a:pt x="0" y="482"/>
                    </a:moveTo>
                    <a:lnTo>
                      <a:pt x="998" y="0"/>
                    </a:lnTo>
                    <a:lnTo>
                      <a:pt x="1001" y="8"/>
                    </a:lnTo>
                    <a:lnTo>
                      <a:pt x="4" y="489"/>
                    </a:lnTo>
                    <a:lnTo>
                      <a:pt x="0" y="482"/>
                    </a:lnTo>
                    <a:lnTo>
                      <a:pt x="0" y="482"/>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24" name="Freeform 13"/>
              <p:cNvSpPr/>
              <p:nvPr/>
            </p:nvSpPr>
            <p:spPr bwMode="auto">
              <a:xfrm>
                <a:off x="3175" y="1278"/>
                <a:ext cx="1001" cy="489"/>
              </a:xfrm>
              <a:custGeom>
                <a:avLst/>
                <a:gdLst>
                  <a:gd name="T0" fmla="*/ 0 w 1001"/>
                  <a:gd name="T1" fmla="*/ 481 h 489"/>
                  <a:gd name="T2" fmla="*/ 998 w 1001"/>
                  <a:gd name="T3" fmla="*/ 0 h 489"/>
                  <a:gd name="T4" fmla="*/ 1001 w 1001"/>
                  <a:gd name="T5" fmla="*/ 7 h 489"/>
                  <a:gd name="T6" fmla="*/ 4 w 1001"/>
                  <a:gd name="T7" fmla="*/ 489 h 489"/>
                  <a:gd name="T8" fmla="*/ 0 w 1001"/>
                  <a:gd name="T9" fmla="*/ 481 h 489"/>
                  <a:gd name="T10" fmla="*/ 0 w 1001"/>
                  <a:gd name="T11" fmla="*/ 481 h 489"/>
                </a:gdLst>
                <a:ahLst/>
                <a:cxnLst>
                  <a:cxn ang="0">
                    <a:pos x="T0" y="T1"/>
                  </a:cxn>
                  <a:cxn ang="0">
                    <a:pos x="T2" y="T3"/>
                  </a:cxn>
                  <a:cxn ang="0">
                    <a:pos x="T4" y="T5"/>
                  </a:cxn>
                  <a:cxn ang="0">
                    <a:pos x="T6" y="T7"/>
                  </a:cxn>
                  <a:cxn ang="0">
                    <a:pos x="T8" y="T9"/>
                  </a:cxn>
                  <a:cxn ang="0">
                    <a:pos x="T10" y="T11"/>
                  </a:cxn>
                </a:cxnLst>
                <a:rect l="0" t="0" r="r" b="b"/>
                <a:pathLst>
                  <a:path w="1001" h="489">
                    <a:moveTo>
                      <a:pt x="0" y="481"/>
                    </a:moveTo>
                    <a:lnTo>
                      <a:pt x="998" y="0"/>
                    </a:lnTo>
                    <a:lnTo>
                      <a:pt x="1001" y="7"/>
                    </a:lnTo>
                    <a:lnTo>
                      <a:pt x="4" y="489"/>
                    </a:lnTo>
                    <a:lnTo>
                      <a:pt x="0" y="481"/>
                    </a:lnTo>
                    <a:lnTo>
                      <a:pt x="0" y="481"/>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25" name="Freeform 14"/>
              <p:cNvSpPr/>
              <p:nvPr/>
            </p:nvSpPr>
            <p:spPr bwMode="auto">
              <a:xfrm>
                <a:off x="3175" y="1436"/>
                <a:ext cx="1001" cy="485"/>
              </a:xfrm>
              <a:custGeom>
                <a:avLst/>
                <a:gdLst>
                  <a:gd name="T0" fmla="*/ 0 w 1001"/>
                  <a:gd name="T1" fmla="*/ 482 h 485"/>
                  <a:gd name="T2" fmla="*/ 998 w 1001"/>
                  <a:gd name="T3" fmla="*/ 0 h 485"/>
                  <a:gd name="T4" fmla="*/ 1001 w 1001"/>
                  <a:gd name="T5" fmla="*/ 3 h 485"/>
                  <a:gd name="T6" fmla="*/ 4 w 1001"/>
                  <a:gd name="T7" fmla="*/ 485 h 485"/>
                  <a:gd name="T8" fmla="*/ 0 w 1001"/>
                  <a:gd name="T9" fmla="*/ 482 h 485"/>
                  <a:gd name="T10" fmla="*/ 0 w 1001"/>
                  <a:gd name="T11" fmla="*/ 482 h 485"/>
                </a:gdLst>
                <a:ahLst/>
                <a:cxnLst>
                  <a:cxn ang="0">
                    <a:pos x="T0" y="T1"/>
                  </a:cxn>
                  <a:cxn ang="0">
                    <a:pos x="T2" y="T3"/>
                  </a:cxn>
                  <a:cxn ang="0">
                    <a:pos x="T4" y="T5"/>
                  </a:cxn>
                  <a:cxn ang="0">
                    <a:pos x="T6" y="T7"/>
                  </a:cxn>
                  <a:cxn ang="0">
                    <a:pos x="T8" y="T9"/>
                  </a:cxn>
                  <a:cxn ang="0">
                    <a:pos x="T10" y="T11"/>
                  </a:cxn>
                </a:cxnLst>
                <a:rect l="0" t="0" r="r" b="b"/>
                <a:pathLst>
                  <a:path w="1001" h="485">
                    <a:moveTo>
                      <a:pt x="0" y="482"/>
                    </a:moveTo>
                    <a:lnTo>
                      <a:pt x="998" y="0"/>
                    </a:lnTo>
                    <a:lnTo>
                      <a:pt x="1001" y="3"/>
                    </a:lnTo>
                    <a:lnTo>
                      <a:pt x="4" y="485"/>
                    </a:lnTo>
                    <a:lnTo>
                      <a:pt x="0" y="482"/>
                    </a:lnTo>
                    <a:lnTo>
                      <a:pt x="0" y="482"/>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26" name="Freeform 15"/>
              <p:cNvSpPr/>
              <p:nvPr/>
            </p:nvSpPr>
            <p:spPr bwMode="auto">
              <a:xfrm>
                <a:off x="3175" y="1598"/>
                <a:ext cx="1001" cy="489"/>
              </a:xfrm>
              <a:custGeom>
                <a:avLst/>
                <a:gdLst>
                  <a:gd name="T0" fmla="*/ 0 w 1001"/>
                  <a:gd name="T1" fmla="*/ 481 h 489"/>
                  <a:gd name="T2" fmla="*/ 998 w 1001"/>
                  <a:gd name="T3" fmla="*/ 0 h 489"/>
                  <a:gd name="T4" fmla="*/ 1001 w 1001"/>
                  <a:gd name="T5" fmla="*/ 7 h 489"/>
                  <a:gd name="T6" fmla="*/ 4 w 1001"/>
                  <a:gd name="T7" fmla="*/ 489 h 489"/>
                  <a:gd name="T8" fmla="*/ 0 w 1001"/>
                  <a:gd name="T9" fmla="*/ 481 h 489"/>
                  <a:gd name="T10" fmla="*/ 0 w 1001"/>
                  <a:gd name="T11" fmla="*/ 481 h 489"/>
                </a:gdLst>
                <a:ahLst/>
                <a:cxnLst>
                  <a:cxn ang="0">
                    <a:pos x="T0" y="T1"/>
                  </a:cxn>
                  <a:cxn ang="0">
                    <a:pos x="T2" y="T3"/>
                  </a:cxn>
                  <a:cxn ang="0">
                    <a:pos x="T4" y="T5"/>
                  </a:cxn>
                  <a:cxn ang="0">
                    <a:pos x="T6" y="T7"/>
                  </a:cxn>
                  <a:cxn ang="0">
                    <a:pos x="T8" y="T9"/>
                  </a:cxn>
                  <a:cxn ang="0">
                    <a:pos x="T10" y="T11"/>
                  </a:cxn>
                </a:cxnLst>
                <a:rect l="0" t="0" r="r" b="b"/>
                <a:pathLst>
                  <a:path w="1001" h="489">
                    <a:moveTo>
                      <a:pt x="0" y="481"/>
                    </a:moveTo>
                    <a:lnTo>
                      <a:pt x="998" y="0"/>
                    </a:lnTo>
                    <a:lnTo>
                      <a:pt x="1001" y="7"/>
                    </a:lnTo>
                    <a:lnTo>
                      <a:pt x="4" y="489"/>
                    </a:lnTo>
                    <a:lnTo>
                      <a:pt x="0" y="481"/>
                    </a:lnTo>
                    <a:lnTo>
                      <a:pt x="0" y="481"/>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27" name="Freeform 16"/>
              <p:cNvSpPr/>
              <p:nvPr/>
            </p:nvSpPr>
            <p:spPr bwMode="auto">
              <a:xfrm>
                <a:off x="3175" y="1733"/>
                <a:ext cx="1001" cy="489"/>
              </a:xfrm>
              <a:custGeom>
                <a:avLst/>
                <a:gdLst>
                  <a:gd name="T0" fmla="*/ 0 w 1001"/>
                  <a:gd name="T1" fmla="*/ 482 h 489"/>
                  <a:gd name="T2" fmla="*/ 998 w 1001"/>
                  <a:gd name="T3" fmla="*/ 0 h 489"/>
                  <a:gd name="T4" fmla="*/ 1001 w 1001"/>
                  <a:gd name="T5" fmla="*/ 8 h 489"/>
                  <a:gd name="T6" fmla="*/ 4 w 1001"/>
                  <a:gd name="T7" fmla="*/ 489 h 489"/>
                  <a:gd name="T8" fmla="*/ 0 w 1001"/>
                  <a:gd name="T9" fmla="*/ 482 h 489"/>
                  <a:gd name="T10" fmla="*/ 0 w 1001"/>
                  <a:gd name="T11" fmla="*/ 482 h 489"/>
                </a:gdLst>
                <a:ahLst/>
                <a:cxnLst>
                  <a:cxn ang="0">
                    <a:pos x="T0" y="T1"/>
                  </a:cxn>
                  <a:cxn ang="0">
                    <a:pos x="T2" y="T3"/>
                  </a:cxn>
                  <a:cxn ang="0">
                    <a:pos x="T4" y="T5"/>
                  </a:cxn>
                  <a:cxn ang="0">
                    <a:pos x="T6" y="T7"/>
                  </a:cxn>
                  <a:cxn ang="0">
                    <a:pos x="T8" y="T9"/>
                  </a:cxn>
                  <a:cxn ang="0">
                    <a:pos x="T10" y="T11"/>
                  </a:cxn>
                </a:cxnLst>
                <a:rect l="0" t="0" r="r" b="b"/>
                <a:pathLst>
                  <a:path w="1001" h="489">
                    <a:moveTo>
                      <a:pt x="0" y="482"/>
                    </a:moveTo>
                    <a:lnTo>
                      <a:pt x="998" y="0"/>
                    </a:lnTo>
                    <a:lnTo>
                      <a:pt x="1001" y="8"/>
                    </a:lnTo>
                    <a:lnTo>
                      <a:pt x="4" y="489"/>
                    </a:lnTo>
                    <a:lnTo>
                      <a:pt x="0" y="482"/>
                    </a:lnTo>
                    <a:lnTo>
                      <a:pt x="0" y="482"/>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28" name="Freeform 17"/>
              <p:cNvSpPr/>
              <p:nvPr/>
            </p:nvSpPr>
            <p:spPr bwMode="auto">
              <a:xfrm>
                <a:off x="3175" y="1887"/>
                <a:ext cx="1001" cy="490"/>
              </a:xfrm>
              <a:custGeom>
                <a:avLst/>
                <a:gdLst>
                  <a:gd name="T0" fmla="*/ 0 w 1001"/>
                  <a:gd name="T1" fmla="*/ 482 h 490"/>
                  <a:gd name="T2" fmla="*/ 998 w 1001"/>
                  <a:gd name="T3" fmla="*/ 0 h 490"/>
                  <a:gd name="T4" fmla="*/ 1001 w 1001"/>
                  <a:gd name="T5" fmla="*/ 8 h 490"/>
                  <a:gd name="T6" fmla="*/ 4 w 1001"/>
                  <a:gd name="T7" fmla="*/ 490 h 490"/>
                  <a:gd name="T8" fmla="*/ 0 w 1001"/>
                  <a:gd name="T9" fmla="*/ 482 h 490"/>
                  <a:gd name="T10" fmla="*/ 0 w 1001"/>
                  <a:gd name="T11" fmla="*/ 482 h 490"/>
                </a:gdLst>
                <a:ahLst/>
                <a:cxnLst>
                  <a:cxn ang="0">
                    <a:pos x="T0" y="T1"/>
                  </a:cxn>
                  <a:cxn ang="0">
                    <a:pos x="T2" y="T3"/>
                  </a:cxn>
                  <a:cxn ang="0">
                    <a:pos x="T4" y="T5"/>
                  </a:cxn>
                  <a:cxn ang="0">
                    <a:pos x="T6" y="T7"/>
                  </a:cxn>
                  <a:cxn ang="0">
                    <a:pos x="T8" y="T9"/>
                  </a:cxn>
                  <a:cxn ang="0">
                    <a:pos x="T10" y="T11"/>
                  </a:cxn>
                </a:cxnLst>
                <a:rect l="0" t="0" r="r" b="b"/>
                <a:pathLst>
                  <a:path w="1001" h="490">
                    <a:moveTo>
                      <a:pt x="0" y="482"/>
                    </a:moveTo>
                    <a:lnTo>
                      <a:pt x="998" y="0"/>
                    </a:lnTo>
                    <a:lnTo>
                      <a:pt x="1001" y="8"/>
                    </a:lnTo>
                    <a:lnTo>
                      <a:pt x="4" y="490"/>
                    </a:lnTo>
                    <a:lnTo>
                      <a:pt x="0" y="482"/>
                    </a:lnTo>
                    <a:lnTo>
                      <a:pt x="0" y="482"/>
                    </a:lnTo>
                    <a:close/>
                  </a:path>
                </a:pathLst>
              </a:custGeom>
              <a:solidFill>
                <a:srgbClr val="D6CE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29" name="Freeform 18"/>
              <p:cNvSpPr/>
              <p:nvPr/>
            </p:nvSpPr>
            <p:spPr bwMode="auto">
              <a:xfrm>
                <a:off x="2701" y="1933"/>
                <a:ext cx="873" cy="1140"/>
              </a:xfrm>
              <a:custGeom>
                <a:avLst/>
                <a:gdLst>
                  <a:gd name="T0" fmla="*/ 0 w 873"/>
                  <a:gd name="T1" fmla="*/ 990 h 1140"/>
                  <a:gd name="T2" fmla="*/ 0 w 873"/>
                  <a:gd name="T3" fmla="*/ 199 h 1140"/>
                  <a:gd name="T4" fmla="*/ 414 w 873"/>
                  <a:gd name="T5" fmla="*/ 0 h 1140"/>
                  <a:gd name="T6" fmla="*/ 421 w 873"/>
                  <a:gd name="T7" fmla="*/ 11 h 1140"/>
                  <a:gd name="T8" fmla="*/ 11 w 873"/>
                  <a:gd name="T9" fmla="*/ 207 h 1140"/>
                  <a:gd name="T10" fmla="*/ 11 w 873"/>
                  <a:gd name="T11" fmla="*/ 986 h 1140"/>
                  <a:gd name="T12" fmla="*/ 199 w 873"/>
                  <a:gd name="T13" fmla="*/ 1125 h 1140"/>
                  <a:gd name="T14" fmla="*/ 869 w 873"/>
                  <a:gd name="T15" fmla="*/ 790 h 1140"/>
                  <a:gd name="T16" fmla="*/ 869 w 873"/>
                  <a:gd name="T17" fmla="*/ 790 h 1140"/>
                  <a:gd name="T18" fmla="*/ 873 w 873"/>
                  <a:gd name="T19" fmla="*/ 801 h 1140"/>
                  <a:gd name="T20" fmla="*/ 195 w 873"/>
                  <a:gd name="T21" fmla="*/ 1140 h 1140"/>
                  <a:gd name="T22" fmla="*/ 0 w 873"/>
                  <a:gd name="T23" fmla="*/ 990 h 1140"/>
                  <a:gd name="T24" fmla="*/ 0 w 873"/>
                  <a:gd name="T25" fmla="*/ 990 h 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3" h="1140">
                    <a:moveTo>
                      <a:pt x="0" y="990"/>
                    </a:moveTo>
                    <a:lnTo>
                      <a:pt x="0" y="199"/>
                    </a:lnTo>
                    <a:lnTo>
                      <a:pt x="414" y="0"/>
                    </a:lnTo>
                    <a:lnTo>
                      <a:pt x="421" y="11"/>
                    </a:lnTo>
                    <a:lnTo>
                      <a:pt x="11" y="207"/>
                    </a:lnTo>
                    <a:lnTo>
                      <a:pt x="11" y="986"/>
                    </a:lnTo>
                    <a:lnTo>
                      <a:pt x="199" y="1125"/>
                    </a:lnTo>
                    <a:lnTo>
                      <a:pt x="869" y="790"/>
                    </a:lnTo>
                    <a:lnTo>
                      <a:pt x="869" y="790"/>
                    </a:lnTo>
                    <a:lnTo>
                      <a:pt x="873" y="801"/>
                    </a:lnTo>
                    <a:lnTo>
                      <a:pt x="195" y="1140"/>
                    </a:lnTo>
                    <a:lnTo>
                      <a:pt x="0" y="990"/>
                    </a:lnTo>
                    <a:lnTo>
                      <a:pt x="0" y="990"/>
                    </a:lnTo>
                    <a:close/>
                  </a:path>
                </a:pathLst>
              </a:custGeom>
              <a:solidFill>
                <a:srgbClr val="C6BF8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30" name="Freeform 19"/>
              <p:cNvSpPr/>
              <p:nvPr/>
            </p:nvSpPr>
            <p:spPr bwMode="auto">
              <a:xfrm>
                <a:off x="3627" y="2697"/>
                <a:ext cx="1494" cy="542"/>
              </a:xfrm>
              <a:custGeom>
                <a:avLst/>
                <a:gdLst>
                  <a:gd name="T0" fmla="*/ 136 w 397"/>
                  <a:gd name="T1" fmla="*/ 143 h 144"/>
                  <a:gd name="T2" fmla="*/ 135 w 397"/>
                  <a:gd name="T3" fmla="*/ 143 h 144"/>
                  <a:gd name="T4" fmla="*/ 135 w 397"/>
                  <a:gd name="T5" fmla="*/ 143 h 144"/>
                  <a:gd name="T6" fmla="*/ 1 w 397"/>
                  <a:gd name="T7" fmla="*/ 51 h 144"/>
                  <a:gd name="T8" fmla="*/ 1 w 397"/>
                  <a:gd name="T9" fmla="*/ 51 h 144"/>
                  <a:gd name="T10" fmla="*/ 1 w 397"/>
                  <a:gd name="T11" fmla="*/ 49 h 144"/>
                  <a:gd name="T12" fmla="*/ 1 w 397"/>
                  <a:gd name="T13" fmla="*/ 49 h 144"/>
                  <a:gd name="T14" fmla="*/ 3 w 397"/>
                  <a:gd name="T15" fmla="*/ 49 h 144"/>
                  <a:gd name="T16" fmla="*/ 3 w 397"/>
                  <a:gd name="T17" fmla="*/ 49 h 144"/>
                  <a:gd name="T18" fmla="*/ 137 w 397"/>
                  <a:gd name="T19" fmla="*/ 140 h 144"/>
                  <a:gd name="T20" fmla="*/ 395 w 397"/>
                  <a:gd name="T21" fmla="*/ 0 h 144"/>
                  <a:gd name="T22" fmla="*/ 397 w 397"/>
                  <a:gd name="T23" fmla="*/ 1 h 144"/>
                  <a:gd name="T24" fmla="*/ 397 w 397"/>
                  <a:gd name="T25" fmla="*/ 1 h 144"/>
                  <a:gd name="T26" fmla="*/ 396 w 397"/>
                  <a:gd name="T27" fmla="*/ 3 h 144"/>
                  <a:gd name="T28" fmla="*/ 396 w 397"/>
                  <a:gd name="T29" fmla="*/ 3 h 144"/>
                  <a:gd name="T30" fmla="*/ 138 w 397"/>
                  <a:gd name="T31" fmla="*/ 144 h 144"/>
                  <a:gd name="T32" fmla="*/ 137 w 397"/>
                  <a:gd name="T33" fmla="*/ 144 h 144"/>
                  <a:gd name="T34" fmla="*/ 137 w 397"/>
                  <a:gd name="T35" fmla="*/ 144 h 144"/>
                  <a:gd name="T36" fmla="*/ 136 w 397"/>
                  <a:gd name="T37" fmla="*/ 14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7" h="144">
                    <a:moveTo>
                      <a:pt x="136" y="143"/>
                    </a:moveTo>
                    <a:cubicBezTo>
                      <a:pt x="135" y="143"/>
                      <a:pt x="135" y="143"/>
                      <a:pt x="135" y="143"/>
                    </a:cubicBezTo>
                    <a:cubicBezTo>
                      <a:pt x="135" y="143"/>
                      <a:pt x="135" y="143"/>
                      <a:pt x="135" y="143"/>
                    </a:cubicBezTo>
                    <a:cubicBezTo>
                      <a:pt x="1" y="51"/>
                      <a:pt x="1" y="51"/>
                      <a:pt x="1" y="51"/>
                    </a:cubicBezTo>
                    <a:cubicBezTo>
                      <a:pt x="1" y="51"/>
                      <a:pt x="1" y="51"/>
                      <a:pt x="1" y="51"/>
                    </a:cubicBezTo>
                    <a:cubicBezTo>
                      <a:pt x="0" y="51"/>
                      <a:pt x="0" y="50"/>
                      <a:pt x="1" y="49"/>
                    </a:cubicBezTo>
                    <a:cubicBezTo>
                      <a:pt x="1" y="49"/>
                      <a:pt x="1" y="49"/>
                      <a:pt x="1" y="49"/>
                    </a:cubicBezTo>
                    <a:cubicBezTo>
                      <a:pt x="1" y="48"/>
                      <a:pt x="2" y="48"/>
                      <a:pt x="3" y="49"/>
                    </a:cubicBezTo>
                    <a:cubicBezTo>
                      <a:pt x="3" y="49"/>
                      <a:pt x="3" y="49"/>
                      <a:pt x="3" y="49"/>
                    </a:cubicBezTo>
                    <a:cubicBezTo>
                      <a:pt x="137" y="140"/>
                      <a:pt x="137" y="140"/>
                      <a:pt x="137" y="140"/>
                    </a:cubicBezTo>
                    <a:cubicBezTo>
                      <a:pt x="395" y="0"/>
                      <a:pt x="395" y="0"/>
                      <a:pt x="395" y="0"/>
                    </a:cubicBezTo>
                    <a:cubicBezTo>
                      <a:pt x="395" y="0"/>
                      <a:pt x="396" y="0"/>
                      <a:pt x="397" y="1"/>
                    </a:cubicBezTo>
                    <a:cubicBezTo>
                      <a:pt x="397" y="1"/>
                      <a:pt x="397" y="1"/>
                      <a:pt x="397" y="1"/>
                    </a:cubicBezTo>
                    <a:cubicBezTo>
                      <a:pt x="397" y="2"/>
                      <a:pt x="397" y="3"/>
                      <a:pt x="396" y="3"/>
                    </a:cubicBezTo>
                    <a:cubicBezTo>
                      <a:pt x="396" y="3"/>
                      <a:pt x="396" y="3"/>
                      <a:pt x="396" y="3"/>
                    </a:cubicBezTo>
                    <a:cubicBezTo>
                      <a:pt x="138" y="144"/>
                      <a:pt x="138" y="144"/>
                      <a:pt x="138" y="144"/>
                    </a:cubicBezTo>
                    <a:cubicBezTo>
                      <a:pt x="137" y="144"/>
                      <a:pt x="137" y="144"/>
                      <a:pt x="137" y="144"/>
                    </a:cubicBezTo>
                    <a:cubicBezTo>
                      <a:pt x="137" y="144"/>
                      <a:pt x="137" y="144"/>
                      <a:pt x="137" y="144"/>
                    </a:cubicBezTo>
                    <a:cubicBezTo>
                      <a:pt x="136" y="144"/>
                      <a:pt x="136" y="144"/>
                      <a:pt x="136" y="143"/>
                    </a:cubicBezTo>
                    <a:close/>
                  </a:path>
                </a:pathLst>
              </a:custGeom>
              <a:solidFill>
                <a:srgbClr val="C6BF8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31" name="Freeform 20"/>
              <p:cNvSpPr/>
              <p:nvPr/>
            </p:nvSpPr>
            <p:spPr bwMode="auto">
              <a:xfrm>
                <a:off x="3239" y="1692"/>
                <a:ext cx="49" cy="64"/>
              </a:xfrm>
              <a:custGeom>
                <a:avLst/>
                <a:gdLst>
                  <a:gd name="T0" fmla="*/ 6 w 13"/>
                  <a:gd name="T1" fmla="*/ 2 h 17"/>
                  <a:gd name="T2" fmla="*/ 0 w 13"/>
                  <a:gd name="T3" fmla="*/ 12 h 17"/>
                  <a:gd name="T4" fmla="*/ 7 w 13"/>
                  <a:gd name="T5" fmla="*/ 15 h 17"/>
                  <a:gd name="T6" fmla="*/ 13 w 13"/>
                  <a:gd name="T7" fmla="*/ 6 h 17"/>
                  <a:gd name="T8" fmla="*/ 6 w 13"/>
                  <a:gd name="T9" fmla="*/ 2 h 17"/>
                </a:gdLst>
                <a:ahLst/>
                <a:cxnLst>
                  <a:cxn ang="0">
                    <a:pos x="T0" y="T1"/>
                  </a:cxn>
                  <a:cxn ang="0">
                    <a:pos x="T2" y="T3"/>
                  </a:cxn>
                  <a:cxn ang="0">
                    <a:pos x="T4" y="T5"/>
                  </a:cxn>
                  <a:cxn ang="0">
                    <a:pos x="T6" y="T7"/>
                  </a:cxn>
                  <a:cxn ang="0">
                    <a:pos x="T8" y="T9"/>
                  </a:cxn>
                </a:cxnLst>
                <a:rect l="0" t="0" r="r" b="b"/>
                <a:pathLst>
                  <a:path w="13" h="17">
                    <a:moveTo>
                      <a:pt x="6" y="2"/>
                    </a:moveTo>
                    <a:cubicBezTo>
                      <a:pt x="3" y="3"/>
                      <a:pt x="0" y="8"/>
                      <a:pt x="0" y="12"/>
                    </a:cubicBezTo>
                    <a:cubicBezTo>
                      <a:pt x="0" y="15"/>
                      <a:pt x="3" y="17"/>
                      <a:pt x="7" y="15"/>
                    </a:cubicBezTo>
                    <a:cubicBezTo>
                      <a:pt x="10" y="14"/>
                      <a:pt x="13" y="9"/>
                      <a:pt x="13" y="6"/>
                    </a:cubicBezTo>
                    <a:cubicBezTo>
                      <a:pt x="13" y="2"/>
                      <a:pt x="10" y="0"/>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32" name="Freeform 21"/>
              <p:cNvSpPr/>
              <p:nvPr/>
            </p:nvSpPr>
            <p:spPr bwMode="auto">
              <a:xfrm>
                <a:off x="3427" y="1759"/>
                <a:ext cx="49" cy="61"/>
              </a:xfrm>
              <a:custGeom>
                <a:avLst/>
                <a:gdLst>
                  <a:gd name="T0" fmla="*/ 7 w 13"/>
                  <a:gd name="T1" fmla="*/ 1 h 16"/>
                  <a:gd name="T2" fmla="*/ 1 w 13"/>
                  <a:gd name="T3" fmla="*/ 11 h 16"/>
                  <a:gd name="T4" fmla="*/ 7 w 13"/>
                  <a:gd name="T5" fmla="*/ 15 h 16"/>
                  <a:gd name="T6" fmla="*/ 13 w 13"/>
                  <a:gd name="T7" fmla="*/ 5 h 16"/>
                  <a:gd name="T8" fmla="*/ 7 w 13"/>
                  <a:gd name="T9" fmla="*/ 1 h 16"/>
                </a:gdLst>
                <a:ahLst/>
                <a:cxnLst>
                  <a:cxn ang="0">
                    <a:pos x="T0" y="T1"/>
                  </a:cxn>
                  <a:cxn ang="0">
                    <a:pos x="T2" y="T3"/>
                  </a:cxn>
                  <a:cxn ang="0">
                    <a:pos x="T4" y="T5"/>
                  </a:cxn>
                  <a:cxn ang="0">
                    <a:pos x="T6" y="T7"/>
                  </a:cxn>
                  <a:cxn ang="0">
                    <a:pos x="T8" y="T9"/>
                  </a:cxn>
                </a:cxnLst>
                <a:rect l="0" t="0" r="r" b="b"/>
                <a:pathLst>
                  <a:path w="13" h="16">
                    <a:moveTo>
                      <a:pt x="7" y="1"/>
                    </a:moveTo>
                    <a:cubicBezTo>
                      <a:pt x="3" y="3"/>
                      <a:pt x="0" y="7"/>
                      <a:pt x="1" y="11"/>
                    </a:cubicBezTo>
                    <a:cubicBezTo>
                      <a:pt x="1" y="15"/>
                      <a:pt x="4" y="16"/>
                      <a:pt x="7" y="15"/>
                    </a:cubicBezTo>
                    <a:cubicBezTo>
                      <a:pt x="11" y="13"/>
                      <a:pt x="13" y="9"/>
                      <a:pt x="13" y="5"/>
                    </a:cubicBezTo>
                    <a:cubicBezTo>
                      <a:pt x="13" y="1"/>
                      <a:pt x="10" y="0"/>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33" name="Freeform 22"/>
              <p:cNvSpPr/>
              <p:nvPr/>
            </p:nvSpPr>
            <p:spPr bwMode="auto">
              <a:xfrm>
                <a:off x="3721" y="1311"/>
                <a:ext cx="49" cy="64"/>
              </a:xfrm>
              <a:custGeom>
                <a:avLst/>
                <a:gdLst>
                  <a:gd name="T0" fmla="*/ 6 w 13"/>
                  <a:gd name="T1" fmla="*/ 2 h 17"/>
                  <a:gd name="T2" fmla="*/ 0 w 13"/>
                  <a:gd name="T3" fmla="*/ 12 h 17"/>
                  <a:gd name="T4" fmla="*/ 7 w 13"/>
                  <a:gd name="T5" fmla="*/ 15 h 17"/>
                  <a:gd name="T6" fmla="*/ 13 w 13"/>
                  <a:gd name="T7" fmla="*/ 6 h 17"/>
                  <a:gd name="T8" fmla="*/ 6 w 13"/>
                  <a:gd name="T9" fmla="*/ 2 h 17"/>
                </a:gdLst>
                <a:ahLst/>
                <a:cxnLst>
                  <a:cxn ang="0">
                    <a:pos x="T0" y="T1"/>
                  </a:cxn>
                  <a:cxn ang="0">
                    <a:pos x="T2" y="T3"/>
                  </a:cxn>
                  <a:cxn ang="0">
                    <a:pos x="T4" y="T5"/>
                  </a:cxn>
                  <a:cxn ang="0">
                    <a:pos x="T6" y="T7"/>
                  </a:cxn>
                  <a:cxn ang="0">
                    <a:pos x="T8" y="T9"/>
                  </a:cxn>
                </a:cxnLst>
                <a:rect l="0" t="0" r="r" b="b"/>
                <a:pathLst>
                  <a:path w="13" h="17">
                    <a:moveTo>
                      <a:pt x="6" y="2"/>
                    </a:moveTo>
                    <a:cubicBezTo>
                      <a:pt x="3" y="4"/>
                      <a:pt x="0" y="8"/>
                      <a:pt x="0" y="12"/>
                    </a:cubicBezTo>
                    <a:cubicBezTo>
                      <a:pt x="0" y="15"/>
                      <a:pt x="3" y="17"/>
                      <a:pt x="7" y="15"/>
                    </a:cubicBezTo>
                    <a:cubicBezTo>
                      <a:pt x="10" y="14"/>
                      <a:pt x="13" y="10"/>
                      <a:pt x="13" y="6"/>
                    </a:cubicBezTo>
                    <a:cubicBezTo>
                      <a:pt x="13" y="2"/>
                      <a:pt x="10" y="0"/>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34" name="Freeform 23"/>
              <p:cNvSpPr/>
              <p:nvPr/>
            </p:nvSpPr>
            <p:spPr bwMode="auto">
              <a:xfrm>
                <a:off x="4003" y="1409"/>
                <a:ext cx="49" cy="61"/>
              </a:xfrm>
              <a:custGeom>
                <a:avLst/>
                <a:gdLst>
                  <a:gd name="T0" fmla="*/ 7 w 13"/>
                  <a:gd name="T1" fmla="*/ 1 h 16"/>
                  <a:gd name="T2" fmla="*/ 1 w 13"/>
                  <a:gd name="T3" fmla="*/ 11 h 16"/>
                  <a:gd name="T4" fmla="*/ 7 w 13"/>
                  <a:gd name="T5" fmla="*/ 15 h 16"/>
                  <a:gd name="T6" fmla="*/ 13 w 13"/>
                  <a:gd name="T7" fmla="*/ 5 h 16"/>
                  <a:gd name="T8" fmla="*/ 7 w 13"/>
                  <a:gd name="T9" fmla="*/ 1 h 16"/>
                </a:gdLst>
                <a:ahLst/>
                <a:cxnLst>
                  <a:cxn ang="0">
                    <a:pos x="T0" y="T1"/>
                  </a:cxn>
                  <a:cxn ang="0">
                    <a:pos x="T2" y="T3"/>
                  </a:cxn>
                  <a:cxn ang="0">
                    <a:pos x="T4" y="T5"/>
                  </a:cxn>
                  <a:cxn ang="0">
                    <a:pos x="T6" y="T7"/>
                  </a:cxn>
                  <a:cxn ang="0">
                    <a:pos x="T8" y="T9"/>
                  </a:cxn>
                </a:cxnLst>
                <a:rect l="0" t="0" r="r" b="b"/>
                <a:pathLst>
                  <a:path w="13" h="16">
                    <a:moveTo>
                      <a:pt x="7" y="1"/>
                    </a:moveTo>
                    <a:cubicBezTo>
                      <a:pt x="3" y="3"/>
                      <a:pt x="0" y="7"/>
                      <a:pt x="1" y="11"/>
                    </a:cubicBezTo>
                    <a:cubicBezTo>
                      <a:pt x="1" y="14"/>
                      <a:pt x="4" y="16"/>
                      <a:pt x="7" y="15"/>
                    </a:cubicBezTo>
                    <a:cubicBezTo>
                      <a:pt x="11" y="13"/>
                      <a:pt x="13" y="9"/>
                      <a:pt x="13" y="5"/>
                    </a:cubicBezTo>
                    <a:cubicBezTo>
                      <a:pt x="13" y="1"/>
                      <a:pt x="10" y="0"/>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35" name="Freeform 24"/>
              <p:cNvSpPr/>
              <p:nvPr/>
            </p:nvSpPr>
            <p:spPr bwMode="auto">
              <a:xfrm>
                <a:off x="4150" y="1067"/>
                <a:ext cx="49" cy="60"/>
              </a:xfrm>
              <a:custGeom>
                <a:avLst/>
                <a:gdLst>
                  <a:gd name="T0" fmla="*/ 7 w 13"/>
                  <a:gd name="T1" fmla="*/ 1 h 16"/>
                  <a:gd name="T2" fmla="*/ 0 w 13"/>
                  <a:gd name="T3" fmla="*/ 11 h 16"/>
                  <a:gd name="T4" fmla="*/ 7 w 13"/>
                  <a:gd name="T5" fmla="*/ 15 h 16"/>
                  <a:gd name="T6" fmla="*/ 13 w 13"/>
                  <a:gd name="T7" fmla="*/ 5 h 16"/>
                  <a:gd name="T8" fmla="*/ 7 w 13"/>
                  <a:gd name="T9" fmla="*/ 1 h 16"/>
                </a:gdLst>
                <a:ahLst/>
                <a:cxnLst>
                  <a:cxn ang="0">
                    <a:pos x="T0" y="T1"/>
                  </a:cxn>
                  <a:cxn ang="0">
                    <a:pos x="T2" y="T3"/>
                  </a:cxn>
                  <a:cxn ang="0">
                    <a:pos x="T4" y="T5"/>
                  </a:cxn>
                  <a:cxn ang="0">
                    <a:pos x="T6" y="T7"/>
                  </a:cxn>
                  <a:cxn ang="0">
                    <a:pos x="T8" y="T9"/>
                  </a:cxn>
                </a:cxnLst>
                <a:rect l="0" t="0" r="r" b="b"/>
                <a:pathLst>
                  <a:path w="13" h="16">
                    <a:moveTo>
                      <a:pt x="7" y="1"/>
                    </a:moveTo>
                    <a:cubicBezTo>
                      <a:pt x="3" y="3"/>
                      <a:pt x="0" y="7"/>
                      <a:pt x="0" y="11"/>
                    </a:cubicBezTo>
                    <a:cubicBezTo>
                      <a:pt x="1" y="15"/>
                      <a:pt x="4" y="16"/>
                      <a:pt x="7" y="15"/>
                    </a:cubicBezTo>
                    <a:cubicBezTo>
                      <a:pt x="11" y="13"/>
                      <a:pt x="13" y="9"/>
                      <a:pt x="13" y="5"/>
                    </a:cubicBezTo>
                    <a:cubicBezTo>
                      <a:pt x="13" y="1"/>
                      <a:pt x="10" y="0"/>
                      <a:pt x="7"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36" name="Freeform 25"/>
              <p:cNvSpPr/>
              <p:nvPr/>
            </p:nvSpPr>
            <p:spPr bwMode="auto">
              <a:xfrm>
                <a:off x="4760" y="1688"/>
                <a:ext cx="199" cy="173"/>
              </a:xfrm>
              <a:custGeom>
                <a:avLst/>
                <a:gdLst>
                  <a:gd name="T0" fmla="*/ 0 w 53"/>
                  <a:gd name="T1" fmla="*/ 16 h 46"/>
                  <a:gd name="T2" fmla="*/ 13 w 53"/>
                  <a:gd name="T3" fmla="*/ 21 h 46"/>
                  <a:gd name="T4" fmla="*/ 24 w 53"/>
                  <a:gd name="T5" fmla="*/ 25 h 46"/>
                  <a:gd name="T6" fmla="*/ 31 w 53"/>
                  <a:gd name="T7" fmla="*/ 29 h 46"/>
                  <a:gd name="T8" fmla="*/ 46 w 53"/>
                  <a:gd name="T9" fmla="*/ 46 h 46"/>
                  <a:gd name="T10" fmla="*/ 49 w 53"/>
                  <a:gd name="T11" fmla="*/ 37 h 46"/>
                  <a:gd name="T12" fmla="*/ 36 w 53"/>
                  <a:gd name="T13" fmla="*/ 14 h 46"/>
                  <a:gd name="T14" fmla="*/ 24 w 53"/>
                  <a:gd name="T15" fmla="*/ 7 h 46"/>
                  <a:gd name="T16" fmla="*/ 10 w 53"/>
                  <a:gd name="T17" fmla="*/ 0 h 46"/>
                  <a:gd name="T18" fmla="*/ 0 w 53"/>
                  <a:gd name="T19" fmla="*/ 1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0" y="16"/>
                    </a:moveTo>
                    <a:cubicBezTo>
                      <a:pt x="0" y="16"/>
                      <a:pt x="10" y="19"/>
                      <a:pt x="13" y="21"/>
                    </a:cubicBezTo>
                    <a:cubicBezTo>
                      <a:pt x="18" y="23"/>
                      <a:pt x="22" y="24"/>
                      <a:pt x="24" y="25"/>
                    </a:cubicBezTo>
                    <a:cubicBezTo>
                      <a:pt x="27" y="26"/>
                      <a:pt x="29" y="28"/>
                      <a:pt x="31" y="29"/>
                    </a:cubicBezTo>
                    <a:cubicBezTo>
                      <a:pt x="34" y="35"/>
                      <a:pt x="46" y="46"/>
                      <a:pt x="46" y="46"/>
                    </a:cubicBezTo>
                    <a:cubicBezTo>
                      <a:pt x="46" y="46"/>
                      <a:pt x="53" y="41"/>
                      <a:pt x="49" y="37"/>
                    </a:cubicBezTo>
                    <a:cubicBezTo>
                      <a:pt x="46" y="35"/>
                      <a:pt x="41" y="18"/>
                      <a:pt x="36" y="14"/>
                    </a:cubicBezTo>
                    <a:cubicBezTo>
                      <a:pt x="32" y="11"/>
                      <a:pt x="30" y="10"/>
                      <a:pt x="24" y="7"/>
                    </a:cubicBezTo>
                    <a:cubicBezTo>
                      <a:pt x="17" y="3"/>
                      <a:pt x="10" y="0"/>
                      <a:pt x="10" y="0"/>
                    </a:cubicBezTo>
                    <a:lnTo>
                      <a:pt x="0" y="16"/>
                    </a:lnTo>
                    <a:close/>
                  </a:path>
                </a:pathLst>
              </a:custGeom>
              <a:solidFill>
                <a:srgbClr val="59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37" name="Freeform 26"/>
              <p:cNvSpPr/>
              <p:nvPr/>
            </p:nvSpPr>
            <p:spPr bwMode="auto">
              <a:xfrm>
                <a:off x="4910" y="1812"/>
                <a:ext cx="68" cy="60"/>
              </a:xfrm>
              <a:custGeom>
                <a:avLst/>
                <a:gdLst>
                  <a:gd name="T0" fmla="*/ 1 w 18"/>
                  <a:gd name="T1" fmla="*/ 8 h 16"/>
                  <a:gd name="T2" fmla="*/ 10 w 18"/>
                  <a:gd name="T3" fmla="*/ 1 h 16"/>
                  <a:gd name="T4" fmla="*/ 17 w 18"/>
                  <a:gd name="T5" fmla="*/ 3 h 16"/>
                  <a:gd name="T6" fmla="*/ 12 w 18"/>
                  <a:gd name="T7" fmla="*/ 11 h 16"/>
                  <a:gd name="T8" fmla="*/ 2 w 18"/>
                  <a:gd name="T9" fmla="*/ 13 h 16"/>
                  <a:gd name="T10" fmla="*/ 1 w 18"/>
                  <a:gd name="T11" fmla="*/ 8 h 16"/>
                </a:gdLst>
                <a:ahLst/>
                <a:cxnLst>
                  <a:cxn ang="0">
                    <a:pos x="T0" y="T1"/>
                  </a:cxn>
                  <a:cxn ang="0">
                    <a:pos x="T2" y="T3"/>
                  </a:cxn>
                  <a:cxn ang="0">
                    <a:pos x="T4" y="T5"/>
                  </a:cxn>
                  <a:cxn ang="0">
                    <a:pos x="T6" y="T7"/>
                  </a:cxn>
                  <a:cxn ang="0">
                    <a:pos x="T8" y="T9"/>
                  </a:cxn>
                  <a:cxn ang="0">
                    <a:pos x="T10" y="T11"/>
                  </a:cxn>
                </a:cxnLst>
                <a:rect l="0" t="0" r="r" b="b"/>
                <a:pathLst>
                  <a:path w="18" h="16">
                    <a:moveTo>
                      <a:pt x="1" y="8"/>
                    </a:moveTo>
                    <a:cubicBezTo>
                      <a:pt x="1" y="8"/>
                      <a:pt x="8" y="2"/>
                      <a:pt x="10" y="1"/>
                    </a:cubicBezTo>
                    <a:cubicBezTo>
                      <a:pt x="12" y="1"/>
                      <a:pt x="16" y="0"/>
                      <a:pt x="17" y="3"/>
                    </a:cubicBezTo>
                    <a:cubicBezTo>
                      <a:pt x="18" y="6"/>
                      <a:pt x="17" y="7"/>
                      <a:pt x="12" y="11"/>
                    </a:cubicBezTo>
                    <a:cubicBezTo>
                      <a:pt x="7" y="16"/>
                      <a:pt x="5" y="14"/>
                      <a:pt x="2" y="13"/>
                    </a:cubicBezTo>
                    <a:cubicBezTo>
                      <a:pt x="0" y="12"/>
                      <a:pt x="1" y="8"/>
                      <a:pt x="1" y="8"/>
                    </a:cubicBezTo>
                    <a:close/>
                  </a:path>
                </a:pathLst>
              </a:custGeom>
              <a:solidFill>
                <a:srgbClr val="3041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38" name="Freeform 27"/>
              <p:cNvSpPr/>
              <p:nvPr/>
            </p:nvSpPr>
            <p:spPr bwMode="auto">
              <a:xfrm>
                <a:off x="4756" y="2170"/>
                <a:ext cx="42" cy="60"/>
              </a:xfrm>
              <a:custGeom>
                <a:avLst/>
                <a:gdLst>
                  <a:gd name="T0" fmla="*/ 5 w 11"/>
                  <a:gd name="T1" fmla="*/ 14 h 16"/>
                  <a:gd name="T2" fmla="*/ 1 w 11"/>
                  <a:gd name="T3" fmla="*/ 9 h 16"/>
                  <a:gd name="T4" fmla="*/ 0 w 11"/>
                  <a:gd name="T5" fmla="*/ 5 h 16"/>
                  <a:gd name="T6" fmla="*/ 3 w 11"/>
                  <a:gd name="T7" fmla="*/ 0 h 16"/>
                  <a:gd name="T8" fmla="*/ 6 w 11"/>
                  <a:gd name="T9" fmla="*/ 3 h 16"/>
                  <a:gd name="T10" fmla="*/ 6 w 11"/>
                  <a:gd name="T11" fmla="*/ 7 h 16"/>
                  <a:gd name="T12" fmla="*/ 10 w 11"/>
                  <a:gd name="T13" fmla="*/ 12 h 16"/>
                  <a:gd name="T14" fmla="*/ 5 w 11"/>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5" y="14"/>
                    </a:moveTo>
                    <a:cubicBezTo>
                      <a:pt x="1" y="9"/>
                      <a:pt x="1" y="9"/>
                      <a:pt x="1" y="9"/>
                    </a:cubicBezTo>
                    <a:cubicBezTo>
                      <a:pt x="1" y="9"/>
                      <a:pt x="0" y="6"/>
                      <a:pt x="0" y="5"/>
                    </a:cubicBezTo>
                    <a:cubicBezTo>
                      <a:pt x="1" y="3"/>
                      <a:pt x="1" y="0"/>
                      <a:pt x="3" y="0"/>
                    </a:cubicBezTo>
                    <a:cubicBezTo>
                      <a:pt x="4" y="1"/>
                      <a:pt x="6" y="1"/>
                      <a:pt x="6" y="3"/>
                    </a:cubicBezTo>
                    <a:cubicBezTo>
                      <a:pt x="5" y="5"/>
                      <a:pt x="5" y="6"/>
                      <a:pt x="6" y="7"/>
                    </a:cubicBezTo>
                    <a:cubicBezTo>
                      <a:pt x="7" y="8"/>
                      <a:pt x="9" y="8"/>
                      <a:pt x="10" y="12"/>
                    </a:cubicBezTo>
                    <a:cubicBezTo>
                      <a:pt x="11" y="16"/>
                      <a:pt x="8" y="15"/>
                      <a:pt x="5" y="14"/>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39" name="Freeform 28"/>
              <p:cNvSpPr/>
              <p:nvPr/>
            </p:nvSpPr>
            <p:spPr bwMode="auto">
              <a:xfrm>
                <a:off x="4771" y="2207"/>
                <a:ext cx="143" cy="143"/>
              </a:xfrm>
              <a:custGeom>
                <a:avLst/>
                <a:gdLst>
                  <a:gd name="T0" fmla="*/ 31 w 38"/>
                  <a:gd name="T1" fmla="*/ 37 h 38"/>
                  <a:gd name="T2" fmla="*/ 37 w 38"/>
                  <a:gd name="T3" fmla="*/ 35 h 38"/>
                  <a:gd name="T4" fmla="*/ 32 w 38"/>
                  <a:gd name="T5" fmla="*/ 27 h 38"/>
                  <a:gd name="T6" fmla="*/ 18 w 38"/>
                  <a:gd name="T7" fmla="*/ 18 h 38"/>
                  <a:gd name="T8" fmla="*/ 6 w 38"/>
                  <a:gd name="T9" fmla="*/ 0 h 38"/>
                  <a:gd name="T10" fmla="*/ 0 w 38"/>
                  <a:gd name="T11" fmla="*/ 3 h 38"/>
                  <a:gd name="T12" fmla="*/ 6 w 38"/>
                  <a:gd name="T13" fmla="*/ 19 h 38"/>
                  <a:gd name="T14" fmla="*/ 12 w 38"/>
                  <a:gd name="T15" fmla="*/ 26 h 38"/>
                  <a:gd name="T16" fmla="*/ 31 w 38"/>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8">
                    <a:moveTo>
                      <a:pt x="31" y="37"/>
                    </a:moveTo>
                    <a:cubicBezTo>
                      <a:pt x="31" y="37"/>
                      <a:pt x="36" y="38"/>
                      <a:pt x="37" y="35"/>
                    </a:cubicBezTo>
                    <a:cubicBezTo>
                      <a:pt x="38" y="32"/>
                      <a:pt x="36" y="29"/>
                      <a:pt x="32" y="27"/>
                    </a:cubicBezTo>
                    <a:cubicBezTo>
                      <a:pt x="29" y="25"/>
                      <a:pt x="18" y="18"/>
                      <a:pt x="18" y="18"/>
                    </a:cubicBezTo>
                    <a:cubicBezTo>
                      <a:pt x="6" y="0"/>
                      <a:pt x="6" y="0"/>
                      <a:pt x="6" y="0"/>
                    </a:cubicBezTo>
                    <a:cubicBezTo>
                      <a:pt x="6" y="0"/>
                      <a:pt x="4" y="4"/>
                      <a:pt x="0" y="3"/>
                    </a:cubicBezTo>
                    <a:cubicBezTo>
                      <a:pt x="0" y="3"/>
                      <a:pt x="3" y="12"/>
                      <a:pt x="6" y="19"/>
                    </a:cubicBezTo>
                    <a:cubicBezTo>
                      <a:pt x="9" y="26"/>
                      <a:pt x="10" y="25"/>
                      <a:pt x="12" y="26"/>
                    </a:cubicBezTo>
                    <a:cubicBezTo>
                      <a:pt x="14" y="27"/>
                      <a:pt x="31" y="37"/>
                      <a:pt x="31" y="37"/>
                    </a:cubicBezTo>
                    <a:close/>
                  </a:path>
                </a:pathLst>
              </a:custGeom>
              <a:solidFill>
                <a:srgbClr val="B6CA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40" name="Freeform 29"/>
              <p:cNvSpPr/>
              <p:nvPr/>
            </p:nvSpPr>
            <p:spPr bwMode="auto">
              <a:xfrm>
                <a:off x="4395" y="2358"/>
                <a:ext cx="45" cy="45"/>
              </a:xfrm>
              <a:custGeom>
                <a:avLst/>
                <a:gdLst>
                  <a:gd name="T0" fmla="*/ 4 w 12"/>
                  <a:gd name="T1" fmla="*/ 12 h 12"/>
                  <a:gd name="T2" fmla="*/ 9 w 12"/>
                  <a:gd name="T3" fmla="*/ 8 h 12"/>
                  <a:gd name="T4" fmla="*/ 11 w 12"/>
                  <a:gd name="T5" fmla="*/ 2 h 12"/>
                  <a:gd name="T6" fmla="*/ 7 w 12"/>
                  <a:gd name="T7" fmla="*/ 1 h 12"/>
                  <a:gd name="T8" fmla="*/ 4 w 12"/>
                  <a:gd name="T9" fmla="*/ 3 h 12"/>
                  <a:gd name="T10" fmla="*/ 3 w 12"/>
                  <a:gd name="T11" fmla="*/ 1 h 12"/>
                  <a:gd name="T12" fmla="*/ 2 w 12"/>
                  <a:gd name="T13" fmla="*/ 1 h 12"/>
                  <a:gd name="T14" fmla="*/ 0 w 12"/>
                  <a:gd name="T15" fmla="*/ 9 h 12"/>
                  <a:gd name="T16" fmla="*/ 4 w 1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4" y="12"/>
                    </a:moveTo>
                    <a:cubicBezTo>
                      <a:pt x="4" y="12"/>
                      <a:pt x="7" y="9"/>
                      <a:pt x="9" y="8"/>
                    </a:cubicBezTo>
                    <a:cubicBezTo>
                      <a:pt x="10" y="7"/>
                      <a:pt x="12" y="4"/>
                      <a:pt x="11" y="2"/>
                    </a:cubicBezTo>
                    <a:cubicBezTo>
                      <a:pt x="10" y="0"/>
                      <a:pt x="10" y="0"/>
                      <a:pt x="7" y="1"/>
                    </a:cubicBezTo>
                    <a:cubicBezTo>
                      <a:pt x="4" y="2"/>
                      <a:pt x="4" y="3"/>
                      <a:pt x="4" y="3"/>
                    </a:cubicBezTo>
                    <a:cubicBezTo>
                      <a:pt x="4" y="3"/>
                      <a:pt x="4" y="1"/>
                      <a:pt x="3" y="1"/>
                    </a:cubicBezTo>
                    <a:cubicBezTo>
                      <a:pt x="3" y="0"/>
                      <a:pt x="2" y="0"/>
                      <a:pt x="2" y="1"/>
                    </a:cubicBezTo>
                    <a:cubicBezTo>
                      <a:pt x="1" y="2"/>
                      <a:pt x="0" y="9"/>
                      <a:pt x="0" y="9"/>
                    </a:cubicBezTo>
                    <a:lnTo>
                      <a:pt x="4" y="12"/>
                    </a:ln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41" name="Freeform 30"/>
              <p:cNvSpPr/>
              <p:nvPr/>
            </p:nvSpPr>
            <p:spPr bwMode="auto">
              <a:xfrm>
                <a:off x="4282" y="2384"/>
                <a:ext cx="132" cy="125"/>
              </a:xfrm>
              <a:custGeom>
                <a:avLst/>
                <a:gdLst>
                  <a:gd name="T0" fmla="*/ 29 w 35"/>
                  <a:gd name="T1" fmla="*/ 0 h 33"/>
                  <a:gd name="T2" fmla="*/ 25 w 35"/>
                  <a:gd name="T3" fmla="*/ 5 h 33"/>
                  <a:gd name="T4" fmla="*/ 16 w 35"/>
                  <a:gd name="T5" fmla="*/ 14 h 33"/>
                  <a:gd name="T6" fmla="*/ 0 w 35"/>
                  <a:gd name="T7" fmla="*/ 23 h 33"/>
                  <a:gd name="T8" fmla="*/ 2 w 35"/>
                  <a:gd name="T9" fmla="*/ 31 h 33"/>
                  <a:gd name="T10" fmla="*/ 19 w 35"/>
                  <a:gd name="T11" fmla="*/ 22 h 33"/>
                  <a:gd name="T12" fmla="*/ 23 w 35"/>
                  <a:gd name="T13" fmla="*/ 19 h 33"/>
                  <a:gd name="T14" fmla="*/ 35 w 35"/>
                  <a:gd name="T15" fmla="*/ 5 h 33"/>
                  <a:gd name="T16" fmla="*/ 29 w 35"/>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29" y="0"/>
                    </a:moveTo>
                    <a:cubicBezTo>
                      <a:pt x="29" y="0"/>
                      <a:pt x="27" y="3"/>
                      <a:pt x="25" y="5"/>
                    </a:cubicBezTo>
                    <a:cubicBezTo>
                      <a:pt x="23" y="7"/>
                      <a:pt x="16" y="14"/>
                      <a:pt x="16" y="14"/>
                    </a:cubicBezTo>
                    <a:cubicBezTo>
                      <a:pt x="0" y="23"/>
                      <a:pt x="0" y="23"/>
                      <a:pt x="0" y="23"/>
                    </a:cubicBezTo>
                    <a:cubicBezTo>
                      <a:pt x="0" y="23"/>
                      <a:pt x="2" y="30"/>
                      <a:pt x="2" y="31"/>
                    </a:cubicBezTo>
                    <a:cubicBezTo>
                      <a:pt x="3" y="33"/>
                      <a:pt x="17" y="23"/>
                      <a:pt x="19" y="22"/>
                    </a:cubicBezTo>
                    <a:cubicBezTo>
                      <a:pt x="21" y="21"/>
                      <a:pt x="21" y="21"/>
                      <a:pt x="23" y="19"/>
                    </a:cubicBezTo>
                    <a:cubicBezTo>
                      <a:pt x="25" y="17"/>
                      <a:pt x="35" y="5"/>
                      <a:pt x="35" y="5"/>
                    </a:cubicBezTo>
                    <a:cubicBezTo>
                      <a:pt x="35" y="5"/>
                      <a:pt x="34" y="2"/>
                      <a:pt x="29" y="0"/>
                    </a:cubicBezTo>
                    <a:close/>
                  </a:path>
                </a:pathLst>
              </a:custGeom>
              <a:solidFill>
                <a:srgbClr val="1142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42" name="Freeform 31"/>
              <p:cNvSpPr/>
              <p:nvPr/>
            </p:nvSpPr>
            <p:spPr bwMode="auto">
              <a:xfrm>
                <a:off x="2806" y="1801"/>
                <a:ext cx="1401" cy="1449"/>
              </a:xfrm>
              <a:custGeom>
                <a:avLst/>
                <a:gdLst>
                  <a:gd name="T0" fmla="*/ 1 w 372"/>
                  <a:gd name="T1" fmla="*/ 106 h 385"/>
                  <a:gd name="T2" fmla="*/ 3 w 372"/>
                  <a:gd name="T3" fmla="*/ 105 h 385"/>
                  <a:gd name="T4" fmla="*/ 219 w 372"/>
                  <a:gd name="T5" fmla="*/ 1 h 385"/>
                  <a:gd name="T6" fmla="*/ 221 w 372"/>
                  <a:gd name="T7" fmla="*/ 0 h 385"/>
                  <a:gd name="T8" fmla="*/ 221 w 372"/>
                  <a:gd name="T9" fmla="*/ 0 h 385"/>
                  <a:gd name="T10" fmla="*/ 221 w 372"/>
                  <a:gd name="T11" fmla="*/ 0 h 385"/>
                  <a:gd name="T12" fmla="*/ 222 w 372"/>
                  <a:gd name="T13" fmla="*/ 1 h 385"/>
                  <a:gd name="T14" fmla="*/ 228 w 372"/>
                  <a:gd name="T15" fmla="*/ 3 h 385"/>
                  <a:gd name="T16" fmla="*/ 224 w 372"/>
                  <a:gd name="T17" fmla="*/ 6 h 385"/>
                  <a:gd name="T18" fmla="*/ 229 w 372"/>
                  <a:gd name="T19" fmla="*/ 181 h 385"/>
                  <a:gd name="T20" fmla="*/ 363 w 372"/>
                  <a:gd name="T21" fmla="*/ 271 h 385"/>
                  <a:gd name="T22" fmla="*/ 372 w 372"/>
                  <a:gd name="T23" fmla="*/ 271 h 385"/>
                  <a:gd name="T24" fmla="*/ 155 w 372"/>
                  <a:gd name="T25" fmla="*/ 385 h 385"/>
                  <a:gd name="T26" fmla="*/ 151 w 372"/>
                  <a:gd name="T27" fmla="*/ 385 h 385"/>
                  <a:gd name="T28" fmla="*/ 147 w 372"/>
                  <a:gd name="T29" fmla="*/ 384 h 385"/>
                  <a:gd name="T30" fmla="*/ 9 w 372"/>
                  <a:gd name="T31" fmla="*/ 291 h 385"/>
                  <a:gd name="T32" fmla="*/ 6 w 372"/>
                  <a:gd name="T33" fmla="*/ 288 h 385"/>
                  <a:gd name="T34" fmla="*/ 5 w 372"/>
                  <a:gd name="T35" fmla="*/ 284 h 385"/>
                  <a:gd name="T36" fmla="*/ 0 w 372"/>
                  <a:gd name="T37" fmla="*/ 109 h 385"/>
                  <a:gd name="T38" fmla="*/ 1 w 372"/>
                  <a:gd name="T39" fmla="*/ 10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2" h="385">
                    <a:moveTo>
                      <a:pt x="1" y="106"/>
                    </a:moveTo>
                    <a:cubicBezTo>
                      <a:pt x="1" y="106"/>
                      <a:pt x="2" y="105"/>
                      <a:pt x="3" y="105"/>
                    </a:cubicBezTo>
                    <a:cubicBezTo>
                      <a:pt x="219" y="1"/>
                      <a:pt x="219" y="1"/>
                      <a:pt x="219" y="1"/>
                    </a:cubicBezTo>
                    <a:cubicBezTo>
                      <a:pt x="220" y="0"/>
                      <a:pt x="220" y="0"/>
                      <a:pt x="221" y="0"/>
                    </a:cubicBezTo>
                    <a:cubicBezTo>
                      <a:pt x="221" y="0"/>
                      <a:pt x="221" y="0"/>
                      <a:pt x="221" y="0"/>
                    </a:cubicBezTo>
                    <a:cubicBezTo>
                      <a:pt x="221" y="0"/>
                      <a:pt x="221" y="0"/>
                      <a:pt x="221" y="0"/>
                    </a:cubicBezTo>
                    <a:cubicBezTo>
                      <a:pt x="222" y="0"/>
                      <a:pt x="222" y="0"/>
                      <a:pt x="222" y="1"/>
                    </a:cubicBezTo>
                    <a:cubicBezTo>
                      <a:pt x="228" y="3"/>
                      <a:pt x="228" y="3"/>
                      <a:pt x="228" y="3"/>
                    </a:cubicBezTo>
                    <a:cubicBezTo>
                      <a:pt x="224" y="6"/>
                      <a:pt x="224" y="6"/>
                      <a:pt x="224" y="6"/>
                    </a:cubicBezTo>
                    <a:cubicBezTo>
                      <a:pt x="229" y="181"/>
                      <a:pt x="229" y="181"/>
                      <a:pt x="229" y="181"/>
                    </a:cubicBezTo>
                    <a:cubicBezTo>
                      <a:pt x="363" y="271"/>
                      <a:pt x="363" y="271"/>
                      <a:pt x="363" y="271"/>
                    </a:cubicBezTo>
                    <a:cubicBezTo>
                      <a:pt x="372" y="271"/>
                      <a:pt x="372" y="271"/>
                      <a:pt x="372" y="271"/>
                    </a:cubicBezTo>
                    <a:cubicBezTo>
                      <a:pt x="155" y="385"/>
                      <a:pt x="155" y="385"/>
                      <a:pt x="155" y="385"/>
                    </a:cubicBezTo>
                    <a:cubicBezTo>
                      <a:pt x="154" y="385"/>
                      <a:pt x="152" y="385"/>
                      <a:pt x="151" y="385"/>
                    </a:cubicBezTo>
                    <a:cubicBezTo>
                      <a:pt x="149" y="385"/>
                      <a:pt x="148" y="385"/>
                      <a:pt x="147" y="384"/>
                    </a:cubicBezTo>
                    <a:cubicBezTo>
                      <a:pt x="9" y="291"/>
                      <a:pt x="9" y="291"/>
                      <a:pt x="9" y="291"/>
                    </a:cubicBezTo>
                    <a:cubicBezTo>
                      <a:pt x="8" y="290"/>
                      <a:pt x="7" y="289"/>
                      <a:pt x="6" y="288"/>
                    </a:cubicBezTo>
                    <a:cubicBezTo>
                      <a:pt x="6" y="287"/>
                      <a:pt x="5" y="286"/>
                      <a:pt x="5" y="284"/>
                    </a:cubicBezTo>
                    <a:cubicBezTo>
                      <a:pt x="0" y="109"/>
                      <a:pt x="0" y="109"/>
                      <a:pt x="0" y="109"/>
                    </a:cubicBezTo>
                    <a:cubicBezTo>
                      <a:pt x="0" y="108"/>
                      <a:pt x="0" y="107"/>
                      <a:pt x="1" y="106"/>
                    </a:cubicBezTo>
                    <a:close/>
                  </a:path>
                </a:pathLst>
              </a:custGeom>
              <a:solidFill>
                <a:srgbClr val="5C4E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43" name="Freeform 32"/>
              <p:cNvSpPr/>
              <p:nvPr/>
            </p:nvSpPr>
            <p:spPr bwMode="auto">
              <a:xfrm>
                <a:off x="2817" y="1805"/>
                <a:ext cx="1390" cy="1430"/>
              </a:xfrm>
              <a:custGeom>
                <a:avLst/>
                <a:gdLst>
                  <a:gd name="T0" fmla="*/ 1 w 369"/>
                  <a:gd name="T1" fmla="*/ 106 h 380"/>
                  <a:gd name="T2" fmla="*/ 3 w 369"/>
                  <a:gd name="T3" fmla="*/ 105 h 380"/>
                  <a:gd name="T4" fmla="*/ 219 w 369"/>
                  <a:gd name="T5" fmla="*/ 1 h 380"/>
                  <a:gd name="T6" fmla="*/ 222 w 369"/>
                  <a:gd name="T7" fmla="*/ 0 h 380"/>
                  <a:gd name="T8" fmla="*/ 222 w 369"/>
                  <a:gd name="T9" fmla="*/ 0 h 380"/>
                  <a:gd name="T10" fmla="*/ 222 w 369"/>
                  <a:gd name="T11" fmla="*/ 0 h 380"/>
                  <a:gd name="T12" fmla="*/ 222 w 369"/>
                  <a:gd name="T13" fmla="*/ 1 h 380"/>
                  <a:gd name="T14" fmla="*/ 226 w 369"/>
                  <a:gd name="T15" fmla="*/ 2 h 380"/>
                  <a:gd name="T16" fmla="*/ 224 w 369"/>
                  <a:gd name="T17" fmla="*/ 6 h 380"/>
                  <a:gd name="T18" fmla="*/ 230 w 369"/>
                  <a:gd name="T19" fmla="*/ 177 h 380"/>
                  <a:gd name="T20" fmla="*/ 360 w 369"/>
                  <a:gd name="T21" fmla="*/ 266 h 380"/>
                  <a:gd name="T22" fmla="*/ 360 w 369"/>
                  <a:gd name="T23" fmla="*/ 265 h 380"/>
                  <a:gd name="T24" fmla="*/ 369 w 369"/>
                  <a:gd name="T25" fmla="*/ 270 h 380"/>
                  <a:gd name="T26" fmla="*/ 369 w 369"/>
                  <a:gd name="T27" fmla="*/ 273 h 380"/>
                  <a:gd name="T28" fmla="*/ 368 w 369"/>
                  <a:gd name="T29" fmla="*/ 275 h 380"/>
                  <a:gd name="T30" fmla="*/ 152 w 369"/>
                  <a:gd name="T31" fmla="*/ 379 h 380"/>
                  <a:gd name="T32" fmla="*/ 148 w 369"/>
                  <a:gd name="T33" fmla="*/ 380 h 380"/>
                  <a:gd name="T34" fmla="*/ 144 w 369"/>
                  <a:gd name="T35" fmla="*/ 379 h 380"/>
                  <a:gd name="T36" fmla="*/ 9 w 369"/>
                  <a:gd name="T37" fmla="*/ 287 h 380"/>
                  <a:gd name="T38" fmla="*/ 7 w 369"/>
                  <a:gd name="T39" fmla="*/ 284 h 380"/>
                  <a:gd name="T40" fmla="*/ 6 w 369"/>
                  <a:gd name="T41" fmla="*/ 281 h 380"/>
                  <a:gd name="T42" fmla="*/ 1 w 369"/>
                  <a:gd name="T43" fmla="*/ 109 h 380"/>
                  <a:gd name="T44" fmla="*/ 1 w 369"/>
                  <a:gd name="T45" fmla="*/ 10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9" h="380">
                    <a:moveTo>
                      <a:pt x="1" y="106"/>
                    </a:moveTo>
                    <a:cubicBezTo>
                      <a:pt x="2" y="106"/>
                      <a:pt x="2" y="105"/>
                      <a:pt x="3" y="105"/>
                    </a:cubicBezTo>
                    <a:cubicBezTo>
                      <a:pt x="219" y="1"/>
                      <a:pt x="219" y="1"/>
                      <a:pt x="219" y="1"/>
                    </a:cubicBezTo>
                    <a:cubicBezTo>
                      <a:pt x="220" y="0"/>
                      <a:pt x="221" y="0"/>
                      <a:pt x="222" y="0"/>
                    </a:cubicBezTo>
                    <a:cubicBezTo>
                      <a:pt x="222" y="0"/>
                      <a:pt x="222" y="0"/>
                      <a:pt x="222" y="0"/>
                    </a:cubicBezTo>
                    <a:cubicBezTo>
                      <a:pt x="222" y="0"/>
                      <a:pt x="222" y="0"/>
                      <a:pt x="222" y="0"/>
                    </a:cubicBezTo>
                    <a:cubicBezTo>
                      <a:pt x="222" y="1"/>
                      <a:pt x="222" y="1"/>
                      <a:pt x="222" y="1"/>
                    </a:cubicBezTo>
                    <a:cubicBezTo>
                      <a:pt x="226" y="2"/>
                      <a:pt x="226" y="2"/>
                      <a:pt x="226" y="2"/>
                    </a:cubicBezTo>
                    <a:cubicBezTo>
                      <a:pt x="224" y="6"/>
                      <a:pt x="224" y="6"/>
                      <a:pt x="224" y="6"/>
                    </a:cubicBezTo>
                    <a:cubicBezTo>
                      <a:pt x="230" y="177"/>
                      <a:pt x="230" y="177"/>
                      <a:pt x="230" y="177"/>
                    </a:cubicBezTo>
                    <a:cubicBezTo>
                      <a:pt x="360" y="266"/>
                      <a:pt x="360" y="266"/>
                      <a:pt x="360" y="266"/>
                    </a:cubicBezTo>
                    <a:cubicBezTo>
                      <a:pt x="360" y="265"/>
                      <a:pt x="360" y="265"/>
                      <a:pt x="360" y="265"/>
                    </a:cubicBezTo>
                    <a:cubicBezTo>
                      <a:pt x="369" y="270"/>
                      <a:pt x="369" y="270"/>
                      <a:pt x="369" y="270"/>
                    </a:cubicBezTo>
                    <a:cubicBezTo>
                      <a:pt x="369" y="273"/>
                      <a:pt x="369" y="273"/>
                      <a:pt x="369" y="273"/>
                    </a:cubicBezTo>
                    <a:cubicBezTo>
                      <a:pt x="369" y="274"/>
                      <a:pt x="369" y="275"/>
                      <a:pt x="368" y="275"/>
                    </a:cubicBezTo>
                    <a:cubicBezTo>
                      <a:pt x="152" y="379"/>
                      <a:pt x="152" y="379"/>
                      <a:pt x="152" y="379"/>
                    </a:cubicBezTo>
                    <a:cubicBezTo>
                      <a:pt x="151" y="380"/>
                      <a:pt x="149" y="380"/>
                      <a:pt x="148" y="380"/>
                    </a:cubicBezTo>
                    <a:cubicBezTo>
                      <a:pt x="146" y="380"/>
                      <a:pt x="145" y="379"/>
                      <a:pt x="144" y="379"/>
                    </a:cubicBezTo>
                    <a:cubicBezTo>
                      <a:pt x="9" y="287"/>
                      <a:pt x="9" y="287"/>
                      <a:pt x="9" y="287"/>
                    </a:cubicBezTo>
                    <a:cubicBezTo>
                      <a:pt x="8" y="286"/>
                      <a:pt x="7" y="285"/>
                      <a:pt x="7" y="284"/>
                    </a:cubicBezTo>
                    <a:cubicBezTo>
                      <a:pt x="6" y="283"/>
                      <a:pt x="6" y="282"/>
                      <a:pt x="6" y="281"/>
                    </a:cubicBezTo>
                    <a:cubicBezTo>
                      <a:pt x="1" y="109"/>
                      <a:pt x="1" y="109"/>
                      <a:pt x="1" y="109"/>
                    </a:cubicBezTo>
                    <a:cubicBezTo>
                      <a:pt x="0" y="108"/>
                      <a:pt x="1" y="107"/>
                      <a:pt x="1" y="106"/>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44" name="Freeform 33"/>
              <p:cNvSpPr/>
              <p:nvPr/>
            </p:nvSpPr>
            <p:spPr bwMode="auto">
              <a:xfrm>
                <a:off x="2851" y="2467"/>
                <a:ext cx="1356" cy="757"/>
              </a:xfrm>
              <a:custGeom>
                <a:avLst/>
                <a:gdLst>
                  <a:gd name="T0" fmla="*/ 135 w 360"/>
                  <a:gd name="T1" fmla="*/ 199 h 201"/>
                  <a:gd name="T2" fmla="*/ 139 w 360"/>
                  <a:gd name="T3" fmla="*/ 200 h 201"/>
                  <a:gd name="T4" fmla="*/ 143 w 360"/>
                  <a:gd name="T5" fmla="*/ 200 h 201"/>
                  <a:gd name="T6" fmla="*/ 359 w 360"/>
                  <a:gd name="T7" fmla="*/ 96 h 201"/>
                  <a:gd name="T8" fmla="*/ 360 w 360"/>
                  <a:gd name="T9" fmla="*/ 94 h 201"/>
                  <a:gd name="T10" fmla="*/ 359 w 360"/>
                  <a:gd name="T11" fmla="*/ 92 h 201"/>
                  <a:gd name="T12" fmla="*/ 224 w 360"/>
                  <a:gd name="T13" fmla="*/ 0 h 201"/>
                  <a:gd name="T14" fmla="*/ 0 w 360"/>
                  <a:gd name="T15" fmla="*/ 108 h 201"/>
                  <a:gd name="T16" fmla="*/ 135 w 360"/>
                  <a:gd name="T17" fmla="*/ 19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201">
                    <a:moveTo>
                      <a:pt x="135" y="199"/>
                    </a:moveTo>
                    <a:cubicBezTo>
                      <a:pt x="136" y="200"/>
                      <a:pt x="137" y="200"/>
                      <a:pt x="139" y="200"/>
                    </a:cubicBezTo>
                    <a:cubicBezTo>
                      <a:pt x="140" y="201"/>
                      <a:pt x="142" y="200"/>
                      <a:pt x="143" y="200"/>
                    </a:cubicBezTo>
                    <a:cubicBezTo>
                      <a:pt x="359" y="96"/>
                      <a:pt x="359" y="96"/>
                      <a:pt x="359" y="96"/>
                    </a:cubicBezTo>
                    <a:cubicBezTo>
                      <a:pt x="360" y="95"/>
                      <a:pt x="360" y="95"/>
                      <a:pt x="360" y="94"/>
                    </a:cubicBezTo>
                    <a:cubicBezTo>
                      <a:pt x="360" y="93"/>
                      <a:pt x="360" y="92"/>
                      <a:pt x="359" y="92"/>
                    </a:cubicBezTo>
                    <a:cubicBezTo>
                      <a:pt x="224" y="0"/>
                      <a:pt x="224" y="0"/>
                      <a:pt x="224" y="0"/>
                    </a:cubicBezTo>
                    <a:cubicBezTo>
                      <a:pt x="0" y="108"/>
                      <a:pt x="0" y="108"/>
                      <a:pt x="0" y="108"/>
                    </a:cubicBezTo>
                    <a:lnTo>
                      <a:pt x="135" y="199"/>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45" name="Freeform 34"/>
              <p:cNvSpPr/>
              <p:nvPr/>
            </p:nvSpPr>
            <p:spPr bwMode="auto">
              <a:xfrm>
                <a:off x="2927" y="2509"/>
                <a:ext cx="1065" cy="576"/>
              </a:xfrm>
              <a:custGeom>
                <a:avLst/>
                <a:gdLst>
                  <a:gd name="T0" fmla="*/ 1065 w 1065"/>
                  <a:gd name="T1" fmla="*/ 207 h 576"/>
                  <a:gd name="T2" fmla="*/ 764 w 1065"/>
                  <a:gd name="T3" fmla="*/ 0 h 576"/>
                  <a:gd name="T4" fmla="*/ 0 w 1065"/>
                  <a:gd name="T5" fmla="*/ 369 h 576"/>
                  <a:gd name="T6" fmla="*/ 308 w 1065"/>
                  <a:gd name="T7" fmla="*/ 576 h 576"/>
                  <a:gd name="T8" fmla="*/ 1065 w 1065"/>
                  <a:gd name="T9" fmla="*/ 207 h 576"/>
                </a:gdLst>
                <a:ahLst/>
                <a:cxnLst>
                  <a:cxn ang="0">
                    <a:pos x="T0" y="T1"/>
                  </a:cxn>
                  <a:cxn ang="0">
                    <a:pos x="T2" y="T3"/>
                  </a:cxn>
                  <a:cxn ang="0">
                    <a:pos x="T4" y="T5"/>
                  </a:cxn>
                  <a:cxn ang="0">
                    <a:pos x="T6" y="T7"/>
                  </a:cxn>
                  <a:cxn ang="0">
                    <a:pos x="T8" y="T9"/>
                  </a:cxn>
                </a:cxnLst>
                <a:rect l="0" t="0" r="r" b="b"/>
                <a:pathLst>
                  <a:path w="1065" h="576">
                    <a:moveTo>
                      <a:pt x="1065" y="207"/>
                    </a:moveTo>
                    <a:lnTo>
                      <a:pt x="764" y="0"/>
                    </a:lnTo>
                    <a:lnTo>
                      <a:pt x="0" y="369"/>
                    </a:lnTo>
                    <a:lnTo>
                      <a:pt x="308" y="576"/>
                    </a:lnTo>
                    <a:lnTo>
                      <a:pt x="1065" y="207"/>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46" name="Freeform 35"/>
              <p:cNvSpPr/>
              <p:nvPr/>
            </p:nvSpPr>
            <p:spPr bwMode="auto">
              <a:xfrm>
                <a:off x="3525" y="2836"/>
                <a:ext cx="384" cy="215"/>
              </a:xfrm>
              <a:custGeom>
                <a:avLst/>
                <a:gdLst>
                  <a:gd name="T0" fmla="*/ 101 w 102"/>
                  <a:gd name="T1" fmla="*/ 23 h 57"/>
                  <a:gd name="T2" fmla="*/ 102 w 102"/>
                  <a:gd name="T3" fmla="*/ 21 h 57"/>
                  <a:gd name="T4" fmla="*/ 101 w 102"/>
                  <a:gd name="T5" fmla="*/ 20 h 57"/>
                  <a:gd name="T6" fmla="*/ 74 w 102"/>
                  <a:gd name="T7" fmla="*/ 1 h 57"/>
                  <a:gd name="T8" fmla="*/ 72 w 102"/>
                  <a:gd name="T9" fmla="*/ 0 h 57"/>
                  <a:gd name="T10" fmla="*/ 70 w 102"/>
                  <a:gd name="T11" fmla="*/ 0 h 57"/>
                  <a:gd name="T12" fmla="*/ 1 w 102"/>
                  <a:gd name="T13" fmla="*/ 33 h 57"/>
                  <a:gd name="T14" fmla="*/ 0 w 102"/>
                  <a:gd name="T15" fmla="*/ 35 h 57"/>
                  <a:gd name="T16" fmla="*/ 1 w 102"/>
                  <a:gd name="T17" fmla="*/ 37 h 57"/>
                  <a:gd name="T18" fmla="*/ 28 w 102"/>
                  <a:gd name="T19" fmla="*/ 56 h 57"/>
                  <a:gd name="T20" fmla="*/ 31 w 102"/>
                  <a:gd name="T21" fmla="*/ 57 h 57"/>
                  <a:gd name="T22" fmla="*/ 34 w 102"/>
                  <a:gd name="T23" fmla="*/ 56 h 57"/>
                  <a:gd name="T24" fmla="*/ 101 w 102"/>
                  <a:gd name="T25"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57">
                    <a:moveTo>
                      <a:pt x="101" y="23"/>
                    </a:moveTo>
                    <a:cubicBezTo>
                      <a:pt x="102" y="22"/>
                      <a:pt x="102" y="22"/>
                      <a:pt x="102" y="21"/>
                    </a:cubicBezTo>
                    <a:cubicBezTo>
                      <a:pt x="102" y="21"/>
                      <a:pt x="102" y="20"/>
                      <a:pt x="101" y="20"/>
                    </a:cubicBezTo>
                    <a:cubicBezTo>
                      <a:pt x="74" y="1"/>
                      <a:pt x="74" y="1"/>
                      <a:pt x="74" y="1"/>
                    </a:cubicBezTo>
                    <a:cubicBezTo>
                      <a:pt x="73" y="0"/>
                      <a:pt x="73" y="0"/>
                      <a:pt x="72" y="0"/>
                    </a:cubicBezTo>
                    <a:cubicBezTo>
                      <a:pt x="71" y="0"/>
                      <a:pt x="71" y="0"/>
                      <a:pt x="70" y="0"/>
                    </a:cubicBezTo>
                    <a:cubicBezTo>
                      <a:pt x="1" y="33"/>
                      <a:pt x="1" y="33"/>
                      <a:pt x="1" y="33"/>
                    </a:cubicBezTo>
                    <a:cubicBezTo>
                      <a:pt x="1" y="34"/>
                      <a:pt x="0" y="34"/>
                      <a:pt x="0" y="35"/>
                    </a:cubicBezTo>
                    <a:cubicBezTo>
                      <a:pt x="0" y="36"/>
                      <a:pt x="1" y="37"/>
                      <a:pt x="1" y="37"/>
                    </a:cubicBezTo>
                    <a:cubicBezTo>
                      <a:pt x="28" y="56"/>
                      <a:pt x="28" y="56"/>
                      <a:pt x="28" y="56"/>
                    </a:cubicBezTo>
                    <a:cubicBezTo>
                      <a:pt x="29" y="56"/>
                      <a:pt x="30" y="56"/>
                      <a:pt x="31" y="57"/>
                    </a:cubicBezTo>
                    <a:cubicBezTo>
                      <a:pt x="32" y="57"/>
                      <a:pt x="33" y="56"/>
                      <a:pt x="34" y="56"/>
                    </a:cubicBezTo>
                    <a:lnTo>
                      <a:pt x="101" y="23"/>
                    </a:lnTo>
                    <a:close/>
                  </a:path>
                </a:pathLst>
              </a:custGeom>
              <a:solidFill>
                <a:srgbClr val="B4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47" name="Freeform 36"/>
              <p:cNvSpPr/>
              <p:nvPr/>
            </p:nvSpPr>
            <p:spPr bwMode="auto">
              <a:xfrm>
                <a:off x="2833" y="1808"/>
                <a:ext cx="862" cy="1066"/>
              </a:xfrm>
              <a:custGeom>
                <a:avLst/>
                <a:gdLst>
                  <a:gd name="T0" fmla="*/ 0 w 229"/>
                  <a:gd name="T1" fmla="*/ 109 h 283"/>
                  <a:gd name="T2" fmla="*/ 0 w 229"/>
                  <a:gd name="T3" fmla="*/ 107 h 283"/>
                  <a:gd name="T4" fmla="*/ 2 w 229"/>
                  <a:gd name="T5" fmla="*/ 105 h 283"/>
                  <a:gd name="T6" fmla="*/ 219 w 229"/>
                  <a:gd name="T7" fmla="*/ 1 h 283"/>
                  <a:gd name="T8" fmla="*/ 222 w 229"/>
                  <a:gd name="T9" fmla="*/ 1 h 283"/>
                  <a:gd name="T10" fmla="*/ 224 w 229"/>
                  <a:gd name="T11" fmla="*/ 4 h 283"/>
                  <a:gd name="T12" fmla="*/ 229 w 229"/>
                  <a:gd name="T13" fmla="*/ 175 h 283"/>
                  <a:gd name="T14" fmla="*/ 5 w 229"/>
                  <a:gd name="T15" fmla="*/ 283 h 283"/>
                  <a:gd name="T16" fmla="*/ 0 w 229"/>
                  <a:gd name="T17" fmla="*/ 10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83">
                    <a:moveTo>
                      <a:pt x="0" y="109"/>
                    </a:moveTo>
                    <a:cubicBezTo>
                      <a:pt x="0" y="108"/>
                      <a:pt x="0" y="108"/>
                      <a:pt x="0" y="107"/>
                    </a:cubicBezTo>
                    <a:cubicBezTo>
                      <a:pt x="1" y="106"/>
                      <a:pt x="2" y="105"/>
                      <a:pt x="2" y="105"/>
                    </a:cubicBezTo>
                    <a:cubicBezTo>
                      <a:pt x="219" y="1"/>
                      <a:pt x="219" y="1"/>
                      <a:pt x="219" y="1"/>
                    </a:cubicBezTo>
                    <a:cubicBezTo>
                      <a:pt x="220" y="0"/>
                      <a:pt x="221" y="0"/>
                      <a:pt x="222" y="1"/>
                    </a:cubicBezTo>
                    <a:cubicBezTo>
                      <a:pt x="223" y="2"/>
                      <a:pt x="224" y="3"/>
                      <a:pt x="224" y="4"/>
                    </a:cubicBezTo>
                    <a:cubicBezTo>
                      <a:pt x="229" y="175"/>
                      <a:pt x="229" y="175"/>
                      <a:pt x="229" y="175"/>
                    </a:cubicBezTo>
                    <a:cubicBezTo>
                      <a:pt x="5" y="283"/>
                      <a:pt x="5" y="283"/>
                      <a:pt x="5" y="283"/>
                    </a:cubicBezTo>
                    <a:lnTo>
                      <a:pt x="0" y="109"/>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48" name="Freeform 37"/>
              <p:cNvSpPr/>
              <p:nvPr/>
            </p:nvSpPr>
            <p:spPr bwMode="auto">
              <a:xfrm>
                <a:off x="2870" y="1869"/>
                <a:ext cx="787" cy="937"/>
              </a:xfrm>
              <a:custGeom>
                <a:avLst/>
                <a:gdLst>
                  <a:gd name="T0" fmla="*/ 206 w 209"/>
                  <a:gd name="T1" fmla="*/ 154 h 249"/>
                  <a:gd name="T2" fmla="*/ 208 w 209"/>
                  <a:gd name="T3" fmla="*/ 152 h 249"/>
                  <a:gd name="T4" fmla="*/ 209 w 209"/>
                  <a:gd name="T5" fmla="*/ 150 h 249"/>
                  <a:gd name="T6" fmla="*/ 204 w 209"/>
                  <a:gd name="T7" fmla="*/ 3 h 249"/>
                  <a:gd name="T8" fmla="*/ 203 w 209"/>
                  <a:gd name="T9" fmla="*/ 0 h 249"/>
                  <a:gd name="T10" fmla="*/ 200 w 209"/>
                  <a:gd name="T11" fmla="*/ 0 h 249"/>
                  <a:gd name="T12" fmla="*/ 4 w 209"/>
                  <a:gd name="T13" fmla="*/ 94 h 249"/>
                  <a:gd name="T14" fmla="*/ 1 w 209"/>
                  <a:gd name="T15" fmla="*/ 97 h 249"/>
                  <a:gd name="T16" fmla="*/ 0 w 209"/>
                  <a:gd name="T17" fmla="*/ 102 h 249"/>
                  <a:gd name="T18" fmla="*/ 4 w 209"/>
                  <a:gd name="T19" fmla="*/ 244 h 249"/>
                  <a:gd name="T20" fmla="*/ 6 w 209"/>
                  <a:gd name="T21" fmla="*/ 248 h 249"/>
                  <a:gd name="T22" fmla="*/ 10 w 209"/>
                  <a:gd name="T23" fmla="*/ 248 h 249"/>
                  <a:gd name="T24" fmla="*/ 206 w 209"/>
                  <a:gd name="T25" fmla="*/ 15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49">
                    <a:moveTo>
                      <a:pt x="206" y="154"/>
                    </a:moveTo>
                    <a:cubicBezTo>
                      <a:pt x="207" y="154"/>
                      <a:pt x="208" y="153"/>
                      <a:pt x="208" y="152"/>
                    </a:cubicBezTo>
                    <a:cubicBezTo>
                      <a:pt x="208" y="152"/>
                      <a:pt x="209" y="151"/>
                      <a:pt x="209" y="150"/>
                    </a:cubicBezTo>
                    <a:cubicBezTo>
                      <a:pt x="204" y="3"/>
                      <a:pt x="204" y="3"/>
                      <a:pt x="204" y="3"/>
                    </a:cubicBezTo>
                    <a:cubicBezTo>
                      <a:pt x="204" y="2"/>
                      <a:pt x="204" y="1"/>
                      <a:pt x="203" y="0"/>
                    </a:cubicBezTo>
                    <a:cubicBezTo>
                      <a:pt x="202" y="0"/>
                      <a:pt x="201" y="0"/>
                      <a:pt x="200" y="0"/>
                    </a:cubicBezTo>
                    <a:cubicBezTo>
                      <a:pt x="4" y="94"/>
                      <a:pt x="4" y="94"/>
                      <a:pt x="4" y="94"/>
                    </a:cubicBezTo>
                    <a:cubicBezTo>
                      <a:pt x="3" y="95"/>
                      <a:pt x="2" y="96"/>
                      <a:pt x="1" y="97"/>
                    </a:cubicBezTo>
                    <a:cubicBezTo>
                      <a:pt x="0" y="99"/>
                      <a:pt x="0" y="100"/>
                      <a:pt x="0" y="102"/>
                    </a:cubicBezTo>
                    <a:cubicBezTo>
                      <a:pt x="4" y="244"/>
                      <a:pt x="4" y="244"/>
                      <a:pt x="4" y="244"/>
                    </a:cubicBezTo>
                    <a:cubicBezTo>
                      <a:pt x="4" y="246"/>
                      <a:pt x="5" y="247"/>
                      <a:pt x="6" y="248"/>
                    </a:cubicBezTo>
                    <a:cubicBezTo>
                      <a:pt x="8" y="249"/>
                      <a:pt x="9" y="249"/>
                      <a:pt x="10" y="248"/>
                    </a:cubicBezTo>
                    <a:lnTo>
                      <a:pt x="206" y="15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49" name="Freeform 38"/>
              <p:cNvSpPr/>
              <p:nvPr/>
            </p:nvSpPr>
            <p:spPr bwMode="auto">
              <a:xfrm>
                <a:off x="3600" y="2531"/>
                <a:ext cx="125" cy="83"/>
              </a:xfrm>
              <a:custGeom>
                <a:avLst/>
                <a:gdLst>
                  <a:gd name="T0" fmla="*/ 13 w 33"/>
                  <a:gd name="T1" fmla="*/ 22 h 22"/>
                  <a:gd name="T2" fmla="*/ 0 w 33"/>
                  <a:gd name="T3" fmla="*/ 13 h 22"/>
                  <a:gd name="T4" fmla="*/ 0 w 33"/>
                  <a:gd name="T5" fmla="*/ 10 h 22"/>
                  <a:gd name="T6" fmla="*/ 0 w 33"/>
                  <a:gd name="T7" fmla="*/ 10 h 22"/>
                  <a:gd name="T8" fmla="*/ 20 w 33"/>
                  <a:gd name="T9" fmla="*/ 0 h 22"/>
                  <a:gd name="T10" fmla="*/ 33 w 33"/>
                  <a:gd name="T11" fmla="*/ 10 h 22"/>
                  <a:gd name="T12" fmla="*/ 33 w 33"/>
                  <a:gd name="T13" fmla="*/ 10 h 22"/>
                  <a:gd name="T14" fmla="*/ 33 w 33"/>
                  <a:gd name="T15" fmla="*/ 10 h 22"/>
                  <a:gd name="T16" fmla="*/ 33 w 33"/>
                  <a:gd name="T17" fmla="*/ 10 h 22"/>
                  <a:gd name="T18" fmla="*/ 33 w 33"/>
                  <a:gd name="T19" fmla="*/ 12 h 22"/>
                  <a:gd name="T20" fmla="*/ 33 w 33"/>
                  <a:gd name="T21" fmla="*/ 12 h 22"/>
                  <a:gd name="T22" fmla="*/ 13 w 33"/>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2">
                    <a:moveTo>
                      <a:pt x="13" y="22"/>
                    </a:moveTo>
                    <a:cubicBezTo>
                      <a:pt x="8" y="19"/>
                      <a:pt x="6" y="17"/>
                      <a:pt x="0" y="13"/>
                    </a:cubicBezTo>
                    <a:cubicBezTo>
                      <a:pt x="0" y="13"/>
                      <a:pt x="0" y="10"/>
                      <a:pt x="0" y="10"/>
                    </a:cubicBezTo>
                    <a:cubicBezTo>
                      <a:pt x="0" y="10"/>
                      <a:pt x="0" y="10"/>
                      <a:pt x="0" y="10"/>
                    </a:cubicBezTo>
                    <a:cubicBezTo>
                      <a:pt x="8" y="6"/>
                      <a:pt x="12" y="4"/>
                      <a:pt x="20" y="0"/>
                    </a:cubicBezTo>
                    <a:cubicBezTo>
                      <a:pt x="26" y="4"/>
                      <a:pt x="29" y="6"/>
                      <a:pt x="33" y="10"/>
                    </a:cubicBezTo>
                    <a:cubicBezTo>
                      <a:pt x="33" y="10"/>
                      <a:pt x="33" y="10"/>
                      <a:pt x="33" y="10"/>
                    </a:cubicBezTo>
                    <a:cubicBezTo>
                      <a:pt x="33" y="10"/>
                      <a:pt x="33" y="10"/>
                      <a:pt x="33" y="10"/>
                    </a:cubicBezTo>
                    <a:cubicBezTo>
                      <a:pt x="33" y="10"/>
                      <a:pt x="33" y="10"/>
                      <a:pt x="33" y="10"/>
                    </a:cubicBezTo>
                    <a:cubicBezTo>
                      <a:pt x="33" y="10"/>
                      <a:pt x="33" y="12"/>
                      <a:pt x="33" y="12"/>
                    </a:cubicBezTo>
                    <a:cubicBezTo>
                      <a:pt x="33" y="12"/>
                      <a:pt x="33" y="12"/>
                      <a:pt x="33" y="12"/>
                    </a:cubicBezTo>
                    <a:cubicBezTo>
                      <a:pt x="25" y="16"/>
                      <a:pt x="21" y="18"/>
                      <a:pt x="13" y="22"/>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50" name="Freeform 39"/>
              <p:cNvSpPr/>
              <p:nvPr/>
            </p:nvSpPr>
            <p:spPr bwMode="auto">
              <a:xfrm>
                <a:off x="3616" y="2610"/>
                <a:ext cx="97" cy="64"/>
              </a:xfrm>
              <a:custGeom>
                <a:avLst/>
                <a:gdLst>
                  <a:gd name="T0" fmla="*/ 11 w 26"/>
                  <a:gd name="T1" fmla="*/ 17 h 17"/>
                  <a:gd name="T2" fmla="*/ 0 w 26"/>
                  <a:gd name="T3" fmla="*/ 10 h 17"/>
                  <a:gd name="T4" fmla="*/ 0 w 26"/>
                  <a:gd name="T5" fmla="*/ 10 h 17"/>
                  <a:gd name="T6" fmla="*/ 0 w 26"/>
                  <a:gd name="T7" fmla="*/ 7 h 17"/>
                  <a:gd name="T8" fmla="*/ 0 w 26"/>
                  <a:gd name="T9" fmla="*/ 7 h 17"/>
                  <a:gd name="T10" fmla="*/ 0 w 26"/>
                  <a:gd name="T11" fmla="*/ 7 h 17"/>
                  <a:gd name="T12" fmla="*/ 15 w 26"/>
                  <a:gd name="T13" fmla="*/ 0 h 17"/>
                  <a:gd name="T14" fmla="*/ 26 w 26"/>
                  <a:gd name="T15" fmla="*/ 7 h 17"/>
                  <a:gd name="T16" fmla="*/ 25 w 26"/>
                  <a:gd name="T17" fmla="*/ 7 h 17"/>
                  <a:gd name="T18" fmla="*/ 26 w 26"/>
                  <a:gd name="T19" fmla="*/ 7 h 17"/>
                  <a:gd name="T20" fmla="*/ 25 w 26"/>
                  <a:gd name="T21" fmla="*/ 7 h 17"/>
                  <a:gd name="T22" fmla="*/ 26 w 26"/>
                  <a:gd name="T23" fmla="*/ 7 h 17"/>
                  <a:gd name="T24" fmla="*/ 25 w 26"/>
                  <a:gd name="T25" fmla="*/ 7 h 17"/>
                  <a:gd name="T26" fmla="*/ 26 w 26"/>
                  <a:gd name="T27" fmla="*/ 7 h 17"/>
                  <a:gd name="T28" fmla="*/ 25 w 26"/>
                  <a:gd name="T29" fmla="*/ 10 h 17"/>
                  <a:gd name="T30" fmla="*/ 26 w 26"/>
                  <a:gd name="T31" fmla="*/ 10 h 17"/>
                  <a:gd name="T32" fmla="*/ 11 w 26"/>
                  <a:gd name="T33"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17">
                    <a:moveTo>
                      <a:pt x="11" y="17"/>
                    </a:moveTo>
                    <a:cubicBezTo>
                      <a:pt x="7" y="14"/>
                      <a:pt x="5" y="13"/>
                      <a:pt x="0" y="10"/>
                    </a:cubicBezTo>
                    <a:cubicBezTo>
                      <a:pt x="0" y="10"/>
                      <a:pt x="0" y="10"/>
                      <a:pt x="0" y="10"/>
                    </a:cubicBezTo>
                    <a:cubicBezTo>
                      <a:pt x="0" y="10"/>
                      <a:pt x="0" y="7"/>
                      <a:pt x="0" y="7"/>
                    </a:cubicBezTo>
                    <a:cubicBezTo>
                      <a:pt x="0" y="7"/>
                      <a:pt x="0" y="7"/>
                      <a:pt x="0" y="7"/>
                    </a:cubicBezTo>
                    <a:cubicBezTo>
                      <a:pt x="0" y="7"/>
                      <a:pt x="0" y="7"/>
                      <a:pt x="0" y="7"/>
                    </a:cubicBezTo>
                    <a:cubicBezTo>
                      <a:pt x="6" y="4"/>
                      <a:pt x="9" y="3"/>
                      <a:pt x="15" y="0"/>
                    </a:cubicBezTo>
                    <a:cubicBezTo>
                      <a:pt x="19" y="3"/>
                      <a:pt x="22" y="4"/>
                      <a:pt x="26" y="7"/>
                    </a:cubicBezTo>
                    <a:cubicBezTo>
                      <a:pt x="25" y="7"/>
                      <a:pt x="25" y="7"/>
                      <a:pt x="25" y="7"/>
                    </a:cubicBezTo>
                    <a:cubicBezTo>
                      <a:pt x="25" y="7"/>
                      <a:pt x="25" y="7"/>
                      <a:pt x="26" y="7"/>
                    </a:cubicBezTo>
                    <a:cubicBezTo>
                      <a:pt x="25" y="7"/>
                      <a:pt x="25" y="7"/>
                      <a:pt x="25" y="7"/>
                    </a:cubicBezTo>
                    <a:cubicBezTo>
                      <a:pt x="25" y="7"/>
                      <a:pt x="25" y="7"/>
                      <a:pt x="26" y="7"/>
                    </a:cubicBezTo>
                    <a:cubicBezTo>
                      <a:pt x="25" y="7"/>
                      <a:pt x="25" y="7"/>
                      <a:pt x="25" y="7"/>
                    </a:cubicBezTo>
                    <a:cubicBezTo>
                      <a:pt x="25" y="7"/>
                      <a:pt x="25" y="7"/>
                      <a:pt x="26" y="7"/>
                    </a:cubicBezTo>
                    <a:cubicBezTo>
                      <a:pt x="25" y="7"/>
                      <a:pt x="25" y="10"/>
                      <a:pt x="25" y="10"/>
                    </a:cubicBezTo>
                    <a:cubicBezTo>
                      <a:pt x="25" y="10"/>
                      <a:pt x="25" y="10"/>
                      <a:pt x="26" y="10"/>
                    </a:cubicBezTo>
                    <a:cubicBezTo>
                      <a:pt x="20" y="13"/>
                      <a:pt x="17" y="14"/>
                      <a:pt x="11" y="17"/>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51" name="Freeform 40"/>
              <p:cNvSpPr/>
              <p:nvPr/>
            </p:nvSpPr>
            <p:spPr bwMode="auto">
              <a:xfrm>
                <a:off x="3631" y="2663"/>
                <a:ext cx="90" cy="60"/>
              </a:xfrm>
              <a:custGeom>
                <a:avLst/>
                <a:gdLst>
                  <a:gd name="T0" fmla="*/ 10 w 24"/>
                  <a:gd name="T1" fmla="*/ 16 h 16"/>
                  <a:gd name="T2" fmla="*/ 0 w 24"/>
                  <a:gd name="T3" fmla="*/ 10 h 16"/>
                  <a:gd name="T4" fmla="*/ 0 w 24"/>
                  <a:gd name="T5" fmla="*/ 9 h 16"/>
                  <a:gd name="T6" fmla="*/ 0 w 24"/>
                  <a:gd name="T7" fmla="*/ 9 h 16"/>
                  <a:gd name="T8" fmla="*/ 0 w 24"/>
                  <a:gd name="T9" fmla="*/ 9 h 16"/>
                  <a:gd name="T10" fmla="*/ 0 w 24"/>
                  <a:gd name="T11" fmla="*/ 9 h 16"/>
                  <a:gd name="T12" fmla="*/ 0 w 24"/>
                  <a:gd name="T13" fmla="*/ 9 h 16"/>
                  <a:gd name="T14" fmla="*/ 0 w 24"/>
                  <a:gd name="T15" fmla="*/ 7 h 16"/>
                  <a:gd name="T16" fmla="*/ 0 w 24"/>
                  <a:gd name="T17" fmla="*/ 7 h 16"/>
                  <a:gd name="T18" fmla="*/ 0 w 24"/>
                  <a:gd name="T19" fmla="*/ 7 h 16"/>
                  <a:gd name="T20" fmla="*/ 0 w 24"/>
                  <a:gd name="T21" fmla="*/ 7 h 16"/>
                  <a:gd name="T22" fmla="*/ 15 w 24"/>
                  <a:gd name="T23" fmla="*/ 0 h 16"/>
                  <a:gd name="T24" fmla="*/ 24 w 24"/>
                  <a:gd name="T25" fmla="*/ 6 h 16"/>
                  <a:gd name="T26" fmla="*/ 24 w 24"/>
                  <a:gd name="T27" fmla="*/ 9 h 16"/>
                  <a:gd name="T28" fmla="*/ 10 w 24"/>
                  <a:gd name="T2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6">
                    <a:moveTo>
                      <a:pt x="10" y="16"/>
                    </a:moveTo>
                    <a:cubicBezTo>
                      <a:pt x="6" y="13"/>
                      <a:pt x="4" y="12"/>
                      <a:pt x="0" y="10"/>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7"/>
                      <a:pt x="0" y="7"/>
                    </a:cubicBezTo>
                    <a:cubicBezTo>
                      <a:pt x="0" y="7"/>
                      <a:pt x="0" y="7"/>
                      <a:pt x="0" y="7"/>
                    </a:cubicBezTo>
                    <a:cubicBezTo>
                      <a:pt x="0" y="7"/>
                      <a:pt x="0" y="7"/>
                      <a:pt x="0" y="7"/>
                    </a:cubicBezTo>
                    <a:cubicBezTo>
                      <a:pt x="0" y="7"/>
                      <a:pt x="0" y="7"/>
                      <a:pt x="0" y="7"/>
                    </a:cubicBezTo>
                    <a:cubicBezTo>
                      <a:pt x="6" y="4"/>
                      <a:pt x="9" y="2"/>
                      <a:pt x="15" y="0"/>
                    </a:cubicBezTo>
                    <a:cubicBezTo>
                      <a:pt x="19" y="2"/>
                      <a:pt x="21" y="3"/>
                      <a:pt x="24" y="6"/>
                    </a:cubicBezTo>
                    <a:cubicBezTo>
                      <a:pt x="24" y="6"/>
                      <a:pt x="24" y="9"/>
                      <a:pt x="24" y="9"/>
                    </a:cubicBezTo>
                    <a:cubicBezTo>
                      <a:pt x="24" y="9"/>
                      <a:pt x="16" y="13"/>
                      <a:pt x="10" y="16"/>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52" name="Freeform 41"/>
              <p:cNvSpPr/>
              <p:nvPr/>
            </p:nvSpPr>
            <p:spPr bwMode="auto">
              <a:xfrm>
                <a:off x="3559" y="2697"/>
                <a:ext cx="90" cy="60"/>
              </a:xfrm>
              <a:custGeom>
                <a:avLst/>
                <a:gdLst>
                  <a:gd name="T0" fmla="*/ 0 w 24"/>
                  <a:gd name="T1" fmla="*/ 10 h 16"/>
                  <a:gd name="T2" fmla="*/ 0 w 24"/>
                  <a:gd name="T3" fmla="*/ 10 h 16"/>
                  <a:gd name="T4" fmla="*/ 0 w 24"/>
                  <a:gd name="T5" fmla="*/ 9 h 16"/>
                  <a:gd name="T6" fmla="*/ 0 w 24"/>
                  <a:gd name="T7" fmla="*/ 9 h 16"/>
                  <a:gd name="T8" fmla="*/ 0 w 24"/>
                  <a:gd name="T9" fmla="*/ 9 h 16"/>
                  <a:gd name="T10" fmla="*/ 0 w 24"/>
                  <a:gd name="T11" fmla="*/ 9 h 16"/>
                  <a:gd name="T12" fmla="*/ 0 w 24"/>
                  <a:gd name="T13" fmla="*/ 9 h 16"/>
                  <a:gd name="T14" fmla="*/ 0 w 24"/>
                  <a:gd name="T15" fmla="*/ 9 h 16"/>
                  <a:gd name="T16" fmla="*/ 0 w 24"/>
                  <a:gd name="T17" fmla="*/ 9 h 16"/>
                  <a:gd name="T18" fmla="*/ 0 w 24"/>
                  <a:gd name="T19" fmla="*/ 8 h 16"/>
                  <a:gd name="T20" fmla="*/ 0 w 24"/>
                  <a:gd name="T21" fmla="*/ 8 h 16"/>
                  <a:gd name="T22" fmla="*/ 0 w 24"/>
                  <a:gd name="T23" fmla="*/ 8 h 16"/>
                  <a:gd name="T24" fmla="*/ 0 w 24"/>
                  <a:gd name="T25" fmla="*/ 8 h 16"/>
                  <a:gd name="T26" fmla="*/ 0 w 24"/>
                  <a:gd name="T27" fmla="*/ 8 h 16"/>
                  <a:gd name="T28" fmla="*/ 0 w 24"/>
                  <a:gd name="T29" fmla="*/ 8 h 16"/>
                  <a:gd name="T30" fmla="*/ 0 w 24"/>
                  <a:gd name="T31" fmla="*/ 8 h 16"/>
                  <a:gd name="T32" fmla="*/ 0 w 24"/>
                  <a:gd name="T33" fmla="*/ 8 h 16"/>
                  <a:gd name="T34" fmla="*/ 0 w 24"/>
                  <a:gd name="T35" fmla="*/ 7 h 16"/>
                  <a:gd name="T36" fmla="*/ 0 w 24"/>
                  <a:gd name="T37" fmla="*/ 7 h 16"/>
                  <a:gd name="T38" fmla="*/ 0 w 24"/>
                  <a:gd name="T39" fmla="*/ 7 h 16"/>
                  <a:gd name="T40" fmla="*/ 0 w 24"/>
                  <a:gd name="T41" fmla="*/ 7 h 16"/>
                  <a:gd name="T42" fmla="*/ 24 w 24"/>
                  <a:gd name="T43" fmla="*/ 6 h 16"/>
                  <a:gd name="T44" fmla="*/ 24 w 24"/>
                  <a:gd name="T45" fmla="*/ 6 h 16"/>
                  <a:gd name="T46" fmla="*/ 24 w 24"/>
                  <a:gd name="T47" fmla="*/ 7 h 16"/>
                  <a:gd name="T48" fmla="*/ 24 w 24"/>
                  <a:gd name="T49" fmla="*/ 7 h 16"/>
                  <a:gd name="T50" fmla="*/ 24 w 24"/>
                  <a:gd name="T51" fmla="*/ 7 h 16"/>
                  <a:gd name="T52" fmla="*/ 24 w 24"/>
                  <a:gd name="T53" fmla="*/ 7 h 16"/>
                  <a:gd name="T54" fmla="*/ 24 w 24"/>
                  <a:gd name="T55" fmla="*/ 7 h 16"/>
                  <a:gd name="T56" fmla="*/ 24 w 24"/>
                  <a:gd name="T57" fmla="*/ 7 h 16"/>
                  <a:gd name="T58" fmla="*/ 24 w 24"/>
                  <a:gd name="T59" fmla="*/ 7 h 16"/>
                  <a:gd name="T60" fmla="*/ 24 w 24"/>
                  <a:gd name="T61" fmla="*/ 7 h 16"/>
                  <a:gd name="T62" fmla="*/ 24 w 24"/>
                  <a:gd name="T63" fmla="*/ 8 h 16"/>
                  <a:gd name="T64" fmla="*/ 24 w 24"/>
                  <a:gd name="T65" fmla="*/ 8 h 16"/>
                  <a:gd name="T66" fmla="*/ 24 w 24"/>
                  <a:gd name="T67" fmla="*/ 8 h 16"/>
                  <a:gd name="T68" fmla="*/ 24 w 24"/>
                  <a:gd name="T69" fmla="*/ 8 h 16"/>
                  <a:gd name="T70" fmla="*/ 24 w 24"/>
                  <a:gd name="T71" fmla="*/ 8 h 16"/>
                  <a:gd name="T72" fmla="*/ 24 w 24"/>
                  <a:gd name="T73" fmla="*/ 8 h 16"/>
                  <a:gd name="T74" fmla="*/ 24 w 24"/>
                  <a:gd name="T75" fmla="*/ 8 h 16"/>
                  <a:gd name="T76" fmla="*/ 24 w 24"/>
                  <a:gd name="T77" fmla="*/ 9 h 16"/>
                  <a:gd name="T78" fmla="*/ 24 w 24"/>
                  <a:gd name="T79" fmla="*/ 9 h 16"/>
                  <a:gd name="T80" fmla="*/ 24 w 24"/>
                  <a:gd name="T81" fmla="*/ 9 h 16"/>
                  <a:gd name="T82" fmla="*/ 24 w 24"/>
                  <a:gd name="T83" fmla="*/ 9 h 16"/>
                  <a:gd name="T84" fmla="*/ 10 w 24"/>
                  <a:gd name="T8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16">
                    <a:moveTo>
                      <a:pt x="10" y="16"/>
                    </a:moveTo>
                    <a:cubicBezTo>
                      <a:pt x="6" y="14"/>
                      <a:pt x="4" y="12"/>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6" y="4"/>
                      <a:pt x="9" y="3"/>
                      <a:pt x="15" y="0"/>
                    </a:cubicBezTo>
                    <a:cubicBezTo>
                      <a:pt x="19" y="3"/>
                      <a:pt x="21" y="4"/>
                      <a:pt x="24" y="6"/>
                    </a:cubicBezTo>
                    <a:cubicBezTo>
                      <a:pt x="24" y="6"/>
                      <a:pt x="24" y="6"/>
                      <a:pt x="24" y="6"/>
                    </a:cubicBezTo>
                    <a:cubicBezTo>
                      <a:pt x="24" y="6"/>
                      <a:pt x="24" y="6"/>
                      <a:pt x="24" y="6"/>
                    </a:cubicBezTo>
                    <a:cubicBezTo>
                      <a:pt x="24" y="6"/>
                      <a:pt x="24" y="6"/>
                      <a:pt x="24" y="6"/>
                    </a:cubicBezTo>
                    <a:cubicBezTo>
                      <a:pt x="24" y="6"/>
                      <a:pt x="24" y="6"/>
                      <a:pt x="24" y="6"/>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19" y="12"/>
                      <a:pt x="16" y="13"/>
                      <a:pt x="10" y="16"/>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53" name="Freeform 42"/>
              <p:cNvSpPr/>
              <p:nvPr/>
            </p:nvSpPr>
            <p:spPr bwMode="auto">
              <a:xfrm>
                <a:off x="3642" y="2712"/>
                <a:ext cx="94" cy="60"/>
              </a:xfrm>
              <a:custGeom>
                <a:avLst/>
                <a:gdLst>
                  <a:gd name="T0" fmla="*/ 0 w 25"/>
                  <a:gd name="T1" fmla="*/ 10 h 16"/>
                  <a:gd name="T2" fmla="*/ 0 w 25"/>
                  <a:gd name="T3" fmla="*/ 10 h 16"/>
                  <a:gd name="T4" fmla="*/ 0 w 25"/>
                  <a:gd name="T5" fmla="*/ 9 h 16"/>
                  <a:gd name="T6" fmla="*/ 0 w 25"/>
                  <a:gd name="T7" fmla="*/ 9 h 16"/>
                  <a:gd name="T8" fmla="*/ 0 w 25"/>
                  <a:gd name="T9" fmla="*/ 9 h 16"/>
                  <a:gd name="T10" fmla="*/ 0 w 25"/>
                  <a:gd name="T11" fmla="*/ 9 h 16"/>
                  <a:gd name="T12" fmla="*/ 0 w 25"/>
                  <a:gd name="T13" fmla="*/ 9 h 16"/>
                  <a:gd name="T14" fmla="*/ 0 w 25"/>
                  <a:gd name="T15" fmla="*/ 9 h 16"/>
                  <a:gd name="T16" fmla="*/ 0 w 25"/>
                  <a:gd name="T17" fmla="*/ 9 h 16"/>
                  <a:gd name="T18" fmla="*/ 0 w 25"/>
                  <a:gd name="T19" fmla="*/ 8 h 16"/>
                  <a:gd name="T20" fmla="*/ 0 w 25"/>
                  <a:gd name="T21" fmla="*/ 8 h 16"/>
                  <a:gd name="T22" fmla="*/ 0 w 25"/>
                  <a:gd name="T23" fmla="*/ 8 h 16"/>
                  <a:gd name="T24" fmla="*/ 0 w 25"/>
                  <a:gd name="T25" fmla="*/ 8 h 16"/>
                  <a:gd name="T26" fmla="*/ 0 w 25"/>
                  <a:gd name="T27" fmla="*/ 8 h 16"/>
                  <a:gd name="T28" fmla="*/ 0 w 25"/>
                  <a:gd name="T29" fmla="*/ 8 h 16"/>
                  <a:gd name="T30" fmla="*/ 0 w 25"/>
                  <a:gd name="T31" fmla="*/ 8 h 16"/>
                  <a:gd name="T32" fmla="*/ 0 w 25"/>
                  <a:gd name="T33" fmla="*/ 8 h 16"/>
                  <a:gd name="T34" fmla="*/ 0 w 25"/>
                  <a:gd name="T35" fmla="*/ 7 h 16"/>
                  <a:gd name="T36" fmla="*/ 0 w 25"/>
                  <a:gd name="T37" fmla="*/ 7 h 16"/>
                  <a:gd name="T38" fmla="*/ 0 w 25"/>
                  <a:gd name="T39" fmla="*/ 7 h 16"/>
                  <a:gd name="T40" fmla="*/ 0 w 25"/>
                  <a:gd name="T41" fmla="*/ 7 h 16"/>
                  <a:gd name="T42" fmla="*/ 25 w 25"/>
                  <a:gd name="T43" fmla="*/ 7 h 16"/>
                  <a:gd name="T44" fmla="*/ 25 w 25"/>
                  <a:gd name="T45" fmla="*/ 7 h 16"/>
                  <a:gd name="T46" fmla="*/ 25 w 25"/>
                  <a:gd name="T47" fmla="*/ 7 h 16"/>
                  <a:gd name="T48" fmla="*/ 25 w 25"/>
                  <a:gd name="T49" fmla="*/ 7 h 16"/>
                  <a:gd name="T50" fmla="*/ 25 w 25"/>
                  <a:gd name="T51" fmla="*/ 7 h 16"/>
                  <a:gd name="T52" fmla="*/ 25 w 25"/>
                  <a:gd name="T53" fmla="*/ 7 h 16"/>
                  <a:gd name="T54" fmla="*/ 25 w 25"/>
                  <a:gd name="T55" fmla="*/ 7 h 16"/>
                  <a:gd name="T56" fmla="*/ 25 w 25"/>
                  <a:gd name="T57" fmla="*/ 7 h 16"/>
                  <a:gd name="T58" fmla="*/ 25 w 25"/>
                  <a:gd name="T59" fmla="*/ 8 h 16"/>
                  <a:gd name="T60" fmla="*/ 25 w 25"/>
                  <a:gd name="T61" fmla="*/ 8 h 16"/>
                  <a:gd name="T62" fmla="*/ 25 w 25"/>
                  <a:gd name="T63" fmla="*/ 8 h 16"/>
                  <a:gd name="T64" fmla="*/ 25 w 25"/>
                  <a:gd name="T65" fmla="*/ 8 h 16"/>
                  <a:gd name="T66" fmla="*/ 25 w 25"/>
                  <a:gd name="T67" fmla="*/ 8 h 16"/>
                  <a:gd name="T68" fmla="*/ 25 w 25"/>
                  <a:gd name="T69" fmla="*/ 8 h 16"/>
                  <a:gd name="T70" fmla="*/ 25 w 25"/>
                  <a:gd name="T71" fmla="*/ 8 h 16"/>
                  <a:gd name="T72" fmla="*/ 25 w 25"/>
                  <a:gd name="T73" fmla="*/ 9 h 16"/>
                  <a:gd name="T74" fmla="*/ 25 w 25"/>
                  <a:gd name="T75" fmla="*/ 9 h 16"/>
                  <a:gd name="T76" fmla="*/ 25 w 25"/>
                  <a:gd name="T77" fmla="*/ 9 h 16"/>
                  <a:gd name="T78" fmla="*/ 25 w 25"/>
                  <a:gd name="T79" fmla="*/ 9 h 16"/>
                  <a:gd name="T80" fmla="*/ 25 w 25"/>
                  <a:gd name="T81" fmla="*/ 9 h 16"/>
                  <a:gd name="T82" fmla="*/ 25 w 25"/>
                  <a:gd name="T83" fmla="*/ 9 h 16"/>
                  <a:gd name="T84" fmla="*/ 10 w 25"/>
                  <a:gd name="T8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6">
                    <a:moveTo>
                      <a:pt x="10" y="16"/>
                    </a:moveTo>
                    <a:cubicBezTo>
                      <a:pt x="6" y="14"/>
                      <a:pt x="4" y="12"/>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6" y="4"/>
                      <a:pt x="9" y="3"/>
                      <a:pt x="15" y="0"/>
                    </a:cubicBezTo>
                    <a:cubicBezTo>
                      <a:pt x="19" y="2"/>
                      <a:pt x="21" y="4"/>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19" y="12"/>
                      <a:pt x="16" y="14"/>
                      <a:pt x="10" y="16"/>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54" name="Freeform 43"/>
              <p:cNvSpPr/>
              <p:nvPr/>
            </p:nvSpPr>
            <p:spPr bwMode="auto">
              <a:xfrm>
                <a:off x="3574" y="2746"/>
                <a:ext cx="90" cy="60"/>
              </a:xfrm>
              <a:custGeom>
                <a:avLst/>
                <a:gdLst>
                  <a:gd name="T0" fmla="*/ 0 w 24"/>
                  <a:gd name="T1" fmla="*/ 10 h 16"/>
                  <a:gd name="T2" fmla="*/ 0 w 24"/>
                  <a:gd name="T3" fmla="*/ 9 h 16"/>
                  <a:gd name="T4" fmla="*/ 0 w 24"/>
                  <a:gd name="T5" fmla="*/ 9 h 16"/>
                  <a:gd name="T6" fmla="*/ 0 w 24"/>
                  <a:gd name="T7" fmla="*/ 9 h 16"/>
                  <a:gd name="T8" fmla="*/ 0 w 24"/>
                  <a:gd name="T9" fmla="*/ 9 h 16"/>
                  <a:gd name="T10" fmla="*/ 0 w 24"/>
                  <a:gd name="T11" fmla="*/ 9 h 16"/>
                  <a:gd name="T12" fmla="*/ 0 w 24"/>
                  <a:gd name="T13" fmla="*/ 9 h 16"/>
                  <a:gd name="T14" fmla="*/ 0 w 24"/>
                  <a:gd name="T15" fmla="*/ 9 h 16"/>
                  <a:gd name="T16" fmla="*/ 0 w 24"/>
                  <a:gd name="T17" fmla="*/ 9 h 16"/>
                  <a:gd name="T18" fmla="*/ 0 w 24"/>
                  <a:gd name="T19" fmla="*/ 8 h 16"/>
                  <a:gd name="T20" fmla="*/ 0 w 24"/>
                  <a:gd name="T21" fmla="*/ 8 h 16"/>
                  <a:gd name="T22" fmla="*/ 0 w 24"/>
                  <a:gd name="T23" fmla="*/ 8 h 16"/>
                  <a:gd name="T24" fmla="*/ 0 w 24"/>
                  <a:gd name="T25" fmla="*/ 8 h 16"/>
                  <a:gd name="T26" fmla="*/ 0 w 24"/>
                  <a:gd name="T27" fmla="*/ 8 h 16"/>
                  <a:gd name="T28" fmla="*/ 0 w 24"/>
                  <a:gd name="T29" fmla="*/ 8 h 16"/>
                  <a:gd name="T30" fmla="*/ 0 w 24"/>
                  <a:gd name="T31" fmla="*/ 8 h 16"/>
                  <a:gd name="T32" fmla="*/ 0 w 24"/>
                  <a:gd name="T33" fmla="*/ 8 h 16"/>
                  <a:gd name="T34" fmla="*/ 0 w 24"/>
                  <a:gd name="T35" fmla="*/ 7 h 16"/>
                  <a:gd name="T36" fmla="*/ 0 w 24"/>
                  <a:gd name="T37" fmla="*/ 7 h 16"/>
                  <a:gd name="T38" fmla="*/ 0 w 24"/>
                  <a:gd name="T39" fmla="*/ 7 h 16"/>
                  <a:gd name="T40" fmla="*/ 0 w 24"/>
                  <a:gd name="T41" fmla="*/ 7 h 16"/>
                  <a:gd name="T42" fmla="*/ 24 w 24"/>
                  <a:gd name="T43" fmla="*/ 7 h 16"/>
                  <a:gd name="T44" fmla="*/ 24 w 24"/>
                  <a:gd name="T45" fmla="*/ 7 h 16"/>
                  <a:gd name="T46" fmla="*/ 24 w 24"/>
                  <a:gd name="T47" fmla="*/ 7 h 16"/>
                  <a:gd name="T48" fmla="*/ 24 w 24"/>
                  <a:gd name="T49" fmla="*/ 7 h 16"/>
                  <a:gd name="T50" fmla="*/ 24 w 24"/>
                  <a:gd name="T51" fmla="*/ 7 h 16"/>
                  <a:gd name="T52" fmla="*/ 24 w 24"/>
                  <a:gd name="T53" fmla="*/ 7 h 16"/>
                  <a:gd name="T54" fmla="*/ 24 w 24"/>
                  <a:gd name="T55" fmla="*/ 7 h 16"/>
                  <a:gd name="T56" fmla="*/ 24 w 24"/>
                  <a:gd name="T57" fmla="*/ 7 h 16"/>
                  <a:gd name="T58" fmla="*/ 24 w 24"/>
                  <a:gd name="T59" fmla="*/ 8 h 16"/>
                  <a:gd name="T60" fmla="*/ 24 w 24"/>
                  <a:gd name="T61" fmla="*/ 8 h 16"/>
                  <a:gd name="T62" fmla="*/ 24 w 24"/>
                  <a:gd name="T63" fmla="*/ 8 h 16"/>
                  <a:gd name="T64" fmla="*/ 24 w 24"/>
                  <a:gd name="T65" fmla="*/ 8 h 16"/>
                  <a:gd name="T66" fmla="*/ 24 w 24"/>
                  <a:gd name="T67" fmla="*/ 8 h 16"/>
                  <a:gd name="T68" fmla="*/ 24 w 24"/>
                  <a:gd name="T69" fmla="*/ 8 h 16"/>
                  <a:gd name="T70" fmla="*/ 24 w 24"/>
                  <a:gd name="T71" fmla="*/ 8 h 16"/>
                  <a:gd name="T72" fmla="*/ 24 w 24"/>
                  <a:gd name="T73" fmla="*/ 8 h 16"/>
                  <a:gd name="T74" fmla="*/ 24 w 24"/>
                  <a:gd name="T75" fmla="*/ 9 h 16"/>
                  <a:gd name="T76" fmla="*/ 24 w 24"/>
                  <a:gd name="T77" fmla="*/ 9 h 16"/>
                  <a:gd name="T78" fmla="*/ 24 w 24"/>
                  <a:gd name="T79" fmla="*/ 9 h 16"/>
                  <a:gd name="T80" fmla="*/ 24 w 24"/>
                  <a:gd name="T81" fmla="*/ 9 h 16"/>
                  <a:gd name="T82" fmla="*/ 24 w 24"/>
                  <a:gd name="T83" fmla="*/ 9 h 16"/>
                  <a:gd name="T84" fmla="*/ 10 w 24"/>
                  <a:gd name="T8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16">
                    <a:moveTo>
                      <a:pt x="10" y="16"/>
                    </a:moveTo>
                    <a:cubicBezTo>
                      <a:pt x="6" y="14"/>
                      <a:pt x="4" y="12"/>
                      <a:pt x="0" y="10"/>
                    </a:cubicBezTo>
                    <a:cubicBezTo>
                      <a:pt x="0" y="10"/>
                      <a:pt x="0" y="10"/>
                      <a:pt x="0" y="10"/>
                    </a:cubicBezTo>
                    <a:cubicBezTo>
                      <a:pt x="0" y="10"/>
                      <a:pt x="0" y="10"/>
                      <a:pt x="0" y="10"/>
                    </a:cubicBezTo>
                    <a:cubicBezTo>
                      <a:pt x="0" y="10"/>
                      <a:pt x="0" y="10"/>
                      <a:pt x="0" y="10"/>
                    </a:cubicBezTo>
                    <a:cubicBezTo>
                      <a:pt x="0" y="10"/>
                      <a:pt x="0" y="10"/>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6" y="4"/>
                      <a:pt x="8" y="3"/>
                      <a:pt x="14" y="0"/>
                    </a:cubicBezTo>
                    <a:cubicBezTo>
                      <a:pt x="18" y="2"/>
                      <a:pt x="20" y="4"/>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19" y="12"/>
                      <a:pt x="16" y="13"/>
                      <a:pt x="10" y="16"/>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55" name="Freeform 44"/>
              <p:cNvSpPr/>
              <p:nvPr/>
            </p:nvSpPr>
            <p:spPr bwMode="auto">
              <a:xfrm>
                <a:off x="3488" y="2731"/>
                <a:ext cx="94" cy="60"/>
              </a:xfrm>
              <a:custGeom>
                <a:avLst/>
                <a:gdLst>
                  <a:gd name="T0" fmla="*/ 0 w 25"/>
                  <a:gd name="T1" fmla="*/ 10 h 16"/>
                  <a:gd name="T2" fmla="*/ 0 w 25"/>
                  <a:gd name="T3" fmla="*/ 10 h 16"/>
                  <a:gd name="T4" fmla="*/ 0 w 25"/>
                  <a:gd name="T5" fmla="*/ 9 h 16"/>
                  <a:gd name="T6" fmla="*/ 0 w 25"/>
                  <a:gd name="T7" fmla="*/ 9 h 16"/>
                  <a:gd name="T8" fmla="*/ 0 w 25"/>
                  <a:gd name="T9" fmla="*/ 9 h 16"/>
                  <a:gd name="T10" fmla="*/ 0 w 25"/>
                  <a:gd name="T11" fmla="*/ 9 h 16"/>
                  <a:gd name="T12" fmla="*/ 0 w 25"/>
                  <a:gd name="T13" fmla="*/ 9 h 16"/>
                  <a:gd name="T14" fmla="*/ 0 w 25"/>
                  <a:gd name="T15" fmla="*/ 9 h 16"/>
                  <a:gd name="T16" fmla="*/ 0 w 25"/>
                  <a:gd name="T17" fmla="*/ 9 h 16"/>
                  <a:gd name="T18" fmla="*/ 0 w 25"/>
                  <a:gd name="T19" fmla="*/ 8 h 16"/>
                  <a:gd name="T20" fmla="*/ 0 w 25"/>
                  <a:gd name="T21" fmla="*/ 8 h 16"/>
                  <a:gd name="T22" fmla="*/ 0 w 25"/>
                  <a:gd name="T23" fmla="*/ 8 h 16"/>
                  <a:gd name="T24" fmla="*/ 0 w 25"/>
                  <a:gd name="T25" fmla="*/ 8 h 16"/>
                  <a:gd name="T26" fmla="*/ 0 w 25"/>
                  <a:gd name="T27" fmla="*/ 8 h 16"/>
                  <a:gd name="T28" fmla="*/ 0 w 25"/>
                  <a:gd name="T29" fmla="*/ 8 h 16"/>
                  <a:gd name="T30" fmla="*/ 0 w 25"/>
                  <a:gd name="T31" fmla="*/ 8 h 16"/>
                  <a:gd name="T32" fmla="*/ 0 w 25"/>
                  <a:gd name="T33" fmla="*/ 8 h 16"/>
                  <a:gd name="T34" fmla="*/ 0 w 25"/>
                  <a:gd name="T35" fmla="*/ 7 h 16"/>
                  <a:gd name="T36" fmla="*/ 0 w 25"/>
                  <a:gd name="T37" fmla="*/ 7 h 16"/>
                  <a:gd name="T38" fmla="*/ 0 w 25"/>
                  <a:gd name="T39" fmla="*/ 7 h 16"/>
                  <a:gd name="T40" fmla="*/ 0 w 25"/>
                  <a:gd name="T41" fmla="*/ 7 h 16"/>
                  <a:gd name="T42" fmla="*/ 25 w 25"/>
                  <a:gd name="T43" fmla="*/ 6 h 16"/>
                  <a:gd name="T44" fmla="*/ 24 w 25"/>
                  <a:gd name="T45" fmla="*/ 7 h 16"/>
                  <a:gd name="T46" fmla="*/ 25 w 25"/>
                  <a:gd name="T47" fmla="*/ 7 h 16"/>
                  <a:gd name="T48" fmla="*/ 24 w 25"/>
                  <a:gd name="T49" fmla="*/ 7 h 16"/>
                  <a:gd name="T50" fmla="*/ 25 w 25"/>
                  <a:gd name="T51" fmla="*/ 7 h 16"/>
                  <a:gd name="T52" fmla="*/ 24 w 25"/>
                  <a:gd name="T53" fmla="*/ 7 h 16"/>
                  <a:gd name="T54" fmla="*/ 25 w 25"/>
                  <a:gd name="T55" fmla="*/ 7 h 16"/>
                  <a:gd name="T56" fmla="*/ 24 w 25"/>
                  <a:gd name="T57" fmla="*/ 7 h 16"/>
                  <a:gd name="T58" fmla="*/ 25 w 25"/>
                  <a:gd name="T59" fmla="*/ 7 h 16"/>
                  <a:gd name="T60" fmla="*/ 24 w 25"/>
                  <a:gd name="T61" fmla="*/ 8 h 16"/>
                  <a:gd name="T62" fmla="*/ 25 w 25"/>
                  <a:gd name="T63" fmla="*/ 8 h 16"/>
                  <a:gd name="T64" fmla="*/ 24 w 25"/>
                  <a:gd name="T65" fmla="*/ 8 h 16"/>
                  <a:gd name="T66" fmla="*/ 25 w 25"/>
                  <a:gd name="T67" fmla="*/ 8 h 16"/>
                  <a:gd name="T68" fmla="*/ 24 w 25"/>
                  <a:gd name="T69" fmla="*/ 8 h 16"/>
                  <a:gd name="T70" fmla="*/ 25 w 25"/>
                  <a:gd name="T71" fmla="*/ 8 h 16"/>
                  <a:gd name="T72" fmla="*/ 24 w 25"/>
                  <a:gd name="T73" fmla="*/ 8 h 16"/>
                  <a:gd name="T74" fmla="*/ 25 w 25"/>
                  <a:gd name="T75" fmla="*/ 9 h 16"/>
                  <a:gd name="T76" fmla="*/ 24 w 25"/>
                  <a:gd name="T77" fmla="*/ 9 h 16"/>
                  <a:gd name="T78" fmla="*/ 25 w 25"/>
                  <a:gd name="T79" fmla="*/ 9 h 16"/>
                  <a:gd name="T80" fmla="*/ 24 w 25"/>
                  <a:gd name="T81" fmla="*/ 9 h 16"/>
                  <a:gd name="T82" fmla="*/ 25 w 25"/>
                  <a:gd name="T83" fmla="*/ 9 h 16"/>
                  <a:gd name="T84" fmla="*/ 10 w 25"/>
                  <a:gd name="T8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6">
                    <a:moveTo>
                      <a:pt x="10" y="16"/>
                    </a:moveTo>
                    <a:cubicBezTo>
                      <a:pt x="6" y="14"/>
                      <a:pt x="4" y="12"/>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6" y="4"/>
                      <a:pt x="9" y="3"/>
                      <a:pt x="15" y="0"/>
                    </a:cubicBezTo>
                    <a:cubicBezTo>
                      <a:pt x="19" y="3"/>
                      <a:pt x="21" y="4"/>
                      <a:pt x="25" y="6"/>
                    </a:cubicBezTo>
                    <a:cubicBezTo>
                      <a:pt x="25" y="6"/>
                      <a:pt x="25" y="6"/>
                      <a:pt x="24" y="6"/>
                    </a:cubicBezTo>
                    <a:cubicBezTo>
                      <a:pt x="25" y="6"/>
                      <a:pt x="25" y="6"/>
                      <a:pt x="25" y="6"/>
                    </a:cubicBezTo>
                    <a:cubicBezTo>
                      <a:pt x="25" y="7"/>
                      <a:pt x="25" y="7"/>
                      <a:pt x="24" y="7"/>
                    </a:cubicBezTo>
                    <a:cubicBezTo>
                      <a:pt x="25" y="7"/>
                      <a:pt x="25" y="7"/>
                      <a:pt x="25" y="7"/>
                    </a:cubicBezTo>
                    <a:cubicBezTo>
                      <a:pt x="25" y="7"/>
                      <a:pt x="25" y="7"/>
                      <a:pt x="24" y="7"/>
                    </a:cubicBezTo>
                    <a:cubicBezTo>
                      <a:pt x="25" y="7"/>
                      <a:pt x="25" y="7"/>
                      <a:pt x="25" y="7"/>
                    </a:cubicBezTo>
                    <a:cubicBezTo>
                      <a:pt x="25" y="7"/>
                      <a:pt x="25" y="7"/>
                      <a:pt x="24" y="7"/>
                    </a:cubicBezTo>
                    <a:cubicBezTo>
                      <a:pt x="25" y="7"/>
                      <a:pt x="25" y="7"/>
                      <a:pt x="25" y="7"/>
                    </a:cubicBezTo>
                    <a:cubicBezTo>
                      <a:pt x="25" y="7"/>
                      <a:pt x="25" y="7"/>
                      <a:pt x="24" y="7"/>
                    </a:cubicBezTo>
                    <a:cubicBezTo>
                      <a:pt x="25" y="7"/>
                      <a:pt x="25" y="7"/>
                      <a:pt x="25" y="7"/>
                    </a:cubicBezTo>
                    <a:cubicBezTo>
                      <a:pt x="25" y="7"/>
                      <a:pt x="25" y="7"/>
                      <a:pt x="24" y="7"/>
                    </a:cubicBezTo>
                    <a:cubicBezTo>
                      <a:pt x="25" y="7"/>
                      <a:pt x="25" y="7"/>
                      <a:pt x="25" y="7"/>
                    </a:cubicBezTo>
                    <a:cubicBezTo>
                      <a:pt x="25" y="7"/>
                      <a:pt x="25" y="7"/>
                      <a:pt x="24" y="7"/>
                    </a:cubicBezTo>
                    <a:cubicBezTo>
                      <a:pt x="25" y="7"/>
                      <a:pt x="25" y="7"/>
                      <a:pt x="25" y="7"/>
                    </a:cubicBezTo>
                    <a:cubicBezTo>
                      <a:pt x="25" y="7"/>
                      <a:pt x="25" y="7"/>
                      <a:pt x="24" y="7"/>
                    </a:cubicBezTo>
                    <a:cubicBezTo>
                      <a:pt x="25" y="7"/>
                      <a:pt x="25" y="7"/>
                      <a:pt x="25" y="7"/>
                    </a:cubicBezTo>
                    <a:cubicBezTo>
                      <a:pt x="25" y="7"/>
                      <a:pt x="25" y="7"/>
                      <a:pt x="24" y="7"/>
                    </a:cubicBezTo>
                    <a:cubicBezTo>
                      <a:pt x="25" y="7"/>
                      <a:pt x="25" y="7"/>
                      <a:pt x="25" y="7"/>
                    </a:cubicBezTo>
                    <a:cubicBezTo>
                      <a:pt x="25" y="7"/>
                      <a:pt x="25" y="7"/>
                      <a:pt x="24" y="7"/>
                    </a:cubicBezTo>
                    <a:cubicBezTo>
                      <a:pt x="25" y="7"/>
                      <a:pt x="25" y="7"/>
                      <a:pt x="25" y="7"/>
                    </a:cubicBezTo>
                    <a:cubicBezTo>
                      <a:pt x="25" y="7"/>
                      <a:pt x="25" y="7"/>
                      <a:pt x="24" y="7"/>
                    </a:cubicBezTo>
                    <a:cubicBezTo>
                      <a:pt x="25" y="7"/>
                      <a:pt x="25" y="7"/>
                      <a:pt x="25" y="7"/>
                    </a:cubicBezTo>
                    <a:cubicBezTo>
                      <a:pt x="25" y="7"/>
                      <a:pt x="25" y="7"/>
                      <a:pt x="24" y="7"/>
                    </a:cubicBezTo>
                    <a:cubicBezTo>
                      <a:pt x="25" y="7"/>
                      <a:pt x="25" y="7"/>
                      <a:pt x="25" y="7"/>
                    </a:cubicBezTo>
                    <a:cubicBezTo>
                      <a:pt x="25" y="7"/>
                      <a:pt x="25" y="7"/>
                      <a:pt x="24" y="7"/>
                    </a:cubicBezTo>
                    <a:cubicBezTo>
                      <a:pt x="25" y="8"/>
                      <a:pt x="25" y="8"/>
                      <a:pt x="25" y="8"/>
                    </a:cubicBezTo>
                    <a:cubicBezTo>
                      <a:pt x="25" y="8"/>
                      <a:pt x="25" y="8"/>
                      <a:pt x="24" y="8"/>
                    </a:cubicBezTo>
                    <a:cubicBezTo>
                      <a:pt x="25" y="8"/>
                      <a:pt x="25" y="8"/>
                      <a:pt x="25" y="8"/>
                    </a:cubicBezTo>
                    <a:cubicBezTo>
                      <a:pt x="25" y="8"/>
                      <a:pt x="25" y="8"/>
                      <a:pt x="24" y="8"/>
                    </a:cubicBezTo>
                    <a:cubicBezTo>
                      <a:pt x="25" y="8"/>
                      <a:pt x="25" y="8"/>
                      <a:pt x="25" y="8"/>
                    </a:cubicBezTo>
                    <a:cubicBezTo>
                      <a:pt x="25" y="8"/>
                      <a:pt x="25" y="8"/>
                      <a:pt x="24" y="8"/>
                    </a:cubicBezTo>
                    <a:cubicBezTo>
                      <a:pt x="25" y="8"/>
                      <a:pt x="25" y="8"/>
                      <a:pt x="25" y="8"/>
                    </a:cubicBezTo>
                    <a:cubicBezTo>
                      <a:pt x="25" y="8"/>
                      <a:pt x="25" y="8"/>
                      <a:pt x="24" y="8"/>
                    </a:cubicBezTo>
                    <a:cubicBezTo>
                      <a:pt x="25" y="8"/>
                      <a:pt x="25" y="8"/>
                      <a:pt x="25" y="8"/>
                    </a:cubicBezTo>
                    <a:cubicBezTo>
                      <a:pt x="25" y="8"/>
                      <a:pt x="25" y="8"/>
                      <a:pt x="24" y="8"/>
                    </a:cubicBezTo>
                    <a:cubicBezTo>
                      <a:pt x="25" y="8"/>
                      <a:pt x="25" y="8"/>
                      <a:pt x="25" y="8"/>
                    </a:cubicBezTo>
                    <a:cubicBezTo>
                      <a:pt x="25" y="8"/>
                      <a:pt x="25" y="8"/>
                      <a:pt x="24" y="8"/>
                    </a:cubicBezTo>
                    <a:cubicBezTo>
                      <a:pt x="25" y="8"/>
                      <a:pt x="25" y="8"/>
                      <a:pt x="25" y="8"/>
                    </a:cubicBezTo>
                    <a:cubicBezTo>
                      <a:pt x="25" y="8"/>
                      <a:pt x="25" y="8"/>
                      <a:pt x="24" y="8"/>
                    </a:cubicBezTo>
                    <a:cubicBezTo>
                      <a:pt x="25" y="8"/>
                      <a:pt x="25" y="8"/>
                      <a:pt x="25" y="8"/>
                    </a:cubicBezTo>
                    <a:cubicBezTo>
                      <a:pt x="25" y="8"/>
                      <a:pt x="25" y="8"/>
                      <a:pt x="24" y="8"/>
                    </a:cubicBezTo>
                    <a:cubicBezTo>
                      <a:pt x="25" y="8"/>
                      <a:pt x="25" y="8"/>
                      <a:pt x="25" y="8"/>
                    </a:cubicBezTo>
                    <a:cubicBezTo>
                      <a:pt x="25" y="8"/>
                      <a:pt x="25" y="8"/>
                      <a:pt x="24" y="8"/>
                    </a:cubicBezTo>
                    <a:cubicBezTo>
                      <a:pt x="25" y="8"/>
                      <a:pt x="25" y="8"/>
                      <a:pt x="25" y="8"/>
                    </a:cubicBezTo>
                    <a:cubicBezTo>
                      <a:pt x="25" y="8"/>
                      <a:pt x="25" y="8"/>
                      <a:pt x="24" y="8"/>
                    </a:cubicBezTo>
                    <a:cubicBezTo>
                      <a:pt x="25" y="8"/>
                      <a:pt x="25" y="8"/>
                      <a:pt x="25" y="8"/>
                    </a:cubicBezTo>
                    <a:cubicBezTo>
                      <a:pt x="25" y="8"/>
                      <a:pt x="25" y="8"/>
                      <a:pt x="24" y="8"/>
                    </a:cubicBezTo>
                    <a:cubicBezTo>
                      <a:pt x="25" y="8"/>
                      <a:pt x="25" y="8"/>
                      <a:pt x="25" y="9"/>
                    </a:cubicBezTo>
                    <a:cubicBezTo>
                      <a:pt x="25" y="9"/>
                      <a:pt x="25" y="9"/>
                      <a:pt x="24" y="9"/>
                    </a:cubicBezTo>
                    <a:cubicBezTo>
                      <a:pt x="25" y="9"/>
                      <a:pt x="25" y="9"/>
                      <a:pt x="25" y="9"/>
                    </a:cubicBezTo>
                    <a:cubicBezTo>
                      <a:pt x="25" y="9"/>
                      <a:pt x="25" y="9"/>
                      <a:pt x="24" y="9"/>
                    </a:cubicBezTo>
                    <a:cubicBezTo>
                      <a:pt x="25" y="9"/>
                      <a:pt x="25" y="9"/>
                      <a:pt x="25" y="9"/>
                    </a:cubicBezTo>
                    <a:cubicBezTo>
                      <a:pt x="25" y="9"/>
                      <a:pt x="25" y="9"/>
                      <a:pt x="24" y="9"/>
                    </a:cubicBezTo>
                    <a:cubicBezTo>
                      <a:pt x="25" y="9"/>
                      <a:pt x="25" y="9"/>
                      <a:pt x="25" y="9"/>
                    </a:cubicBezTo>
                    <a:cubicBezTo>
                      <a:pt x="25" y="9"/>
                      <a:pt x="25" y="9"/>
                      <a:pt x="24" y="9"/>
                    </a:cubicBezTo>
                    <a:cubicBezTo>
                      <a:pt x="25" y="9"/>
                      <a:pt x="25" y="9"/>
                      <a:pt x="25" y="9"/>
                    </a:cubicBezTo>
                    <a:cubicBezTo>
                      <a:pt x="25" y="9"/>
                      <a:pt x="25" y="9"/>
                      <a:pt x="24" y="9"/>
                    </a:cubicBezTo>
                    <a:cubicBezTo>
                      <a:pt x="25" y="9"/>
                      <a:pt x="25" y="9"/>
                      <a:pt x="25" y="9"/>
                    </a:cubicBezTo>
                    <a:cubicBezTo>
                      <a:pt x="25" y="9"/>
                      <a:pt x="25" y="9"/>
                      <a:pt x="24" y="9"/>
                    </a:cubicBezTo>
                    <a:cubicBezTo>
                      <a:pt x="25" y="9"/>
                      <a:pt x="25" y="9"/>
                      <a:pt x="25" y="9"/>
                    </a:cubicBezTo>
                    <a:cubicBezTo>
                      <a:pt x="25" y="9"/>
                      <a:pt x="25" y="9"/>
                      <a:pt x="24" y="9"/>
                    </a:cubicBezTo>
                    <a:cubicBezTo>
                      <a:pt x="25" y="9"/>
                      <a:pt x="25" y="9"/>
                      <a:pt x="25" y="9"/>
                    </a:cubicBezTo>
                    <a:cubicBezTo>
                      <a:pt x="19" y="12"/>
                      <a:pt x="16" y="13"/>
                      <a:pt x="10" y="16"/>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56" name="Freeform 45"/>
              <p:cNvSpPr/>
              <p:nvPr/>
            </p:nvSpPr>
            <p:spPr bwMode="auto">
              <a:xfrm>
                <a:off x="3420" y="2765"/>
                <a:ext cx="90" cy="60"/>
              </a:xfrm>
              <a:custGeom>
                <a:avLst/>
                <a:gdLst>
                  <a:gd name="T0" fmla="*/ 0 w 24"/>
                  <a:gd name="T1" fmla="*/ 9 h 16"/>
                  <a:gd name="T2" fmla="*/ 0 w 24"/>
                  <a:gd name="T3" fmla="*/ 9 h 16"/>
                  <a:gd name="T4" fmla="*/ 0 w 24"/>
                  <a:gd name="T5" fmla="*/ 9 h 16"/>
                  <a:gd name="T6" fmla="*/ 0 w 24"/>
                  <a:gd name="T7" fmla="*/ 9 h 16"/>
                  <a:gd name="T8" fmla="*/ 0 w 24"/>
                  <a:gd name="T9" fmla="*/ 9 h 16"/>
                  <a:gd name="T10" fmla="*/ 0 w 24"/>
                  <a:gd name="T11" fmla="*/ 9 h 16"/>
                  <a:gd name="T12" fmla="*/ 0 w 24"/>
                  <a:gd name="T13" fmla="*/ 9 h 16"/>
                  <a:gd name="T14" fmla="*/ 0 w 24"/>
                  <a:gd name="T15" fmla="*/ 9 h 16"/>
                  <a:gd name="T16" fmla="*/ 0 w 24"/>
                  <a:gd name="T17" fmla="*/ 8 h 16"/>
                  <a:gd name="T18" fmla="*/ 0 w 24"/>
                  <a:gd name="T19" fmla="*/ 8 h 16"/>
                  <a:gd name="T20" fmla="*/ 0 w 24"/>
                  <a:gd name="T21" fmla="*/ 8 h 16"/>
                  <a:gd name="T22" fmla="*/ 0 w 24"/>
                  <a:gd name="T23" fmla="*/ 8 h 16"/>
                  <a:gd name="T24" fmla="*/ 0 w 24"/>
                  <a:gd name="T25" fmla="*/ 8 h 16"/>
                  <a:gd name="T26" fmla="*/ 0 w 24"/>
                  <a:gd name="T27" fmla="*/ 8 h 16"/>
                  <a:gd name="T28" fmla="*/ 0 w 24"/>
                  <a:gd name="T29" fmla="*/ 8 h 16"/>
                  <a:gd name="T30" fmla="*/ 0 w 24"/>
                  <a:gd name="T31" fmla="*/ 7 h 16"/>
                  <a:gd name="T32" fmla="*/ 0 w 24"/>
                  <a:gd name="T33" fmla="*/ 7 h 16"/>
                  <a:gd name="T34" fmla="*/ 0 w 24"/>
                  <a:gd name="T35" fmla="*/ 7 h 16"/>
                  <a:gd name="T36" fmla="*/ 0 w 24"/>
                  <a:gd name="T37" fmla="*/ 7 h 16"/>
                  <a:gd name="T38" fmla="*/ 0 w 24"/>
                  <a:gd name="T39" fmla="*/ 7 h 16"/>
                  <a:gd name="T40" fmla="*/ 0 w 24"/>
                  <a:gd name="T41" fmla="*/ 7 h 16"/>
                  <a:gd name="T42" fmla="*/ 24 w 24"/>
                  <a:gd name="T43" fmla="*/ 6 h 16"/>
                  <a:gd name="T44" fmla="*/ 24 w 24"/>
                  <a:gd name="T45" fmla="*/ 6 h 16"/>
                  <a:gd name="T46" fmla="*/ 24 w 24"/>
                  <a:gd name="T47" fmla="*/ 7 h 16"/>
                  <a:gd name="T48" fmla="*/ 24 w 24"/>
                  <a:gd name="T49" fmla="*/ 7 h 16"/>
                  <a:gd name="T50" fmla="*/ 24 w 24"/>
                  <a:gd name="T51" fmla="*/ 7 h 16"/>
                  <a:gd name="T52" fmla="*/ 24 w 24"/>
                  <a:gd name="T53" fmla="*/ 7 h 16"/>
                  <a:gd name="T54" fmla="*/ 24 w 24"/>
                  <a:gd name="T55" fmla="*/ 7 h 16"/>
                  <a:gd name="T56" fmla="*/ 24 w 24"/>
                  <a:gd name="T57" fmla="*/ 7 h 16"/>
                  <a:gd name="T58" fmla="*/ 24 w 24"/>
                  <a:gd name="T59" fmla="*/ 7 h 16"/>
                  <a:gd name="T60" fmla="*/ 24 w 24"/>
                  <a:gd name="T61" fmla="*/ 7 h 16"/>
                  <a:gd name="T62" fmla="*/ 24 w 24"/>
                  <a:gd name="T63" fmla="*/ 8 h 16"/>
                  <a:gd name="T64" fmla="*/ 24 w 24"/>
                  <a:gd name="T65" fmla="*/ 8 h 16"/>
                  <a:gd name="T66" fmla="*/ 24 w 24"/>
                  <a:gd name="T67" fmla="*/ 8 h 16"/>
                  <a:gd name="T68" fmla="*/ 24 w 24"/>
                  <a:gd name="T69" fmla="*/ 8 h 16"/>
                  <a:gd name="T70" fmla="*/ 24 w 24"/>
                  <a:gd name="T71" fmla="*/ 8 h 16"/>
                  <a:gd name="T72" fmla="*/ 24 w 24"/>
                  <a:gd name="T73" fmla="*/ 8 h 16"/>
                  <a:gd name="T74" fmla="*/ 24 w 24"/>
                  <a:gd name="T75" fmla="*/ 8 h 16"/>
                  <a:gd name="T76" fmla="*/ 24 w 24"/>
                  <a:gd name="T77" fmla="*/ 8 h 16"/>
                  <a:gd name="T78" fmla="*/ 24 w 24"/>
                  <a:gd name="T79" fmla="*/ 9 h 16"/>
                  <a:gd name="T80" fmla="*/ 24 w 24"/>
                  <a:gd name="T81" fmla="*/ 9 h 16"/>
                  <a:gd name="T82" fmla="*/ 24 w 24"/>
                  <a:gd name="T83" fmla="*/ 9 h 16"/>
                  <a:gd name="T84" fmla="*/ 10 w 24"/>
                  <a:gd name="T8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16">
                    <a:moveTo>
                      <a:pt x="10" y="16"/>
                    </a:moveTo>
                    <a:cubicBezTo>
                      <a:pt x="6" y="13"/>
                      <a:pt x="4" y="12"/>
                      <a:pt x="0" y="10"/>
                    </a:cubicBezTo>
                    <a:cubicBezTo>
                      <a:pt x="0" y="10"/>
                      <a:pt x="0" y="10"/>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6" y="4"/>
                      <a:pt x="9" y="3"/>
                      <a:pt x="15" y="0"/>
                    </a:cubicBezTo>
                    <a:cubicBezTo>
                      <a:pt x="19" y="2"/>
                      <a:pt x="20" y="4"/>
                      <a:pt x="24" y="6"/>
                    </a:cubicBezTo>
                    <a:cubicBezTo>
                      <a:pt x="24" y="6"/>
                      <a:pt x="24" y="6"/>
                      <a:pt x="24" y="6"/>
                    </a:cubicBezTo>
                    <a:cubicBezTo>
                      <a:pt x="24" y="6"/>
                      <a:pt x="24" y="6"/>
                      <a:pt x="24" y="6"/>
                    </a:cubicBezTo>
                    <a:cubicBezTo>
                      <a:pt x="24" y="6"/>
                      <a:pt x="24" y="6"/>
                      <a:pt x="24" y="6"/>
                    </a:cubicBezTo>
                    <a:cubicBezTo>
                      <a:pt x="24" y="6"/>
                      <a:pt x="24" y="6"/>
                      <a:pt x="24" y="6"/>
                    </a:cubicBezTo>
                    <a:cubicBezTo>
                      <a:pt x="24" y="6"/>
                      <a:pt x="24" y="6"/>
                      <a:pt x="24" y="6"/>
                    </a:cubicBezTo>
                    <a:cubicBezTo>
                      <a:pt x="24" y="6"/>
                      <a:pt x="24" y="6"/>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18" y="12"/>
                      <a:pt x="15" y="13"/>
                      <a:pt x="10" y="16"/>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57" name="Freeform 46"/>
              <p:cNvSpPr/>
              <p:nvPr/>
            </p:nvSpPr>
            <p:spPr bwMode="auto">
              <a:xfrm>
                <a:off x="3348" y="2798"/>
                <a:ext cx="91" cy="61"/>
              </a:xfrm>
              <a:custGeom>
                <a:avLst/>
                <a:gdLst>
                  <a:gd name="T0" fmla="*/ 0 w 24"/>
                  <a:gd name="T1" fmla="*/ 10 h 16"/>
                  <a:gd name="T2" fmla="*/ 0 w 24"/>
                  <a:gd name="T3" fmla="*/ 9 h 16"/>
                  <a:gd name="T4" fmla="*/ 0 w 24"/>
                  <a:gd name="T5" fmla="*/ 9 h 16"/>
                  <a:gd name="T6" fmla="*/ 0 w 24"/>
                  <a:gd name="T7" fmla="*/ 9 h 16"/>
                  <a:gd name="T8" fmla="*/ 0 w 24"/>
                  <a:gd name="T9" fmla="*/ 9 h 16"/>
                  <a:gd name="T10" fmla="*/ 0 w 24"/>
                  <a:gd name="T11" fmla="*/ 9 h 16"/>
                  <a:gd name="T12" fmla="*/ 0 w 24"/>
                  <a:gd name="T13" fmla="*/ 9 h 16"/>
                  <a:gd name="T14" fmla="*/ 0 w 24"/>
                  <a:gd name="T15" fmla="*/ 9 h 16"/>
                  <a:gd name="T16" fmla="*/ 0 w 24"/>
                  <a:gd name="T17" fmla="*/ 8 h 16"/>
                  <a:gd name="T18" fmla="*/ 0 w 24"/>
                  <a:gd name="T19" fmla="*/ 8 h 16"/>
                  <a:gd name="T20" fmla="*/ 0 w 24"/>
                  <a:gd name="T21" fmla="*/ 8 h 16"/>
                  <a:gd name="T22" fmla="*/ 0 w 24"/>
                  <a:gd name="T23" fmla="*/ 8 h 16"/>
                  <a:gd name="T24" fmla="*/ 0 w 24"/>
                  <a:gd name="T25" fmla="*/ 8 h 16"/>
                  <a:gd name="T26" fmla="*/ 0 w 24"/>
                  <a:gd name="T27" fmla="*/ 8 h 16"/>
                  <a:gd name="T28" fmla="*/ 0 w 24"/>
                  <a:gd name="T29" fmla="*/ 8 h 16"/>
                  <a:gd name="T30" fmla="*/ 0 w 24"/>
                  <a:gd name="T31" fmla="*/ 8 h 16"/>
                  <a:gd name="T32" fmla="*/ 0 w 24"/>
                  <a:gd name="T33" fmla="*/ 7 h 16"/>
                  <a:gd name="T34" fmla="*/ 0 w 24"/>
                  <a:gd name="T35" fmla="*/ 7 h 16"/>
                  <a:gd name="T36" fmla="*/ 0 w 24"/>
                  <a:gd name="T37" fmla="*/ 7 h 16"/>
                  <a:gd name="T38" fmla="*/ 0 w 24"/>
                  <a:gd name="T39" fmla="*/ 7 h 16"/>
                  <a:gd name="T40" fmla="*/ 0 w 24"/>
                  <a:gd name="T41" fmla="*/ 7 h 16"/>
                  <a:gd name="T42" fmla="*/ 24 w 24"/>
                  <a:gd name="T43" fmla="*/ 6 h 16"/>
                  <a:gd name="T44" fmla="*/ 24 w 24"/>
                  <a:gd name="T45" fmla="*/ 6 h 16"/>
                  <a:gd name="T46" fmla="*/ 24 w 24"/>
                  <a:gd name="T47" fmla="*/ 7 h 16"/>
                  <a:gd name="T48" fmla="*/ 24 w 24"/>
                  <a:gd name="T49" fmla="*/ 7 h 16"/>
                  <a:gd name="T50" fmla="*/ 24 w 24"/>
                  <a:gd name="T51" fmla="*/ 7 h 16"/>
                  <a:gd name="T52" fmla="*/ 24 w 24"/>
                  <a:gd name="T53" fmla="*/ 7 h 16"/>
                  <a:gd name="T54" fmla="*/ 24 w 24"/>
                  <a:gd name="T55" fmla="*/ 7 h 16"/>
                  <a:gd name="T56" fmla="*/ 24 w 24"/>
                  <a:gd name="T57" fmla="*/ 7 h 16"/>
                  <a:gd name="T58" fmla="*/ 24 w 24"/>
                  <a:gd name="T59" fmla="*/ 7 h 16"/>
                  <a:gd name="T60" fmla="*/ 24 w 24"/>
                  <a:gd name="T61" fmla="*/ 7 h 16"/>
                  <a:gd name="T62" fmla="*/ 24 w 24"/>
                  <a:gd name="T63" fmla="*/ 8 h 16"/>
                  <a:gd name="T64" fmla="*/ 24 w 24"/>
                  <a:gd name="T65" fmla="*/ 8 h 16"/>
                  <a:gd name="T66" fmla="*/ 24 w 24"/>
                  <a:gd name="T67" fmla="*/ 8 h 16"/>
                  <a:gd name="T68" fmla="*/ 24 w 24"/>
                  <a:gd name="T69" fmla="*/ 8 h 16"/>
                  <a:gd name="T70" fmla="*/ 24 w 24"/>
                  <a:gd name="T71" fmla="*/ 8 h 16"/>
                  <a:gd name="T72" fmla="*/ 24 w 24"/>
                  <a:gd name="T73" fmla="*/ 8 h 16"/>
                  <a:gd name="T74" fmla="*/ 24 w 24"/>
                  <a:gd name="T75" fmla="*/ 8 h 16"/>
                  <a:gd name="T76" fmla="*/ 24 w 24"/>
                  <a:gd name="T77" fmla="*/ 9 h 16"/>
                  <a:gd name="T78" fmla="*/ 24 w 24"/>
                  <a:gd name="T79" fmla="*/ 9 h 16"/>
                  <a:gd name="T80" fmla="*/ 24 w 24"/>
                  <a:gd name="T81" fmla="*/ 9 h 16"/>
                  <a:gd name="T82" fmla="*/ 24 w 24"/>
                  <a:gd name="T83" fmla="*/ 9 h 16"/>
                  <a:gd name="T84" fmla="*/ 10 w 24"/>
                  <a:gd name="T8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16">
                    <a:moveTo>
                      <a:pt x="10" y="16"/>
                    </a:moveTo>
                    <a:cubicBezTo>
                      <a:pt x="6" y="14"/>
                      <a:pt x="4" y="12"/>
                      <a:pt x="0" y="10"/>
                    </a:cubicBezTo>
                    <a:cubicBezTo>
                      <a:pt x="0" y="10"/>
                      <a:pt x="0" y="10"/>
                      <a:pt x="0" y="10"/>
                    </a:cubicBezTo>
                    <a:cubicBezTo>
                      <a:pt x="0" y="10"/>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6" y="4"/>
                      <a:pt x="9" y="3"/>
                      <a:pt x="15" y="0"/>
                    </a:cubicBezTo>
                    <a:cubicBezTo>
                      <a:pt x="19" y="2"/>
                      <a:pt x="21" y="4"/>
                      <a:pt x="24" y="6"/>
                    </a:cubicBezTo>
                    <a:cubicBezTo>
                      <a:pt x="24" y="6"/>
                      <a:pt x="24" y="6"/>
                      <a:pt x="24" y="6"/>
                    </a:cubicBezTo>
                    <a:cubicBezTo>
                      <a:pt x="24" y="6"/>
                      <a:pt x="24" y="6"/>
                      <a:pt x="24" y="6"/>
                    </a:cubicBezTo>
                    <a:cubicBezTo>
                      <a:pt x="24" y="6"/>
                      <a:pt x="24" y="6"/>
                      <a:pt x="24" y="6"/>
                    </a:cubicBezTo>
                    <a:cubicBezTo>
                      <a:pt x="24" y="6"/>
                      <a:pt x="24" y="6"/>
                      <a:pt x="24" y="6"/>
                    </a:cubicBezTo>
                    <a:cubicBezTo>
                      <a:pt x="24" y="6"/>
                      <a:pt x="24" y="6"/>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19" y="12"/>
                      <a:pt x="16" y="13"/>
                      <a:pt x="10" y="16"/>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58" name="Freeform 47"/>
              <p:cNvSpPr/>
              <p:nvPr/>
            </p:nvSpPr>
            <p:spPr bwMode="auto">
              <a:xfrm>
                <a:off x="3800" y="2678"/>
                <a:ext cx="132" cy="83"/>
              </a:xfrm>
              <a:custGeom>
                <a:avLst/>
                <a:gdLst>
                  <a:gd name="T0" fmla="*/ 0 w 35"/>
                  <a:gd name="T1" fmla="*/ 11 h 22"/>
                  <a:gd name="T2" fmla="*/ 0 w 35"/>
                  <a:gd name="T3" fmla="*/ 11 h 22"/>
                  <a:gd name="T4" fmla="*/ 23 w 35"/>
                  <a:gd name="T5" fmla="*/ 0 h 22"/>
                  <a:gd name="T6" fmla="*/ 35 w 35"/>
                  <a:gd name="T7" fmla="*/ 8 h 22"/>
                  <a:gd name="T8" fmla="*/ 35 w 35"/>
                  <a:gd name="T9" fmla="*/ 8 h 22"/>
                  <a:gd name="T10" fmla="*/ 35 w 35"/>
                  <a:gd name="T11" fmla="*/ 11 h 22"/>
                  <a:gd name="T12" fmla="*/ 12 w 35"/>
                  <a:gd name="T13" fmla="*/ 22 h 22"/>
                  <a:gd name="T14" fmla="*/ 0 w 35"/>
                  <a:gd name="T15" fmla="*/ 14 h 22"/>
                  <a:gd name="T16" fmla="*/ 0 w 35"/>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2">
                    <a:moveTo>
                      <a:pt x="0" y="11"/>
                    </a:moveTo>
                    <a:cubicBezTo>
                      <a:pt x="0" y="11"/>
                      <a:pt x="0" y="11"/>
                      <a:pt x="0" y="11"/>
                    </a:cubicBezTo>
                    <a:cubicBezTo>
                      <a:pt x="9" y="7"/>
                      <a:pt x="14" y="5"/>
                      <a:pt x="23" y="0"/>
                    </a:cubicBezTo>
                    <a:cubicBezTo>
                      <a:pt x="27" y="3"/>
                      <a:pt x="29" y="5"/>
                      <a:pt x="35" y="8"/>
                    </a:cubicBezTo>
                    <a:cubicBezTo>
                      <a:pt x="35" y="8"/>
                      <a:pt x="35" y="8"/>
                      <a:pt x="35" y="8"/>
                    </a:cubicBezTo>
                    <a:cubicBezTo>
                      <a:pt x="35" y="8"/>
                      <a:pt x="35" y="11"/>
                      <a:pt x="35" y="11"/>
                    </a:cubicBezTo>
                    <a:cubicBezTo>
                      <a:pt x="26" y="15"/>
                      <a:pt x="21" y="18"/>
                      <a:pt x="12" y="22"/>
                    </a:cubicBezTo>
                    <a:cubicBezTo>
                      <a:pt x="7" y="19"/>
                      <a:pt x="4" y="17"/>
                      <a:pt x="0" y="14"/>
                    </a:cubicBezTo>
                    <a:cubicBezTo>
                      <a:pt x="0" y="14"/>
                      <a:pt x="0" y="11"/>
                      <a:pt x="0" y="11"/>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59" name="Freeform 48"/>
              <p:cNvSpPr/>
              <p:nvPr/>
            </p:nvSpPr>
            <p:spPr bwMode="auto">
              <a:xfrm>
                <a:off x="3728" y="2727"/>
                <a:ext cx="102" cy="68"/>
              </a:xfrm>
              <a:custGeom>
                <a:avLst/>
                <a:gdLst>
                  <a:gd name="T0" fmla="*/ 1 w 27"/>
                  <a:gd name="T1" fmla="*/ 10 h 18"/>
                  <a:gd name="T2" fmla="*/ 0 w 27"/>
                  <a:gd name="T3" fmla="*/ 7 h 18"/>
                  <a:gd name="T4" fmla="*/ 15 w 27"/>
                  <a:gd name="T5" fmla="*/ 0 h 18"/>
                  <a:gd name="T6" fmla="*/ 27 w 27"/>
                  <a:gd name="T7" fmla="*/ 8 h 18"/>
                  <a:gd name="T8" fmla="*/ 27 w 27"/>
                  <a:gd name="T9" fmla="*/ 8 h 18"/>
                  <a:gd name="T10" fmla="*/ 27 w 27"/>
                  <a:gd name="T11" fmla="*/ 11 h 18"/>
                  <a:gd name="T12" fmla="*/ 13 w 27"/>
                  <a:gd name="T13" fmla="*/ 18 h 18"/>
                  <a:gd name="T14" fmla="*/ 0 w 27"/>
                  <a:gd name="T15" fmla="*/ 10 h 18"/>
                  <a:gd name="T16" fmla="*/ 1 w 27"/>
                  <a:gd name="T17"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8">
                    <a:moveTo>
                      <a:pt x="1" y="10"/>
                    </a:moveTo>
                    <a:cubicBezTo>
                      <a:pt x="1" y="10"/>
                      <a:pt x="1" y="7"/>
                      <a:pt x="0" y="7"/>
                    </a:cubicBezTo>
                    <a:cubicBezTo>
                      <a:pt x="6" y="4"/>
                      <a:pt x="9" y="3"/>
                      <a:pt x="15" y="0"/>
                    </a:cubicBezTo>
                    <a:cubicBezTo>
                      <a:pt x="19" y="3"/>
                      <a:pt x="22" y="5"/>
                      <a:pt x="27" y="8"/>
                    </a:cubicBezTo>
                    <a:cubicBezTo>
                      <a:pt x="27" y="8"/>
                      <a:pt x="27" y="8"/>
                      <a:pt x="27" y="8"/>
                    </a:cubicBezTo>
                    <a:cubicBezTo>
                      <a:pt x="27" y="8"/>
                      <a:pt x="27" y="11"/>
                      <a:pt x="27" y="11"/>
                    </a:cubicBezTo>
                    <a:cubicBezTo>
                      <a:pt x="22" y="14"/>
                      <a:pt x="19" y="15"/>
                      <a:pt x="13" y="18"/>
                    </a:cubicBezTo>
                    <a:cubicBezTo>
                      <a:pt x="7" y="15"/>
                      <a:pt x="5" y="13"/>
                      <a:pt x="0" y="10"/>
                    </a:cubicBezTo>
                    <a:cubicBezTo>
                      <a:pt x="1" y="10"/>
                      <a:pt x="1" y="10"/>
                      <a:pt x="1" y="1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60" name="Freeform 49"/>
              <p:cNvSpPr/>
              <p:nvPr/>
            </p:nvSpPr>
            <p:spPr bwMode="auto">
              <a:xfrm>
                <a:off x="3661" y="2761"/>
                <a:ext cx="98" cy="68"/>
              </a:xfrm>
              <a:custGeom>
                <a:avLst/>
                <a:gdLst>
                  <a:gd name="T0" fmla="*/ 0 w 26"/>
                  <a:gd name="T1" fmla="*/ 8 h 18"/>
                  <a:gd name="T2" fmla="*/ 14 w 26"/>
                  <a:gd name="T3" fmla="*/ 0 h 18"/>
                  <a:gd name="T4" fmla="*/ 26 w 26"/>
                  <a:gd name="T5" fmla="*/ 8 h 18"/>
                  <a:gd name="T6" fmla="*/ 26 w 26"/>
                  <a:gd name="T7" fmla="*/ 11 h 18"/>
                  <a:gd name="T8" fmla="*/ 12 w 26"/>
                  <a:gd name="T9" fmla="*/ 18 h 18"/>
                  <a:gd name="T10" fmla="*/ 0 w 26"/>
                  <a:gd name="T11" fmla="*/ 10 h 18"/>
                  <a:gd name="T12" fmla="*/ 0 w 26"/>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0" y="8"/>
                    </a:moveTo>
                    <a:cubicBezTo>
                      <a:pt x="5" y="5"/>
                      <a:pt x="8" y="3"/>
                      <a:pt x="14" y="0"/>
                    </a:cubicBezTo>
                    <a:cubicBezTo>
                      <a:pt x="19" y="3"/>
                      <a:pt x="21" y="5"/>
                      <a:pt x="26" y="8"/>
                    </a:cubicBezTo>
                    <a:cubicBezTo>
                      <a:pt x="26" y="8"/>
                      <a:pt x="26" y="11"/>
                      <a:pt x="26" y="11"/>
                    </a:cubicBezTo>
                    <a:cubicBezTo>
                      <a:pt x="21" y="14"/>
                      <a:pt x="18" y="15"/>
                      <a:pt x="12" y="18"/>
                    </a:cubicBezTo>
                    <a:cubicBezTo>
                      <a:pt x="7" y="15"/>
                      <a:pt x="4" y="13"/>
                      <a:pt x="0" y="10"/>
                    </a:cubicBezTo>
                    <a:cubicBezTo>
                      <a:pt x="0" y="10"/>
                      <a:pt x="0" y="8"/>
                      <a:pt x="0" y="8"/>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61" name="Freeform 50"/>
              <p:cNvSpPr/>
              <p:nvPr/>
            </p:nvSpPr>
            <p:spPr bwMode="auto">
              <a:xfrm>
                <a:off x="3378" y="2798"/>
                <a:ext cx="313" cy="170"/>
              </a:xfrm>
              <a:custGeom>
                <a:avLst/>
                <a:gdLst>
                  <a:gd name="T0" fmla="*/ 0 w 83"/>
                  <a:gd name="T1" fmla="*/ 34 h 45"/>
                  <a:gd name="T2" fmla="*/ 70 w 83"/>
                  <a:gd name="T3" fmla="*/ 0 h 45"/>
                  <a:gd name="T4" fmla="*/ 83 w 83"/>
                  <a:gd name="T5" fmla="*/ 8 h 45"/>
                  <a:gd name="T6" fmla="*/ 83 w 83"/>
                  <a:gd name="T7" fmla="*/ 10 h 45"/>
                  <a:gd name="T8" fmla="*/ 12 w 83"/>
                  <a:gd name="T9" fmla="*/ 45 h 45"/>
                  <a:gd name="T10" fmla="*/ 0 w 83"/>
                  <a:gd name="T11" fmla="*/ 37 h 45"/>
                  <a:gd name="T12" fmla="*/ 0 w 83"/>
                  <a:gd name="T13" fmla="*/ 34 h 45"/>
                </a:gdLst>
                <a:ahLst/>
                <a:cxnLst>
                  <a:cxn ang="0">
                    <a:pos x="T0" y="T1"/>
                  </a:cxn>
                  <a:cxn ang="0">
                    <a:pos x="T2" y="T3"/>
                  </a:cxn>
                  <a:cxn ang="0">
                    <a:pos x="T4" y="T5"/>
                  </a:cxn>
                  <a:cxn ang="0">
                    <a:pos x="T6" y="T7"/>
                  </a:cxn>
                  <a:cxn ang="0">
                    <a:pos x="T8" y="T9"/>
                  </a:cxn>
                  <a:cxn ang="0">
                    <a:pos x="T10" y="T11"/>
                  </a:cxn>
                  <a:cxn ang="0">
                    <a:pos x="T12" y="T13"/>
                  </a:cxn>
                </a:cxnLst>
                <a:rect l="0" t="0" r="r" b="b"/>
                <a:pathLst>
                  <a:path w="83" h="45">
                    <a:moveTo>
                      <a:pt x="0" y="34"/>
                    </a:moveTo>
                    <a:cubicBezTo>
                      <a:pt x="28" y="20"/>
                      <a:pt x="42" y="13"/>
                      <a:pt x="70" y="0"/>
                    </a:cubicBezTo>
                    <a:cubicBezTo>
                      <a:pt x="75" y="2"/>
                      <a:pt x="83" y="8"/>
                      <a:pt x="83" y="8"/>
                    </a:cubicBezTo>
                    <a:cubicBezTo>
                      <a:pt x="83" y="8"/>
                      <a:pt x="83" y="10"/>
                      <a:pt x="83" y="10"/>
                    </a:cubicBezTo>
                    <a:cubicBezTo>
                      <a:pt x="55" y="24"/>
                      <a:pt x="41" y="31"/>
                      <a:pt x="12" y="45"/>
                    </a:cubicBezTo>
                    <a:cubicBezTo>
                      <a:pt x="7" y="41"/>
                      <a:pt x="4" y="39"/>
                      <a:pt x="0" y="37"/>
                    </a:cubicBezTo>
                    <a:cubicBezTo>
                      <a:pt x="0" y="37"/>
                      <a:pt x="0" y="34"/>
                      <a:pt x="0" y="34"/>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62" name="Freeform 51"/>
              <p:cNvSpPr/>
              <p:nvPr/>
            </p:nvSpPr>
            <p:spPr bwMode="auto">
              <a:xfrm>
                <a:off x="3303" y="2934"/>
                <a:ext cx="102" cy="68"/>
              </a:xfrm>
              <a:custGeom>
                <a:avLst/>
                <a:gdLst>
                  <a:gd name="T0" fmla="*/ 0 w 27"/>
                  <a:gd name="T1" fmla="*/ 7 h 18"/>
                  <a:gd name="T2" fmla="*/ 15 w 27"/>
                  <a:gd name="T3" fmla="*/ 0 h 18"/>
                  <a:gd name="T4" fmla="*/ 27 w 27"/>
                  <a:gd name="T5" fmla="*/ 8 h 18"/>
                  <a:gd name="T6" fmla="*/ 27 w 27"/>
                  <a:gd name="T7" fmla="*/ 11 h 18"/>
                  <a:gd name="T8" fmla="*/ 12 w 27"/>
                  <a:gd name="T9" fmla="*/ 18 h 18"/>
                  <a:gd name="T10" fmla="*/ 0 w 27"/>
                  <a:gd name="T11" fmla="*/ 10 h 18"/>
                  <a:gd name="T12" fmla="*/ 0 w 27"/>
                  <a:gd name="T13" fmla="*/ 7 h 18"/>
                </a:gdLst>
                <a:ahLst/>
                <a:cxnLst>
                  <a:cxn ang="0">
                    <a:pos x="T0" y="T1"/>
                  </a:cxn>
                  <a:cxn ang="0">
                    <a:pos x="T2" y="T3"/>
                  </a:cxn>
                  <a:cxn ang="0">
                    <a:pos x="T4" y="T5"/>
                  </a:cxn>
                  <a:cxn ang="0">
                    <a:pos x="T6" y="T7"/>
                  </a:cxn>
                  <a:cxn ang="0">
                    <a:pos x="T8" y="T9"/>
                  </a:cxn>
                  <a:cxn ang="0">
                    <a:pos x="T10" y="T11"/>
                  </a:cxn>
                  <a:cxn ang="0">
                    <a:pos x="T12" y="T13"/>
                  </a:cxn>
                </a:cxnLst>
                <a:rect l="0" t="0" r="r" b="b"/>
                <a:pathLst>
                  <a:path w="27" h="18">
                    <a:moveTo>
                      <a:pt x="0" y="7"/>
                    </a:moveTo>
                    <a:cubicBezTo>
                      <a:pt x="6" y="4"/>
                      <a:pt x="9" y="3"/>
                      <a:pt x="15" y="0"/>
                    </a:cubicBezTo>
                    <a:cubicBezTo>
                      <a:pt x="19" y="3"/>
                      <a:pt x="22" y="5"/>
                      <a:pt x="27" y="8"/>
                    </a:cubicBezTo>
                    <a:cubicBezTo>
                      <a:pt x="27" y="8"/>
                      <a:pt x="27" y="11"/>
                      <a:pt x="27" y="11"/>
                    </a:cubicBezTo>
                    <a:cubicBezTo>
                      <a:pt x="21" y="14"/>
                      <a:pt x="18" y="15"/>
                      <a:pt x="12" y="18"/>
                    </a:cubicBezTo>
                    <a:cubicBezTo>
                      <a:pt x="7" y="15"/>
                      <a:pt x="5" y="13"/>
                      <a:pt x="0" y="10"/>
                    </a:cubicBezTo>
                    <a:cubicBezTo>
                      <a:pt x="0" y="10"/>
                      <a:pt x="0" y="7"/>
                      <a:pt x="0" y="7"/>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63" name="Freeform 52"/>
              <p:cNvSpPr/>
              <p:nvPr/>
            </p:nvSpPr>
            <p:spPr bwMode="auto">
              <a:xfrm>
                <a:off x="3503" y="2780"/>
                <a:ext cx="94" cy="60"/>
              </a:xfrm>
              <a:custGeom>
                <a:avLst/>
                <a:gdLst>
                  <a:gd name="T0" fmla="*/ 0 w 25"/>
                  <a:gd name="T1" fmla="*/ 10 h 16"/>
                  <a:gd name="T2" fmla="*/ 0 w 25"/>
                  <a:gd name="T3" fmla="*/ 9 h 16"/>
                  <a:gd name="T4" fmla="*/ 0 w 25"/>
                  <a:gd name="T5" fmla="*/ 9 h 16"/>
                  <a:gd name="T6" fmla="*/ 0 w 25"/>
                  <a:gd name="T7" fmla="*/ 9 h 16"/>
                  <a:gd name="T8" fmla="*/ 0 w 25"/>
                  <a:gd name="T9" fmla="*/ 9 h 16"/>
                  <a:gd name="T10" fmla="*/ 0 w 25"/>
                  <a:gd name="T11" fmla="*/ 9 h 16"/>
                  <a:gd name="T12" fmla="*/ 0 w 25"/>
                  <a:gd name="T13" fmla="*/ 9 h 16"/>
                  <a:gd name="T14" fmla="*/ 0 w 25"/>
                  <a:gd name="T15" fmla="*/ 9 h 16"/>
                  <a:gd name="T16" fmla="*/ 0 w 25"/>
                  <a:gd name="T17" fmla="*/ 8 h 16"/>
                  <a:gd name="T18" fmla="*/ 0 w 25"/>
                  <a:gd name="T19" fmla="*/ 8 h 16"/>
                  <a:gd name="T20" fmla="*/ 0 w 25"/>
                  <a:gd name="T21" fmla="*/ 8 h 16"/>
                  <a:gd name="T22" fmla="*/ 0 w 25"/>
                  <a:gd name="T23" fmla="*/ 8 h 16"/>
                  <a:gd name="T24" fmla="*/ 0 w 25"/>
                  <a:gd name="T25" fmla="*/ 8 h 16"/>
                  <a:gd name="T26" fmla="*/ 0 w 25"/>
                  <a:gd name="T27" fmla="*/ 8 h 16"/>
                  <a:gd name="T28" fmla="*/ 0 w 25"/>
                  <a:gd name="T29" fmla="*/ 8 h 16"/>
                  <a:gd name="T30" fmla="*/ 0 w 25"/>
                  <a:gd name="T31" fmla="*/ 8 h 16"/>
                  <a:gd name="T32" fmla="*/ 0 w 25"/>
                  <a:gd name="T33" fmla="*/ 7 h 16"/>
                  <a:gd name="T34" fmla="*/ 0 w 25"/>
                  <a:gd name="T35" fmla="*/ 7 h 16"/>
                  <a:gd name="T36" fmla="*/ 0 w 25"/>
                  <a:gd name="T37" fmla="*/ 7 h 16"/>
                  <a:gd name="T38" fmla="*/ 0 w 25"/>
                  <a:gd name="T39" fmla="*/ 7 h 16"/>
                  <a:gd name="T40" fmla="*/ 0 w 25"/>
                  <a:gd name="T41" fmla="*/ 7 h 16"/>
                  <a:gd name="T42" fmla="*/ 25 w 25"/>
                  <a:gd name="T43" fmla="*/ 6 h 16"/>
                  <a:gd name="T44" fmla="*/ 25 w 25"/>
                  <a:gd name="T45" fmla="*/ 7 h 16"/>
                  <a:gd name="T46" fmla="*/ 25 w 25"/>
                  <a:gd name="T47" fmla="*/ 7 h 16"/>
                  <a:gd name="T48" fmla="*/ 25 w 25"/>
                  <a:gd name="T49" fmla="*/ 7 h 16"/>
                  <a:gd name="T50" fmla="*/ 25 w 25"/>
                  <a:gd name="T51" fmla="*/ 7 h 16"/>
                  <a:gd name="T52" fmla="*/ 25 w 25"/>
                  <a:gd name="T53" fmla="*/ 7 h 16"/>
                  <a:gd name="T54" fmla="*/ 25 w 25"/>
                  <a:gd name="T55" fmla="*/ 7 h 16"/>
                  <a:gd name="T56" fmla="*/ 25 w 25"/>
                  <a:gd name="T57" fmla="*/ 7 h 16"/>
                  <a:gd name="T58" fmla="*/ 25 w 25"/>
                  <a:gd name="T59" fmla="*/ 8 h 16"/>
                  <a:gd name="T60" fmla="*/ 25 w 25"/>
                  <a:gd name="T61" fmla="*/ 8 h 16"/>
                  <a:gd name="T62" fmla="*/ 25 w 25"/>
                  <a:gd name="T63" fmla="*/ 8 h 16"/>
                  <a:gd name="T64" fmla="*/ 25 w 25"/>
                  <a:gd name="T65" fmla="*/ 8 h 16"/>
                  <a:gd name="T66" fmla="*/ 25 w 25"/>
                  <a:gd name="T67" fmla="*/ 8 h 16"/>
                  <a:gd name="T68" fmla="*/ 25 w 25"/>
                  <a:gd name="T69" fmla="*/ 8 h 16"/>
                  <a:gd name="T70" fmla="*/ 25 w 25"/>
                  <a:gd name="T71" fmla="*/ 8 h 16"/>
                  <a:gd name="T72" fmla="*/ 25 w 25"/>
                  <a:gd name="T73" fmla="*/ 8 h 16"/>
                  <a:gd name="T74" fmla="*/ 25 w 25"/>
                  <a:gd name="T75" fmla="*/ 9 h 16"/>
                  <a:gd name="T76" fmla="*/ 25 w 25"/>
                  <a:gd name="T77" fmla="*/ 9 h 16"/>
                  <a:gd name="T78" fmla="*/ 25 w 25"/>
                  <a:gd name="T79" fmla="*/ 9 h 16"/>
                  <a:gd name="T80" fmla="*/ 25 w 25"/>
                  <a:gd name="T81" fmla="*/ 9 h 16"/>
                  <a:gd name="T82" fmla="*/ 25 w 25"/>
                  <a:gd name="T83" fmla="*/ 9 h 16"/>
                  <a:gd name="T84" fmla="*/ 10 w 25"/>
                  <a:gd name="T8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6">
                    <a:moveTo>
                      <a:pt x="10" y="16"/>
                    </a:moveTo>
                    <a:cubicBezTo>
                      <a:pt x="6" y="13"/>
                      <a:pt x="4" y="12"/>
                      <a:pt x="0" y="10"/>
                    </a:cubicBezTo>
                    <a:cubicBezTo>
                      <a:pt x="0" y="10"/>
                      <a:pt x="0" y="10"/>
                      <a:pt x="0" y="10"/>
                    </a:cubicBezTo>
                    <a:cubicBezTo>
                      <a:pt x="0" y="10"/>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6" y="4"/>
                      <a:pt x="9" y="3"/>
                      <a:pt x="15" y="0"/>
                    </a:cubicBezTo>
                    <a:cubicBezTo>
                      <a:pt x="19" y="2"/>
                      <a:pt x="21" y="4"/>
                      <a:pt x="25" y="6"/>
                    </a:cubicBezTo>
                    <a:cubicBezTo>
                      <a:pt x="25" y="6"/>
                      <a:pt x="25" y="6"/>
                      <a:pt x="25" y="6"/>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19" y="12"/>
                      <a:pt x="16" y="13"/>
                      <a:pt x="10" y="16"/>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64" name="Freeform 53"/>
              <p:cNvSpPr/>
              <p:nvPr/>
            </p:nvSpPr>
            <p:spPr bwMode="auto">
              <a:xfrm>
                <a:off x="3431" y="2814"/>
                <a:ext cx="94" cy="60"/>
              </a:xfrm>
              <a:custGeom>
                <a:avLst/>
                <a:gdLst>
                  <a:gd name="T0" fmla="*/ 0 w 25"/>
                  <a:gd name="T1" fmla="*/ 10 h 16"/>
                  <a:gd name="T2" fmla="*/ 0 w 25"/>
                  <a:gd name="T3" fmla="*/ 10 h 16"/>
                  <a:gd name="T4" fmla="*/ 0 w 25"/>
                  <a:gd name="T5" fmla="*/ 9 h 16"/>
                  <a:gd name="T6" fmla="*/ 0 w 25"/>
                  <a:gd name="T7" fmla="*/ 9 h 16"/>
                  <a:gd name="T8" fmla="*/ 0 w 25"/>
                  <a:gd name="T9" fmla="*/ 9 h 16"/>
                  <a:gd name="T10" fmla="*/ 0 w 25"/>
                  <a:gd name="T11" fmla="*/ 9 h 16"/>
                  <a:gd name="T12" fmla="*/ 0 w 25"/>
                  <a:gd name="T13" fmla="*/ 9 h 16"/>
                  <a:gd name="T14" fmla="*/ 0 w 25"/>
                  <a:gd name="T15" fmla="*/ 9 h 16"/>
                  <a:gd name="T16" fmla="*/ 0 w 25"/>
                  <a:gd name="T17" fmla="*/ 9 h 16"/>
                  <a:gd name="T18" fmla="*/ 0 w 25"/>
                  <a:gd name="T19" fmla="*/ 9 h 16"/>
                  <a:gd name="T20" fmla="*/ 0 w 25"/>
                  <a:gd name="T21" fmla="*/ 8 h 16"/>
                  <a:gd name="T22" fmla="*/ 0 w 25"/>
                  <a:gd name="T23" fmla="*/ 8 h 16"/>
                  <a:gd name="T24" fmla="*/ 0 w 25"/>
                  <a:gd name="T25" fmla="*/ 8 h 16"/>
                  <a:gd name="T26" fmla="*/ 0 w 25"/>
                  <a:gd name="T27" fmla="*/ 8 h 16"/>
                  <a:gd name="T28" fmla="*/ 0 w 25"/>
                  <a:gd name="T29" fmla="*/ 8 h 16"/>
                  <a:gd name="T30" fmla="*/ 0 w 25"/>
                  <a:gd name="T31" fmla="*/ 8 h 16"/>
                  <a:gd name="T32" fmla="*/ 0 w 25"/>
                  <a:gd name="T33" fmla="*/ 8 h 16"/>
                  <a:gd name="T34" fmla="*/ 0 w 25"/>
                  <a:gd name="T35" fmla="*/ 7 h 16"/>
                  <a:gd name="T36" fmla="*/ 0 w 25"/>
                  <a:gd name="T37" fmla="*/ 7 h 16"/>
                  <a:gd name="T38" fmla="*/ 0 w 25"/>
                  <a:gd name="T39" fmla="*/ 7 h 16"/>
                  <a:gd name="T40" fmla="*/ 0 w 25"/>
                  <a:gd name="T41" fmla="*/ 7 h 16"/>
                  <a:gd name="T42" fmla="*/ 25 w 25"/>
                  <a:gd name="T43" fmla="*/ 7 h 16"/>
                  <a:gd name="T44" fmla="*/ 25 w 25"/>
                  <a:gd name="T45" fmla="*/ 7 h 16"/>
                  <a:gd name="T46" fmla="*/ 25 w 25"/>
                  <a:gd name="T47" fmla="*/ 7 h 16"/>
                  <a:gd name="T48" fmla="*/ 25 w 25"/>
                  <a:gd name="T49" fmla="*/ 7 h 16"/>
                  <a:gd name="T50" fmla="*/ 25 w 25"/>
                  <a:gd name="T51" fmla="*/ 7 h 16"/>
                  <a:gd name="T52" fmla="*/ 25 w 25"/>
                  <a:gd name="T53" fmla="*/ 7 h 16"/>
                  <a:gd name="T54" fmla="*/ 25 w 25"/>
                  <a:gd name="T55" fmla="*/ 7 h 16"/>
                  <a:gd name="T56" fmla="*/ 25 w 25"/>
                  <a:gd name="T57" fmla="*/ 8 h 16"/>
                  <a:gd name="T58" fmla="*/ 25 w 25"/>
                  <a:gd name="T59" fmla="*/ 8 h 16"/>
                  <a:gd name="T60" fmla="*/ 25 w 25"/>
                  <a:gd name="T61" fmla="*/ 8 h 16"/>
                  <a:gd name="T62" fmla="*/ 25 w 25"/>
                  <a:gd name="T63" fmla="*/ 8 h 16"/>
                  <a:gd name="T64" fmla="*/ 25 w 25"/>
                  <a:gd name="T65" fmla="*/ 8 h 16"/>
                  <a:gd name="T66" fmla="*/ 25 w 25"/>
                  <a:gd name="T67" fmla="*/ 8 h 16"/>
                  <a:gd name="T68" fmla="*/ 25 w 25"/>
                  <a:gd name="T69" fmla="*/ 8 h 16"/>
                  <a:gd name="T70" fmla="*/ 25 w 25"/>
                  <a:gd name="T71" fmla="*/ 9 h 16"/>
                  <a:gd name="T72" fmla="*/ 25 w 25"/>
                  <a:gd name="T73" fmla="*/ 9 h 16"/>
                  <a:gd name="T74" fmla="*/ 25 w 25"/>
                  <a:gd name="T75" fmla="*/ 9 h 16"/>
                  <a:gd name="T76" fmla="*/ 25 w 25"/>
                  <a:gd name="T77" fmla="*/ 9 h 16"/>
                  <a:gd name="T78" fmla="*/ 25 w 25"/>
                  <a:gd name="T79" fmla="*/ 9 h 16"/>
                  <a:gd name="T80" fmla="*/ 25 w 25"/>
                  <a:gd name="T81" fmla="*/ 9 h 16"/>
                  <a:gd name="T82" fmla="*/ 25 w 25"/>
                  <a:gd name="T83" fmla="*/ 9 h 16"/>
                  <a:gd name="T84" fmla="*/ 10 w 25"/>
                  <a:gd name="T8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6">
                    <a:moveTo>
                      <a:pt x="10" y="16"/>
                    </a:moveTo>
                    <a:cubicBezTo>
                      <a:pt x="6" y="14"/>
                      <a:pt x="4" y="12"/>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6" y="4"/>
                      <a:pt x="9" y="3"/>
                      <a:pt x="15" y="0"/>
                    </a:cubicBezTo>
                    <a:cubicBezTo>
                      <a:pt x="19" y="3"/>
                      <a:pt x="21" y="4"/>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19" y="12"/>
                      <a:pt x="16" y="14"/>
                      <a:pt x="10" y="16"/>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65" name="Freeform 54"/>
              <p:cNvSpPr/>
              <p:nvPr/>
            </p:nvSpPr>
            <p:spPr bwMode="auto">
              <a:xfrm>
                <a:off x="3363" y="2847"/>
                <a:ext cx="91" cy="61"/>
              </a:xfrm>
              <a:custGeom>
                <a:avLst/>
                <a:gdLst>
                  <a:gd name="T0" fmla="*/ 0 w 24"/>
                  <a:gd name="T1" fmla="*/ 10 h 16"/>
                  <a:gd name="T2" fmla="*/ 0 w 24"/>
                  <a:gd name="T3" fmla="*/ 10 h 16"/>
                  <a:gd name="T4" fmla="*/ 0 w 24"/>
                  <a:gd name="T5" fmla="*/ 9 h 16"/>
                  <a:gd name="T6" fmla="*/ 0 w 24"/>
                  <a:gd name="T7" fmla="*/ 9 h 16"/>
                  <a:gd name="T8" fmla="*/ 0 w 24"/>
                  <a:gd name="T9" fmla="*/ 9 h 16"/>
                  <a:gd name="T10" fmla="*/ 0 w 24"/>
                  <a:gd name="T11" fmla="*/ 9 h 16"/>
                  <a:gd name="T12" fmla="*/ 0 w 24"/>
                  <a:gd name="T13" fmla="*/ 9 h 16"/>
                  <a:gd name="T14" fmla="*/ 0 w 24"/>
                  <a:gd name="T15" fmla="*/ 9 h 16"/>
                  <a:gd name="T16" fmla="*/ 0 w 24"/>
                  <a:gd name="T17" fmla="*/ 9 h 16"/>
                  <a:gd name="T18" fmla="*/ 0 w 24"/>
                  <a:gd name="T19" fmla="*/ 8 h 16"/>
                  <a:gd name="T20" fmla="*/ 0 w 24"/>
                  <a:gd name="T21" fmla="*/ 8 h 16"/>
                  <a:gd name="T22" fmla="*/ 0 w 24"/>
                  <a:gd name="T23" fmla="*/ 8 h 16"/>
                  <a:gd name="T24" fmla="*/ 0 w 24"/>
                  <a:gd name="T25" fmla="*/ 8 h 16"/>
                  <a:gd name="T26" fmla="*/ 0 w 24"/>
                  <a:gd name="T27" fmla="*/ 8 h 16"/>
                  <a:gd name="T28" fmla="*/ 0 w 24"/>
                  <a:gd name="T29" fmla="*/ 8 h 16"/>
                  <a:gd name="T30" fmla="*/ 0 w 24"/>
                  <a:gd name="T31" fmla="*/ 8 h 16"/>
                  <a:gd name="T32" fmla="*/ 0 w 24"/>
                  <a:gd name="T33" fmla="*/ 8 h 16"/>
                  <a:gd name="T34" fmla="*/ 0 w 24"/>
                  <a:gd name="T35" fmla="*/ 7 h 16"/>
                  <a:gd name="T36" fmla="*/ 0 w 24"/>
                  <a:gd name="T37" fmla="*/ 7 h 16"/>
                  <a:gd name="T38" fmla="*/ 0 w 24"/>
                  <a:gd name="T39" fmla="*/ 7 h 16"/>
                  <a:gd name="T40" fmla="*/ 0 w 24"/>
                  <a:gd name="T41" fmla="*/ 7 h 16"/>
                  <a:gd name="T42" fmla="*/ 24 w 24"/>
                  <a:gd name="T43" fmla="*/ 7 h 16"/>
                  <a:gd name="T44" fmla="*/ 24 w 24"/>
                  <a:gd name="T45" fmla="*/ 7 h 16"/>
                  <a:gd name="T46" fmla="*/ 24 w 24"/>
                  <a:gd name="T47" fmla="*/ 7 h 16"/>
                  <a:gd name="T48" fmla="*/ 24 w 24"/>
                  <a:gd name="T49" fmla="*/ 7 h 16"/>
                  <a:gd name="T50" fmla="*/ 24 w 24"/>
                  <a:gd name="T51" fmla="*/ 7 h 16"/>
                  <a:gd name="T52" fmla="*/ 24 w 24"/>
                  <a:gd name="T53" fmla="*/ 7 h 16"/>
                  <a:gd name="T54" fmla="*/ 24 w 24"/>
                  <a:gd name="T55" fmla="*/ 7 h 16"/>
                  <a:gd name="T56" fmla="*/ 24 w 24"/>
                  <a:gd name="T57" fmla="*/ 8 h 16"/>
                  <a:gd name="T58" fmla="*/ 24 w 24"/>
                  <a:gd name="T59" fmla="*/ 8 h 16"/>
                  <a:gd name="T60" fmla="*/ 24 w 24"/>
                  <a:gd name="T61" fmla="*/ 8 h 16"/>
                  <a:gd name="T62" fmla="*/ 24 w 24"/>
                  <a:gd name="T63" fmla="*/ 8 h 16"/>
                  <a:gd name="T64" fmla="*/ 24 w 24"/>
                  <a:gd name="T65" fmla="*/ 8 h 16"/>
                  <a:gd name="T66" fmla="*/ 24 w 24"/>
                  <a:gd name="T67" fmla="*/ 8 h 16"/>
                  <a:gd name="T68" fmla="*/ 24 w 24"/>
                  <a:gd name="T69" fmla="*/ 8 h 16"/>
                  <a:gd name="T70" fmla="*/ 24 w 24"/>
                  <a:gd name="T71" fmla="*/ 8 h 16"/>
                  <a:gd name="T72" fmla="*/ 24 w 24"/>
                  <a:gd name="T73" fmla="*/ 9 h 16"/>
                  <a:gd name="T74" fmla="*/ 24 w 24"/>
                  <a:gd name="T75" fmla="*/ 9 h 16"/>
                  <a:gd name="T76" fmla="*/ 24 w 24"/>
                  <a:gd name="T77" fmla="*/ 9 h 16"/>
                  <a:gd name="T78" fmla="*/ 24 w 24"/>
                  <a:gd name="T79" fmla="*/ 9 h 16"/>
                  <a:gd name="T80" fmla="*/ 24 w 24"/>
                  <a:gd name="T81" fmla="*/ 9 h 16"/>
                  <a:gd name="T82" fmla="*/ 24 w 24"/>
                  <a:gd name="T83" fmla="*/ 9 h 16"/>
                  <a:gd name="T84" fmla="*/ 10 w 24"/>
                  <a:gd name="T8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16">
                    <a:moveTo>
                      <a:pt x="10" y="16"/>
                    </a:moveTo>
                    <a:cubicBezTo>
                      <a:pt x="5" y="14"/>
                      <a:pt x="3" y="12"/>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5" y="4"/>
                      <a:pt x="8" y="3"/>
                      <a:pt x="14" y="0"/>
                    </a:cubicBezTo>
                    <a:cubicBezTo>
                      <a:pt x="18" y="3"/>
                      <a:pt x="20" y="4"/>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19" y="12"/>
                      <a:pt x="16" y="14"/>
                      <a:pt x="10" y="16"/>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66" name="Freeform 55"/>
              <p:cNvSpPr/>
              <p:nvPr/>
            </p:nvSpPr>
            <p:spPr bwMode="auto">
              <a:xfrm>
                <a:off x="3201" y="2968"/>
                <a:ext cx="136" cy="83"/>
              </a:xfrm>
              <a:custGeom>
                <a:avLst/>
                <a:gdLst>
                  <a:gd name="T0" fmla="*/ 0 w 36"/>
                  <a:gd name="T1" fmla="*/ 11 h 22"/>
                  <a:gd name="T2" fmla="*/ 24 w 36"/>
                  <a:gd name="T3" fmla="*/ 0 h 22"/>
                  <a:gd name="T4" fmla="*/ 36 w 36"/>
                  <a:gd name="T5" fmla="*/ 8 h 22"/>
                  <a:gd name="T6" fmla="*/ 36 w 36"/>
                  <a:gd name="T7" fmla="*/ 8 h 22"/>
                  <a:gd name="T8" fmla="*/ 36 w 36"/>
                  <a:gd name="T9" fmla="*/ 8 h 22"/>
                  <a:gd name="T10" fmla="*/ 36 w 36"/>
                  <a:gd name="T11" fmla="*/ 10 h 22"/>
                  <a:gd name="T12" fmla="*/ 13 w 36"/>
                  <a:gd name="T13" fmla="*/ 22 h 22"/>
                  <a:gd name="T14" fmla="*/ 0 w 36"/>
                  <a:gd name="T15" fmla="*/ 14 h 22"/>
                  <a:gd name="T16" fmla="*/ 0 w 36"/>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2">
                    <a:moveTo>
                      <a:pt x="0" y="11"/>
                    </a:moveTo>
                    <a:cubicBezTo>
                      <a:pt x="10" y="7"/>
                      <a:pt x="15" y="4"/>
                      <a:pt x="24" y="0"/>
                    </a:cubicBezTo>
                    <a:cubicBezTo>
                      <a:pt x="29" y="3"/>
                      <a:pt x="31" y="4"/>
                      <a:pt x="36" y="8"/>
                    </a:cubicBezTo>
                    <a:cubicBezTo>
                      <a:pt x="36" y="8"/>
                      <a:pt x="36" y="8"/>
                      <a:pt x="36" y="8"/>
                    </a:cubicBezTo>
                    <a:cubicBezTo>
                      <a:pt x="36" y="8"/>
                      <a:pt x="36" y="8"/>
                      <a:pt x="36" y="8"/>
                    </a:cubicBezTo>
                    <a:cubicBezTo>
                      <a:pt x="36" y="8"/>
                      <a:pt x="36" y="10"/>
                      <a:pt x="36" y="10"/>
                    </a:cubicBezTo>
                    <a:cubicBezTo>
                      <a:pt x="27" y="15"/>
                      <a:pt x="22" y="17"/>
                      <a:pt x="13" y="22"/>
                    </a:cubicBezTo>
                    <a:cubicBezTo>
                      <a:pt x="7" y="18"/>
                      <a:pt x="5" y="17"/>
                      <a:pt x="0" y="14"/>
                    </a:cubicBezTo>
                    <a:cubicBezTo>
                      <a:pt x="0" y="14"/>
                      <a:pt x="0" y="11"/>
                      <a:pt x="0" y="11"/>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67" name="Freeform 56"/>
              <p:cNvSpPr/>
              <p:nvPr/>
            </p:nvSpPr>
            <p:spPr bwMode="auto">
              <a:xfrm>
                <a:off x="2991" y="2825"/>
                <a:ext cx="124" cy="83"/>
              </a:xfrm>
              <a:custGeom>
                <a:avLst/>
                <a:gdLst>
                  <a:gd name="T0" fmla="*/ 0 w 33"/>
                  <a:gd name="T1" fmla="*/ 13 h 22"/>
                  <a:gd name="T2" fmla="*/ 0 w 33"/>
                  <a:gd name="T3" fmla="*/ 10 h 22"/>
                  <a:gd name="T4" fmla="*/ 20 w 33"/>
                  <a:gd name="T5" fmla="*/ 0 h 22"/>
                  <a:gd name="T6" fmla="*/ 33 w 33"/>
                  <a:gd name="T7" fmla="*/ 10 h 22"/>
                  <a:gd name="T8" fmla="*/ 33 w 33"/>
                  <a:gd name="T9" fmla="*/ 10 h 22"/>
                  <a:gd name="T10" fmla="*/ 33 w 33"/>
                  <a:gd name="T11" fmla="*/ 10 h 22"/>
                  <a:gd name="T12" fmla="*/ 33 w 33"/>
                  <a:gd name="T13" fmla="*/ 10 h 22"/>
                  <a:gd name="T14" fmla="*/ 33 w 33"/>
                  <a:gd name="T15" fmla="*/ 10 h 22"/>
                  <a:gd name="T16" fmla="*/ 33 w 33"/>
                  <a:gd name="T17" fmla="*/ 10 h 22"/>
                  <a:gd name="T18" fmla="*/ 33 w 33"/>
                  <a:gd name="T19" fmla="*/ 10 h 22"/>
                  <a:gd name="T20" fmla="*/ 33 w 33"/>
                  <a:gd name="T21" fmla="*/ 12 h 22"/>
                  <a:gd name="T22" fmla="*/ 13 w 33"/>
                  <a:gd name="T23" fmla="*/ 22 h 22"/>
                  <a:gd name="T24" fmla="*/ 0 w 33"/>
                  <a:gd name="T25" fmla="*/ 13 h 22"/>
                  <a:gd name="T26" fmla="*/ 0 w 33"/>
                  <a:gd name="T27" fmla="*/ 13 h 22"/>
                  <a:gd name="T28" fmla="*/ 0 w 33"/>
                  <a:gd name="T29"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22">
                    <a:moveTo>
                      <a:pt x="0" y="13"/>
                    </a:moveTo>
                    <a:cubicBezTo>
                      <a:pt x="0" y="13"/>
                      <a:pt x="0" y="10"/>
                      <a:pt x="0" y="10"/>
                    </a:cubicBezTo>
                    <a:cubicBezTo>
                      <a:pt x="8" y="6"/>
                      <a:pt x="12" y="4"/>
                      <a:pt x="20" y="0"/>
                    </a:cubicBezTo>
                    <a:cubicBezTo>
                      <a:pt x="26" y="4"/>
                      <a:pt x="29" y="6"/>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0"/>
                      <a:pt x="33" y="10"/>
                    </a:cubicBezTo>
                    <a:cubicBezTo>
                      <a:pt x="33" y="10"/>
                      <a:pt x="33" y="12"/>
                      <a:pt x="33" y="12"/>
                    </a:cubicBezTo>
                    <a:cubicBezTo>
                      <a:pt x="25" y="16"/>
                      <a:pt x="21" y="18"/>
                      <a:pt x="13" y="22"/>
                    </a:cubicBezTo>
                    <a:cubicBezTo>
                      <a:pt x="8" y="19"/>
                      <a:pt x="6" y="17"/>
                      <a:pt x="0" y="13"/>
                    </a:cubicBezTo>
                    <a:cubicBezTo>
                      <a:pt x="0" y="13"/>
                      <a:pt x="0" y="13"/>
                      <a:pt x="0" y="13"/>
                    </a:cubicBezTo>
                    <a:cubicBezTo>
                      <a:pt x="0" y="13"/>
                      <a:pt x="0" y="13"/>
                      <a:pt x="0" y="13"/>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68" name="Freeform 57"/>
              <p:cNvSpPr/>
              <p:nvPr/>
            </p:nvSpPr>
            <p:spPr bwMode="auto">
              <a:xfrm>
                <a:off x="3687" y="2576"/>
                <a:ext cx="90" cy="64"/>
              </a:xfrm>
              <a:custGeom>
                <a:avLst/>
                <a:gdLst>
                  <a:gd name="T0" fmla="*/ 24 w 24"/>
                  <a:gd name="T1" fmla="*/ 10 h 17"/>
                  <a:gd name="T2" fmla="*/ 10 w 24"/>
                  <a:gd name="T3" fmla="*/ 17 h 17"/>
                  <a:gd name="T4" fmla="*/ 0 w 24"/>
                  <a:gd name="T5" fmla="*/ 10 h 17"/>
                  <a:gd name="T6" fmla="*/ 0 w 24"/>
                  <a:gd name="T7" fmla="*/ 7 h 17"/>
                  <a:gd name="T8" fmla="*/ 14 w 24"/>
                  <a:gd name="T9" fmla="*/ 0 h 17"/>
                  <a:gd name="T10" fmla="*/ 24 w 24"/>
                  <a:gd name="T11" fmla="*/ 7 h 17"/>
                  <a:gd name="T12" fmla="*/ 24 w 24"/>
                  <a:gd name="T13" fmla="*/ 7 h 17"/>
                  <a:gd name="T14" fmla="*/ 24 w 24"/>
                  <a:gd name="T15" fmla="*/ 7 h 17"/>
                  <a:gd name="T16" fmla="*/ 24 w 24"/>
                  <a:gd name="T17" fmla="*/ 7 h 17"/>
                  <a:gd name="T18" fmla="*/ 24 w 24"/>
                  <a:gd name="T19" fmla="*/ 7 h 17"/>
                  <a:gd name="T20" fmla="*/ 24 w 24"/>
                  <a:gd name="T21" fmla="*/ 7 h 17"/>
                  <a:gd name="T22" fmla="*/ 24 w 24"/>
                  <a:gd name="T23" fmla="*/ 8 h 17"/>
                  <a:gd name="T24" fmla="*/ 24 w 24"/>
                  <a:gd name="T25" fmla="*/ 8 h 17"/>
                  <a:gd name="T26" fmla="*/ 24 w 24"/>
                  <a:gd name="T27" fmla="*/ 8 h 17"/>
                  <a:gd name="T28" fmla="*/ 24 w 24"/>
                  <a:gd name="T2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7">
                    <a:moveTo>
                      <a:pt x="24" y="10"/>
                    </a:moveTo>
                    <a:cubicBezTo>
                      <a:pt x="19" y="13"/>
                      <a:pt x="16" y="14"/>
                      <a:pt x="10" y="17"/>
                    </a:cubicBezTo>
                    <a:cubicBezTo>
                      <a:pt x="6" y="14"/>
                      <a:pt x="4" y="13"/>
                      <a:pt x="0" y="10"/>
                    </a:cubicBezTo>
                    <a:cubicBezTo>
                      <a:pt x="0" y="10"/>
                      <a:pt x="0" y="7"/>
                      <a:pt x="0" y="7"/>
                    </a:cubicBezTo>
                    <a:cubicBezTo>
                      <a:pt x="5" y="4"/>
                      <a:pt x="8" y="3"/>
                      <a:pt x="14" y="0"/>
                    </a:cubicBezTo>
                    <a:cubicBezTo>
                      <a:pt x="18" y="3"/>
                      <a:pt x="21" y="5"/>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8"/>
                      <a:pt x="24" y="8"/>
                      <a:pt x="24" y="8"/>
                    </a:cubicBezTo>
                    <a:cubicBezTo>
                      <a:pt x="24" y="8"/>
                      <a:pt x="24" y="8"/>
                      <a:pt x="24" y="8"/>
                    </a:cubicBezTo>
                    <a:cubicBezTo>
                      <a:pt x="24" y="8"/>
                      <a:pt x="24" y="8"/>
                      <a:pt x="24" y="8"/>
                    </a:cubicBezTo>
                    <a:cubicBezTo>
                      <a:pt x="24" y="8"/>
                      <a:pt x="24" y="10"/>
                      <a:pt x="24" y="1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69" name="Freeform 58"/>
              <p:cNvSpPr/>
              <p:nvPr/>
            </p:nvSpPr>
            <p:spPr bwMode="auto">
              <a:xfrm>
                <a:off x="3702" y="2610"/>
                <a:ext cx="124" cy="79"/>
              </a:xfrm>
              <a:custGeom>
                <a:avLst/>
                <a:gdLst>
                  <a:gd name="T0" fmla="*/ 33 w 33"/>
                  <a:gd name="T1" fmla="*/ 10 h 21"/>
                  <a:gd name="T2" fmla="*/ 9 w 33"/>
                  <a:gd name="T3" fmla="*/ 21 h 21"/>
                  <a:gd name="T4" fmla="*/ 0 w 33"/>
                  <a:gd name="T5" fmla="*/ 15 h 21"/>
                  <a:gd name="T6" fmla="*/ 0 w 33"/>
                  <a:gd name="T7" fmla="*/ 14 h 21"/>
                  <a:gd name="T8" fmla="*/ 0 w 33"/>
                  <a:gd name="T9" fmla="*/ 12 h 21"/>
                  <a:gd name="T10" fmla="*/ 0 w 33"/>
                  <a:gd name="T11" fmla="*/ 12 h 21"/>
                  <a:gd name="T12" fmla="*/ 0 w 33"/>
                  <a:gd name="T13" fmla="*/ 12 h 21"/>
                  <a:gd name="T14" fmla="*/ 23 w 33"/>
                  <a:gd name="T15" fmla="*/ 0 h 21"/>
                  <a:gd name="T16" fmla="*/ 33 w 33"/>
                  <a:gd name="T17" fmla="*/ 7 h 21"/>
                  <a:gd name="T18" fmla="*/ 32 w 33"/>
                  <a:gd name="T19" fmla="*/ 7 h 21"/>
                  <a:gd name="T20" fmla="*/ 33 w 33"/>
                  <a:gd name="T21" fmla="*/ 7 h 21"/>
                  <a:gd name="T22" fmla="*/ 32 w 33"/>
                  <a:gd name="T23" fmla="*/ 7 h 21"/>
                  <a:gd name="T24" fmla="*/ 33 w 33"/>
                  <a:gd name="T2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1">
                    <a:moveTo>
                      <a:pt x="33" y="10"/>
                    </a:moveTo>
                    <a:cubicBezTo>
                      <a:pt x="23" y="14"/>
                      <a:pt x="18" y="16"/>
                      <a:pt x="9" y="21"/>
                    </a:cubicBezTo>
                    <a:cubicBezTo>
                      <a:pt x="6" y="18"/>
                      <a:pt x="4" y="17"/>
                      <a:pt x="0" y="15"/>
                    </a:cubicBezTo>
                    <a:cubicBezTo>
                      <a:pt x="0" y="14"/>
                      <a:pt x="0" y="14"/>
                      <a:pt x="0" y="14"/>
                    </a:cubicBezTo>
                    <a:cubicBezTo>
                      <a:pt x="0" y="14"/>
                      <a:pt x="0" y="12"/>
                      <a:pt x="0" y="12"/>
                    </a:cubicBezTo>
                    <a:cubicBezTo>
                      <a:pt x="0" y="12"/>
                      <a:pt x="0" y="12"/>
                      <a:pt x="0" y="12"/>
                    </a:cubicBezTo>
                    <a:cubicBezTo>
                      <a:pt x="0" y="12"/>
                      <a:pt x="0" y="12"/>
                      <a:pt x="0" y="12"/>
                    </a:cubicBezTo>
                    <a:cubicBezTo>
                      <a:pt x="9" y="7"/>
                      <a:pt x="14" y="5"/>
                      <a:pt x="23" y="0"/>
                    </a:cubicBezTo>
                    <a:cubicBezTo>
                      <a:pt x="27" y="3"/>
                      <a:pt x="29" y="4"/>
                      <a:pt x="33" y="7"/>
                    </a:cubicBezTo>
                    <a:cubicBezTo>
                      <a:pt x="32" y="7"/>
                      <a:pt x="32" y="7"/>
                      <a:pt x="32" y="7"/>
                    </a:cubicBezTo>
                    <a:cubicBezTo>
                      <a:pt x="32" y="7"/>
                      <a:pt x="32" y="7"/>
                      <a:pt x="33" y="7"/>
                    </a:cubicBezTo>
                    <a:cubicBezTo>
                      <a:pt x="32" y="7"/>
                      <a:pt x="32" y="7"/>
                      <a:pt x="32" y="7"/>
                    </a:cubicBezTo>
                    <a:cubicBezTo>
                      <a:pt x="32" y="7"/>
                      <a:pt x="32" y="9"/>
                      <a:pt x="33" y="1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70" name="Freeform 59"/>
              <p:cNvSpPr/>
              <p:nvPr/>
            </p:nvSpPr>
            <p:spPr bwMode="auto">
              <a:xfrm>
                <a:off x="3104" y="2900"/>
                <a:ext cx="124" cy="79"/>
              </a:xfrm>
              <a:custGeom>
                <a:avLst/>
                <a:gdLst>
                  <a:gd name="T0" fmla="*/ 0 w 33"/>
                  <a:gd name="T1" fmla="*/ 11 h 21"/>
                  <a:gd name="T2" fmla="*/ 0 w 33"/>
                  <a:gd name="T3" fmla="*/ 11 h 21"/>
                  <a:gd name="T4" fmla="*/ 23 w 33"/>
                  <a:gd name="T5" fmla="*/ 0 h 21"/>
                  <a:gd name="T6" fmla="*/ 33 w 33"/>
                  <a:gd name="T7" fmla="*/ 7 h 21"/>
                  <a:gd name="T8" fmla="*/ 33 w 33"/>
                  <a:gd name="T9" fmla="*/ 7 h 21"/>
                  <a:gd name="T10" fmla="*/ 33 w 33"/>
                  <a:gd name="T11" fmla="*/ 9 h 21"/>
                  <a:gd name="T12" fmla="*/ 33 w 33"/>
                  <a:gd name="T13" fmla="*/ 9 h 21"/>
                  <a:gd name="T14" fmla="*/ 33 w 33"/>
                  <a:gd name="T15" fmla="*/ 9 h 21"/>
                  <a:gd name="T16" fmla="*/ 33 w 33"/>
                  <a:gd name="T17" fmla="*/ 9 h 21"/>
                  <a:gd name="T18" fmla="*/ 9 w 33"/>
                  <a:gd name="T19" fmla="*/ 21 h 21"/>
                  <a:gd name="T20" fmla="*/ 0 w 33"/>
                  <a:gd name="T21" fmla="*/ 14 h 21"/>
                  <a:gd name="T22" fmla="*/ 0 w 33"/>
                  <a:gd name="T23" fmla="*/ 12 h 21"/>
                  <a:gd name="T24" fmla="*/ 0 w 33"/>
                  <a:gd name="T25"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1">
                    <a:moveTo>
                      <a:pt x="0" y="11"/>
                    </a:moveTo>
                    <a:cubicBezTo>
                      <a:pt x="0" y="11"/>
                      <a:pt x="0" y="11"/>
                      <a:pt x="0" y="11"/>
                    </a:cubicBezTo>
                    <a:cubicBezTo>
                      <a:pt x="9" y="7"/>
                      <a:pt x="14" y="5"/>
                      <a:pt x="23" y="0"/>
                    </a:cubicBezTo>
                    <a:cubicBezTo>
                      <a:pt x="27" y="3"/>
                      <a:pt x="29" y="4"/>
                      <a:pt x="33" y="7"/>
                    </a:cubicBezTo>
                    <a:cubicBezTo>
                      <a:pt x="33" y="7"/>
                      <a:pt x="33" y="7"/>
                      <a:pt x="33" y="7"/>
                    </a:cubicBezTo>
                    <a:cubicBezTo>
                      <a:pt x="33" y="7"/>
                      <a:pt x="33" y="9"/>
                      <a:pt x="33" y="9"/>
                    </a:cubicBezTo>
                    <a:cubicBezTo>
                      <a:pt x="33" y="9"/>
                      <a:pt x="33" y="9"/>
                      <a:pt x="33" y="9"/>
                    </a:cubicBezTo>
                    <a:cubicBezTo>
                      <a:pt x="33" y="9"/>
                      <a:pt x="33" y="9"/>
                      <a:pt x="33" y="9"/>
                    </a:cubicBezTo>
                    <a:cubicBezTo>
                      <a:pt x="33" y="9"/>
                      <a:pt x="33" y="9"/>
                      <a:pt x="33" y="9"/>
                    </a:cubicBezTo>
                    <a:cubicBezTo>
                      <a:pt x="24" y="14"/>
                      <a:pt x="19" y="16"/>
                      <a:pt x="9" y="21"/>
                    </a:cubicBezTo>
                    <a:cubicBezTo>
                      <a:pt x="5" y="18"/>
                      <a:pt x="4" y="17"/>
                      <a:pt x="0" y="14"/>
                    </a:cubicBezTo>
                    <a:cubicBezTo>
                      <a:pt x="0" y="14"/>
                      <a:pt x="0" y="12"/>
                      <a:pt x="0" y="12"/>
                    </a:cubicBezTo>
                    <a:cubicBezTo>
                      <a:pt x="0" y="12"/>
                      <a:pt x="0" y="11"/>
                      <a:pt x="0" y="11"/>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71" name="Freeform 60"/>
              <p:cNvSpPr/>
              <p:nvPr/>
            </p:nvSpPr>
            <p:spPr bwMode="auto">
              <a:xfrm>
                <a:off x="3149" y="2915"/>
                <a:ext cx="165" cy="98"/>
              </a:xfrm>
              <a:custGeom>
                <a:avLst/>
                <a:gdLst>
                  <a:gd name="T0" fmla="*/ 1 w 44"/>
                  <a:gd name="T1" fmla="*/ 18 h 26"/>
                  <a:gd name="T2" fmla="*/ 0 w 44"/>
                  <a:gd name="T3" fmla="*/ 18 h 26"/>
                  <a:gd name="T4" fmla="*/ 1 w 44"/>
                  <a:gd name="T5" fmla="*/ 18 h 26"/>
                  <a:gd name="T6" fmla="*/ 0 w 44"/>
                  <a:gd name="T7" fmla="*/ 18 h 26"/>
                  <a:gd name="T8" fmla="*/ 1 w 44"/>
                  <a:gd name="T9" fmla="*/ 18 h 26"/>
                  <a:gd name="T10" fmla="*/ 0 w 44"/>
                  <a:gd name="T11" fmla="*/ 18 h 26"/>
                  <a:gd name="T12" fmla="*/ 1 w 44"/>
                  <a:gd name="T13" fmla="*/ 18 h 26"/>
                  <a:gd name="T14" fmla="*/ 0 w 44"/>
                  <a:gd name="T15" fmla="*/ 17 h 26"/>
                  <a:gd name="T16" fmla="*/ 1 w 44"/>
                  <a:gd name="T17" fmla="*/ 17 h 26"/>
                  <a:gd name="T18" fmla="*/ 0 w 44"/>
                  <a:gd name="T19" fmla="*/ 17 h 26"/>
                  <a:gd name="T20" fmla="*/ 1 w 44"/>
                  <a:gd name="T21" fmla="*/ 17 h 26"/>
                  <a:gd name="T22" fmla="*/ 0 w 44"/>
                  <a:gd name="T23" fmla="*/ 17 h 26"/>
                  <a:gd name="T24" fmla="*/ 1 w 44"/>
                  <a:gd name="T25" fmla="*/ 17 h 26"/>
                  <a:gd name="T26" fmla="*/ 0 w 44"/>
                  <a:gd name="T27" fmla="*/ 17 h 26"/>
                  <a:gd name="T28" fmla="*/ 1 w 44"/>
                  <a:gd name="T29" fmla="*/ 16 h 26"/>
                  <a:gd name="T30" fmla="*/ 0 w 44"/>
                  <a:gd name="T31" fmla="*/ 16 h 26"/>
                  <a:gd name="T32" fmla="*/ 1 w 44"/>
                  <a:gd name="T33" fmla="*/ 16 h 26"/>
                  <a:gd name="T34" fmla="*/ 44 w 44"/>
                  <a:gd name="T35" fmla="*/ 7 h 26"/>
                  <a:gd name="T36" fmla="*/ 44 w 44"/>
                  <a:gd name="T37" fmla="*/ 7 h 26"/>
                  <a:gd name="T38" fmla="*/ 44 w 44"/>
                  <a:gd name="T39" fmla="*/ 7 h 26"/>
                  <a:gd name="T40" fmla="*/ 44 w 44"/>
                  <a:gd name="T41" fmla="*/ 7 h 26"/>
                  <a:gd name="T42" fmla="*/ 44 w 44"/>
                  <a:gd name="T43" fmla="*/ 7 h 26"/>
                  <a:gd name="T44" fmla="*/ 44 w 44"/>
                  <a:gd name="T45" fmla="*/ 8 h 26"/>
                  <a:gd name="T46" fmla="*/ 44 w 44"/>
                  <a:gd name="T47" fmla="*/ 8 h 26"/>
                  <a:gd name="T48" fmla="*/ 44 w 44"/>
                  <a:gd name="T49" fmla="*/ 8 h 26"/>
                  <a:gd name="T50" fmla="*/ 44 w 44"/>
                  <a:gd name="T51" fmla="*/ 8 h 26"/>
                  <a:gd name="T52" fmla="*/ 44 w 44"/>
                  <a:gd name="T53" fmla="*/ 8 h 26"/>
                  <a:gd name="T54" fmla="*/ 44 w 44"/>
                  <a:gd name="T55" fmla="*/ 8 h 26"/>
                  <a:gd name="T56" fmla="*/ 44 w 44"/>
                  <a:gd name="T57" fmla="*/ 8 h 26"/>
                  <a:gd name="T58" fmla="*/ 44 w 44"/>
                  <a:gd name="T59" fmla="*/ 8 h 26"/>
                  <a:gd name="T60" fmla="*/ 44 w 44"/>
                  <a:gd name="T61" fmla="*/ 9 h 26"/>
                  <a:gd name="T62" fmla="*/ 44 w 44"/>
                  <a:gd name="T63" fmla="*/ 9 h 26"/>
                  <a:gd name="T64" fmla="*/ 44 w 44"/>
                  <a:gd name="T65" fmla="*/ 9 h 26"/>
                  <a:gd name="T66" fmla="*/ 44 w 44"/>
                  <a:gd name="T67" fmla="*/ 9 h 26"/>
                  <a:gd name="T68" fmla="*/ 44 w 44"/>
                  <a:gd name="T69" fmla="*/ 9 h 26"/>
                  <a:gd name="T70" fmla="*/ 44 w 44"/>
                  <a:gd name="T71" fmla="*/ 9 h 26"/>
                  <a:gd name="T72" fmla="*/ 44 w 44"/>
                  <a:gd name="T73" fmla="*/ 9 h 26"/>
                  <a:gd name="T74" fmla="*/ 44 w 44"/>
                  <a:gd name="T75" fmla="*/ 10 h 26"/>
                  <a:gd name="T76" fmla="*/ 11 w 44"/>
                  <a:gd name="T77" fmla="*/ 26 h 26"/>
                  <a:gd name="T78" fmla="*/ 0 w 44"/>
                  <a:gd name="T79" fmla="*/ 19 h 26"/>
                  <a:gd name="T80" fmla="*/ 1 w 44"/>
                  <a:gd name="T81" fmla="*/ 19 h 26"/>
                  <a:gd name="T82" fmla="*/ 0 w 44"/>
                  <a:gd name="T83" fmla="*/ 19 h 26"/>
                  <a:gd name="T84" fmla="*/ 1 w 44"/>
                  <a:gd name="T85"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 h="26">
                    <a:moveTo>
                      <a:pt x="1" y="18"/>
                    </a:moveTo>
                    <a:cubicBezTo>
                      <a:pt x="1" y="18"/>
                      <a:pt x="1" y="18"/>
                      <a:pt x="0" y="18"/>
                    </a:cubicBezTo>
                    <a:cubicBezTo>
                      <a:pt x="1" y="18"/>
                      <a:pt x="1" y="18"/>
                      <a:pt x="1" y="18"/>
                    </a:cubicBezTo>
                    <a:cubicBezTo>
                      <a:pt x="1" y="18"/>
                      <a:pt x="1" y="18"/>
                      <a:pt x="0" y="18"/>
                    </a:cubicBezTo>
                    <a:cubicBezTo>
                      <a:pt x="1" y="18"/>
                      <a:pt x="1" y="18"/>
                      <a:pt x="1" y="18"/>
                    </a:cubicBezTo>
                    <a:cubicBezTo>
                      <a:pt x="1" y="18"/>
                      <a:pt x="1" y="18"/>
                      <a:pt x="0" y="18"/>
                    </a:cubicBezTo>
                    <a:cubicBezTo>
                      <a:pt x="1" y="18"/>
                      <a:pt x="1" y="18"/>
                      <a:pt x="1" y="18"/>
                    </a:cubicBezTo>
                    <a:cubicBezTo>
                      <a:pt x="1" y="18"/>
                      <a:pt x="1" y="18"/>
                      <a:pt x="0" y="18"/>
                    </a:cubicBezTo>
                    <a:cubicBezTo>
                      <a:pt x="1" y="18"/>
                      <a:pt x="1" y="18"/>
                      <a:pt x="1" y="18"/>
                    </a:cubicBezTo>
                    <a:cubicBezTo>
                      <a:pt x="1" y="18"/>
                      <a:pt x="1" y="18"/>
                      <a:pt x="0" y="18"/>
                    </a:cubicBezTo>
                    <a:cubicBezTo>
                      <a:pt x="1" y="18"/>
                      <a:pt x="1" y="18"/>
                      <a:pt x="1" y="18"/>
                    </a:cubicBezTo>
                    <a:cubicBezTo>
                      <a:pt x="1" y="18"/>
                      <a:pt x="1" y="18"/>
                      <a:pt x="0" y="18"/>
                    </a:cubicBezTo>
                    <a:cubicBezTo>
                      <a:pt x="1" y="18"/>
                      <a:pt x="1" y="18"/>
                      <a:pt x="1" y="18"/>
                    </a:cubicBezTo>
                    <a:cubicBezTo>
                      <a:pt x="1" y="18"/>
                      <a:pt x="1" y="18"/>
                      <a:pt x="0" y="18"/>
                    </a:cubicBezTo>
                    <a:cubicBezTo>
                      <a:pt x="1" y="18"/>
                      <a:pt x="1" y="18"/>
                      <a:pt x="1" y="18"/>
                    </a:cubicBezTo>
                    <a:cubicBezTo>
                      <a:pt x="1" y="18"/>
                      <a:pt x="1" y="18"/>
                      <a:pt x="0" y="18"/>
                    </a:cubicBezTo>
                    <a:cubicBezTo>
                      <a:pt x="1" y="18"/>
                      <a:pt x="1" y="18"/>
                      <a:pt x="1" y="18"/>
                    </a:cubicBezTo>
                    <a:cubicBezTo>
                      <a:pt x="1" y="18"/>
                      <a:pt x="1" y="18"/>
                      <a:pt x="0" y="18"/>
                    </a:cubicBezTo>
                    <a:cubicBezTo>
                      <a:pt x="1" y="18"/>
                      <a:pt x="1" y="18"/>
                      <a:pt x="1" y="18"/>
                    </a:cubicBezTo>
                    <a:cubicBezTo>
                      <a:pt x="1" y="18"/>
                      <a:pt x="1" y="18"/>
                      <a:pt x="0" y="18"/>
                    </a:cubicBezTo>
                    <a:cubicBezTo>
                      <a:pt x="1" y="18"/>
                      <a:pt x="1" y="18"/>
                      <a:pt x="1" y="18"/>
                    </a:cubicBezTo>
                    <a:cubicBezTo>
                      <a:pt x="1" y="18"/>
                      <a:pt x="1" y="17"/>
                      <a:pt x="0" y="17"/>
                    </a:cubicBezTo>
                    <a:cubicBezTo>
                      <a:pt x="1" y="17"/>
                      <a:pt x="1" y="17"/>
                      <a:pt x="1" y="17"/>
                    </a:cubicBezTo>
                    <a:cubicBezTo>
                      <a:pt x="1" y="17"/>
                      <a:pt x="1" y="17"/>
                      <a:pt x="0" y="17"/>
                    </a:cubicBezTo>
                    <a:cubicBezTo>
                      <a:pt x="1" y="17"/>
                      <a:pt x="1" y="17"/>
                      <a:pt x="1" y="17"/>
                    </a:cubicBezTo>
                    <a:cubicBezTo>
                      <a:pt x="1" y="17"/>
                      <a:pt x="1" y="17"/>
                      <a:pt x="0" y="17"/>
                    </a:cubicBezTo>
                    <a:cubicBezTo>
                      <a:pt x="1" y="17"/>
                      <a:pt x="1" y="17"/>
                      <a:pt x="1" y="17"/>
                    </a:cubicBezTo>
                    <a:cubicBezTo>
                      <a:pt x="1" y="17"/>
                      <a:pt x="1" y="17"/>
                      <a:pt x="0" y="17"/>
                    </a:cubicBezTo>
                    <a:cubicBezTo>
                      <a:pt x="1" y="17"/>
                      <a:pt x="1" y="17"/>
                      <a:pt x="1" y="17"/>
                    </a:cubicBezTo>
                    <a:cubicBezTo>
                      <a:pt x="1" y="17"/>
                      <a:pt x="1" y="17"/>
                      <a:pt x="0" y="17"/>
                    </a:cubicBezTo>
                    <a:cubicBezTo>
                      <a:pt x="1" y="17"/>
                      <a:pt x="1" y="17"/>
                      <a:pt x="1" y="17"/>
                    </a:cubicBezTo>
                    <a:cubicBezTo>
                      <a:pt x="1" y="17"/>
                      <a:pt x="1" y="17"/>
                      <a:pt x="0" y="17"/>
                    </a:cubicBezTo>
                    <a:cubicBezTo>
                      <a:pt x="1" y="17"/>
                      <a:pt x="1" y="17"/>
                      <a:pt x="1" y="17"/>
                    </a:cubicBezTo>
                    <a:cubicBezTo>
                      <a:pt x="1" y="17"/>
                      <a:pt x="1" y="17"/>
                      <a:pt x="0" y="17"/>
                    </a:cubicBezTo>
                    <a:cubicBezTo>
                      <a:pt x="1" y="17"/>
                      <a:pt x="1" y="17"/>
                      <a:pt x="1" y="17"/>
                    </a:cubicBezTo>
                    <a:cubicBezTo>
                      <a:pt x="1" y="17"/>
                      <a:pt x="1" y="17"/>
                      <a:pt x="0" y="17"/>
                    </a:cubicBezTo>
                    <a:cubicBezTo>
                      <a:pt x="1" y="17"/>
                      <a:pt x="1" y="17"/>
                      <a:pt x="1" y="17"/>
                    </a:cubicBezTo>
                    <a:cubicBezTo>
                      <a:pt x="1" y="17"/>
                      <a:pt x="1" y="17"/>
                      <a:pt x="0" y="17"/>
                    </a:cubicBezTo>
                    <a:cubicBezTo>
                      <a:pt x="1" y="17"/>
                      <a:pt x="1" y="17"/>
                      <a:pt x="1" y="17"/>
                    </a:cubicBezTo>
                    <a:cubicBezTo>
                      <a:pt x="1" y="17"/>
                      <a:pt x="1" y="17"/>
                      <a:pt x="0" y="17"/>
                    </a:cubicBezTo>
                    <a:cubicBezTo>
                      <a:pt x="1" y="17"/>
                      <a:pt x="1" y="17"/>
                      <a:pt x="1" y="17"/>
                    </a:cubicBezTo>
                    <a:cubicBezTo>
                      <a:pt x="1" y="17"/>
                      <a:pt x="1" y="17"/>
                      <a:pt x="0" y="17"/>
                    </a:cubicBezTo>
                    <a:cubicBezTo>
                      <a:pt x="1" y="17"/>
                      <a:pt x="1" y="17"/>
                      <a:pt x="1" y="17"/>
                    </a:cubicBezTo>
                    <a:cubicBezTo>
                      <a:pt x="1" y="17"/>
                      <a:pt x="1" y="17"/>
                      <a:pt x="0" y="16"/>
                    </a:cubicBezTo>
                    <a:cubicBezTo>
                      <a:pt x="1" y="16"/>
                      <a:pt x="1" y="16"/>
                      <a:pt x="1" y="16"/>
                    </a:cubicBezTo>
                    <a:cubicBezTo>
                      <a:pt x="1" y="16"/>
                      <a:pt x="1" y="16"/>
                      <a:pt x="0" y="16"/>
                    </a:cubicBezTo>
                    <a:cubicBezTo>
                      <a:pt x="1" y="16"/>
                      <a:pt x="1" y="16"/>
                      <a:pt x="1" y="16"/>
                    </a:cubicBezTo>
                    <a:cubicBezTo>
                      <a:pt x="1" y="16"/>
                      <a:pt x="1" y="16"/>
                      <a:pt x="0" y="16"/>
                    </a:cubicBezTo>
                    <a:cubicBezTo>
                      <a:pt x="1" y="16"/>
                      <a:pt x="1" y="16"/>
                      <a:pt x="1" y="16"/>
                    </a:cubicBezTo>
                    <a:cubicBezTo>
                      <a:pt x="1" y="16"/>
                      <a:pt x="1" y="16"/>
                      <a:pt x="0" y="16"/>
                    </a:cubicBezTo>
                    <a:cubicBezTo>
                      <a:pt x="1" y="16"/>
                      <a:pt x="1" y="16"/>
                      <a:pt x="1" y="16"/>
                    </a:cubicBezTo>
                    <a:cubicBezTo>
                      <a:pt x="1" y="16"/>
                      <a:pt x="1" y="16"/>
                      <a:pt x="0" y="16"/>
                    </a:cubicBezTo>
                    <a:cubicBezTo>
                      <a:pt x="14" y="10"/>
                      <a:pt x="20" y="6"/>
                      <a:pt x="33" y="0"/>
                    </a:cubicBezTo>
                    <a:cubicBezTo>
                      <a:pt x="37" y="3"/>
                      <a:pt x="39" y="4"/>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7"/>
                      <a:pt x="44" y="7"/>
                    </a:cubicBezTo>
                    <a:cubicBezTo>
                      <a:pt x="44" y="7"/>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9"/>
                    </a:cubicBezTo>
                    <a:cubicBezTo>
                      <a:pt x="44" y="9"/>
                      <a:pt x="44" y="9"/>
                      <a:pt x="44" y="10"/>
                    </a:cubicBezTo>
                    <a:cubicBezTo>
                      <a:pt x="44" y="10"/>
                      <a:pt x="44" y="10"/>
                      <a:pt x="44" y="10"/>
                    </a:cubicBezTo>
                    <a:cubicBezTo>
                      <a:pt x="44" y="10"/>
                      <a:pt x="44" y="10"/>
                      <a:pt x="44" y="10"/>
                    </a:cubicBezTo>
                    <a:cubicBezTo>
                      <a:pt x="44" y="10"/>
                      <a:pt x="44" y="10"/>
                      <a:pt x="44" y="10"/>
                    </a:cubicBezTo>
                    <a:cubicBezTo>
                      <a:pt x="31" y="16"/>
                      <a:pt x="24" y="19"/>
                      <a:pt x="11" y="26"/>
                    </a:cubicBezTo>
                    <a:cubicBezTo>
                      <a:pt x="6" y="23"/>
                      <a:pt x="4" y="21"/>
                      <a:pt x="0" y="19"/>
                    </a:cubicBezTo>
                    <a:cubicBezTo>
                      <a:pt x="1" y="19"/>
                      <a:pt x="1" y="19"/>
                      <a:pt x="1" y="19"/>
                    </a:cubicBezTo>
                    <a:cubicBezTo>
                      <a:pt x="1" y="19"/>
                      <a:pt x="1" y="19"/>
                      <a:pt x="0" y="19"/>
                    </a:cubicBezTo>
                    <a:cubicBezTo>
                      <a:pt x="1" y="19"/>
                      <a:pt x="1" y="19"/>
                      <a:pt x="1" y="19"/>
                    </a:cubicBezTo>
                    <a:cubicBezTo>
                      <a:pt x="1" y="19"/>
                      <a:pt x="1" y="19"/>
                      <a:pt x="0" y="19"/>
                    </a:cubicBezTo>
                    <a:cubicBezTo>
                      <a:pt x="1" y="19"/>
                      <a:pt x="1" y="19"/>
                      <a:pt x="1" y="19"/>
                    </a:cubicBezTo>
                    <a:cubicBezTo>
                      <a:pt x="1" y="19"/>
                      <a:pt x="1" y="19"/>
                      <a:pt x="0" y="19"/>
                    </a:cubicBezTo>
                    <a:cubicBezTo>
                      <a:pt x="1" y="19"/>
                      <a:pt x="1" y="19"/>
                      <a:pt x="1" y="19"/>
                    </a:cubicBezTo>
                    <a:cubicBezTo>
                      <a:pt x="1" y="19"/>
                      <a:pt x="1" y="19"/>
                      <a:pt x="0" y="19"/>
                    </a:cubicBezTo>
                    <a:cubicBezTo>
                      <a:pt x="1" y="19"/>
                      <a:pt x="1" y="19"/>
                      <a:pt x="1" y="18"/>
                    </a:cubicBezTo>
                    <a:cubicBezTo>
                      <a:pt x="1" y="18"/>
                      <a:pt x="0" y="18"/>
                      <a:pt x="0" y="18"/>
                    </a:cubicBezTo>
                    <a:cubicBezTo>
                      <a:pt x="1" y="18"/>
                      <a:pt x="1" y="18"/>
                      <a:pt x="1" y="18"/>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72" name="Freeform 61"/>
              <p:cNvSpPr/>
              <p:nvPr/>
            </p:nvSpPr>
            <p:spPr bwMode="auto">
              <a:xfrm>
                <a:off x="3713" y="2644"/>
                <a:ext cx="158" cy="94"/>
              </a:xfrm>
              <a:custGeom>
                <a:avLst/>
                <a:gdLst>
                  <a:gd name="T0" fmla="*/ 42 w 42"/>
                  <a:gd name="T1" fmla="*/ 9 h 25"/>
                  <a:gd name="T2" fmla="*/ 10 w 42"/>
                  <a:gd name="T3" fmla="*/ 25 h 25"/>
                  <a:gd name="T4" fmla="*/ 0 w 42"/>
                  <a:gd name="T5" fmla="*/ 19 h 25"/>
                  <a:gd name="T6" fmla="*/ 0 w 42"/>
                  <a:gd name="T7" fmla="*/ 18 h 25"/>
                  <a:gd name="T8" fmla="*/ 0 w 42"/>
                  <a:gd name="T9" fmla="*/ 18 h 25"/>
                  <a:gd name="T10" fmla="*/ 0 w 42"/>
                  <a:gd name="T11" fmla="*/ 18 h 25"/>
                  <a:gd name="T12" fmla="*/ 0 w 42"/>
                  <a:gd name="T13" fmla="*/ 16 h 25"/>
                  <a:gd name="T14" fmla="*/ 0 w 42"/>
                  <a:gd name="T15" fmla="*/ 16 h 25"/>
                  <a:gd name="T16" fmla="*/ 33 w 42"/>
                  <a:gd name="T17" fmla="*/ 0 h 25"/>
                  <a:gd name="T18" fmla="*/ 42 w 42"/>
                  <a:gd name="T19" fmla="*/ 7 h 25"/>
                  <a:gd name="T20" fmla="*/ 42 w 42"/>
                  <a:gd name="T21" fmla="*/ 7 h 25"/>
                  <a:gd name="T22" fmla="*/ 42 w 42"/>
                  <a:gd name="T23" fmla="*/ 7 h 25"/>
                  <a:gd name="T24" fmla="*/ 42 w 42"/>
                  <a:gd name="T2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25">
                    <a:moveTo>
                      <a:pt x="42" y="9"/>
                    </a:moveTo>
                    <a:cubicBezTo>
                      <a:pt x="29" y="16"/>
                      <a:pt x="23" y="19"/>
                      <a:pt x="10" y="25"/>
                    </a:cubicBezTo>
                    <a:cubicBezTo>
                      <a:pt x="6" y="22"/>
                      <a:pt x="4" y="21"/>
                      <a:pt x="0" y="19"/>
                    </a:cubicBezTo>
                    <a:cubicBezTo>
                      <a:pt x="0" y="18"/>
                      <a:pt x="0" y="18"/>
                      <a:pt x="0" y="18"/>
                    </a:cubicBezTo>
                    <a:cubicBezTo>
                      <a:pt x="0" y="18"/>
                      <a:pt x="0" y="18"/>
                      <a:pt x="0" y="18"/>
                    </a:cubicBezTo>
                    <a:cubicBezTo>
                      <a:pt x="0" y="18"/>
                      <a:pt x="0" y="18"/>
                      <a:pt x="0" y="18"/>
                    </a:cubicBezTo>
                    <a:cubicBezTo>
                      <a:pt x="0" y="18"/>
                      <a:pt x="0" y="16"/>
                      <a:pt x="0" y="16"/>
                    </a:cubicBezTo>
                    <a:cubicBezTo>
                      <a:pt x="0" y="16"/>
                      <a:pt x="0" y="16"/>
                      <a:pt x="0" y="16"/>
                    </a:cubicBezTo>
                    <a:cubicBezTo>
                      <a:pt x="0" y="16"/>
                      <a:pt x="19" y="6"/>
                      <a:pt x="33" y="0"/>
                    </a:cubicBezTo>
                    <a:cubicBezTo>
                      <a:pt x="36" y="2"/>
                      <a:pt x="38" y="4"/>
                      <a:pt x="42" y="7"/>
                    </a:cubicBezTo>
                    <a:cubicBezTo>
                      <a:pt x="42" y="7"/>
                      <a:pt x="42" y="7"/>
                      <a:pt x="42" y="7"/>
                    </a:cubicBezTo>
                    <a:cubicBezTo>
                      <a:pt x="42" y="7"/>
                      <a:pt x="42" y="7"/>
                      <a:pt x="42" y="7"/>
                    </a:cubicBezTo>
                    <a:cubicBezTo>
                      <a:pt x="42" y="7"/>
                      <a:pt x="42" y="9"/>
                      <a:pt x="42" y="9"/>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73" name="Freeform 62"/>
              <p:cNvSpPr/>
              <p:nvPr/>
            </p:nvSpPr>
            <p:spPr bwMode="auto">
              <a:xfrm>
                <a:off x="3277" y="2832"/>
                <a:ext cx="90" cy="61"/>
              </a:xfrm>
              <a:custGeom>
                <a:avLst/>
                <a:gdLst>
                  <a:gd name="T0" fmla="*/ 0 w 24"/>
                  <a:gd name="T1" fmla="*/ 9 h 16"/>
                  <a:gd name="T2" fmla="*/ 0 w 24"/>
                  <a:gd name="T3" fmla="*/ 9 h 16"/>
                  <a:gd name="T4" fmla="*/ 0 w 24"/>
                  <a:gd name="T5" fmla="*/ 9 h 16"/>
                  <a:gd name="T6" fmla="*/ 0 w 24"/>
                  <a:gd name="T7" fmla="*/ 8 h 16"/>
                  <a:gd name="T8" fmla="*/ 0 w 24"/>
                  <a:gd name="T9" fmla="*/ 8 h 16"/>
                  <a:gd name="T10" fmla="*/ 0 w 24"/>
                  <a:gd name="T11" fmla="*/ 8 h 16"/>
                  <a:gd name="T12" fmla="*/ 0 w 24"/>
                  <a:gd name="T13" fmla="*/ 8 h 16"/>
                  <a:gd name="T14" fmla="*/ 0 w 24"/>
                  <a:gd name="T15" fmla="*/ 8 h 16"/>
                  <a:gd name="T16" fmla="*/ 0 w 24"/>
                  <a:gd name="T17" fmla="*/ 8 h 16"/>
                  <a:gd name="T18" fmla="*/ 0 w 24"/>
                  <a:gd name="T19" fmla="*/ 8 h 16"/>
                  <a:gd name="T20" fmla="*/ 0 w 24"/>
                  <a:gd name="T21" fmla="*/ 8 h 16"/>
                  <a:gd name="T22" fmla="*/ 0 w 24"/>
                  <a:gd name="T23" fmla="*/ 7 h 16"/>
                  <a:gd name="T24" fmla="*/ 0 w 24"/>
                  <a:gd name="T25" fmla="*/ 7 h 16"/>
                  <a:gd name="T26" fmla="*/ 0 w 24"/>
                  <a:gd name="T27" fmla="*/ 7 h 16"/>
                  <a:gd name="T28" fmla="*/ 15 w 24"/>
                  <a:gd name="T29" fmla="*/ 0 h 16"/>
                  <a:gd name="T30" fmla="*/ 24 w 24"/>
                  <a:gd name="T31" fmla="*/ 7 h 16"/>
                  <a:gd name="T32" fmla="*/ 24 w 24"/>
                  <a:gd name="T33" fmla="*/ 7 h 16"/>
                  <a:gd name="T34" fmla="*/ 24 w 24"/>
                  <a:gd name="T35" fmla="*/ 7 h 16"/>
                  <a:gd name="T36" fmla="*/ 24 w 24"/>
                  <a:gd name="T37" fmla="*/ 7 h 16"/>
                  <a:gd name="T38" fmla="*/ 24 w 24"/>
                  <a:gd name="T39" fmla="*/ 7 h 16"/>
                  <a:gd name="T40" fmla="*/ 24 w 24"/>
                  <a:gd name="T41" fmla="*/ 7 h 16"/>
                  <a:gd name="T42" fmla="*/ 24 w 24"/>
                  <a:gd name="T43" fmla="*/ 7 h 16"/>
                  <a:gd name="T44" fmla="*/ 24 w 24"/>
                  <a:gd name="T45" fmla="*/ 7 h 16"/>
                  <a:gd name="T46" fmla="*/ 24 w 24"/>
                  <a:gd name="T47" fmla="*/ 8 h 16"/>
                  <a:gd name="T48" fmla="*/ 24 w 24"/>
                  <a:gd name="T49" fmla="*/ 8 h 16"/>
                  <a:gd name="T50" fmla="*/ 24 w 24"/>
                  <a:gd name="T51" fmla="*/ 8 h 16"/>
                  <a:gd name="T52" fmla="*/ 24 w 24"/>
                  <a:gd name="T53" fmla="*/ 8 h 16"/>
                  <a:gd name="T54" fmla="*/ 24 w 24"/>
                  <a:gd name="T55" fmla="*/ 8 h 16"/>
                  <a:gd name="T56" fmla="*/ 24 w 24"/>
                  <a:gd name="T57" fmla="*/ 8 h 16"/>
                  <a:gd name="T58" fmla="*/ 24 w 24"/>
                  <a:gd name="T59" fmla="*/ 8 h 16"/>
                  <a:gd name="T60" fmla="*/ 24 w 24"/>
                  <a:gd name="T61" fmla="*/ 9 h 16"/>
                  <a:gd name="T62" fmla="*/ 24 w 24"/>
                  <a:gd name="T63" fmla="*/ 9 h 16"/>
                  <a:gd name="T64" fmla="*/ 24 w 24"/>
                  <a:gd name="T65" fmla="*/ 9 h 16"/>
                  <a:gd name="T66" fmla="*/ 24 w 24"/>
                  <a:gd name="T67" fmla="*/ 9 h 16"/>
                  <a:gd name="T68" fmla="*/ 24 w 24"/>
                  <a:gd name="T69" fmla="*/ 9 h 16"/>
                  <a:gd name="T70" fmla="*/ 24 w 24"/>
                  <a:gd name="T71" fmla="*/ 9 h 16"/>
                  <a:gd name="T72" fmla="*/ 0 w 24"/>
                  <a:gd name="T73" fmla="*/ 10 h 16"/>
                  <a:gd name="T74" fmla="*/ 0 w 24"/>
                  <a:gd name="T75" fmla="*/ 10 h 16"/>
                  <a:gd name="T76" fmla="*/ 0 w 24"/>
                  <a:gd name="T77" fmla="*/ 9 h 16"/>
                  <a:gd name="T78" fmla="*/ 0 w 24"/>
                  <a:gd name="T79" fmla="*/ 9 h 16"/>
                  <a:gd name="T80" fmla="*/ 0 w 24"/>
                  <a:gd name="T81" fmla="*/ 9 h 16"/>
                  <a:gd name="T82" fmla="*/ 0 w 24"/>
                  <a:gd name="T83" fmla="*/ 9 h 16"/>
                  <a:gd name="T84" fmla="*/ 0 w 24"/>
                  <a:gd name="T8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16">
                    <a:moveTo>
                      <a:pt x="0" y="9"/>
                    </a:move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6" y="4"/>
                      <a:pt x="9" y="3"/>
                      <a:pt x="15" y="0"/>
                    </a:cubicBezTo>
                    <a:cubicBezTo>
                      <a:pt x="19" y="3"/>
                      <a:pt x="20" y="4"/>
                      <a:pt x="24" y="6"/>
                    </a:cubicBezTo>
                    <a:cubicBezTo>
                      <a:pt x="24" y="6"/>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7"/>
                      <a:pt x="24" y="7"/>
                      <a:pt x="24" y="7"/>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8"/>
                    </a:cubicBezTo>
                    <a:cubicBezTo>
                      <a:pt x="24" y="8"/>
                      <a:pt x="24" y="8"/>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24" y="9"/>
                      <a:pt x="24" y="9"/>
                      <a:pt x="24" y="9"/>
                    </a:cubicBezTo>
                    <a:cubicBezTo>
                      <a:pt x="18" y="12"/>
                      <a:pt x="15" y="13"/>
                      <a:pt x="10" y="16"/>
                    </a:cubicBezTo>
                    <a:cubicBezTo>
                      <a:pt x="6" y="14"/>
                      <a:pt x="4" y="12"/>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74" name="Freeform 63"/>
              <p:cNvSpPr/>
              <p:nvPr/>
            </p:nvSpPr>
            <p:spPr bwMode="auto">
              <a:xfrm>
                <a:off x="3201" y="2866"/>
                <a:ext cx="95" cy="64"/>
              </a:xfrm>
              <a:custGeom>
                <a:avLst/>
                <a:gdLst>
                  <a:gd name="T0" fmla="*/ 0 w 25"/>
                  <a:gd name="T1" fmla="*/ 9 h 17"/>
                  <a:gd name="T2" fmla="*/ 0 w 25"/>
                  <a:gd name="T3" fmla="*/ 9 h 17"/>
                  <a:gd name="T4" fmla="*/ 0 w 25"/>
                  <a:gd name="T5" fmla="*/ 9 h 17"/>
                  <a:gd name="T6" fmla="*/ 0 w 25"/>
                  <a:gd name="T7" fmla="*/ 9 h 17"/>
                  <a:gd name="T8" fmla="*/ 0 w 25"/>
                  <a:gd name="T9" fmla="*/ 8 h 17"/>
                  <a:gd name="T10" fmla="*/ 0 w 25"/>
                  <a:gd name="T11" fmla="*/ 8 h 17"/>
                  <a:gd name="T12" fmla="*/ 0 w 25"/>
                  <a:gd name="T13" fmla="*/ 8 h 17"/>
                  <a:gd name="T14" fmla="*/ 0 w 25"/>
                  <a:gd name="T15" fmla="*/ 8 h 17"/>
                  <a:gd name="T16" fmla="*/ 0 w 25"/>
                  <a:gd name="T17" fmla="*/ 8 h 17"/>
                  <a:gd name="T18" fmla="*/ 0 w 25"/>
                  <a:gd name="T19" fmla="*/ 8 h 17"/>
                  <a:gd name="T20" fmla="*/ 0 w 25"/>
                  <a:gd name="T21" fmla="*/ 8 h 17"/>
                  <a:gd name="T22" fmla="*/ 0 w 25"/>
                  <a:gd name="T23" fmla="*/ 8 h 17"/>
                  <a:gd name="T24" fmla="*/ 25 w 25"/>
                  <a:gd name="T25" fmla="*/ 7 h 17"/>
                  <a:gd name="T26" fmla="*/ 25 w 25"/>
                  <a:gd name="T27" fmla="*/ 7 h 17"/>
                  <a:gd name="T28" fmla="*/ 25 w 25"/>
                  <a:gd name="T29" fmla="*/ 7 h 17"/>
                  <a:gd name="T30" fmla="*/ 25 w 25"/>
                  <a:gd name="T31" fmla="*/ 7 h 17"/>
                  <a:gd name="T32" fmla="*/ 25 w 25"/>
                  <a:gd name="T33" fmla="*/ 7 h 17"/>
                  <a:gd name="T34" fmla="*/ 25 w 25"/>
                  <a:gd name="T35" fmla="*/ 8 h 17"/>
                  <a:gd name="T36" fmla="*/ 25 w 25"/>
                  <a:gd name="T37" fmla="*/ 8 h 17"/>
                  <a:gd name="T38" fmla="*/ 25 w 25"/>
                  <a:gd name="T39" fmla="*/ 8 h 17"/>
                  <a:gd name="T40" fmla="*/ 25 w 25"/>
                  <a:gd name="T41" fmla="*/ 8 h 17"/>
                  <a:gd name="T42" fmla="*/ 25 w 25"/>
                  <a:gd name="T43" fmla="*/ 8 h 17"/>
                  <a:gd name="T44" fmla="*/ 25 w 25"/>
                  <a:gd name="T45" fmla="*/ 8 h 17"/>
                  <a:gd name="T46" fmla="*/ 25 w 25"/>
                  <a:gd name="T47" fmla="*/ 8 h 17"/>
                  <a:gd name="T48" fmla="*/ 25 w 25"/>
                  <a:gd name="T49" fmla="*/ 9 h 17"/>
                  <a:gd name="T50" fmla="*/ 25 w 25"/>
                  <a:gd name="T51" fmla="*/ 9 h 17"/>
                  <a:gd name="T52" fmla="*/ 25 w 25"/>
                  <a:gd name="T53" fmla="*/ 9 h 17"/>
                  <a:gd name="T54" fmla="*/ 25 w 25"/>
                  <a:gd name="T55" fmla="*/ 9 h 17"/>
                  <a:gd name="T56" fmla="*/ 25 w 25"/>
                  <a:gd name="T57" fmla="*/ 9 h 17"/>
                  <a:gd name="T58" fmla="*/ 25 w 25"/>
                  <a:gd name="T59" fmla="*/ 9 h 17"/>
                  <a:gd name="T60" fmla="*/ 25 w 25"/>
                  <a:gd name="T61" fmla="*/ 9 h 17"/>
                  <a:gd name="T62" fmla="*/ 25 w 25"/>
                  <a:gd name="T63" fmla="*/ 9 h 17"/>
                  <a:gd name="T64" fmla="*/ 25 w 25"/>
                  <a:gd name="T65" fmla="*/ 10 h 17"/>
                  <a:gd name="T66" fmla="*/ 0 w 25"/>
                  <a:gd name="T67" fmla="*/ 10 h 17"/>
                  <a:gd name="T68" fmla="*/ 0 w 25"/>
                  <a:gd name="T69" fmla="*/ 10 h 17"/>
                  <a:gd name="T70" fmla="*/ 0 w 25"/>
                  <a:gd name="T71" fmla="*/ 10 h 17"/>
                  <a:gd name="T72" fmla="*/ 0 w 25"/>
                  <a:gd name="T73" fmla="*/ 10 h 17"/>
                  <a:gd name="T74" fmla="*/ 0 w 25"/>
                  <a:gd name="T75" fmla="*/ 10 h 17"/>
                  <a:gd name="T76" fmla="*/ 0 w 25"/>
                  <a:gd name="T77" fmla="*/ 10 h 17"/>
                  <a:gd name="T78" fmla="*/ 0 w 25"/>
                  <a:gd name="T79" fmla="*/ 9 h 17"/>
                  <a:gd name="T80" fmla="*/ 0 w 25"/>
                  <a:gd name="T81" fmla="*/ 9 h 17"/>
                  <a:gd name="T82" fmla="*/ 0 w 25"/>
                  <a:gd name="T83" fmla="*/ 9 h 17"/>
                  <a:gd name="T84" fmla="*/ 0 w 25"/>
                  <a:gd name="T8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7">
                    <a:moveTo>
                      <a:pt x="0" y="9"/>
                    </a:move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6" y="5"/>
                      <a:pt x="9" y="3"/>
                      <a:pt x="15" y="0"/>
                    </a:cubicBezTo>
                    <a:cubicBezTo>
                      <a:pt x="19" y="3"/>
                      <a:pt x="21" y="4"/>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10"/>
                      <a:pt x="25" y="10"/>
                    </a:cubicBezTo>
                    <a:cubicBezTo>
                      <a:pt x="25" y="10"/>
                      <a:pt x="25" y="10"/>
                      <a:pt x="25" y="10"/>
                    </a:cubicBezTo>
                    <a:cubicBezTo>
                      <a:pt x="25" y="10"/>
                      <a:pt x="25" y="10"/>
                      <a:pt x="25" y="10"/>
                    </a:cubicBezTo>
                    <a:cubicBezTo>
                      <a:pt x="19" y="12"/>
                      <a:pt x="16" y="14"/>
                      <a:pt x="10" y="17"/>
                    </a:cubicBezTo>
                    <a:cubicBezTo>
                      <a:pt x="6" y="14"/>
                      <a:pt x="4" y="13"/>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75" name="Freeform 64"/>
              <p:cNvSpPr/>
              <p:nvPr/>
            </p:nvSpPr>
            <p:spPr bwMode="auto">
              <a:xfrm>
                <a:off x="3119" y="2847"/>
                <a:ext cx="94" cy="64"/>
              </a:xfrm>
              <a:custGeom>
                <a:avLst/>
                <a:gdLst>
                  <a:gd name="T0" fmla="*/ 0 w 25"/>
                  <a:gd name="T1" fmla="*/ 7 h 17"/>
                  <a:gd name="T2" fmla="*/ 0 w 25"/>
                  <a:gd name="T3" fmla="*/ 7 h 17"/>
                  <a:gd name="T4" fmla="*/ 0 w 25"/>
                  <a:gd name="T5" fmla="*/ 7 h 17"/>
                  <a:gd name="T6" fmla="*/ 15 w 25"/>
                  <a:gd name="T7" fmla="*/ 0 h 17"/>
                  <a:gd name="T8" fmla="*/ 25 w 25"/>
                  <a:gd name="T9" fmla="*/ 7 h 17"/>
                  <a:gd name="T10" fmla="*/ 25 w 25"/>
                  <a:gd name="T11" fmla="*/ 7 h 17"/>
                  <a:gd name="T12" fmla="*/ 25 w 25"/>
                  <a:gd name="T13" fmla="*/ 8 h 17"/>
                  <a:gd name="T14" fmla="*/ 25 w 25"/>
                  <a:gd name="T15" fmla="*/ 8 h 17"/>
                  <a:gd name="T16" fmla="*/ 25 w 25"/>
                  <a:gd name="T17" fmla="*/ 10 h 17"/>
                  <a:gd name="T18" fmla="*/ 11 w 25"/>
                  <a:gd name="T19" fmla="*/ 17 h 17"/>
                  <a:gd name="T20" fmla="*/ 0 w 25"/>
                  <a:gd name="T21" fmla="*/ 10 h 17"/>
                  <a:gd name="T22" fmla="*/ 0 w 25"/>
                  <a:gd name="T23"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7">
                    <a:moveTo>
                      <a:pt x="0" y="7"/>
                    </a:moveTo>
                    <a:cubicBezTo>
                      <a:pt x="0" y="7"/>
                      <a:pt x="0" y="7"/>
                      <a:pt x="0" y="7"/>
                    </a:cubicBezTo>
                    <a:cubicBezTo>
                      <a:pt x="0" y="7"/>
                      <a:pt x="0" y="7"/>
                      <a:pt x="0" y="7"/>
                    </a:cubicBezTo>
                    <a:cubicBezTo>
                      <a:pt x="6" y="4"/>
                      <a:pt x="9" y="3"/>
                      <a:pt x="15" y="0"/>
                    </a:cubicBezTo>
                    <a:cubicBezTo>
                      <a:pt x="19" y="3"/>
                      <a:pt x="21" y="5"/>
                      <a:pt x="25" y="7"/>
                    </a:cubicBezTo>
                    <a:cubicBezTo>
                      <a:pt x="25" y="7"/>
                      <a:pt x="25" y="7"/>
                      <a:pt x="25" y="7"/>
                    </a:cubicBezTo>
                    <a:cubicBezTo>
                      <a:pt x="25" y="7"/>
                      <a:pt x="25" y="7"/>
                      <a:pt x="25" y="8"/>
                    </a:cubicBezTo>
                    <a:cubicBezTo>
                      <a:pt x="25" y="8"/>
                      <a:pt x="25" y="8"/>
                      <a:pt x="25" y="8"/>
                    </a:cubicBezTo>
                    <a:cubicBezTo>
                      <a:pt x="25" y="8"/>
                      <a:pt x="25" y="10"/>
                      <a:pt x="25" y="10"/>
                    </a:cubicBezTo>
                    <a:cubicBezTo>
                      <a:pt x="20" y="13"/>
                      <a:pt x="17" y="14"/>
                      <a:pt x="11" y="17"/>
                    </a:cubicBezTo>
                    <a:cubicBezTo>
                      <a:pt x="6" y="15"/>
                      <a:pt x="4" y="13"/>
                      <a:pt x="0" y="10"/>
                    </a:cubicBezTo>
                    <a:cubicBezTo>
                      <a:pt x="0" y="10"/>
                      <a:pt x="0" y="7"/>
                      <a:pt x="0" y="7"/>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76" name="Freeform 65"/>
              <p:cNvSpPr/>
              <p:nvPr/>
            </p:nvSpPr>
            <p:spPr bwMode="auto">
              <a:xfrm>
                <a:off x="3292" y="2881"/>
                <a:ext cx="94" cy="61"/>
              </a:xfrm>
              <a:custGeom>
                <a:avLst/>
                <a:gdLst>
                  <a:gd name="T0" fmla="*/ 0 w 25"/>
                  <a:gd name="T1" fmla="*/ 7 h 16"/>
                  <a:gd name="T2" fmla="*/ 25 w 25"/>
                  <a:gd name="T3" fmla="*/ 6 h 16"/>
                  <a:gd name="T4" fmla="*/ 25 w 25"/>
                  <a:gd name="T5" fmla="*/ 7 h 16"/>
                  <a:gd name="T6" fmla="*/ 25 w 25"/>
                  <a:gd name="T7" fmla="*/ 7 h 16"/>
                  <a:gd name="T8" fmla="*/ 25 w 25"/>
                  <a:gd name="T9" fmla="*/ 7 h 16"/>
                  <a:gd name="T10" fmla="*/ 25 w 25"/>
                  <a:gd name="T11" fmla="*/ 7 h 16"/>
                  <a:gd name="T12" fmla="*/ 25 w 25"/>
                  <a:gd name="T13" fmla="*/ 7 h 16"/>
                  <a:gd name="T14" fmla="*/ 25 w 25"/>
                  <a:gd name="T15" fmla="*/ 7 h 16"/>
                  <a:gd name="T16" fmla="*/ 25 w 25"/>
                  <a:gd name="T17" fmla="*/ 7 h 16"/>
                  <a:gd name="T18" fmla="*/ 25 w 25"/>
                  <a:gd name="T19" fmla="*/ 8 h 16"/>
                  <a:gd name="T20" fmla="*/ 25 w 25"/>
                  <a:gd name="T21" fmla="*/ 8 h 16"/>
                  <a:gd name="T22" fmla="*/ 25 w 25"/>
                  <a:gd name="T23" fmla="*/ 8 h 16"/>
                  <a:gd name="T24" fmla="*/ 25 w 25"/>
                  <a:gd name="T25" fmla="*/ 8 h 16"/>
                  <a:gd name="T26" fmla="*/ 25 w 25"/>
                  <a:gd name="T27" fmla="*/ 8 h 16"/>
                  <a:gd name="T28" fmla="*/ 25 w 25"/>
                  <a:gd name="T29" fmla="*/ 8 h 16"/>
                  <a:gd name="T30" fmla="*/ 25 w 25"/>
                  <a:gd name="T31" fmla="*/ 8 h 16"/>
                  <a:gd name="T32" fmla="*/ 25 w 25"/>
                  <a:gd name="T33" fmla="*/ 8 h 16"/>
                  <a:gd name="T34" fmla="*/ 25 w 25"/>
                  <a:gd name="T35" fmla="*/ 9 h 16"/>
                  <a:gd name="T36" fmla="*/ 25 w 25"/>
                  <a:gd name="T37" fmla="*/ 9 h 16"/>
                  <a:gd name="T38" fmla="*/ 25 w 25"/>
                  <a:gd name="T39" fmla="*/ 9 h 16"/>
                  <a:gd name="T40" fmla="*/ 25 w 25"/>
                  <a:gd name="T41" fmla="*/ 9 h 16"/>
                  <a:gd name="T42" fmla="*/ 25 w 25"/>
                  <a:gd name="T43" fmla="*/ 9 h 16"/>
                  <a:gd name="T44" fmla="*/ 10 w 25"/>
                  <a:gd name="T45" fmla="*/ 16 h 16"/>
                  <a:gd name="T46" fmla="*/ 0 w 25"/>
                  <a:gd name="T47" fmla="*/ 10 h 16"/>
                  <a:gd name="T48" fmla="*/ 0 w 25"/>
                  <a:gd name="T49" fmla="*/ 9 h 16"/>
                  <a:gd name="T50" fmla="*/ 0 w 25"/>
                  <a:gd name="T51" fmla="*/ 9 h 16"/>
                  <a:gd name="T52" fmla="*/ 0 w 25"/>
                  <a:gd name="T53" fmla="*/ 9 h 16"/>
                  <a:gd name="T54" fmla="*/ 0 w 25"/>
                  <a:gd name="T55" fmla="*/ 9 h 16"/>
                  <a:gd name="T56" fmla="*/ 0 w 25"/>
                  <a:gd name="T57" fmla="*/ 9 h 16"/>
                  <a:gd name="T58" fmla="*/ 0 w 25"/>
                  <a:gd name="T59" fmla="*/ 9 h 16"/>
                  <a:gd name="T60" fmla="*/ 0 w 25"/>
                  <a:gd name="T61" fmla="*/ 9 h 16"/>
                  <a:gd name="T62" fmla="*/ 0 w 25"/>
                  <a:gd name="T63" fmla="*/ 8 h 16"/>
                  <a:gd name="T64" fmla="*/ 0 w 25"/>
                  <a:gd name="T65" fmla="*/ 8 h 16"/>
                  <a:gd name="T66" fmla="*/ 0 w 25"/>
                  <a:gd name="T67" fmla="*/ 8 h 16"/>
                  <a:gd name="T68" fmla="*/ 0 w 25"/>
                  <a:gd name="T69" fmla="*/ 8 h 16"/>
                  <a:gd name="T70" fmla="*/ 0 w 25"/>
                  <a:gd name="T71" fmla="*/ 8 h 16"/>
                  <a:gd name="T72" fmla="*/ 0 w 25"/>
                  <a:gd name="T73" fmla="*/ 8 h 16"/>
                  <a:gd name="T74" fmla="*/ 0 w 25"/>
                  <a:gd name="T75" fmla="*/ 8 h 16"/>
                  <a:gd name="T76" fmla="*/ 0 w 25"/>
                  <a:gd name="T77" fmla="*/ 8 h 16"/>
                  <a:gd name="T78" fmla="*/ 0 w 25"/>
                  <a:gd name="T79" fmla="*/ 7 h 16"/>
                  <a:gd name="T80" fmla="*/ 0 w 25"/>
                  <a:gd name="T81" fmla="*/ 7 h 16"/>
                  <a:gd name="T82" fmla="*/ 0 w 25"/>
                  <a:gd name="T83" fmla="*/ 7 h 16"/>
                  <a:gd name="T84" fmla="*/ 0 w 25"/>
                  <a:gd name="T8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6">
                    <a:moveTo>
                      <a:pt x="0" y="7"/>
                    </a:moveTo>
                    <a:cubicBezTo>
                      <a:pt x="0" y="7"/>
                      <a:pt x="0" y="7"/>
                      <a:pt x="0" y="7"/>
                    </a:cubicBezTo>
                    <a:cubicBezTo>
                      <a:pt x="0" y="7"/>
                      <a:pt x="0" y="7"/>
                      <a:pt x="0" y="7"/>
                    </a:cubicBezTo>
                    <a:cubicBezTo>
                      <a:pt x="0" y="7"/>
                      <a:pt x="0" y="7"/>
                      <a:pt x="0" y="7"/>
                    </a:cubicBezTo>
                    <a:cubicBezTo>
                      <a:pt x="6" y="4"/>
                      <a:pt x="9" y="3"/>
                      <a:pt x="15" y="0"/>
                    </a:cubicBezTo>
                    <a:cubicBezTo>
                      <a:pt x="19" y="2"/>
                      <a:pt x="21" y="4"/>
                      <a:pt x="25" y="6"/>
                    </a:cubicBezTo>
                    <a:cubicBezTo>
                      <a:pt x="25" y="6"/>
                      <a:pt x="25" y="6"/>
                      <a:pt x="25" y="6"/>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19" y="12"/>
                      <a:pt x="16" y="13"/>
                      <a:pt x="10" y="16"/>
                    </a:cubicBezTo>
                    <a:cubicBezTo>
                      <a:pt x="6" y="14"/>
                      <a:pt x="4" y="12"/>
                      <a:pt x="0" y="10"/>
                    </a:cubicBezTo>
                    <a:cubicBezTo>
                      <a:pt x="0" y="10"/>
                      <a:pt x="0" y="10"/>
                      <a:pt x="0" y="10"/>
                    </a:cubicBezTo>
                    <a:cubicBezTo>
                      <a:pt x="0" y="10"/>
                      <a:pt x="0" y="10"/>
                      <a:pt x="0" y="10"/>
                    </a:cubicBezTo>
                    <a:cubicBezTo>
                      <a:pt x="0" y="10"/>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77" name="Freeform 66"/>
              <p:cNvSpPr/>
              <p:nvPr/>
            </p:nvSpPr>
            <p:spPr bwMode="auto">
              <a:xfrm>
                <a:off x="3051" y="2881"/>
                <a:ext cx="94" cy="64"/>
              </a:xfrm>
              <a:custGeom>
                <a:avLst/>
                <a:gdLst>
                  <a:gd name="T0" fmla="*/ 14 w 25"/>
                  <a:gd name="T1" fmla="*/ 0 h 17"/>
                  <a:gd name="T2" fmla="*/ 25 w 25"/>
                  <a:gd name="T3" fmla="*/ 7 h 17"/>
                  <a:gd name="T4" fmla="*/ 25 w 25"/>
                  <a:gd name="T5" fmla="*/ 7 h 17"/>
                  <a:gd name="T6" fmla="*/ 25 w 25"/>
                  <a:gd name="T7" fmla="*/ 10 h 17"/>
                  <a:gd name="T8" fmla="*/ 11 w 25"/>
                  <a:gd name="T9" fmla="*/ 17 h 17"/>
                  <a:gd name="T10" fmla="*/ 0 w 25"/>
                  <a:gd name="T11" fmla="*/ 10 h 17"/>
                  <a:gd name="T12" fmla="*/ 0 w 25"/>
                  <a:gd name="T13" fmla="*/ 7 h 17"/>
                  <a:gd name="T14" fmla="*/ 14 w 25"/>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14" y="0"/>
                    </a:moveTo>
                    <a:cubicBezTo>
                      <a:pt x="19" y="3"/>
                      <a:pt x="21" y="5"/>
                      <a:pt x="25" y="7"/>
                    </a:cubicBezTo>
                    <a:cubicBezTo>
                      <a:pt x="25" y="7"/>
                      <a:pt x="25" y="7"/>
                      <a:pt x="25" y="7"/>
                    </a:cubicBezTo>
                    <a:cubicBezTo>
                      <a:pt x="25" y="7"/>
                      <a:pt x="25" y="10"/>
                      <a:pt x="25" y="10"/>
                    </a:cubicBezTo>
                    <a:cubicBezTo>
                      <a:pt x="19" y="13"/>
                      <a:pt x="16" y="14"/>
                      <a:pt x="11" y="17"/>
                    </a:cubicBezTo>
                    <a:cubicBezTo>
                      <a:pt x="7" y="14"/>
                      <a:pt x="4" y="13"/>
                      <a:pt x="0" y="10"/>
                    </a:cubicBezTo>
                    <a:cubicBezTo>
                      <a:pt x="0" y="10"/>
                      <a:pt x="0" y="7"/>
                      <a:pt x="0" y="7"/>
                    </a:cubicBezTo>
                    <a:cubicBezTo>
                      <a:pt x="6" y="4"/>
                      <a:pt x="8" y="3"/>
                      <a:pt x="14" y="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78" name="Freeform 67"/>
              <p:cNvSpPr/>
              <p:nvPr/>
            </p:nvSpPr>
            <p:spPr bwMode="auto">
              <a:xfrm>
                <a:off x="3544" y="2644"/>
                <a:ext cx="94" cy="64"/>
              </a:xfrm>
              <a:custGeom>
                <a:avLst/>
                <a:gdLst>
                  <a:gd name="T0" fmla="*/ 25 w 25"/>
                  <a:gd name="T1" fmla="*/ 7 h 17"/>
                  <a:gd name="T2" fmla="*/ 25 w 25"/>
                  <a:gd name="T3" fmla="*/ 8 h 17"/>
                  <a:gd name="T4" fmla="*/ 25 w 25"/>
                  <a:gd name="T5" fmla="*/ 8 h 17"/>
                  <a:gd name="T6" fmla="*/ 25 w 25"/>
                  <a:gd name="T7" fmla="*/ 8 h 17"/>
                  <a:gd name="T8" fmla="*/ 25 w 25"/>
                  <a:gd name="T9" fmla="*/ 8 h 17"/>
                  <a:gd name="T10" fmla="*/ 25 w 25"/>
                  <a:gd name="T11" fmla="*/ 8 h 17"/>
                  <a:gd name="T12" fmla="*/ 25 w 25"/>
                  <a:gd name="T13" fmla="*/ 8 h 17"/>
                  <a:gd name="T14" fmla="*/ 25 w 25"/>
                  <a:gd name="T15" fmla="*/ 8 h 17"/>
                  <a:gd name="T16" fmla="*/ 25 w 25"/>
                  <a:gd name="T17" fmla="*/ 8 h 17"/>
                  <a:gd name="T18" fmla="*/ 25 w 25"/>
                  <a:gd name="T19" fmla="*/ 9 h 17"/>
                  <a:gd name="T20" fmla="*/ 25 w 25"/>
                  <a:gd name="T21" fmla="*/ 9 h 17"/>
                  <a:gd name="T22" fmla="*/ 25 w 25"/>
                  <a:gd name="T23" fmla="*/ 9 h 17"/>
                  <a:gd name="T24" fmla="*/ 25 w 25"/>
                  <a:gd name="T25" fmla="*/ 9 h 17"/>
                  <a:gd name="T26" fmla="*/ 25 w 25"/>
                  <a:gd name="T27" fmla="*/ 9 h 17"/>
                  <a:gd name="T28" fmla="*/ 25 w 25"/>
                  <a:gd name="T29" fmla="*/ 9 h 17"/>
                  <a:gd name="T30" fmla="*/ 25 w 25"/>
                  <a:gd name="T31" fmla="*/ 9 h 17"/>
                  <a:gd name="T32" fmla="*/ 25 w 25"/>
                  <a:gd name="T33" fmla="*/ 9 h 17"/>
                  <a:gd name="T34" fmla="*/ 25 w 25"/>
                  <a:gd name="T35" fmla="*/ 10 h 17"/>
                  <a:gd name="T36" fmla="*/ 25 w 25"/>
                  <a:gd name="T37" fmla="*/ 10 h 17"/>
                  <a:gd name="T38" fmla="*/ 25 w 25"/>
                  <a:gd name="T39" fmla="*/ 10 h 17"/>
                  <a:gd name="T40" fmla="*/ 25 w 25"/>
                  <a:gd name="T41" fmla="*/ 10 h 17"/>
                  <a:gd name="T42" fmla="*/ 0 w 25"/>
                  <a:gd name="T43" fmla="*/ 10 h 17"/>
                  <a:gd name="T44" fmla="*/ 0 w 25"/>
                  <a:gd name="T45" fmla="*/ 10 h 17"/>
                  <a:gd name="T46" fmla="*/ 0 w 25"/>
                  <a:gd name="T47" fmla="*/ 10 h 17"/>
                  <a:gd name="T48" fmla="*/ 0 w 25"/>
                  <a:gd name="T49" fmla="*/ 9 h 17"/>
                  <a:gd name="T50" fmla="*/ 0 w 25"/>
                  <a:gd name="T51" fmla="*/ 9 h 17"/>
                  <a:gd name="T52" fmla="*/ 0 w 25"/>
                  <a:gd name="T53" fmla="*/ 9 h 17"/>
                  <a:gd name="T54" fmla="*/ 0 w 25"/>
                  <a:gd name="T55" fmla="*/ 9 h 17"/>
                  <a:gd name="T56" fmla="*/ 0 w 25"/>
                  <a:gd name="T57" fmla="*/ 9 h 17"/>
                  <a:gd name="T58" fmla="*/ 0 w 25"/>
                  <a:gd name="T59" fmla="*/ 9 h 17"/>
                  <a:gd name="T60" fmla="*/ 0 w 25"/>
                  <a:gd name="T61" fmla="*/ 9 h 17"/>
                  <a:gd name="T62" fmla="*/ 0 w 25"/>
                  <a:gd name="T63" fmla="*/ 9 h 17"/>
                  <a:gd name="T64" fmla="*/ 0 w 25"/>
                  <a:gd name="T65" fmla="*/ 8 h 17"/>
                  <a:gd name="T66" fmla="*/ 0 w 25"/>
                  <a:gd name="T67" fmla="*/ 8 h 17"/>
                  <a:gd name="T68" fmla="*/ 0 w 25"/>
                  <a:gd name="T69" fmla="*/ 8 h 17"/>
                  <a:gd name="T70" fmla="*/ 0 w 25"/>
                  <a:gd name="T71" fmla="*/ 8 h 17"/>
                  <a:gd name="T72" fmla="*/ 0 w 25"/>
                  <a:gd name="T73" fmla="*/ 8 h 17"/>
                  <a:gd name="T74" fmla="*/ 0 w 25"/>
                  <a:gd name="T75" fmla="*/ 8 h 17"/>
                  <a:gd name="T76" fmla="*/ 0 w 25"/>
                  <a:gd name="T77" fmla="*/ 8 h 17"/>
                  <a:gd name="T78" fmla="*/ 0 w 25"/>
                  <a:gd name="T79" fmla="*/ 7 h 17"/>
                  <a:gd name="T80" fmla="*/ 0 w 25"/>
                  <a:gd name="T81" fmla="*/ 7 h 17"/>
                  <a:gd name="T82" fmla="*/ 0 w 25"/>
                  <a:gd name="T83" fmla="*/ 7 h 17"/>
                  <a:gd name="T84" fmla="*/ 15 w 25"/>
                  <a:gd name="T8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 h="17">
                    <a:moveTo>
                      <a:pt x="15" y="0"/>
                    </a:moveTo>
                    <a:cubicBezTo>
                      <a:pt x="19" y="3"/>
                      <a:pt x="21" y="5"/>
                      <a:pt x="25" y="7"/>
                    </a:cubicBezTo>
                    <a:cubicBezTo>
                      <a:pt x="25" y="7"/>
                      <a:pt x="25" y="7"/>
                      <a:pt x="25" y="7"/>
                    </a:cubicBezTo>
                    <a:cubicBezTo>
                      <a:pt x="25" y="7"/>
                      <a:pt x="25" y="7"/>
                      <a:pt x="25" y="7"/>
                    </a:cubicBezTo>
                    <a:cubicBezTo>
                      <a:pt x="25" y="7"/>
                      <a:pt x="25" y="7"/>
                      <a:pt x="25" y="7"/>
                    </a:cubicBezTo>
                    <a:cubicBezTo>
                      <a:pt x="25" y="7"/>
                      <a:pt x="25" y="7"/>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9"/>
                      <a:pt x="25" y="9"/>
                      <a:pt x="25" y="9"/>
                    </a:cubicBezTo>
                    <a:cubicBezTo>
                      <a:pt x="25" y="10"/>
                      <a:pt x="25" y="10"/>
                      <a:pt x="25" y="10"/>
                    </a:cubicBezTo>
                    <a:cubicBezTo>
                      <a:pt x="25" y="10"/>
                      <a:pt x="25" y="10"/>
                      <a:pt x="25" y="10"/>
                    </a:cubicBezTo>
                    <a:cubicBezTo>
                      <a:pt x="25" y="10"/>
                      <a:pt x="25" y="10"/>
                      <a:pt x="25" y="10"/>
                    </a:cubicBezTo>
                    <a:cubicBezTo>
                      <a:pt x="25" y="10"/>
                      <a:pt x="25" y="10"/>
                      <a:pt x="25" y="10"/>
                    </a:cubicBezTo>
                    <a:cubicBezTo>
                      <a:pt x="25" y="10"/>
                      <a:pt x="25" y="10"/>
                      <a:pt x="25" y="10"/>
                    </a:cubicBezTo>
                    <a:cubicBezTo>
                      <a:pt x="25" y="10"/>
                      <a:pt x="25" y="10"/>
                      <a:pt x="25" y="10"/>
                    </a:cubicBezTo>
                    <a:cubicBezTo>
                      <a:pt x="25" y="10"/>
                      <a:pt x="25" y="10"/>
                      <a:pt x="25" y="10"/>
                    </a:cubicBezTo>
                    <a:cubicBezTo>
                      <a:pt x="25" y="10"/>
                      <a:pt x="25" y="10"/>
                      <a:pt x="25" y="10"/>
                    </a:cubicBezTo>
                    <a:cubicBezTo>
                      <a:pt x="25" y="10"/>
                      <a:pt x="25" y="10"/>
                      <a:pt x="25" y="10"/>
                    </a:cubicBezTo>
                    <a:cubicBezTo>
                      <a:pt x="25" y="10"/>
                      <a:pt x="25" y="10"/>
                      <a:pt x="25" y="10"/>
                    </a:cubicBezTo>
                    <a:cubicBezTo>
                      <a:pt x="25" y="10"/>
                      <a:pt x="25" y="10"/>
                      <a:pt x="25" y="10"/>
                    </a:cubicBezTo>
                    <a:cubicBezTo>
                      <a:pt x="25" y="10"/>
                      <a:pt x="25" y="10"/>
                      <a:pt x="25" y="10"/>
                    </a:cubicBezTo>
                    <a:cubicBezTo>
                      <a:pt x="25" y="10"/>
                      <a:pt x="25" y="10"/>
                      <a:pt x="25" y="10"/>
                    </a:cubicBezTo>
                    <a:cubicBezTo>
                      <a:pt x="19" y="13"/>
                      <a:pt x="16" y="14"/>
                      <a:pt x="10" y="17"/>
                    </a:cubicBezTo>
                    <a:cubicBezTo>
                      <a:pt x="6" y="14"/>
                      <a:pt x="4" y="13"/>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6" y="4"/>
                      <a:pt x="9" y="3"/>
                      <a:pt x="15" y="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79" name="Freeform 68"/>
              <p:cNvSpPr/>
              <p:nvPr/>
            </p:nvSpPr>
            <p:spPr bwMode="auto">
              <a:xfrm>
                <a:off x="3472" y="2678"/>
                <a:ext cx="98" cy="64"/>
              </a:xfrm>
              <a:custGeom>
                <a:avLst/>
                <a:gdLst>
                  <a:gd name="T0" fmla="*/ 26 w 26"/>
                  <a:gd name="T1" fmla="*/ 7 h 17"/>
                  <a:gd name="T2" fmla="*/ 26 w 26"/>
                  <a:gd name="T3" fmla="*/ 7 h 17"/>
                  <a:gd name="T4" fmla="*/ 26 w 26"/>
                  <a:gd name="T5" fmla="*/ 8 h 17"/>
                  <a:gd name="T6" fmla="*/ 26 w 26"/>
                  <a:gd name="T7" fmla="*/ 8 h 17"/>
                  <a:gd name="T8" fmla="*/ 26 w 26"/>
                  <a:gd name="T9" fmla="*/ 8 h 17"/>
                  <a:gd name="T10" fmla="*/ 26 w 26"/>
                  <a:gd name="T11" fmla="*/ 8 h 17"/>
                  <a:gd name="T12" fmla="*/ 26 w 26"/>
                  <a:gd name="T13" fmla="*/ 8 h 17"/>
                  <a:gd name="T14" fmla="*/ 26 w 26"/>
                  <a:gd name="T15" fmla="*/ 8 h 17"/>
                  <a:gd name="T16" fmla="*/ 26 w 26"/>
                  <a:gd name="T17" fmla="*/ 8 h 17"/>
                  <a:gd name="T18" fmla="*/ 26 w 26"/>
                  <a:gd name="T19" fmla="*/ 9 h 17"/>
                  <a:gd name="T20" fmla="*/ 26 w 26"/>
                  <a:gd name="T21" fmla="*/ 9 h 17"/>
                  <a:gd name="T22" fmla="*/ 26 w 26"/>
                  <a:gd name="T23" fmla="*/ 9 h 17"/>
                  <a:gd name="T24" fmla="*/ 26 w 26"/>
                  <a:gd name="T25" fmla="*/ 9 h 17"/>
                  <a:gd name="T26" fmla="*/ 26 w 26"/>
                  <a:gd name="T27" fmla="*/ 9 h 17"/>
                  <a:gd name="T28" fmla="*/ 26 w 26"/>
                  <a:gd name="T29" fmla="*/ 9 h 17"/>
                  <a:gd name="T30" fmla="*/ 26 w 26"/>
                  <a:gd name="T31" fmla="*/ 9 h 17"/>
                  <a:gd name="T32" fmla="*/ 26 w 26"/>
                  <a:gd name="T33" fmla="*/ 9 h 17"/>
                  <a:gd name="T34" fmla="*/ 26 w 26"/>
                  <a:gd name="T35" fmla="*/ 10 h 17"/>
                  <a:gd name="T36" fmla="*/ 26 w 26"/>
                  <a:gd name="T37" fmla="*/ 10 h 17"/>
                  <a:gd name="T38" fmla="*/ 26 w 26"/>
                  <a:gd name="T39" fmla="*/ 10 h 17"/>
                  <a:gd name="T40" fmla="*/ 26 w 26"/>
                  <a:gd name="T41" fmla="*/ 10 h 17"/>
                  <a:gd name="T42" fmla="*/ 0 w 26"/>
                  <a:gd name="T43" fmla="*/ 10 h 17"/>
                  <a:gd name="T44" fmla="*/ 0 w 26"/>
                  <a:gd name="T45" fmla="*/ 10 h 17"/>
                  <a:gd name="T46" fmla="*/ 0 w 26"/>
                  <a:gd name="T47" fmla="*/ 10 h 17"/>
                  <a:gd name="T48" fmla="*/ 0 w 26"/>
                  <a:gd name="T49" fmla="*/ 9 h 17"/>
                  <a:gd name="T50" fmla="*/ 0 w 26"/>
                  <a:gd name="T51" fmla="*/ 9 h 17"/>
                  <a:gd name="T52" fmla="*/ 0 w 26"/>
                  <a:gd name="T53" fmla="*/ 9 h 17"/>
                  <a:gd name="T54" fmla="*/ 0 w 26"/>
                  <a:gd name="T55" fmla="*/ 9 h 17"/>
                  <a:gd name="T56" fmla="*/ 0 w 26"/>
                  <a:gd name="T57" fmla="*/ 9 h 17"/>
                  <a:gd name="T58" fmla="*/ 0 w 26"/>
                  <a:gd name="T59" fmla="*/ 9 h 17"/>
                  <a:gd name="T60" fmla="*/ 0 w 26"/>
                  <a:gd name="T61" fmla="*/ 9 h 17"/>
                  <a:gd name="T62" fmla="*/ 0 w 26"/>
                  <a:gd name="T63" fmla="*/ 8 h 17"/>
                  <a:gd name="T64" fmla="*/ 0 w 26"/>
                  <a:gd name="T65" fmla="*/ 8 h 17"/>
                  <a:gd name="T66" fmla="*/ 0 w 26"/>
                  <a:gd name="T67" fmla="*/ 8 h 17"/>
                  <a:gd name="T68" fmla="*/ 0 w 26"/>
                  <a:gd name="T69" fmla="*/ 8 h 17"/>
                  <a:gd name="T70" fmla="*/ 0 w 26"/>
                  <a:gd name="T71" fmla="*/ 8 h 17"/>
                  <a:gd name="T72" fmla="*/ 0 w 26"/>
                  <a:gd name="T73" fmla="*/ 8 h 17"/>
                  <a:gd name="T74" fmla="*/ 0 w 26"/>
                  <a:gd name="T75" fmla="*/ 8 h 17"/>
                  <a:gd name="T76" fmla="*/ 0 w 26"/>
                  <a:gd name="T77" fmla="*/ 8 h 17"/>
                  <a:gd name="T78" fmla="*/ 0 w 26"/>
                  <a:gd name="T79" fmla="*/ 7 h 17"/>
                  <a:gd name="T80" fmla="*/ 0 w 26"/>
                  <a:gd name="T81" fmla="*/ 7 h 17"/>
                  <a:gd name="T82" fmla="*/ 0 w 26"/>
                  <a:gd name="T83" fmla="*/ 7 h 17"/>
                  <a:gd name="T84" fmla="*/ 15 w 26"/>
                  <a:gd name="T8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17">
                    <a:moveTo>
                      <a:pt x="15" y="0"/>
                    </a:moveTo>
                    <a:cubicBezTo>
                      <a:pt x="19" y="3"/>
                      <a:pt x="22" y="5"/>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8"/>
                      <a:pt x="26" y="8"/>
                      <a:pt x="26" y="8"/>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6" y="10"/>
                      <a:pt x="26" y="10"/>
                      <a:pt x="26" y="10"/>
                    </a:cubicBezTo>
                    <a:cubicBezTo>
                      <a:pt x="20" y="13"/>
                      <a:pt x="17" y="14"/>
                      <a:pt x="11" y="17"/>
                    </a:cubicBezTo>
                    <a:cubicBezTo>
                      <a:pt x="7" y="14"/>
                      <a:pt x="5" y="13"/>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6" y="4"/>
                      <a:pt x="9" y="3"/>
                      <a:pt x="15" y="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80" name="Freeform 69"/>
              <p:cNvSpPr/>
              <p:nvPr/>
            </p:nvSpPr>
            <p:spPr bwMode="auto">
              <a:xfrm>
                <a:off x="3405" y="2712"/>
                <a:ext cx="94" cy="64"/>
              </a:xfrm>
              <a:custGeom>
                <a:avLst/>
                <a:gdLst>
                  <a:gd name="T0" fmla="*/ 14 w 25"/>
                  <a:gd name="T1" fmla="*/ 0 h 17"/>
                  <a:gd name="T2" fmla="*/ 25 w 25"/>
                  <a:gd name="T3" fmla="*/ 7 h 17"/>
                  <a:gd name="T4" fmla="*/ 25 w 25"/>
                  <a:gd name="T5" fmla="*/ 7 h 17"/>
                  <a:gd name="T6" fmla="*/ 25 w 25"/>
                  <a:gd name="T7" fmla="*/ 7 h 17"/>
                  <a:gd name="T8" fmla="*/ 25 w 25"/>
                  <a:gd name="T9" fmla="*/ 10 h 17"/>
                  <a:gd name="T10" fmla="*/ 25 w 25"/>
                  <a:gd name="T11" fmla="*/ 10 h 17"/>
                  <a:gd name="T12" fmla="*/ 25 w 25"/>
                  <a:gd name="T13" fmla="*/ 10 h 17"/>
                  <a:gd name="T14" fmla="*/ 10 w 25"/>
                  <a:gd name="T15" fmla="*/ 17 h 17"/>
                  <a:gd name="T16" fmla="*/ 0 w 25"/>
                  <a:gd name="T17" fmla="*/ 10 h 17"/>
                  <a:gd name="T18" fmla="*/ 0 w 25"/>
                  <a:gd name="T19" fmla="*/ 10 h 17"/>
                  <a:gd name="T20" fmla="*/ 0 w 25"/>
                  <a:gd name="T21" fmla="*/ 7 h 17"/>
                  <a:gd name="T22" fmla="*/ 14 w 25"/>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17">
                    <a:moveTo>
                      <a:pt x="14" y="0"/>
                    </a:moveTo>
                    <a:cubicBezTo>
                      <a:pt x="19" y="3"/>
                      <a:pt x="21" y="4"/>
                      <a:pt x="25" y="7"/>
                    </a:cubicBezTo>
                    <a:cubicBezTo>
                      <a:pt x="25" y="7"/>
                      <a:pt x="25" y="7"/>
                      <a:pt x="25" y="7"/>
                    </a:cubicBezTo>
                    <a:cubicBezTo>
                      <a:pt x="25" y="7"/>
                      <a:pt x="25" y="7"/>
                      <a:pt x="25" y="7"/>
                    </a:cubicBezTo>
                    <a:cubicBezTo>
                      <a:pt x="25" y="7"/>
                      <a:pt x="25" y="10"/>
                      <a:pt x="25" y="10"/>
                    </a:cubicBezTo>
                    <a:cubicBezTo>
                      <a:pt x="25" y="10"/>
                      <a:pt x="25" y="10"/>
                      <a:pt x="25" y="10"/>
                    </a:cubicBezTo>
                    <a:cubicBezTo>
                      <a:pt x="25" y="10"/>
                      <a:pt x="25" y="10"/>
                      <a:pt x="25" y="10"/>
                    </a:cubicBezTo>
                    <a:cubicBezTo>
                      <a:pt x="19" y="13"/>
                      <a:pt x="16" y="14"/>
                      <a:pt x="10" y="17"/>
                    </a:cubicBezTo>
                    <a:cubicBezTo>
                      <a:pt x="6" y="14"/>
                      <a:pt x="4" y="13"/>
                      <a:pt x="0" y="10"/>
                    </a:cubicBezTo>
                    <a:cubicBezTo>
                      <a:pt x="0" y="10"/>
                      <a:pt x="0" y="10"/>
                      <a:pt x="0" y="10"/>
                    </a:cubicBezTo>
                    <a:cubicBezTo>
                      <a:pt x="0" y="10"/>
                      <a:pt x="0" y="7"/>
                      <a:pt x="0" y="7"/>
                    </a:cubicBezTo>
                    <a:cubicBezTo>
                      <a:pt x="5" y="4"/>
                      <a:pt x="8" y="3"/>
                      <a:pt x="14" y="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81" name="Freeform 70"/>
              <p:cNvSpPr/>
              <p:nvPr/>
            </p:nvSpPr>
            <p:spPr bwMode="auto">
              <a:xfrm>
                <a:off x="3329" y="2746"/>
                <a:ext cx="98" cy="64"/>
              </a:xfrm>
              <a:custGeom>
                <a:avLst/>
                <a:gdLst>
                  <a:gd name="T0" fmla="*/ 15 w 26"/>
                  <a:gd name="T1" fmla="*/ 0 h 17"/>
                  <a:gd name="T2" fmla="*/ 26 w 26"/>
                  <a:gd name="T3" fmla="*/ 7 h 17"/>
                  <a:gd name="T4" fmla="*/ 26 w 26"/>
                  <a:gd name="T5" fmla="*/ 7 h 17"/>
                  <a:gd name="T6" fmla="*/ 26 w 26"/>
                  <a:gd name="T7" fmla="*/ 7 h 17"/>
                  <a:gd name="T8" fmla="*/ 26 w 26"/>
                  <a:gd name="T9" fmla="*/ 10 h 17"/>
                  <a:gd name="T10" fmla="*/ 11 w 26"/>
                  <a:gd name="T11" fmla="*/ 17 h 17"/>
                  <a:gd name="T12" fmla="*/ 0 w 26"/>
                  <a:gd name="T13" fmla="*/ 10 h 17"/>
                  <a:gd name="T14" fmla="*/ 0 w 26"/>
                  <a:gd name="T15" fmla="*/ 10 h 17"/>
                  <a:gd name="T16" fmla="*/ 0 w 26"/>
                  <a:gd name="T17" fmla="*/ 10 h 17"/>
                  <a:gd name="T18" fmla="*/ 1 w 26"/>
                  <a:gd name="T19" fmla="*/ 7 h 17"/>
                  <a:gd name="T20" fmla="*/ 0 w 26"/>
                  <a:gd name="T21" fmla="*/ 7 h 17"/>
                  <a:gd name="T22" fmla="*/ 1 w 26"/>
                  <a:gd name="T23" fmla="*/ 7 h 17"/>
                  <a:gd name="T24" fmla="*/ 0 w 26"/>
                  <a:gd name="T25" fmla="*/ 7 h 17"/>
                  <a:gd name="T26" fmla="*/ 1 w 26"/>
                  <a:gd name="T27" fmla="*/ 7 h 17"/>
                  <a:gd name="T28" fmla="*/ 0 w 26"/>
                  <a:gd name="T29" fmla="*/ 7 h 17"/>
                  <a:gd name="T30" fmla="*/ 15 w 26"/>
                  <a:gd name="T3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17">
                    <a:moveTo>
                      <a:pt x="15" y="0"/>
                    </a:moveTo>
                    <a:cubicBezTo>
                      <a:pt x="20" y="3"/>
                      <a:pt x="22" y="5"/>
                      <a:pt x="26" y="7"/>
                    </a:cubicBezTo>
                    <a:cubicBezTo>
                      <a:pt x="26" y="7"/>
                      <a:pt x="26" y="7"/>
                      <a:pt x="26" y="7"/>
                    </a:cubicBezTo>
                    <a:cubicBezTo>
                      <a:pt x="26" y="7"/>
                      <a:pt x="26" y="7"/>
                      <a:pt x="26" y="7"/>
                    </a:cubicBezTo>
                    <a:cubicBezTo>
                      <a:pt x="26" y="7"/>
                      <a:pt x="26" y="10"/>
                      <a:pt x="26" y="10"/>
                    </a:cubicBezTo>
                    <a:cubicBezTo>
                      <a:pt x="20" y="13"/>
                      <a:pt x="17" y="14"/>
                      <a:pt x="11" y="17"/>
                    </a:cubicBezTo>
                    <a:cubicBezTo>
                      <a:pt x="7" y="14"/>
                      <a:pt x="5" y="13"/>
                      <a:pt x="0" y="10"/>
                    </a:cubicBezTo>
                    <a:cubicBezTo>
                      <a:pt x="0" y="10"/>
                      <a:pt x="0" y="10"/>
                      <a:pt x="0" y="10"/>
                    </a:cubicBezTo>
                    <a:cubicBezTo>
                      <a:pt x="0" y="10"/>
                      <a:pt x="0" y="10"/>
                      <a:pt x="0" y="10"/>
                    </a:cubicBezTo>
                    <a:cubicBezTo>
                      <a:pt x="0" y="10"/>
                      <a:pt x="0" y="7"/>
                      <a:pt x="1" y="7"/>
                    </a:cubicBezTo>
                    <a:cubicBezTo>
                      <a:pt x="0" y="7"/>
                      <a:pt x="0" y="7"/>
                      <a:pt x="0" y="7"/>
                    </a:cubicBezTo>
                    <a:cubicBezTo>
                      <a:pt x="0" y="7"/>
                      <a:pt x="0" y="7"/>
                      <a:pt x="1" y="7"/>
                    </a:cubicBezTo>
                    <a:cubicBezTo>
                      <a:pt x="0" y="7"/>
                      <a:pt x="0" y="7"/>
                      <a:pt x="0" y="7"/>
                    </a:cubicBezTo>
                    <a:cubicBezTo>
                      <a:pt x="0" y="7"/>
                      <a:pt x="0" y="7"/>
                      <a:pt x="1" y="7"/>
                    </a:cubicBezTo>
                    <a:cubicBezTo>
                      <a:pt x="0" y="7"/>
                      <a:pt x="0" y="7"/>
                      <a:pt x="0" y="7"/>
                    </a:cubicBezTo>
                    <a:cubicBezTo>
                      <a:pt x="6" y="4"/>
                      <a:pt x="9" y="3"/>
                      <a:pt x="15" y="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82" name="Freeform 71"/>
              <p:cNvSpPr/>
              <p:nvPr/>
            </p:nvSpPr>
            <p:spPr bwMode="auto">
              <a:xfrm>
                <a:off x="3262" y="2780"/>
                <a:ext cx="94" cy="64"/>
              </a:xfrm>
              <a:custGeom>
                <a:avLst/>
                <a:gdLst>
                  <a:gd name="T0" fmla="*/ 15 w 25"/>
                  <a:gd name="T1" fmla="*/ 0 h 17"/>
                  <a:gd name="T2" fmla="*/ 25 w 25"/>
                  <a:gd name="T3" fmla="*/ 7 h 17"/>
                  <a:gd name="T4" fmla="*/ 25 w 25"/>
                  <a:gd name="T5" fmla="*/ 7 h 17"/>
                  <a:gd name="T6" fmla="*/ 25 w 25"/>
                  <a:gd name="T7" fmla="*/ 10 h 17"/>
                  <a:gd name="T8" fmla="*/ 11 w 25"/>
                  <a:gd name="T9" fmla="*/ 17 h 17"/>
                  <a:gd name="T10" fmla="*/ 0 w 25"/>
                  <a:gd name="T11" fmla="*/ 10 h 17"/>
                  <a:gd name="T12" fmla="*/ 0 w 25"/>
                  <a:gd name="T13" fmla="*/ 10 h 17"/>
                  <a:gd name="T14" fmla="*/ 0 w 25"/>
                  <a:gd name="T15" fmla="*/ 10 h 17"/>
                  <a:gd name="T16" fmla="*/ 0 w 25"/>
                  <a:gd name="T17" fmla="*/ 7 h 17"/>
                  <a:gd name="T18" fmla="*/ 0 w 25"/>
                  <a:gd name="T19" fmla="*/ 7 h 17"/>
                  <a:gd name="T20" fmla="*/ 0 w 25"/>
                  <a:gd name="T21" fmla="*/ 7 h 17"/>
                  <a:gd name="T22" fmla="*/ 0 w 25"/>
                  <a:gd name="T23" fmla="*/ 7 h 17"/>
                  <a:gd name="T24" fmla="*/ 15 w 25"/>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7">
                    <a:moveTo>
                      <a:pt x="15" y="0"/>
                    </a:moveTo>
                    <a:cubicBezTo>
                      <a:pt x="19" y="3"/>
                      <a:pt x="21" y="5"/>
                      <a:pt x="25" y="7"/>
                    </a:cubicBezTo>
                    <a:cubicBezTo>
                      <a:pt x="25" y="7"/>
                      <a:pt x="25" y="7"/>
                      <a:pt x="25" y="7"/>
                    </a:cubicBezTo>
                    <a:cubicBezTo>
                      <a:pt x="25" y="7"/>
                      <a:pt x="25" y="10"/>
                      <a:pt x="25" y="10"/>
                    </a:cubicBezTo>
                    <a:cubicBezTo>
                      <a:pt x="19" y="13"/>
                      <a:pt x="17" y="14"/>
                      <a:pt x="11" y="17"/>
                    </a:cubicBezTo>
                    <a:cubicBezTo>
                      <a:pt x="7" y="14"/>
                      <a:pt x="4" y="13"/>
                      <a:pt x="0" y="10"/>
                    </a:cubicBezTo>
                    <a:cubicBezTo>
                      <a:pt x="0" y="10"/>
                      <a:pt x="0" y="10"/>
                      <a:pt x="0" y="10"/>
                    </a:cubicBezTo>
                    <a:cubicBezTo>
                      <a:pt x="0" y="10"/>
                      <a:pt x="0" y="10"/>
                      <a:pt x="0" y="10"/>
                    </a:cubicBezTo>
                    <a:cubicBezTo>
                      <a:pt x="0" y="10"/>
                      <a:pt x="0" y="7"/>
                      <a:pt x="0" y="7"/>
                    </a:cubicBezTo>
                    <a:cubicBezTo>
                      <a:pt x="0" y="7"/>
                      <a:pt x="0" y="7"/>
                      <a:pt x="0" y="7"/>
                    </a:cubicBezTo>
                    <a:cubicBezTo>
                      <a:pt x="0" y="7"/>
                      <a:pt x="0" y="7"/>
                      <a:pt x="0" y="7"/>
                    </a:cubicBezTo>
                    <a:cubicBezTo>
                      <a:pt x="0" y="7"/>
                      <a:pt x="0" y="7"/>
                      <a:pt x="0" y="7"/>
                    </a:cubicBezTo>
                    <a:cubicBezTo>
                      <a:pt x="6" y="4"/>
                      <a:pt x="9" y="3"/>
                      <a:pt x="15" y="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83" name="Freeform 72"/>
              <p:cNvSpPr/>
              <p:nvPr/>
            </p:nvSpPr>
            <p:spPr bwMode="auto">
              <a:xfrm>
                <a:off x="3190" y="2814"/>
                <a:ext cx="98" cy="64"/>
              </a:xfrm>
              <a:custGeom>
                <a:avLst/>
                <a:gdLst>
                  <a:gd name="T0" fmla="*/ 15 w 26"/>
                  <a:gd name="T1" fmla="*/ 0 h 17"/>
                  <a:gd name="T2" fmla="*/ 26 w 26"/>
                  <a:gd name="T3" fmla="*/ 7 h 17"/>
                  <a:gd name="T4" fmla="*/ 26 w 26"/>
                  <a:gd name="T5" fmla="*/ 7 h 17"/>
                  <a:gd name="T6" fmla="*/ 26 w 26"/>
                  <a:gd name="T7" fmla="*/ 7 h 17"/>
                  <a:gd name="T8" fmla="*/ 26 w 26"/>
                  <a:gd name="T9" fmla="*/ 7 h 17"/>
                  <a:gd name="T10" fmla="*/ 26 w 26"/>
                  <a:gd name="T11" fmla="*/ 10 h 17"/>
                  <a:gd name="T12" fmla="*/ 11 w 26"/>
                  <a:gd name="T13" fmla="*/ 17 h 17"/>
                  <a:gd name="T14" fmla="*/ 0 w 26"/>
                  <a:gd name="T15" fmla="*/ 10 h 17"/>
                  <a:gd name="T16" fmla="*/ 1 w 26"/>
                  <a:gd name="T17" fmla="*/ 9 h 17"/>
                  <a:gd name="T18" fmla="*/ 0 w 26"/>
                  <a:gd name="T19" fmla="*/ 9 h 17"/>
                  <a:gd name="T20" fmla="*/ 1 w 26"/>
                  <a:gd name="T21" fmla="*/ 9 h 17"/>
                  <a:gd name="T22" fmla="*/ 1 w 26"/>
                  <a:gd name="T23" fmla="*/ 7 h 17"/>
                  <a:gd name="T24" fmla="*/ 1 w 26"/>
                  <a:gd name="T25" fmla="*/ 7 h 17"/>
                  <a:gd name="T26" fmla="*/ 15 w 26"/>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17">
                    <a:moveTo>
                      <a:pt x="15" y="0"/>
                    </a:moveTo>
                    <a:cubicBezTo>
                      <a:pt x="20" y="3"/>
                      <a:pt x="22" y="4"/>
                      <a:pt x="26" y="7"/>
                    </a:cubicBezTo>
                    <a:cubicBezTo>
                      <a:pt x="26" y="7"/>
                      <a:pt x="26" y="7"/>
                      <a:pt x="26" y="7"/>
                    </a:cubicBezTo>
                    <a:cubicBezTo>
                      <a:pt x="26" y="7"/>
                      <a:pt x="26" y="7"/>
                      <a:pt x="26" y="7"/>
                    </a:cubicBezTo>
                    <a:cubicBezTo>
                      <a:pt x="26" y="7"/>
                      <a:pt x="26" y="7"/>
                      <a:pt x="26" y="7"/>
                    </a:cubicBezTo>
                    <a:cubicBezTo>
                      <a:pt x="26" y="7"/>
                      <a:pt x="26" y="10"/>
                      <a:pt x="26" y="10"/>
                    </a:cubicBezTo>
                    <a:cubicBezTo>
                      <a:pt x="20" y="13"/>
                      <a:pt x="17" y="14"/>
                      <a:pt x="11" y="17"/>
                    </a:cubicBezTo>
                    <a:cubicBezTo>
                      <a:pt x="7" y="14"/>
                      <a:pt x="5" y="13"/>
                      <a:pt x="0" y="10"/>
                    </a:cubicBezTo>
                    <a:cubicBezTo>
                      <a:pt x="0" y="10"/>
                      <a:pt x="1" y="10"/>
                      <a:pt x="1" y="9"/>
                    </a:cubicBezTo>
                    <a:cubicBezTo>
                      <a:pt x="1" y="9"/>
                      <a:pt x="0" y="9"/>
                      <a:pt x="0" y="9"/>
                    </a:cubicBezTo>
                    <a:cubicBezTo>
                      <a:pt x="0" y="9"/>
                      <a:pt x="1" y="9"/>
                      <a:pt x="1" y="9"/>
                    </a:cubicBezTo>
                    <a:cubicBezTo>
                      <a:pt x="1" y="9"/>
                      <a:pt x="1" y="7"/>
                      <a:pt x="1" y="7"/>
                    </a:cubicBezTo>
                    <a:cubicBezTo>
                      <a:pt x="1" y="7"/>
                      <a:pt x="1" y="7"/>
                      <a:pt x="1" y="7"/>
                    </a:cubicBezTo>
                    <a:cubicBezTo>
                      <a:pt x="1" y="7"/>
                      <a:pt x="9" y="3"/>
                      <a:pt x="15" y="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84" name="Freeform 73"/>
              <p:cNvSpPr/>
              <p:nvPr/>
            </p:nvSpPr>
            <p:spPr bwMode="auto">
              <a:xfrm>
                <a:off x="3506" y="2576"/>
                <a:ext cx="125" cy="83"/>
              </a:xfrm>
              <a:custGeom>
                <a:avLst/>
                <a:gdLst>
                  <a:gd name="T0" fmla="*/ 33 w 33"/>
                  <a:gd name="T1" fmla="*/ 10 h 22"/>
                  <a:gd name="T2" fmla="*/ 33 w 33"/>
                  <a:gd name="T3" fmla="*/ 10 h 22"/>
                  <a:gd name="T4" fmla="*/ 33 w 33"/>
                  <a:gd name="T5" fmla="*/ 10 h 22"/>
                  <a:gd name="T6" fmla="*/ 33 w 33"/>
                  <a:gd name="T7" fmla="*/ 10 h 22"/>
                  <a:gd name="T8" fmla="*/ 33 w 33"/>
                  <a:gd name="T9" fmla="*/ 10 h 22"/>
                  <a:gd name="T10" fmla="*/ 33 w 33"/>
                  <a:gd name="T11" fmla="*/ 12 h 22"/>
                  <a:gd name="T12" fmla="*/ 14 w 33"/>
                  <a:gd name="T13" fmla="*/ 22 h 22"/>
                  <a:gd name="T14" fmla="*/ 0 w 33"/>
                  <a:gd name="T15" fmla="*/ 12 h 22"/>
                  <a:gd name="T16" fmla="*/ 0 w 33"/>
                  <a:gd name="T17" fmla="*/ 10 h 22"/>
                  <a:gd name="T18" fmla="*/ 1 w 33"/>
                  <a:gd name="T19" fmla="*/ 10 h 22"/>
                  <a:gd name="T20" fmla="*/ 0 w 33"/>
                  <a:gd name="T21" fmla="*/ 10 h 22"/>
                  <a:gd name="T22" fmla="*/ 20 w 33"/>
                  <a:gd name="T23" fmla="*/ 0 h 22"/>
                  <a:gd name="T24" fmla="*/ 33 w 33"/>
                  <a:gd name="T25" fmla="*/ 10 h 22"/>
                  <a:gd name="T26" fmla="*/ 33 w 33"/>
                  <a:gd name="T2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2">
                    <a:moveTo>
                      <a:pt x="33" y="10"/>
                    </a:moveTo>
                    <a:cubicBezTo>
                      <a:pt x="33" y="10"/>
                      <a:pt x="33" y="10"/>
                      <a:pt x="33" y="10"/>
                    </a:cubicBezTo>
                    <a:cubicBezTo>
                      <a:pt x="33" y="10"/>
                      <a:pt x="33" y="10"/>
                      <a:pt x="33" y="10"/>
                    </a:cubicBezTo>
                    <a:cubicBezTo>
                      <a:pt x="33" y="10"/>
                      <a:pt x="33" y="10"/>
                      <a:pt x="33" y="10"/>
                    </a:cubicBezTo>
                    <a:cubicBezTo>
                      <a:pt x="33" y="10"/>
                      <a:pt x="33" y="10"/>
                      <a:pt x="33" y="10"/>
                    </a:cubicBezTo>
                    <a:cubicBezTo>
                      <a:pt x="33" y="10"/>
                      <a:pt x="33" y="12"/>
                      <a:pt x="33" y="12"/>
                    </a:cubicBezTo>
                    <a:cubicBezTo>
                      <a:pt x="26" y="16"/>
                      <a:pt x="22" y="18"/>
                      <a:pt x="14" y="22"/>
                    </a:cubicBezTo>
                    <a:cubicBezTo>
                      <a:pt x="9" y="18"/>
                      <a:pt x="7" y="17"/>
                      <a:pt x="0" y="12"/>
                    </a:cubicBezTo>
                    <a:cubicBezTo>
                      <a:pt x="0" y="12"/>
                      <a:pt x="0" y="10"/>
                      <a:pt x="0" y="10"/>
                    </a:cubicBezTo>
                    <a:cubicBezTo>
                      <a:pt x="0" y="10"/>
                      <a:pt x="1" y="10"/>
                      <a:pt x="1" y="10"/>
                    </a:cubicBezTo>
                    <a:cubicBezTo>
                      <a:pt x="1" y="10"/>
                      <a:pt x="0" y="10"/>
                      <a:pt x="0" y="10"/>
                    </a:cubicBezTo>
                    <a:cubicBezTo>
                      <a:pt x="8" y="6"/>
                      <a:pt x="12" y="4"/>
                      <a:pt x="20" y="0"/>
                    </a:cubicBezTo>
                    <a:cubicBezTo>
                      <a:pt x="26" y="5"/>
                      <a:pt x="28" y="6"/>
                      <a:pt x="33" y="10"/>
                    </a:cubicBezTo>
                    <a:cubicBezTo>
                      <a:pt x="33" y="10"/>
                      <a:pt x="33" y="10"/>
                      <a:pt x="33" y="1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85" name="Freeform 74"/>
              <p:cNvSpPr/>
              <p:nvPr/>
            </p:nvSpPr>
            <p:spPr bwMode="auto">
              <a:xfrm>
                <a:off x="3416" y="2622"/>
                <a:ext cx="124" cy="79"/>
              </a:xfrm>
              <a:custGeom>
                <a:avLst/>
                <a:gdLst>
                  <a:gd name="T0" fmla="*/ 33 w 33"/>
                  <a:gd name="T1" fmla="*/ 9 h 21"/>
                  <a:gd name="T2" fmla="*/ 33 w 33"/>
                  <a:gd name="T3" fmla="*/ 10 h 21"/>
                  <a:gd name="T4" fmla="*/ 33 w 33"/>
                  <a:gd name="T5" fmla="*/ 12 h 21"/>
                  <a:gd name="T6" fmla="*/ 33 w 33"/>
                  <a:gd name="T7" fmla="*/ 12 h 21"/>
                  <a:gd name="T8" fmla="*/ 33 w 33"/>
                  <a:gd name="T9" fmla="*/ 12 h 21"/>
                  <a:gd name="T10" fmla="*/ 14 w 33"/>
                  <a:gd name="T11" fmla="*/ 21 h 21"/>
                  <a:gd name="T12" fmla="*/ 0 w 33"/>
                  <a:gd name="T13" fmla="*/ 12 h 21"/>
                  <a:gd name="T14" fmla="*/ 0 w 33"/>
                  <a:gd name="T15" fmla="*/ 9 h 21"/>
                  <a:gd name="T16" fmla="*/ 19 w 33"/>
                  <a:gd name="T17" fmla="*/ 0 h 21"/>
                  <a:gd name="T18" fmla="*/ 33 w 33"/>
                  <a:gd name="T19" fmla="*/ 9 h 21"/>
                  <a:gd name="T20" fmla="*/ 33 w 33"/>
                  <a:gd name="T21"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1">
                    <a:moveTo>
                      <a:pt x="33" y="9"/>
                    </a:moveTo>
                    <a:cubicBezTo>
                      <a:pt x="33" y="9"/>
                      <a:pt x="33" y="10"/>
                      <a:pt x="33" y="10"/>
                    </a:cubicBezTo>
                    <a:cubicBezTo>
                      <a:pt x="33" y="10"/>
                      <a:pt x="33" y="12"/>
                      <a:pt x="33" y="12"/>
                    </a:cubicBezTo>
                    <a:cubicBezTo>
                      <a:pt x="33" y="12"/>
                      <a:pt x="33" y="12"/>
                      <a:pt x="33" y="12"/>
                    </a:cubicBezTo>
                    <a:cubicBezTo>
                      <a:pt x="33" y="12"/>
                      <a:pt x="33" y="12"/>
                      <a:pt x="33" y="12"/>
                    </a:cubicBezTo>
                    <a:cubicBezTo>
                      <a:pt x="25" y="16"/>
                      <a:pt x="22" y="18"/>
                      <a:pt x="14" y="21"/>
                    </a:cubicBezTo>
                    <a:cubicBezTo>
                      <a:pt x="9" y="18"/>
                      <a:pt x="7" y="16"/>
                      <a:pt x="0" y="12"/>
                    </a:cubicBezTo>
                    <a:cubicBezTo>
                      <a:pt x="0" y="12"/>
                      <a:pt x="0" y="9"/>
                      <a:pt x="0" y="9"/>
                    </a:cubicBezTo>
                    <a:cubicBezTo>
                      <a:pt x="8" y="6"/>
                      <a:pt x="12" y="4"/>
                      <a:pt x="19" y="0"/>
                    </a:cubicBezTo>
                    <a:cubicBezTo>
                      <a:pt x="25" y="4"/>
                      <a:pt x="28" y="6"/>
                      <a:pt x="33" y="9"/>
                    </a:cubicBezTo>
                    <a:cubicBezTo>
                      <a:pt x="33" y="9"/>
                      <a:pt x="33" y="9"/>
                      <a:pt x="33" y="9"/>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86" name="Freeform 75"/>
              <p:cNvSpPr/>
              <p:nvPr/>
            </p:nvSpPr>
            <p:spPr bwMode="auto">
              <a:xfrm>
                <a:off x="3329" y="2667"/>
                <a:ext cx="121" cy="79"/>
              </a:xfrm>
              <a:custGeom>
                <a:avLst/>
                <a:gdLst>
                  <a:gd name="T0" fmla="*/ 32 w 32"/>
                  <a:gd name="T1" fmla="*/ 9 h 21"/>
                  <a:gd name="T2" fmla="*/ 32 w 32"/>
                  <a:gd name="T3" fmla="*/ 9 h 21"/>
                  <a:gd name="T4" fmla="*/ 32 w 32"/>
                  <a:gd name="T5" fmla="*/ 12 h 21"/>
                  <a:gd name="T6" fmla="*/ 13 w 32"/>
                  <a:gd name="T7" fmla="*/ 21 h 21"/>
                  <a:gd name="T8" fmla="*/ 0 w 32"/>
                  <a:gd name="T9" fmla="*/ 11 h 21"/>
                  <a:gd name="T10" fmla="*/ 0 w 32"/>
                  <a:gd name="T11" fmla="*/ 11 h 21"/>
                  <a:gd name="T12" fmla="*/ 0 w 32"/>
                  <a:gd name="T13" fmla="*/ 9 h 21"/>
                  <a:gd name="T14" fmla="*/ 0 w 32"/>
                  <a:gd name="T15" fmla="*/ 9 h 21"/>
                  <a:gd name="T16" fmla="*/ 19 w 32"/>
                  <a:gd name="T17" fmla="*/ 0 h 21"/>
                  <a:gd name="T18" fmla="*/ 32 w 32"/>
                  <a:gd name="T19" fmla="*/ 9 h 21"/>
                  <a:gd name="T20" fmla="*/ 32 w 32"/>
                  <a:gd name="T21"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1">
                    <a:moveTo>
                      <a:pt x="32" y="9"/>
                    </a:moveTo>
                    <a:cubicBezTo>
                      <a:pt x="32" y="9"/>
                      <a:pt x="32" y="9"/>
                      <a:pt x="32" y="9"/>
                    </a:cubicBezTo>
                    <a:cubicBezTo>
                      <a:pt x="32" y="9"/>
                      <a:pt x="32" y="12"/>
                      <a:pt x="32" y="12"/>
                    </a:cubicBezTo>
                    <a:cubicBezTo>
                      <a:pt x="25" y="15"/>
                      <a:pt x="21" y="17"/>
                      <a:pt x="13" y="21"/>
                    </a:cubicBezTo>
                    <a:cubicBezTo>
                      <a:pt x="9" y="17"/>
                      <a:pt x="6" y="15"/>
                      <a:pt x="0" y="11"/>
                    </a:cubicBezTo>
                    <a:cubicBezTo>
                      <a:pt x="0" y="11"/>
                      <a:pt x="0" y="11"/>
                      <a:pt x="0" y="11"/>
                    </a:cubicBezTo>
                    <a:cubicBezTo>
                      <a:pt x="0" y="11"/>
                      <a:pt x="0" y="9"/>
                      <a:pt x="0" y="9"/>
                    </a:cubicBezTo>
                    <a:cubicBezTo>
                      <a:pt x="0" y="9"/>
                      <a:pt x="0" y="9"/>
                      <a:pt x="0" y="9"/>
                    </a:cubicBezTo>
                    <a:cubicBezTo>
                      <a:pt x="7" y="5"/>
                      <a:pt x="11" y="3"/>
                      <a:pt x="19" y="0"/>
                    </a:cubicBezTo>
                    <a:cubicBezTo>
                      <a:pt x="25" y="4"/>
                      <a:pt x="27" y="6"/>
                      <a:pt x="32" y="9"/>
                    </a:cubicBezTo>
                    <a:cubicBezTo>
                      <a:pt x="32" y="9"/>
                      <a:pt x="32" y="9"/>
                      <a:pt x="32" y="9"/>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87" name="Freeform 76"/>
              <p:cNvSpPr/>
              <p:nvPr/>
            </p:nvSpPr>
            <p:spPr bwMode="auto">
              <a:xfrm>
                <a:off x="3243" y="2708"/>
                <a:ext cx="120" cy="79"/>
              </a:xfrm>
              <a:custGeom>
                <a:avLst/>
                <a:gdLst>
                  <a:gd name="T0" fmla="*/ 32 w 32"/>
                  <a:gd name="T1" fmla="*/ 9 h 21"/>
                  <a:gd name="T2" fmla="*/ 32 w 32"/>
                  <a:gd name="T3" fmla="*/ 9 h 21"/>
                  <a:gd name="T4" fmla="*/ 32 w 32"/>
                  <a:gd name="T5" fmla="*/ 9 h 21"/>
                  <a:gd name="T6" fmla="*/ 32 w 32"/>
                  <a:gd name="T7" fmla="*/ 9 h 21"/>
                  <a:gd name="T8" fmla="*/ 32 w 32"/>
                  <a:gd name="T9" fmla="*/ 12 h 21"/>
                  <a:gd name="T10" fmla="*/ 13 w 32"/>
                  <a:gd name="T11" fmla="*/ 21 h 21"/>
                  <a:gd name="T12" fmla="*/ 0 w 32"/>
                  <a:gd name="T13" fmla="*/ 12 h 21"/>
                  <a:gd name="T14" fmla="*/ 0 w 32"/>
                  <a:gd name="T15" fmla="*/ 11 h 21"/>
                  <a:gd name="T16" fmla="*/ 0 w 32"/>
                  <a:gd name="T17" fmla="*/ 9 h 21"/>
                  <a:gd name="T18" fmla="*/ 0 w 32"/>
                  <a:gd name="T19" fmla="*/ 9 h 21"/>
                  <a:gd name="T20" fmla="*/ 19 w 32"/>
                  <a:gd name="T21" fmla="*/ 0 h 21"/>
                  <a:gd name="T22" fmla="*/ 32 w 32"/>
                  <a:gd name="T23" fmla="*/ 9 h 21"/>
                  <a:gd name="T24" fmla="*/ 32 w 32"/>
                  <a:gd name="T25" fmla="*/ 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21">
                    <a:moveTo>
                      <a:pt x="32" y="9"/>
                    </a:moveTo>
                    <a:cubicBezTo>
                      <a:pt x="32" y="9"/>
                      <a:pt x="32" y="9"/>
                      <a:pt x="32" y="9"/>
                    </a:cubicBezTo>
                    <a:cubicBezTo>
                      <a:pt x="32" y="9"/>
                      <a:pt x="32" y="9"/>
                      <a:pt x="32" y="9"/>
                    </a:cubicBezTo>
                    <a:cubicBezTo>
                      <a:pt x="32" y="9"/>
                      <a:pt x="32" y="9"/>
                      <a:pt x="32" y="9"/>
                    </a:cubicBezTo>
                    <a:cubicBezTo>
                      <a:pt x="32" y="9"/>
                      <a:pt x="32" y="12"/>
                      <a:pt x="32" y="12"/>
                    </a:cubicBezTo>
                    <a:cubicBezTo>
                      <a:pt x="25" y="15"/>
                      <a:pt x="21" y="17"/>
                      <a:pt x="13" y="21"/>
                    </a:cubicBezTo>
                    <a:cubicBezTo>
                      <a:pt x="8" y="17"/>
                      <a:pt x="6" y="16"/>
                      <a:pt x="0" y="12"/>
                    </a:cubicBezTo>
                    <a:cubicBezTo>
                      <a:pt x="0" y="11"/>
                      <a:pt x="0" y="11"/>
                      <a:pt x="0" y="11"/>
                    </a:cubicBezTo>
                    <a:cubicBezTo>
                      <a:pt x="0" y="11"/>
                      <a:pt x="0" y="9"/>
                      <a:pt x="0" y="9"/>
                    </a:cubicBezTo>
                    <a:cubicBezTo>
                      <a:pt x="0" y="9"/>
                      <a:pt x="0" y="9"/>
                      <a:pt x="0" y="9"/>
                    </a:cubicBezTo>
                    <a:cubicBezTo>
                      <a:pt x="7" y="5"/>
                      <a:pt x="11" y="3"/>
                      <a:pt x="19" y="0"/>
                    </a:cubicBezTo>
                    <a:cubicBezTo>
                      <a:pt x="25" y="4"/>
                      <a:pt x="27" y="6"/>
                      <a:pt x="32" y="9"/>
                    </a:cubicBezTo>
                    <a:cubicBezTo>
                      <a:pt x="32" y="9"/>
                      <a:pt x="32" y="9"/>
                      <a:pt x="32" y="9"/>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88" name="Freeform 77"/>
              <p:cNvSpPr/>
              <p:nvPr/>
            </p:nvSpPr>
            <p:spPr bwMode="auto">
              <a:xfrm>
                <a:off x="3168" y="2750"/>
                <a:ext cx="109" cy="71"/>
              </a:xfrm>
              <a:custGeom>
                <a:avLst/>
                <a:gdLst>
                  <a:gd name="T0" fmla="*/ 29 w 29"/>
                  <a:gd name="T1" fmla="*/ 9 h 19"/>
                  <a:gd name="T2" fmla="*/ 29 w 29"/>
                  <a:gd name="T3" fmla="*/ 9 h 19"/>
                  <a:gd name="T4" fmla="*/ 29 w 29"/>
                  <a:gd name="T5" fmla="*/ 9 h 19"/>
                  <a:gd name="T6" fmla="*/ 29 w 29"/>
                  <a:gd name="T7" fmla="*/ 12 h 19"/>
                  <a:gd name="T8" fmla="*/ 29 w 29"/>
                  <a:gd name="T9" fmla="*/ 12 h 19"/>
                  <a:gd name="T10" fmla="*/ 14 w 29"/>
                  <a:gd name="T11" fmla="*/ 19 h 19"/>
                  <a:gd name="T12" fmla="*/ 0 w 29"/>
                  <a:gd name="T13" fmla="*/ 10 h 19"/>
                  <a:gd name="T14" fmla="*/ 0 w 29"/>
                  <a:gd name="T15" fmla="*/ 7 h 19"/>
                  <a:gd name="T16" fmla="*/ 0 w 29"/>
                  <a:gd name="T17" fmla="*/ 7 h 19"/>
                  <a:gd name="T18" fmla="*/ 16 w 29"/>
                  <a:gd name="T19" fmla="*/ 0 h 19"/>
                  <a:gd name="T20" fmla="*/ 29 w 29"/>
                  <a:gd name="T21" fmla="*/ 9 h 19"/>
                  <a:gd name="T22" fmla="*/ 29 w 29"/>
                  <a:gd name="T23"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19">
                    <a:moveTo>
                      <a:pt x="29" y="9"/>
                    </a:moveTo>
                    <a:cubicBezTo>
                      <a:pt x="29" y="9"/>
                      <a:pt x="29" y="9"/>
                      <a:pt x="29" y="9"/>
                    </a:cubicBezTo>
                    <a:cubicBezTo>
                      <a:pt x="29" y="9"/>
                      <a:pt x="29" y="9"/>
                      <a:pt x="29" y="9"/>
                    </a:cubicBezTo>
                    <a:cubicBezTo>
                      <a:pt x="29" y="9"/>
                      <a:pt x="29" y="12"/>
                      <a:pt x="29" y="12"/>
                    </a:cubicBezTo>
                    <a:cubicBezTo>
                      <a:pt x="29" y="12"/>
                      <a:pt x="29" y="12"/>
                      <a:pt x="29" y="12"/>
                    </a:cubicBezTo>
                    <a:cubicBezTo>
                      <a:pt x="23" y="15"/>
                      <a:pt x="20" y="16"/>
                      <a:pt x="14" y="19"/>
                    </a:cubicBezTo>
                    <a:cubicBezTo>
                      <a:pt x="9" y="16"/>
                      <a:pt x="6" y="14"/>
                      <a:pt x="0" y="10"/>
                    </a:cubicBezTo>
                    <a:cubicBezTo>
                      <a:pt x="0" y="10"/>
                      <a:pt x="0" y="7"/>
                      <a:pt x="0" y="7"/>
                    </a:cubicBezTo>
                    <a:cubicBezTo>
                      <a:pt x="0" y="7"/>
                      <a:pt x="0" y="7"/>
                      <a:pt x="0" y="7"/>
                    </a:cubicBezTo>
                    <a:cubicBezTo>
                      <a:pt x="6" y="4"/>
                      <a:pt x="9" y="3"/>
                      <a:pt x="16" y="0"/>
                    </a:cubicBezTo>
                    <a:cubicBezTo>
                      <a:pt x="22" y="4"/>
                      <a:pt x="24" y="6"/>
                      <a:pt x="29" y="9"/>
                    </a:cubicBezTo>
                    <a:cubicBezTo>
                      <a:pt x="29" y="9"/>
                      <a:pt x="29" y="9"/>
                      <a:pt x="29" y="9"/>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89" name="Freeform 78"/>
              <p:cNvSpPr/>
              <p:nvPr/>
            </p:nvSpPr>
            <p:spPr bwMode="auto">
              <a:xfrm>
                <a:off x="3085" y="2783"/>
                <a:ext cx="116" cy="79"/>
              </a:xfrm>
              <a:custGeom>
                <a:avLst/>
                <a:gdLst>
                  <a:gd name="T0" fmla="*/ 31 w 31"/>
                  <a:gd name="T1" fmla="*/ 10 h 21"/>
                  <a:gd name="T2" fmla="*/ 31 w 31"/>
                  <a:gd name="T3" fmla="*/ 12 h 21"/>
                  <a:gd name="T4" fmla="*/ 31 w 31"/>
                  <a:gd name="T5" fmla="*/ 12 h 21"/>
                  <a:gd name="T6" fmla="*/ 31 w 31"/>
                  <a:gd name="T7" fmla="*/ 12 h 21"/>
                  <a:gd name="T8" fmla="*/ 31 w 31"/>
                  <a:gd name="T9" fmla="*/ 12 h 21"/>
                  <a:gd name="T10" fmla="*/ 13 w 31"/>
                  <a:gd name="T11" fmla="*/ 21 h 21"/>
                  <a:gd name="T12" fmla="*/ 0 w 31"/>
                  <a:gd name="T13" fmla="*/ 12 h 21"/>
                  <a:gd name="T14" fmla="*/ 0 w 31"/>
                  <a:gd name="T15" fmla="*/ 12 h 21"/>
                  <a:gd name="T16" fmla="*/ 0 w 31"/>
                  <a:gd name="T17" fmla="*/ 12 h 21"/>
                  <a:gd name="T18" fmla="*/ 0 w 31"/>
                  <a:gd name="T19" fmla="*/ 12 h 21"/>
                  <a:gd name="T20" fmla="*/ 0 w 31"/>
                  <a:gd name="T21" fmla="*/ 12 h 21"/>
                  <a:gd name="T22" fmla="*/ 0 w 31"/>
                  <a:gd name="T23" fmla="*/ 9 h 21"/>
                  <a:gd name="T24" fmla="*/ 0 w 31"/>
                  <a:gd name="T25" fmla="*/ 9 h 21"/>
                  <a:gd name="T26" fmla="*/ 0 w 31"/>
                  <a:gd name="T27" fmla="*/ 9 h 21"/>
                  <a:gd name="T28" fmla="*/ 0 w 31"/>
                  <a:gd name="T29" fmla="*/ 9 h 21"/>
                  <a:gd name="T30" fmla="*/ 18 w 31"/>
                  <a:gd name="T31" fmla="*/ 0 h 21"/>
                  <a:gd name="T32" fmla="*/ 31 w 31"/>
                  <a:gd name="T33" fmla="*/ 10 h 21"/>
                  <a:gd name="T34" fmla="*/ 31 w 31"/>
                  <a:gd name="T35"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1">
                    <a:moveTo>
                      <a:pt x="31" y="10"/>
                    </a:moveTo>
                    <a:cubicBezTo>
                      <a:pt x="31" y="10"/>
                      <a:pt x="31" y="12"/>
                      <a:pt x="31" y="12"/>
                    </a:cubicBezTo>
                    <a:cubicBezTo>
                      <a:pt x="31" y="12"/>
                      <a:pt x="31" y="12"/>
                      <a:pt x="31" y="12"/>
                    </a:cubicBezTo>
                    <a:cubicBezTo>
                      <a:pt x="31" y="12"/>
                      <a:pt x="31" y="12"/>
                      <a:pt x="31" y="12"/>
                    </a:cubicBezTo>
                    <a:cubicBezTo>
                      <a:pt x="31" y="12"/>
                      <a:pt x="31" y="12"/>
                      <a:pt x="31" y="12"/>
                    </a:cubicBezTo>
                    <a:cubicBezTo>
                      <a:pt x="24" y="16"/>
                      <a:pt x="20" y="18"/>
                      <a:pt x="13" y="21"/>
                    </a:cubicBezTo>
                    <a:cubicBezTo>
                      <a:pt x="8" y="18"/>
                      <a:pt x="6" y="16"/>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9"/>
                      <a:pt x="0" y="9"/>
                    </a:cubicBezTo>
                    <a:cubicBezTo>
                      <a:pt x="0" y="9"/>
                      <a:pt x="0" y="9"/>
                      <a:pt x="0" y="9"/>
                    </a:cubicBezTo>
                    <a:cubicBezTo>
                      <a:pt x="0" y="9"/>
                      <a:pt x="0" y="9"/>
                      <a:pt x="0" y="9"/>
                    </a:cubicBezTo>
                    <a:cubicBezTo>
                      <a:pt x="0" y="9"/>
                      <a:pt x="0" y="9"/>
                      <a:pt x="0" y="9"/>
                    </a:cubicBezTo>
                    <a:cubicBezTo>
                      <a:pt x="7" y="6"/>
                      <a:pt x="11" y="4"/>
                      <a:pt x="18" y="0"/>
                    </a:cubicBezTo>
                    <a:cubicBezTo>
                      <a:pt x="24" y="4"/>
                      <a:pt x="26" y="6"/>
                      <a:pt x="31" y="10"/>
                    </a:cubicBezTo>
                    <a:cubicBezTo>
                      <a:pt x="31" y="10"/>
                      <a:pt x="31" y="10"/>
                      <a:pt x="31" y="10"/>
                    </a:cubicBez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90" name="Freeform 79"/>
              <p:cNvSpPr/>
              <p:nvPr/>
            </p:nvSpPr>
            <p:spPr bwMode="auto">
              <a:xfrm>
                <a:off x="2878" y="1876"/>
                <a:ext cx="768" cy="881"/>
              </a:xfrm>
              <a:custGeom>
                <a:avLst/>
                <a:gdLst>
                  <a:gd name="T0" fmla="*/ 0 w 204"/>
                  <a:gd name="T1" fmla="*/ 100 h 234"/>
                  <a:gd name="T2" fmla="*/ 1 w 204"/>
                  <a:gd name="T3" fmla="*/ 96 h 234"/>
                  <a:gd name="T4" fmla="*/ 3 w 204"/>
                  <a:gd name="T5" fmla="*/ 94 h 234"/>
                  <a:gd name="T6" fmla="*/ 199 w 204"/>
                  <a:gd name="T7" fmla="*/ 0 h 234"/>
                  <a:gd name="T8" fmla="*/ 199 w 204"/>
                  <a:gd name="T9" fmla="*/ 0 h 234"/>
                  <a:gd name="T10" fmla="*/ 200 w 204"/>
                  <a:gd name="T11" fmla="*/ 0 h 234"/>
                  <a:gd name="T12" fmla="*/ 200 w 204"/>
                  <a:gd name="T13" fmla="*/ 1 h 234"/>
                  <a:gd name="T14" fmla="*/ 204 w 204"/>
                  <a:gd name="T15" fmla="*/ 138 h 234"/>
                  <a:gd name="T16" fmla="*/ 4 w 204"/>
                  <a:gd name="T17" fmla="*/ 234 h 234"/>
                  <a:gd name="T18" fmla="*/ 0 w 204"/>
                  <a:gd name="T19" fmla="*/ 10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34">
                    <a:moveTo>
                      <a:pt x="0" y="100"/>
                    </a:moveTo>
                    <a:cubicBezTo>
                      <a:pt x="0" y="98"/>
                      <a:pt x="0" y="97"/>
                      <a:pt x="1" y="96"/>
                    </a:cubicBezTo>
                    <a:cubicBezTo>
                      <a:pt x="1" y="95"/>
                      <a:pt x="2" y="94"/>
                      <a:pt x="3" y="94"/>
                    </a:cubicBezTo>
                    <a:cubicBezTo>
                      <a:pt x="199" y="0"/>
                      <a:pt x="199" y="0"/>
                      <a:pt x="199" y="0"/>
                    </a:cubicBezTo>
                    <a:cubicBezTo>
                      <a:pt x="199" y="0"/>
                      <a:pt x="199" y="0"/>
                      <a:pt x="199" y="0"/>
                    </a:cubicBezTo>
                    <a:cubicBezTo>
                      <a:pt x="199" y="0"/>
                      <a:pt x="200" y="0"/>
                      <a:pt x="200" y="0"/>
                    </a:cubicBezTo>
                    <a:cubicBezTo>
                      <a:pt x="200" y="0"/>
                      <a:pt x="200" y="0"/>
                      <a:pt x="200" y="1"/>
                    </a:cubicBezTo>
                    <a:cubicBezTo>
                      <a:pt x="204" y="138"/>
                      <a:pt x="204" y="138"/>
                      <a:pt x="204" y="138"/>
                    </a:cubicBezTo>
                    <a:cubicBezTo>
                      <a:pt x="4" y="234"/>
                      <a:pt x="4" y="234"/>
                      <a:pt x="4" y="234"/>
                    </a:cubicBezTo>
                    <a:lnTo>
                      <a:pt x="0" y="1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91" name="Freeform 80"/>
              <p:cNvSpPr/>
              <p:nvPr/>
            </p:nvSpPr>
            <p:spPr bwMode="auto">
              <a:xfrm>
                <a:off x="2893" y="2396"/>
                <a:ext cx="756" cy="402"/>
              </a:xfrm>
              <a:custGeom>
                <a:avLst/>
                <a:gdLst>
                  <a:gd name="T0" fmla="*/ 200 w 201"/>
                  <a:gd name="T1" fmla="*/ 0 h 107"/>
                  <a:gd name="T2" fmla="*/ 201 w 201"/>
                  <a:gd name="T3" fmla="*/ 10 h 107"/>
                  <a:gd name="T4" fmla="*/ 200 w 201"/>
                  <a:gd name="T5" fmla="*/ 11 h 107"/>
                  <a:gd name="T6" fmla="*/ 200 w 201"/>
                  <a:gd name="T7" fmla="*/ 12 h 107"/>
                  <a:gd name="T8" fmla="*/ 4 w 201"/>
                  <a:gd name="T9" fmla="*/ 107 h 107"/>
                  <a:gd name="T10" fmla="*/ 3 w 201"/>
                  <a:gd name="T11" fmla="*/ 107 h 107"/>
                  <a:gd name="T12" fmla="*/ 1 w 201"/>
                  <a:gd name="T13" fmla="*/ 106 h 107"/>
                  <a:gd name="T14" fmla="*/ 0 w 201"/>
                  <a:gd name="T15" fmla="*/ 104 h 107"/>
                  <a:gd name="T16" fmla="*/ 0 w 201"/>
                  <a:gd name="T17" fmla="*/ 96 h 107"/>
                  <a:gd name="T18" fmla="*/ 200 w 201"/>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107">
                    <a:moveTo>
                      <a:pt x="200" y="0"/>
                    </a:moveTo>
                    <a:cubicBezTo>
                      <a:pt x="201" y="10"/>
                      <a:pt x="201" y="10"/>
                      <a:pt x="201" y="10"/>
                    </a:cubicBezTo>
                    <a:cubicBezTo>
                      <a:pt x="201" y="11"/>
                      <a:pt x="201" y="11"/>
                      <a:pt x="200" y="11"/>
                    </a:cubicBezTo>
                    <a:cubicBezTo>
                      <a:pt x="200" y="12"/>
                      <a:pt x="200" y="12"/>
                      <a:pt x="200" y="12"/>
                    </a:cubicBezTo>
                    <a:cubicBezTo>
                      <a:pt x="4" y="107"/>
                      <a:pt x="4" y="107"/>
                      <a:pt x="4" y="107"/>
                    </a:cubicBezTo>
                    <a:cubicBezTo>
                      <a:pt x="3" y="107"/>
                      <a:pt x="3" y="107"/>
                      <a:pt x="3" y="107"/>
                    </a:cubicBezTo>
                    <a:cubicBezTo>
                      <a:pt x="2" y="107"/>
                      <a:pt x="2" y="107"/>
                      <a:pt x="1" y="106"/>
                    </a:cubicBezTo>
                    <a:cubicBezTo>
                      <a:pt x="1" y="106"/>
                      <a:pt x="0" y="105"/>
                      <a:pt x="0" y="104"/>
                    </a:cubicBezTo>
                    <a:cubicBezTo>
                      <a:pt x="0" y="96"/>
                      <a:pt x="0" y="96"/>
                      <a:pt x="0" y="96"/>
                    </a:cubicBezTo>
                    <a:lnTo>
                      <a:pt x="200" y="0"/>
                    </a:lnTo>
                    <a:close/>
                  </a:path>
                </a:pathLst>
              </a:custGeom>
              <a:solidFill>
                <a:srgbClr val="F7A7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92" name="Freeform 81"/>
              <p:cNvSpPr/>
              <p:nvPr/>
            </p:nvSpPr>
            <p:spPr bwMode="auto">
              <a:xfrm>
                <a:off x="3600" y="2531"/>
                <a:ext cx="125" cy="72"/>
              </a:xfrm>
              <a:custGeom>
                <a:avLst/>
                <a:gdLst>
                  <a:gd name="T0" fmla="*/ 13 w 33"/>
                  <a:gd name="T1" fmla="*/ 19 h 19"/>
                  <a:gd name="T2" fmla="*/ 33 w 33"/>
                  <a:gd name="T3" fmla="*/ 10 h 19"/>
                  <a:gd name="T4" fmla="*/ 20 w 33"/>
                  <a:gd name="T5" fmla="*/ 0 h 19"/>
                  <a:gd name="T6" fmla="*/ 0 w 33"/>
                  <a:gd name="T7" fmla="*/ 10 h 19"/>
                  <a:gd name="T8" fmla="*/ 13 w 33"/>
                  <a:gd name="T9" fmla="*/ 19 h 19"/>
                </a:gdLst>
                <a:ahLst/>
                <a:cxnLst>
                  <a:cxn ang="0">
                    <a:pos x="T0" y="T1"/>
                  </a:cxn>
                  <a:cxn ang="0">
                    <a:pos x="T2" y="T3"/>
                  </a:cxn>
                  <a:cxn ang="0">
                    <a:pos x="T4" y="T5"/>
                  </a:cxn>
                  <a:cxn ang="0">
                    <a:pos x="T6" y="T7"/>
                  </a:cxn>
                  <a:cxn ang="0">
                    <a:pos x="T8" y="T9"/>
                  </a:cxn>
                </a:cxnLst>
                <a:rect l="0" t="0" r="r" b="b"/>
                <a:pathLst>
                  <a:path w="33" h="19">
                    <a:moveTo>
                      <a:pt x="13" y="19"/>
                    </a:moveTo>
                    <a:cubicBezTo>
                      <a:pt x="21" y="15"/>
                      <a:pt x="25" y="13"/>
                      <a:pt x="33" y="10"/>
                    </a:cubicBezTo>
                    <a:cubicBezTo>
                      <a:pt x="29" y="6"/>
                      <a:pt x="26" y="4"/>
                      <a:pt x="20" y="0"/>
                    </a:cubicBezTo>
                    <a:cubicBezTo>
                      <a:pt x="12" y="4"/>
                      <a:pt x="8" y="6"/>
                      <a:pt x="0" y="10"/>
                    </a:cubicBezTo>
                    <a:cubicBezTo>
                      <a:pt x="6" y="14"/>
                      <a:pt x="8" y="16"/>
                      <a:pt x="13" y="19"/>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93" name="Freeform 82"/>
              <p:cNvSpPr/>
              <p:nvPr/>
            </p:nvSpPr>
            <p:spPr bwMode="auto">
              <a:xfrm>
                <a:off x="3687" y="2576"/>
                <a:ext cx="90" cy="53"/>
              </a:xfrm>
              <a:custGeom>
                <a:avLst/>
                <a:gdLst>
                  <a:gd name="T0" fmla="*/ 10 w 24"/>
                  <a:gd name="T1" fmla="*/ 14 h 14"/>
                  <a:gd name="T2" fmla="*/ 24 w 24"/>
                  <a:gd name="T3" fmla="*/ 7 h 14"/>
                  <a:gd name="T4" fmla="*/ 14 w 24"/>
                  <a:gd name="T5" fmla="*/ 0 h 14"/>
                  <a:gd name="T6" fmla="*/ 0 w 24"/>
                  <a:gd name="T7" fmla="*/ 7 h 14"/>
                  <a:gd name="T8" fmla="*/ 10 w 24"/>
                  <a:gd name="T9" fmla="*/ 14 h 14"/>
                </a:gdLst>
                <a:ahLst/>
                <a:cxnLst>
                  <a:cxn ang="0">
                    <a:pos x="T0" y="T1"/>
                  </a:cxn>
                  <a:cxn ang="0">
                    <a:pos x="T2" y="T3"/>
                  </a:cxn>
                  <a:cxn ang="0">
                    <a:pos x="T4" y="T5"/>
                  </a:cxn>
                  <a:cxn ang="0">
                    <a:pos x="T6" y="T7"/>
                  </a:cxn>
                  <a:cxn ang="0">
                    <a:pos x="T8" y="T9"/>
                  </a:cxn>
                </a:cxnLst>
                <a:rect l="0" t="0" r="r" b="b"/>
                <a:pathLst>
                  <a:path w="24" h="14">
                    <a:moveTo>
                      <a:pt x="10" y="14"/>
                    </a:moveTo>
                    <a:cubicBezTo>
                      <a:pt x="16" y="11"/>
                      <a:pt x="19" y="10"/>
                      <a:pt x="24" y="7"/>
                    </a:cubicBezTo>
                    <a:cubicBezTo>
                      <a:pt x="21" y="5"/>
                      <a:pt x="18" y="3"/>
                      <a:pt x="14" y="0"/>
                    </a:cubicBezTo>
                    <a:cubicBezTo>
                      <a:pt x="8" y="3"/>
                      <a:pt x="5" y="4"/>
                      <a:pt x="0" y="7"/>
                    </a:cubicBezTo>
                    <a:cubicBezTo>
                      <a:pt x="4" y="10"/>
                      <a:pt x="6" y="11"/>
                      <a:pt x="10"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94" name="Freeform 83"/>
              <p:cNvSpPr/>
              <p:nvPr/>
            </p:nvSpPr>
            <p:spPr bwMode="auto">
              <a:xfrm>
                <a:off x="3702" y="2610"/>
                <a:ext cx="124" cy="68"/>
              </a:xfrm>
              <a:custGeom>
                <a:avLst/>
                <a:gdLst>
                  <a:gd name="T0" fmla="*/ 9 w 33"/>
                  <a:gd name="T1" fmla="*/ 18 h 18"/>
                  <a:gd name="T2" fmla="*/ 33 w 33"/>
                  <a:gd name="T3" fmla="*/ 7 h 18"/>
                  <a:gd name="T4" fmla="*/ 23 w 33"/>
                  <a:gd name="T5" fmla="*/ 0 h 18"/>
                  <a:gd name="T6" fmla="*/ 0 w 33"/>
                  <a:gd name="T7" fmla="*/ 12 h 18"/>
                  <a:gd name="T8" fmla="*/ 9 w 33"/>
                  <a:gd name="T9" fmla="*/ 18 h 18"/>
                </a:gdLst>
                <a:ahLst/>
                <a:cxnLst>
                  <a:cxn ang="0">
                    <a:pos x="T0" y="T1"/>
                  </a:cxn>
                  <a:cxn ang="0">
                    <a:pos x="T2" y="T3"/>
                  </a:cxn>
                  <a:cxn ang="0">
                    <a:pos x="T4" y="T5"/>
                  </a:cxn>
                  <a:cxn ang="0">
                    <a:pos x="T6" y="T7"/>
                  </a:cxn>
                  <a:cxn ang="0">
                    <a:pos x="T8" y="T9"/>
                  </a:cxn>
                </a:cxnLst>
                <a:rect l="0" t="0" r="r" b="b"/>
                <a:pathLst>
                  <a:path w="33" h="18">
                    <a:moveTo>
                      <a:pt x="9" y="18"/>
                    </a:moveTo>
                    <a:cubicBezTo>
                      <a:pt x="18" y="14"/>
                      <a:pt x="23" y="11"/>
                      <a:pt x="33" y="7"/>
                    </a:cubicBezTo>
                    <a:cubicBezTo>
                      <a:pt x="29" y="4"/>
                      <a:pt x="27" y="3"/>
                      <a:pt x="23" y="0"/>
                    </a:cubicBezTo>
                    <a:cubicBezTo>
                      <a:pt x="14" y="5"/>
                      <a:pt x="9" y="7"/>
                      <a:pt x="0" y="12"/>
                    </a:cubicBezTo>
                    <a:cubicBezTo>
                      <a:pt x="4" y="14"/>
                      <a:pt x="6" y="16"/>
                      <a:pt x="9" y="18"/>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95" name="Freeform 84"/>
              <p:cNvSpPr/>
              <p:nvPr/>
            </p:nvSpPr>
            <p:spPr bwMode="auto">
              <a:xfrm>
                <a:off x="3713" y="2644"/>
                <a:ext cx="158" cy="83"/>
              </a:xfrm>
              <a:custGeom>
                <a:avLst/>
                <a:gdLst>
                  <a:gd name="T0" fmla="*/ 10 w 42"/>
                  <a:gd name="T1" fmla="*/ 22 h 22"/>
                  <a:gd name="T2" fmla="*/ 42 w 42"/>
                  <a:gd name="T3" fmla="*/ 7 h 22"/>
                  <a:gd name="T4" fmla="*/ 33 w 42"/>
                  <a:gd name="T5" fmla="*/ 0 h 22"/>
                  <a:gd name="T6" fmla="*/ 0 w 42"/>
                  <a:gd name="T7" fmla="*/ 16 h 22"/>
                  <a:gd name="T8" fmla="*/ 10 w 42"/>
                  <a:gd name="T9" fmla="*/ 22 h 22"/>
                </a:gdLst>
                <a:ahLst/>
                <a:cxnLst>
                  <a:cxn ang="0">
                    <a:pos x="T0" y="T1"/>
                  </a:cxn>
                  <a:cxn ang="0">
                    <a:pos x="T2" y="T3"/>
                  </a:cxn>
                  <a:cxn ang="0">
                    <a:pos x="T4" y="T5"/>
                  </a:cxn>
                  <a:cxn ang="0">
                    <a:pos x="T6" y="T7"/>
                  </a:cxn>
                  <a:cxn ang="0">
                    <a:pos x="T8" y="T9"/>
                  </a:cxn>
                </a:cxnLst>
                <a:rect l="0" t="0" r="r" b="b"/>
                <a:pathLst>
                  <a:path w="42" h="22">
                    <a:moveTo>
                      <a:pt x="10" y="22"/>
                    </a:moveTo>
                    <a:cubicBezTo>
                      <a:pt x="23" y="16"/>
                      <a:pt x="29" y="13"/>
                      <a:pt x="42" y="7"/>
                    </a:cubicBezTo>
                    <a:cubicBezTo>
                      <a:pt x="38" y="4"/>
                      <a:pt x="36" y="2"/>
                      <a:pt x="33" y="0"/>
                    </a:cubicBezTo>
                    <a:cubicBezTo>
                      <a:pt x="19" y="6"/>
                      <a:pt x="13" y="9"/>
                      <a:pt x="0" y="16"/>
                    </a:cubicBezTo>
                    <a:cubicBezTo>
                      <a:pt x="4" y="18"/>
                      <a:pt x="6" y="20"/>
                      <a:pt x="10" y="22"/>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96" name="Freeform 85"/>
              <p:cNvSpPr/>
              <p:nvPr/>
            </p:nvSpPr>
            <p:spPr bwMode="auto">
              <a:xfrm>
                <a:off x="3051" y="2881"/>
                <a:ext cx="94" cy="53"/>
              </a:xfrm>
              <a:custGeom>
                <a:avLst/>
                <a:gdLst>
                  <a:gd name="T0" fmla="*/ 25 w 25"/>
                  <a:gd name="T1" fmla="*/ 7 h 14"/>
                  <a:gd name="T2" fmla="*/ 11 w 25"/>
                  <a:gd name="T3" fmla="*/ 14 h 14"/>
                  <a:gd name="T4" fmla="*/ 0 w 25"/>
                  <a:gd name="T5" fmla="*/ 7 h 14"/>
                  <a:gd name="T6" fmla="*/ 14 w 25"/>
                  <a:gd name="T7" fmla="*/ 0 h 14"/>
                  <a:gd name="T8" fmla="*/ 25 w 25"/>
                  <a:gd name="T9" fmla="*/ 7 h 14"/>
                </a:gdLst>
                <a:ahLst/>
                <a:cxnLst>
                  <a:cxn ang="0">
                    <a:pos x="T0" y="T1"/>
                  </a:cxn>
                  <a:cxn ang="0">
                    <a:pos x="T2" y="T3"/>
                  </a:cxn>
                  <a:cxn ang="0">
                    <a:pos x="T4" y="T5"/>
                  </a:cxn>
                  <a:cxn ang="0">
                    <a:pos x="T6" y="T7"/>
                  </a:cxn>
                  <a:cxn ang="0">
                    <a:pos x="T8" y="T9"/>
                  </a:cxn>
                </a:cxnLst>
                <a:rect l="0" t="0" r="r" b="b"/>
                <a:pathLst>
                  <a:path w="25" h="14">
                    <a:moveTo>
                      <a:pt x="25" y="7"/>
                    </a:moveTo>
                    <a:cubicBezTo>
                      <a:pt x="19" y="10"/>
                      <a:pt x="16" y="12"/>
                      <a:pt x="11" y="14"/>
                    </a:cubicBezTo>
                    <a:cubicBezTo>
                      <a:pt x="7" y="12"/>
                      <a:pt x="4" y="10"/>
                      <a:pt x="0" y="7"/>
                    </a:cubicBezTo>
                    <a:cubicBezTo>
                      <a:pt x="6" y="4"/>
                      <a:pt x="8" y="3"/>
                      <a:pt x="14" y="0"/>
                    </a:cubicBezTo>
                    <a:cubicBezTo>
                      <a:pt x="19" y="3"/>
                      <a:pt x="21" y="5"/>
                      <a:pt x="25" y="7"/>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97" name="Freeform 86"/>
              <p:cNvSpPr/>
              <p:nvPr/>
            </p:nvSpPr>
            <p:spPr bwMode="auto">
              <a:xfrm>
                <a:off x="3104" y="2900"/>
                <a:ext cx="124" cy="68"/>
              </a:xfrm>
              <a:custGeom>
                <a:avLst/>
                <a:gdLst>
                  <a:gd name="T0" fmla="*/ 33 w 33"/>
                  <a:gd name="T1" fmla="*/ 6 h 18"/>
                  <a:gd name="T2" fmla="*/ 10 w 33"/>
                  <a:gd name="T3" fmla="*/ 18 h 18"/>
                  <a:gd name="T4" fmla="*/ 0 w 33"/>
                  <a:gd name="T5" fmla="*/ 12 h 18"/>
                  <a:gd name="T6" fmla="*/ 23 w 33"/>
                  <a:gd name="T7" fmla="*/ 0 h 18"/>
                  <a:gd name="T8" fmla="*/ 33 w 33"/>
                  <a:gd name="T9" fmla="*/ 6 h 18"/>
                </a:gdLst>
                <a:ahLst/>
                <a:cxnLst>
                  <a:cxn ang="0">
                    <a:pos x="T0" y="T1"/>
                  </a:cxn>
                  <a:cxn ang="0">
                    <a:pos x="T2" y="T3"/>
                  </a:cxn>
                  <a:cxn ang="0">
                    <a:pos x="T4" y="T5"/>
                  </a:cxn>
                  <a:cxn ang="0">
                    <a:pos x="T6" y="T7"/>
                  </a:cxn>
                  <a:cxn ang="0">
                    <a:pos x="T8" y="T9"/>
                  </a:cxn>
                </a:cxnLst>
                <a:rect l="0" t="0" r="r" b="b"/>
                <a:pathLst>
                  <a:path w="33" h="18">
                    <a:moveTo>
                      <a:pt x="33" y="6"/>
                    </a:moveTo>
                    <a:cubicBezTo>
                      <a:pt x="24" y="11"/>
                      <a:pt x="19" y="13"/>
                      <a:pt x="10" y="18"/>
                    </a:cubicBezTo>
                    <a:cubicBezTo>
                      <a:pt x="6" y="16"/>
                      <a:pt x="4" y="14"/>
                      <a:pt x="0" y="12"/>
                    </a:cubicBezTo>
                    <a:cubicBezTo>
                      <a:pt x="9" y="7"/>
                      <a:pt x="14" y="5"/>
                      <a:pt x="23" y="0"/>
                    </a:cubicBezTo>
                    <a:cubicBezTo>
                      <a:pt x="27" y="2"/>
                      <a:pt x="29" y="4"/>
                      <a:pt x="33" y="6"/>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98" name="Freeform 87"/>
              <p:cNvSpPr/>
              <p:nvPr/>
            </p:nvSpPr>
            <p:spPr bwMode="auto">
              <a:xfrm>
                <a:off x="3149" y="2915"/>
                <a:ext cx="165" cy="87"/>
              </a:xfrm>
              <a:custGeom>
                <a:avLst/>
                <a:gdLst>
                  <a:gd name="T0" fmla="*/ 44 w 44"/>
                  <a:gd name="T1" fmla="*/ 7 h 23"/>
                  <a:gd name="T2" fmla="*/ 11 w 44"/>
                  <a:gd name="T3" fmla="*/ 23 h 23"/>
                  <a:gd name="T4" fmla="*/ 0 w 44"/>
                  <a:gd name="T5" fmla="*/ 16 h 23"/>
                  <a:gd name="T6" fmla="*/ 33 w 44"/>
                  <a:gd name="T7" fmla="*/ 0 h 23"/>
                  <a:gd name="T8" fmla="*/ 44 w 44"/>
                  <a:gd name="T9" fmla="*/ 7 h 23"/>
                </a:gdLst>
                <a:ahLst/>
                <a:cxnLst>
                  <a:cxn ang="0">
                    <a:pos x="T0" y="T1"/>
                  </a:cxn>
                  <a:cxn ang="0">
                    <a:pos x="T2" y="T3"/>
                  </a:cxn>
                  <a:cxn ang="0">
                    <a:pos x="T4" y="T5"/>
                  </a:cxn>
                  <a:cxn ang="0">
                    <a:pos x="T6" y="T7"/>
                  </a:cxn>
                  <a:cxn ang="0">
                    <a:pos x="T8" y="T9"/>
                  </a:cxn>
                </a:cxnLst>
                <a:rect l="0" t="0" r="r" b="b"/>
                <a:pathLst>
                  <a:path w="44" h="23">
                    <a:moveTo>
                      <a:pt x="44" y="7"/>
                    </a:moveTo>
                    <a:cubicBezTo>
                      <a:pt x="31" y="13"/>
                      <a:pt x="24" y="16"/>
                      <a:pt x="11" y="23"/>
                    </a:cubicBezTo>
                    <a:cubicBezTo>
                      <a:pt x="6" y="20"/>
                      <a:pt x="4" y="19"/>
                      <a:pt x="0" y="16"/>
                    </a:cubicBezTo>
                    <a:cubicBezTo>
                      <a:pt x="14" y="10"/>
                      <a:pt x="20" y="6"/>
                      <a:pt x="33" y="0"/>
                    </a:cubicBezTo>
                    <a:cubicBezTo>
                      <a:pt x="37" y="3"/>
                      <a:pt x="39" y="4"/>
                      <a:pt x="44" y="7"/>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99" name="Freeform 88"/>
              <p:cNvSpPr/>
              <p:nvPr/>
            </p:nvSpPr>
            <p:spPr bwMode="auto">
              <a:xfrm>
                <a:off x="3616" y="2610"/>
                <a:ext cx="97" cy="53"/>
              </a:xfrm>
              <a:custGeom>
                <a:avLst/>
                <a:gdLst>
                  <a:gd name="T0" fmla="*/ 11 w 26"/>
                  <a:gd name="T1" fmla="*/ 14 h 14"/>
                  <a:gd name="T2" fmla="*/ 26 w 26"/>
                  <a:gd name="T3" fmla="*/ 7 h 14"/>
                  <a:gd name="T4" fmla="*/ 15 w 26"/>
                  <a:gd name="T5" fmla="*/ 0 h 14"/>
                  <a:gd name="T6" fmla="*/ 0 w 26"/>
                  <a:gd name="T7" fmla="*/ 7 h 14"/>
                  <a:gd name="T8" fmla="*/ 11 w 26"/>
                  <a:gd name="T9" fmla="*/ 14 h 14"/>
                </a:gdLst>
                <a:ahLst/>
                <a:cxnLst>
                  <a:cxn ang="0">
                    <a:pos x="T0" y="T1"/>
                  </a:cxn>
                  <a:cxn ang="0">
                    <a:pos x="T2" y="T3"/>
                  </a:cxn>
                  <a:cxn ang="0">
                    <a:pos x="T4" y="T5"/>
                  </a:cxn>
                  <a:cxn ang="0">
                    <a:pos x="T6" y="T7"/>
                  </a:cxn>
                  <a:cxn ang="0">
                    <a:pos x="T8" y="T9"/>
                  </a:cxn>
                </a:cxnLst>
                <a:rect l="0" t="0" r="r" b="b"/>
                <a:pathLst>
                  <a:path w="26" h="14">
                    <a:moveTo>
                      <a:pt x="11" y="14"/>
                    </a:moveTo>
                    <a:cubicBezTo>
                      <a:pt x="17" y="11"/>
                      <a:pt x="20" y="10"/>
                      <a:pt x="26" y="7"/>
                    </a:cubicBezTo>
                    <a:cubicBezTo>
                      <a:pt x="22" y="4"/>
                      <a:pt x="19" y="3"/>
                      <a:pt x="15" y="0"/>
                    </a:cubicBezTo>
                    <a:cubicBezTo>
                      <a:pt x="9" y="3"/>
                      <a:pt x="6" y="4"/>
                      <a:pt x="0" y="7"/>
                    </a:cubicBezTo>
                    <a:cubicBezTo>
                      <a:pt x="5" y="10"/>
                      <a:pt x="7" y="11"/>
                      <a:pt x="11"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00" name="Freeform 89"/>
              <p:cNvSpPr/>
              <p:nvPr/>
            </p:nvSpPr>
            <p:spPr bwMode="auto">
              <a:xfrm>
                <a:off x="3544" y="2644"/>
                <a:ext cx="94" cy="53"/>
              </a:xfrm>
              <a:custGeom>
                <a:avLst/>
                <a:gdLst>
                  <a:gd name="T0" fmla="*/ 10 w 25"/>
                  <a:gd name="T1" fmla="*/ 14 h 14"/>
                  <a:gd name="T2" fmla="*/ 25 w 25"/>
                  <a:gd name="T3" fmla="*/ 7 h 14"/>
                  <a:gd name="T4" fmla="*/ 15 w 25"/>
                  <a:gd name="T5" fmla="*/ 0 h 14"/>
                  <a:gd name="T6" fmla="*/ 0 w 25"/>
                  <a:gd name="T7" fmla="*/ 7 h 14"/>
                  <a:gd name="T8" fmla="*/ 10 w 25"/>
                  <a:gd name="T9" fmla="*/ 14 h 14"/>
                </a:gdLst>
                <a:ahLst/>
                <a:cxnLst>
                  <a:cxn ang="0">
                    <a:pos x="T0" y="T1"/>
                  </a:cxn>
                  <a:cxn ang="0">
                    <a:pos x="T2" y="T3"/>
                  </a:cxn>
                  <a:cxn ang="0">
                    <a:pos x="T4" y="T5"/>
                  </a:cxn>
                  <a:cxn ang="0">
                    <a:pos x="T6" y="T7"/>
                  </a:cxn>
                  <a:cxn ang="0">
                    <a:pos x="T8" y="T9"/>
                  </a:cxn>
                </a:cxnLst>
                <a:rect l="0" t="0" r="r" b="b"/>
                <a:pathLst>
                  <a:path w="25" h="14">
                    <a:moveTo>
                      <a:pt x="10" y="14"/>
                    </a:moveTo>
                    <a:cubicBezTo>
                      <a:pt x="16" y="12"/>
                      <a:pt x="19" y="10"/>
                      <a:pt x="25" y="7"/>
                    </a:cubicBezTo>
                    <a:cubicBezTo>
                      <a:pt x="21" y="5"/>
                      <a:pt x="19" y="3"/>
                      <a:pt x="15" y="0"/>
                    </a:cubicBezTo>
                    <a:cubicBezTo>
                      <a:pt x="9" y="3"/>
                      <a:pt x="6" y="4"/>
                      <a:pt x="0" y="7"/>
                    </a:cubicBezTo>
                    <a:cubicBezTo>
                      <a:pt x="4" y="10"/>
                      <a:pt x="6" y="12"/>
                      <a:pt x="10"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01" name="Freeform 90"/>
              <p:cNvSpPr/>
              <p:nvPr/>
            </p:nvSpPr>
            <p:spPr bwMode="auto">
              <a:xfrm>
                <a:off x="3631" y="2663"/>
                <a:ext cx="90" cy="49"/>
              </a:xfrm>
              <a:custGeom>
                <a:avLst/>
                <a:gdLst>
                  <a:gd name="T0" fmla="*/ 10 w 24"/>
                  <a:gd name="T1" fmla="*/ 13 h 13"/>
                  <a:gd name="T2" fmla="*/ 24 w 24"/>
                  <a:gd name="T3" fmla="*/ 6 h 13"/>
                  <a:gd name="T4" fmla="*/ 15 w 24"/>
                  <a:gd name="T5" fmla="*/ 0 h 13"/>
                  <a:gd name="T6" fmla="*/ 0 w 24"/>
                  <a:gd name="T7" fmla="*/ 7 h 13"/>
                  <a:gd name="T8" fmla="*/ 10 w 24"/>
                  <a:gd name="T9" fmla="*/ 13 h 13"/>
                </a:gdLst>
                <a:ahLst/>
                <a:cxnLst>
                  <a:cxn ang="0">
                    <a:pos x="T0" y="T1"/>
                  </a:cxn>
                  <a:cxn ang="0">
                    <a:pos x="T2" y="T3"/>
                  </a:cxn>
                  <a:cxn ang="0">
                    <a:pos x="T4" y="T5"/>
                  </a:cxn>
                  <a:cxn ang="0">
                    <a:pos x="T6" y="T7"/>
                  </a:cxn>
                  <a:cxn ang="0">
                    <a:pos x="T8" y="T9"/>
                  </a:cxn>
                </a:cxnLst>
                <a:rect l="0" t="0" r="r" b="b"/>
                <a:pathLst>
                  <a:path w="24" h="13">
                    <a:moveTo>
                      <a:pt x="10" y="13"/>
                    </a:moveTo>
                    <a:cubicBezTo>
                      <a:pt x="16" y="10"/>
                      <a:pt x="19" y="9"/>
                      <a:pt x="24" y="6"/>
                    </a:cubicBezTo>
                    <a:cubicBezTo>
                      <a:pt x="21" y="3"/>
                      <a:pt x="19" y="2"/>
                      <a:pt x="15" y="0"/>
                    </a:cubicBezTo>
                    <a:cubicBezTo>
                      <a:pt x="9" y="2"/>
                      <a:pt x="6" y="4"/>
                      <a:pt x="0" y="7"/>
                    </a:cubicBezTo>
                    <a:cubicBezTo>
                      <a:pt x="4" y="9"/>
                      <a:pt x="6" y="11"/>
                      <a:pt x="10" y="13"/>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02" name="Freeform 91"/>
              <p:cNvSpPr/>
              <p:nvPr/>
            </p:nvSpPr>
            <p:spPr bwMode="auto">
              <a:xfrm>
                <a:off x="3559" y="2697"/>
                <a:ext cx="90" cy="49"/>
              </a:xfrm>
              <a:custGeom>
                <a:avLst/>
                <a:gdLst>
                  <a:gd name="T0" fmla="*/ 10 w 24"/>
                  <a:gd name="T1" fmla="*/ 13 h 13"/>
                  <a:gd name="T2" fmla="*/ 24 w 24"/>
                  <a:gd name="T3" fmla="*/ 6 h 13"/>
                  <a:gd name="T4" fmla="*/ 15 w 24"/>
                  <a:gd name="T5" fmla="*/ 0 h 13"/>
                  <a:gd name="T6" fmla="*/ 0 w 24"/>
                  <a:gd name="T7" fmla="*/ 7 h 13"/>
                  <a:gd name="T8" fmla="*/ 10 w 24"/>
                  <a:gd name="T9" fmla="*/ 13 h 13"/>
                </a:gdLst>
                <a:ahLst/>
                <a:cxnLst>
                  <a:cxn ang="0">
                    <a:pos x="T0" y="T1"/>
                  </a:cxn>
                  <a:cxn ang="0">
                    <a:pos x="T2" y="T3"/>
                  </a:cxn>
                  <a:cxn ang="0">
                    <a:pos x="T4" y="T5"/>
                  </a:cxn>
                  <a:cxn ang="0">
                    <a:pos x="T6" y="T7"/>
                  </a:cxn>
                  <a:cxn ang="0">
                    <a:pos x="T8" y="T9"/>
                  </a:cxn>
                </a:cxnLst>
                <a:rect l="0" t="0" r="r" b="b"/>
                <a:pathLst>
                  <a:path w="24" h="13">
                    <a:moveTo>
                      <a:pt x="10" y="13"/>
                    </a:moveTo>
                    <a:cubicBezTo>
                      <a:pt x="16" y="11"/>
                      <a:pt x="19" y="9"/>
                      <a:pt x="24" y="6"/>
                    </a:cubicBezTo>
                    <a:cubicBezTo>
                      <a:pt x="21" y="4"/>
                      <a:pt x="19" y="3"/>
                      <a:pt x="15" y="0"/>
                    </a:cubicBezTo>
                    <a:cubicBezTo>
                      <a:pt x="9" y="3"/>
                      <a:pt x="6" y="4"/>
                      <a:pt x="0" y="7"/>
                    </a:cubicBezTo>
                    <a:cubicBezTo>
                      <a:pt x="4" y="10"/>
                      <a:pt x="6" y="11"/>
                      <a:pt x="10" y="13"/>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03" name="Freeform 92"/>
              <p:cNvSpPr/>
              <p:nvPr/>
            </p:nvSpPr>
            <p:spPr bwMode="auto">
              <a:xfrm>
                <a:off x="3642" y="2712"/>
                <a:ext cx="94" cy="53"/>
              </a:xfrm>
              <a:custGeom>
                <a:avLst/>
                <a:gdLst>
                  <a:gd name="T0" fmla="*/ 10 w 25"/>
                  <a:gd name="T1" fmla="*/ 14 h 14"/>
                  <a:gd name="T2" fmla="*/ 25 w 25"/>
                  <a:gd name="T3" fmla="*/ 7 h 14"/>
                  <a:gd name="T4" fmla="*/ 15 w 25"/>
                  <a:gd name="T5" fmla="*/ 0 h 14"/>
                  <a:gd name="T6" fmla="*/ 0 w 25"/>
                  <a:gd name="T7" fmla="*/ 7 h 14"/>
                  <a:gd name="T8" fmla="*/ 10 w 25"/>
                  <a:gd name="T9" fmla="*/ 14 h 14"/>
                </a:gdLst>
                <a:ahLst/>
                <a:cxnLst>
                  <a:cxn ang="0">
                    <a:pos x="T0" y="T1"/>
                  </a:cxn>
                  <a:cxn ang="0">
                    <a:pos x="T2" y="T3"/>
                  </a:cxn>
                  <a:cxn ang="0">
                    <a:pos x="T4" y="T5"/>
                  </a:cxn>
                  <a:cxn ang="0">
                    <a:pos x="T6" y="T7"/>
                  </a:cxn>
                  <a:cxn ang="0">
                    <a:pos x="T8" y="T9"/>
                  </a:cxn>
                </a:cxnLst>
                <a:rect l="0" t="0" r="r" b="b"/>
                <a:pathLst>
                  <a:path w="25" h="14">
                    <a:moveTo>
                      <a:pt x="10" y="14"/>
                    </a:moveTo>
                    <a:cubicBezTo>
                      <a:pt x="16" y="11"/>
                      <a:pt x="19" y="9"/>
                      <a:pt x="25" y="7"/>
                    </a:cubicBezTo>
                    <a:cubicBezTo>
                      <a:pt x="21" y="4"/>
                      <a:pt x="19" y="2"/>
                      <a:pt x="15" y="0"/>
                    </a:cubicBezTo>
                    <a:cubicBezTo>
                      <a:pt x="9" y="3"/>
                      <a:pt x="6" y="4"/>
                      <a:pt x="0" y="7"/>
                    </a:cubicBezTo>
                    <a:cubicBezTo>
                      <a:pt x="4" y="10"/>
                      <a:pt x="6" y="11"/>
                      <a:pt x="10"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04" name="Freeform 93"/>
              <p:cNvSpPr/>
              <p:nvPr/>
            </p:nvSpPr>
            <p:spPr bwMode="auto">
              <a:xfrm>
                <a:off x="3574" y="2746"/>
                <a:ext cx="90" cy="52"/>
              </a:xfrm>
              <a:custGeom>
                <a:avLst/>
                <a:gdLst>
                  <a:gd name="T0" fmla="*/ 10 w 24"/>
                  <a:gd name="T1" fmla="*/ 14 h 14"/>
                  <a:gd name="T2" fmla="*/ 24 w 24"/>
                  <a:gd name="T3" fmla="*/ 7 h 14"/>
                  <a:gd name="T4" fmla="*/ 14 w 24"/>
                  <a:gd name="T5" fmla="*/ 0 h 14"/>
                  <a:gd name="T6" fmla="*/ 0 w 24"/>
                  <a:gd name="T7" fmla="*/ 7 h 14"/>
                  <a:gd name="T8" fmla="*/ 10 w 24"/>
                  <a:gd name="T9" fmla="*/ 14 h 14"/>
                </a:gdLst>
                <a:ahLst/>
                <a:cxnLst>
                  <a:cxn ang="0">
                    <a:pos x="T0" y="T1"/>
                  </a:cxn>
                  <a:cxn ang="0">
                    <a:pos x="T2" y="T3"/>
                  </a:cxn>
                  <a:cxn ang="0">
                    <a:pos x="T4" y="T5"/>
                  </a:cxn>
                  <a:cxn ang="0">
                    <a:pos x="T6" y="T7"/>
                  </a:cxn>
                  <a:cxn ang="0">
                    <a:pos x="T8" y="T9"/>
                  </a:cxn>
                </a:cxnLst>
                <a:rect l="0" t="0" r="r" b="b"/>
                <a:pathLst>
                  <a:path w="24" h="14">
                    <a:moveTo>
                      <a:pt x="10" y="14"/>
                    </a:moveTo>
                    <a:cubicBezTo>
                      <a:pt x="16" y="11"/>
                      <a:pt x="19" y="9"/>
                      <a:pt x="24" y="7"/>
                    </a:cubicBezTo>
                    <a:cubicBezTo>
                      <a:pt x="20" y="4"/>
                      <a:pt x="18" y="2"/>
                      <a:pt x="14" y="0"/>
                    </a:cubicBezTo>
                    <a:cubicBezTo>
                      <a:pt x="8" y="3"/>
                      <a:pt x="6" y="4"/>
                      <a:pt x="0" y="7"/>
                    </a:cubicBezTo>
                    <a:cubicBezTo>
                      <a:pt x="4" y="9"/>
                      <a:pt x="6" y="11"/>
                      <a:pt x="10"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05" name="Freeform 94"/>
              <p:cNvSpPr/>
              <p:nvPr/>
            </p:nvSpPr>
            <p:spPr bwMode="auto">
              <a:xfrm>
                <a:off x="3488" y="2731"/>
                <a:ext cx="94" cy="49"/>
              </a:xfrm>
              <a:custGeom>
                <a:avLst/>
                <a:gdLst>
                  <a:gd name="T0" fmla="*/ 10 w 25"/>
                  <a:gd name="T1" fmla="*/ 13 h 13"/>
                  <a:gd name="T2" fmla="*/ 25 w 25"/>
                  <a:gd name="T3" fmla="*/ 6 h 13"/>
                  <a:gd name="T4" fmla="*/ 15 w 25"/>
                  <a:gd name="T5" fmla="*/ 0 h 13"/>
                  <a:gd name="T6" fmla="*/ 0 w 25"/>
                  <a:gd name="T7" fmla="*/ 7 h 13"/>
                  <a:gd name="T8" fmla="*/ 10 w 25"/>
                  <a:gd name="T9" fmla="*/ 13 h 13"/>
                </a:gdLst>
                <a:ahLst/>
                <a:cxnLst>
                  <a:cxn ang="0">
                    <a:pos x="T0" y="T1"/>
                  </a:cxn>
                  <a:cxn ang="0">
                    <a:pos x="T2" y="T3"/>
                  </a:cxn>
                  <a:cxn ang="0">
                    <a:pos x="T4" y="T5"/>
                  </a:cxn>
                  <a:cxn ang="0">
                    <a:pos x="T6" y="T7"/>
                  </a:cxn>
                  <a:cxn ang="0">
                    <a:pos x="T8" y="T9"/>
                  </a:cxn>
                </a:cxnLst>
                <a:rect l="0" t="0" r="r" b="b"/>
                <a:pathLst>
                  <a:path w="25" h="13">
                    <a:moveTo>
                      <a:pt x="10" y="13"/>
                    </a:moveTo>
                    <a:cubicBezTo>
                      <a:pt x="16" y="11"/>
                      <a:pt x="19" y="9"/>
                      <a:pt x="25" y="6"/>
                    </a:cubicBezTo>
                    <a:cubicBezTo>
                      <a:pt x="21" y="4"/>
                      <a:pt x="19" y="3"/>
                      <a:pt x="15" y="0"/>
                    </a:cubicBezTo>
                    <a:cubicBezTo>
                      <a:pt x="9" y="3"/>
                      <a:pt x="6" y="4"/>
                      <a:pt x="0" y="7"/>
                    </a:cubicBezTo>
                    <a:cubicBezTo>
                      <a:pt x="4" y="10"/>
                      <a:pt x="6" y="11"/>
                      <a:pt x="10" y="13"/>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06" name="Freeform 95"/>
              <p:cNvSpPr/>
              <p:nvPr/>
            </p:nvSpPr>
            <p:spPr bwMode="auto">
              <a:xfrm>
                <a:off x="3420" y="2765"/>
                <a:ext cx="90" cy="49"/>
              </a:xfrm>
              <a:custGeom>
                <a:avLst/>
                <a:gdLst>
                  <a:gd name="T0" fmla="*/ 10 w 24"/>
                  <a:gd name="T1" fmla="*/ 13 h 13"/>
                  <a:gd name="T2" fmla="*/ 24 w 24"/>
                  <a:gd name="T3" fmla="*/ 6 h 13"/>
                  <a:gd name="T4" fmla="*/ 15 w 24"/>
                  <a:gd name="T5" fmla="*/ 0 h 13"/>
                  <a:gd name="T6" fmla="*/ 0 w 24"/>
                  <a:gd name="T7" fmla="*/ 7 h 13"/>
                  <a:gd name="T8" fmla="*/ 10 w 24"/>
                  <a:gd name="T9" fmla="*/ 13 h 13"/>
                </a:gdLst>
                <a:ahLst/>
                <a:cxnLst>
                  <a:cxn ang="0">
                    <a:pos x="T0" y="T1"/>
                  </a:cxn>
                  <a:cxn ang="0">
                    <a:pos x="T2" y="T3"/>
                  </a:cxn>
                  <a:cxn ang="0">
                    <a:pos x="T4" y="T5"/>
                  </a:cxn>
                  <a:cxn ang="0">
                    <a:pos x="T6" y="T7"/>
                  </a:cxn>
                  <a:cxn ang="0">
                    <a:pos x="T8" y="T9"/>
                  </a:cxn>
                </a:cxnLst>
                <a:rect l="0" t="0" r="r" b="b"/>
                <a:pathLst>
                  <a:path w="24" h="13">
                    <a:moveTo>
                      <a:pt x="10" y="13"/>
                    </a:moveTo>
                    <a:cubicBezTo>
                      <a:pt x="15" y="10"/>
                      <a:pt x="18" y="9"/>
                      <a:pt x="24" y="6"/>
                    </a:cubicBezTo>
                    <a:cubicBezTo>
                      <a:pt x="20" y="4"/>
                      <a:pt x="19" y="2"/>
                      <a:pt x="15" y="0"/>
                    </a:cubicBezTo>
                    <a:cubicBezTo>
                      <a:pt x="9" y="3"/>
                      <a:pt x="6" y="4"/>
                      <a:pt x="0" y="7"/>
                    </a:cubicBezTo>
                    <a:cubicBezTo>
                      <a:pt x="4" y="9"/>
                      <a:pt x="6" y="11"/>
                      <a:pt x="10" y="13"/>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07" name="Freeform 96"/>
              <p:cNvSpPr/>
              <p:nvPr/>
            </p:nvSpPr>
            <p:spPr bwMode="auto">
              <a:xfrm>
                <a:off x="3348" y="2798"/>
                <a:ext cx="91" cy="49"/>
              </a:xfrm>
              <a:custGeom>
                <a:avLst/>
                <a:gdLst>
                  <a:gd name="T0" fmla="*/ 10 w 24"/>
                  <a:gd name="T1" fmla="*/ 13 h 13"/>
                  <a:gd name="T2" fmla="*/ 24 w 24"/>
                  <a:gd name="T3" fmla="*/ 6 h 13"/>
                  <a:gd name="T4" fmla="*/ 15 w 24"/>
                  <a:gd name="T5" fmla="*/ 0 h 13"/>
                  <a:gd name="T6" fmla="*/ 0 w 24"/>
                  <a:gd name="T7" fmla="*/ 7 h 13"/>
                  <a:gd name="T8" fmla="*/ 10 w 24"/>
                  <a:gd name="T9" fmla="*/ 13 h 13"/>
                </a:gdLst>
                <a:ahLst/>
                <a:cxnLst>
                  <a:cxn ang="0">
                    <a:pos x="T0" y="T1"/>
                  </a:cxn>
                  <a:cxn ang="0">
                    <a:pos x="T2" y="T3"/>
                  </a:cxn>
                  <a:cxn ang="0">
                    <a:pos x="T4" y="T5"/>
                  </a:cxn>
                  <a:cxn ang="0">
                    <a:pos x="T6" y="T7"/>
                  </a:cxn>
                  <a:cxn ang="0">
                    <a:pos x="T8" y="T9"/>
                  </a:cxn>
                </a:cxnLst>
                <a:rect l="0" t="0" r="r" b="b"/>
                <a:pathLst>
                  <a:path w="24" h="13">
                    <a:moveTo>
                      <a:pt x="10" y="13"/>
                    </a:moveTo>
                    <a:cubicBezTo>
                      <a:pt x="16" y="11"/>
                      <a:pt x="19" y="9"/>
                      <a:pt x="24" y="6"/>
                    </a:cubicBezTo>
                    <a:cubicBezTo>
                      <a:pt x="21" y="4"/>
                      <a:pt x="19" y="2"/>
                      <a:pt x="15" y="0"/>
                    </a:cubicBezTo>
                    <a:cubicBezTo>
                      <a:pt x="9" y="3"/>
                      <a:pt x="6" y="4"/>
                      <a:pt x="0" y="7"/>
                    </a:cubicBezTo>
                    <a:cubicBezTo>
                      <a:pt x="4" y="9"/>
                      <a:pt x="6" y="11"/>
                      <a:pt x="10" y="13"/>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08" name="Freeform 97"/>
              <p:cNvSpPr/>
              <p:nvPr/>
            </p:nvSpPr>
            <p:spPr bwMode="auto">
              <a:xfrm>
                <a:off x="3277" y="2832"/>
                <a:ext cx="90" cy="53"/>
              </a:xfrm>
              <a:custGeom>
                <a:avLst/>
                <a:gdLst>
                  <a:gd name="T0" fmla="*/ 10 w 24"/>
                  <a:gd name="T1" fmla="*/ 14 h 14"/>
                  <a:gd name="T2" fmla="*/ 24 w 24"/>
                  <a:gd name="T3" fmla="*/ 6 h 14"/>
                  <a:gd name="T4" fmla="*/ 15 w 24"/>
                  <a:gd name="T5" fmla="*/ 0 h 14"/>
                  <a:gd name="T6" fmla="*/ 0 w 24"/>
                  <a:gd name="T7" fmla="*/ 7 h 14"/>
                  <a:gd name="T8" fmla="*/ 10 w 24"/>
                  <a:gd name="T9" fmla="*/ 14 h 14"/>
                </a:gdLst>
                <a:ahLst/>
                <a:cxnLst>
                  <a:cxn ang="0">
                    <a:pos x="T0" y="T1"/>
                  </a:cxn>
                  <a:cxn ang="0">
                    <a:pos x="T2" y="T3"/>
                  </a:cxn>
                  <a:cxn ang="0">
                    <a:pos x="T4" y="T5"/>
                  </a:cxn>
                  <a:cxn ang="0">
                    <a:pos x="T6" y="T7"/>
                  </a:cxn>
                  <a:cxn ang="0">
                    <a:pos x="T8" y="T9"/>
                  </a:cxn>
                </a:cxnLst>
                <a:rect l="0" t="0" r="r" b="b"/>
                <a:pathLst>
                  <a:path w="24" h="14">
                    <a:moveTo>
                      <a:pt x="10" y="14"/>
                    </a:moveTo>
                    <a:cubicBezTo>
                      <a:pt x="15" y="11"/>
                      <a:pt x="18" y="9"/>
                      <a:pt x="24" y="6"/>
                    </a:cubicBezTo>
                    <a:cubicBezTo>
                      <a:pt x="20" y="4"/>
                      <a:pt x="19" y="3"/>
                      <a:pt x="15" y="0"/>
                    </a:cubicBezTo>
                    <a:cubicBezTo>
                      <a:pt x="9" y="3"/>
                      <a:pt x="6" y="4"/>
                      <a:pt x="0" y="7"/>
                    </a:cubicBezTo>
                    <a:cubicBezTo>
                      <a:pt x="4" y="10"/>
                      <a:pt x="6" y="11"/>
                      <a:pt x="10"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09" name="Freeform 98"/>
              <p:cNvSpPr/>
              <p:nvPr/>
            </p:nvSpPr>
            <p:spPr bwMode="auto">
              <a:xfrm>
                <a:off x="3201" y="2866"/>
                <a:ext cx="95" cy="53"/>
              </a:xfrm>
              <a:custGeom>
                <a:avLst/>
                <a:gdLst>
                  <a:gd name="T0" fmla="*/ 10 w 25"/>
                  <a:gd name="T1" fmla="*/ 14 h 14"/>
                  <a:gd name="T2" fmla="*/ 25 w 25"/>
                  <a:gd name="T3" fmla="*/ 7 h 14"/>
                  <a:gd name="T4" fmla="*/ 15 w 25"/>
                  <a:gd name="T5" fmla="*/ 0 h 14"/>
                  <a:gd name="T6" fmla="*/ 0 w 25"/>
                  <a:gd name="T7" fmla="*/ 8 h 14"/>
                  <a:gd name="T8" fmla="*/ 10 w 25"/>
                  <a:gd name="T9" fmla="*/ 14 h 14"/>
                </a:gdLst>
                <a:ahLst/>
                <a:cxnLst>
                  <a:cxn ang="0">
                    <a:pos x="T0" y="T1"/>
                  </a:cxn>
                  <a:cxn ang="0">
                    <a:pos x="T2" y="T3"/>
                  </a:cxn>
                  <a:cxn ang="0">
                    <a:pos x="T4" y="T5"/>
                  </a:cxn>
                  <a:cxn ang="0">
                    <a:pos x="T6" y="T7"/>
                  </a:cxn>
                  <a:cxn ang="0">
                    <a:pos x="T8" y="T9"/>
                  </a:cxn>
                </a:cxnLst>
                <a:rect l="0" t="0" r="r" b="b"/>
                <a:pathLst>
                  <a:path w="25" h="14">
                    <a:moveTo>
                      <a:pt x="10" y="14"/>
                    </a:moveTo>
                    <a:cubicBezTo>
                      <a:pt x="16" y="11"/>
                      <a:pt x="19" y="10"/>
                      <a:pt x="25" y="7"/>
                    </a:cubicBezTo>
                    <a:cubicBezTo>
                      <a:pt x="21" y="4"/>
                      <a:pt x="19" y="3"/>
                      <a:pt x="15" y="0"/>
                    </a:cubicBezTo>
                    <a:cubicBezTo>
                      <a:pt x="9" y="3"/>
                      <a:pt x="6" y="5"/>
                      <a:pt x="0" y="8"/>
                    </a:cubicBezTo>
                    <a:cubicBezTo>
                      <a:pt x="4" y="10"/>
                      <a:pt x="6" y="11"/>
                      <a:pt x="10"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10" name="Freeform 99"/>
              <p:cNvSpPr/>
              <p:nvPr/>
            </p:nvSpPr>
            <p:spPr bwMode="auto">
              <a:xfrm>
                <a:off x="3800" y="2678"/>
                <a:ext cx="132" cy="72"/>
              </a:xfrm>
              <a:custGeom>
                <a:avLst/>
                <a:gdLst>
                  <a:gd name="T0" fmla="*/ 12 w 35"/>
                  <a:gd name="T1" fmla="*/ 19 h 19"/>
                  <a:gd name="T2" fmla="*/ 35 w 35"/>
                  <a:gd name="T3" fmla="*/ 8 h 19"/>
                  <a:gd name="T4" fmla="*/ 23 w 35"/>
                  <a:gd name="T5" fmla="*/ 0 h 19"/>
                  <a:gd name="T6" fmla="*/ 0 w 35"/>
                  <a:gd name="T7" fmla="*/ 11 h 19"/>
                  <a:gd name="T8" fmla="*/ 12 w 35"/>
                  <a:gd name="T9" fmla="*/ 19 h 19"/>
                </a:gdLst>
                <a:ahLst/>
                <a:cxnLst>
                  <a:cxn ang="0">
                    <a:pos x="T0" y="T1"/>
                  </a:cxn>
                  <a:cxn ang="0">
                    <a:pos x="T2" y="T3"/>
                  </a:cxn>
                  <a:cxn ang="0">
                    <a:pos x="T4" y="T5"/>
                  </a:cxn>
                  <a:cxn ang="0">
                    <a:pos x="T6" y="T7"/>
                  </a:cxn>
                  <a:cxn ang="0">
                    <a:pos x="T8" y="T9"/>
                  </a:cxn>
                </a:cxnLst>
                <a:rect l="0" t="0" r="r" b="b"/>
                <a:pathLst>
                  <a:path w="35" h="19">
                    <a:moveTo>
                      <a:pt x="12" y="19"/>
                    </a:moveTo>
                    <a:cubicBezTo>
                      <a:pt x="21" y="15"/>
                      <a:pt x="26" y="13"/>
                      <a:pt x="35" y="8"/>
                    </a:cubicBezTo>
                    <a:cubicBezTo>
                      <a:pt x="29" y="5"/>
                      <a:pt x="27" y="3"/>
                      <a:pt x="23" y="0"/>
                    </a:cubicBezTo>
                    <a:cubicBezTo>
                      <a:pt x="14" y="5"/>
                      <a:pt x="9" y="7"/>
                      <a:pt x="0" y="11"/>
                    </a:cubicBezTo>
                    <a:cubicBezTo>
                      <a:pt x="4" y="14"/>
                      <a:pt x="7" y="16"/>
                      <a:pt x="12" y="19"/>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11" name="Freeform 100"/>
              <p:cNvSpPr/>
              <p:nvPr/>
            </p:nvSpPr>
            <p:spPr bwMode="auto">
              <a:xfrm>
                <a:off x="3201" y="2968"/>
                <a:ext cx="136" cy="71"/>
              </a:xfrm>
              <a:custGeom>
                <a:avLst/>
                <a:gdLst>
                  <a:gd name="T0" fmla="*/ 36 w 36"/>
                  <a:gd name="T1" fmla="*/ 8 h 19"/>
                  <a:gd name="T2" fmla="*/ 13 w 36"/>
                  <a:gd name="T3" fmla="*/ 19 h 19"/>
                  <a:gd name="T4" fmla="*/ 0 w 36"/>
                  <a:gd name="T5" fmla="*/ 11 h 19"/>
                  <a:gd name="T6" fmla="*/ 24 w 36"/>
                  <a:gd name="T7" fmla="*/ 0 h 19"/>
                  <a:gd name="T8" fmla="*/ 36 w 36"/>
                  <a:gd name="T9" fmla="*/ 8 h 19"/>
                </a:gdLst>
                <a:ahLst/>
                <a:cxnLst>
                  <a:cxn ang="0">
                    <a:pos x="T0" y="T1"/>
                  </a:cxn>
                  <a:cxn ang="0">
                    <a:pos x="T2" y="T3"/>
                  </a:cxn>
                  <a:cxn ang="0">
                    <a:pos x="T4" y="T5"/>
                  </a:cxn>
                  <a:cxn ang="0">
                    <a:pos x="T6" y="T7"/>
                  </a:cxn>
                  <a:cxn ang="0">
                    <a:pos x="T8" y="T9"/>
                  </a:cxn>
                </a:cxnLst>
                <a:rect l="0" t="0" r="r" b="b"/>
                <a:pathLst>
                  <a:path w="36" h="19">
                    <a:moveTo>
                      <a:pt x="36" y="8"/>
                    </a:moveTo>
                    <a:cubicBezTo>
                      <a:pt x="27" y="12"/>
                      <a:pt x="22" y="15"/>
                      <a:pt x="13" y="19"/>
                    </a:cubicBezTo>
                    <a:cubicBezTo>
                      <a:pt x="7" y="16"/>
                      <a:pt x="5" y="14"/>
                      <a:pt x="0" y="11"/>
                    </a:cubicBezTo>
                    <a:cubicBezTo>
                      <a:pt x="10" y="7"/>
                      <a:pt x="15" y="4"/>
                      <a:pt x="24" y="0"/>
                    </a:cubicBezTo>
                    <a:cubicBezTo>
                      <a:pt x="29" y="3"/>
                      <a:pt x="31" y="4"/>
                      <a:pt x="36" y="8"/>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12" name="Freeform 101"/>
              <p:cNvSpPr/>
              <p:nvPr/>
            </p:nvSpPr>
            <p:spPr bwMode="auto">
              <a:xfrm>
                <a:off x="3728" y="2727"/>
                <a:ext cx="102" cy="56"/>
              </a:xfrm>
              <a:custGeom>
                <a:avLst/>
                <a:gdLst>
                  <a:gd name="T0" fmla="*/ 13 w 27"/>
                  <a:gd name="T1" fmla="*/ 15 h 15"/>
                  <a:gd name="T2" fmla="*/ 27 w 27"/>
                  <a:gd name="T3" fmla="*/ 8 h 15"/>
                  <a:gd name="T4" fmla="*/ 15 w 27"/>
                  <a:gd name="T5" fmla="*/ 0 h 15"/>
                  <a:gd name="T6" fmla="*/ 0 w 27"/>
                  <a:gd name="T7" fmla="*/ 7 h 15"/>
                  <a:gd name="T8" fmla="*/ 13 w 27"/>
                  <a:gd name="T9" fmla="*/ 15 h 15"/>
                </a:gdLst>
                <a:ahLst/>
                <a:cxnLst>
                  <a:cxn ang="0">
                    <a:pos x="T0" y="T1"/>
                  </a:cxn>
                  <a:cxn ang="0">
                    <a:pos x="T2" y="T3"/>
                  </a:cxn>
                  <a:cxn ang="0">
                    <a:pos x="T4" y="T5"/>
                  </a:cxn>
                  <a:cxn ang="0">
                    <a:pos x="T6" y="T7"/>
                  </a:cxn>
                  <a:cxn ang="0">
                    <a:pos x="T8" y="T9"/>
                  </a:cxn>
                </a:cxnLst>
                <a:rect l="0" t="0" r="r" b="b"/>
                <a:pathLst>
                  <a:path w="27" h="15">
                    <a:moveTo>
                      <a:pt x="13" y="15"/>
                    </a:moveTo>
                    <a:cubicBezTo>
                      <a:pt x="19" y="12"/>
                      <a:pt x="22" y="11"/>
                      <a:pt x="27" y="8"/>
                    </a:cubicBezTo>
                    <a:cubicBezTo>
                      <a:pt x="22" y="5"/>
                      <a:pt x="19" y="3"/>
                      <a:pt x="15" y="0"/>
                    </a:cubicBezTo>
                    <a:cubicBezTo>
                      <a:pt x="9" y="3"/>
                      <a:pt x="6" y="4"/>
                      <a:pt x="0" y="7"/>
                    </a:cubicBezTo>
                    <a:cubicBezTo>
                      <a:pt x="5" y="10"/>
                      <a:pt x="7" y="12"/>
                      <a:pt x="13" y="15"/>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13" name="Freeform 102"/>
              <p:cNvSpPr/>
              <p:nvPr/>
            </p:nvSpPr>
            <p:spPr bwMode="auto">
              <a:xfrm>
                <a:off x="3661" y="2761"/>
                <a:ext cx="98" cy="56"/>
              </a:xfrm>
              <a:custGeom>
                <a:avLst/>
                <a:gdLst>
                  <a:gd name="T0" fmla="*/ 12 w 26"/>
                  <a:gd name="T1" fmla="*/ 15 h 15"/>
                  <a:gd name="T2" fmla="*/ 26 w 26"/>
                  <a:gd name="T3" fmla="*/ 8 h 15"/>
                  <a:gd name="T4" fmla="*/ 14 w 26"/>
                  <a:gd name="T5" fmla="*/ 0 h 15"/>
                  <a:gd name="T6" fmla="*/ 0 w 26"/>
                  <a:gd name="T7" fmla="*/ 8 h 15"/>
                  <a:gd name="T8" fmla="*/ 12 w 26"/>
                  <a:gd name="T9" fmla="*/ 15 h 15"/>
                </a:gdLst>
                <a:ahLst/>
                <a:cxnLst>
                  <a:cxn ang="0">
                    <a:pos x="T0" y="T1"/>
                  </a:cxn>
                  <a:cxn ang="0">
                    <a:pos x="T2" y="T3"/>
                  </a:cxn>
                  <a:cxn ang="0">
                    <a:pos x="T4" y="T5"/>
                  </a:cxn>
                  <a:cxn ang="0">
                    <a:pos x="T6" y="T7"/>
                  </a:cxn>
                  <a:cxn ang="0">
                    <a:pos x="T8" y="T9"/>
                  </a:cxn>
                </a:cxnLst>
                <a:rect l="0" t="0" r="r" b="b"/>
                <a:pathLst>
                  <a:path w="26" h="15">
                    <a:moveTo>
                      <a:pt x="12" y="15"/>
                    </a:moveTo>
                    <a:cubicBezTo>
                      <a:pt x="18" y="13"/>
                      <a:pt x="21" y="11"/>
                      <a:pt x="26" y="8"/>
                    </a:cubicBezTo>
                    <a:cubicBezTo>
                      <a:pt x="21" y="5"/>
                      <a:pt x="19" y="3"/>
                      <a:pt x="14" y="0"/>
                    </a:cubicBezTo>
                    <a:cubicBezTo>
                      <a:pt x="8" y="3"/>
                      <a:pt x="5" y="5"/>
                      <a:pt x="0" y="8"/>
                    </a:cubicBezTo>
                    <a:cubicBezTo>
                      <a:pt x="4" y="10"/>
                      <a:pt x="7" y="12"/>
                      <a:pt x="12" y="15"/>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14" name="Freeform 103"/>
              <p:cNvSpPr/>
              <p:nvPr/>
            </p:nvSpPr>
            <p:spPr bwMode="auto">
              <a:xfrm>
                <a:off x="3378" y="2798"/>
                <a:ext cx="313" cy="159"/>
              </a:xfrm>
              <a:custGeom>
                <a:avLst/>
                <a:gdLst>
                  <a:gd name="T0" fmla="*/ 12 w 83"/>
                  <a:gd name="T1" fmla="*/ 42 h 42"/>
                  <a:gd name="T2" fmla="*/ 83 w 83"/>
                  <a:gd name="T3" fmla="*/ 8 h 42"/>
                  <a:gd name="T4" fmla="*/ 70 w 83"/>
                  <a:gd name="T5" fmla="*/ 0 h 42"/>
                  <a:gd name="T6" fmla="*/ 0 w 83"/>
                  <a:gd name="T7" fmla="*/ 34 h 42"/>
                  <a:gd name="T8" fmla="*/ 12 w 83"/>
                  <a:gd name="T9" fmla="*/ 42 h 42"/>
                </a:gdLst>
                <a:ahLst/>
                <a:cxnLst>
                  <a:cxn ang="0">
                    <a:pos x="T0" y="T1"/>
                  </a:cxn>
                  <a:cxn ang="0">
                    <a:pos x="T2" y="T3"/>
                  </a:cxn>
                  <a:cxn ang="0">
                    <a:pos x="T4" y="T5"/>
                  </a:cxn>
                  <a:cxn ang="0">
                    <a:pos x="T6" y="T7"/>
                  </a:cxn>
                  <a:cxn ang="0">
                    <a:pos x="T8" y="T9"/>
                  </a:cxn>
                </a:cxnLst>
                <a:rect l="0" t="0" r="r" b="b"/>
                <a:pathLst>
                  <a:path w="83" h="42">
                    <a:moveTo>
                      <a:pt x="12" y="42"/>
                    </a:moveTo>
                    <a:cubicBezTo>
                      <a:pt x="41" y="28"/>
                      <a:pt x="55" y="21"/>
                      <a:pt x="83" y="8"/>
                    </a:cubicBezTo>
                    <a:cubicBezTo>
                      <a:pt x="77" y="4"/>
                      <a:pt x="75" y="2"/>
                      <a:pt x="70" y="0"/>
                    </a:cubicBezTo>
                    <a:cubicBezTo>
                      <a:pt x="42" y="13"/>
                      <a:pt x="28" y="20"/>
                      <a:pt x="0" y="34"/>
                    </a:cubicBezTo>
                    <a:cubicBezTo>
                      <a:pt x="4" y="37"/>
                      <a:pt x="7" y="38"/>
                      <a:pt x="12" y="42"/>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15" name="Freeform 104"/>
              <p:cNvSpPr/>
              <p:nvPr/>
            </p:nvSpPr>
            <p:spPr bwMode="auto">
              <a:xfrm>
                <a:off x="3303" y="2934"/>
                <a:ext cx="102" cy="56"/>
              </a:xfrm>
              <a:custGeom>
                <a:avLst/>
                <a:gdLst>
                  <a:gd name="T0" fmla="*/ 12 w 27"/>
                  <a:gd name="T1" fmla="*/ 15 h 15"/>
                  <a:gd name="T2" fmla="*/ 27 w 27"/>
                  <a:gd name="T3" fmla="*/ 8 h 15"/>
                  <a:gd name="T4" fmla="*/ 15 w 27"/>
                  <a:gd name="T5" fmla="*/ 0 h 15"/>
                  <a:gd name="T6" fmla="*/ 0 w 27"/>
                  <a:gd name="T7" fmla="*/ 7 h 15"/>
                  <a:gd name="T8" fmla="*/ 12 w 27"/>
                  <a:gd name="T9" fmla="*/ 15 h 15"/>
                </a:gdLst>
                <a:ahLst/>
                <a:cxnLst>
                  <a:cxn ang="0">
                    <a:pos x="T0" y="T1"/>
                  </a:cxn>
                  <a:cxn ang="0">
                    <a:pos x="T2" y="T3"/>
                  </a:cxn>
                  <a:cxn ang="0">
                    <a:pos x="T4" y="T5"/>
                  </a:cxn>
                  <a:cxn ang="0">
                    <a:pos x="T6" y="T7"/>
                  </a:cxn>
                  <a:cxn ang="0">
                    <a:pos x="T8" y="T9"/>
                  </a:cxn>
                </a:cxnLst>
                <a:rect l="0" t="0" r="r" b="b"/>
                <a:pathLst>
                  <a:path w="27" h="15">
                    <a:moveTo>
                      <a:pt x="12" y="15"/>
                    </a:moveTo>
                    <a:cubicBezTo>
                      <a:pt x="18" y="12"/>
                      <a:pt x="21" y="11"/>
                      <a:pt x="27" y="8"/>
                    </a:cubicBezTo>
                    <a:cubicBezTo>
                      <a:pt x="22" y="5"/>
                      <a:pt x="19" y="3"/>
                      <a:pt x="15" y="0"/>
                    </a:cubicBezTo>
                    <a:cubicBezTo>
                      <a:pt x="9" y="3"/>
                      <a:pt x="6" y="4"/>
                      <a:pt x="0" y="7"/>
                    </a:cubicBezTo>
                    <a:cubicBezTo>
                      <a:pt x="5" y="10"/>
                      <a:pt x="7" y="12"/>
                      <a:pt x="12" y="15"/>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16" name="Freeform 105"/>
              <p:cNvSpPr/>
              <p:nvPr/>
            </p:nvSpPr>
            <p:spPr bwMode="auto">
              <a:xfrm>
                <a:off x="3472" y="2678"/>
                <a:ext cx="98" cy="53"/>
              </a:xfrm>
              <a:custGeom>
                <a:avLst/>
                <a:gdLst>
                  <a:gd name="T0" fmla="*/ 11 w 26"/>
                  <a:gd name="T1" fmla="*/ 14 h 14"/>
                  <a:gd name="T2" fmla="*/ 26 w 26"/>
                  <a:gd name="T3" fmla="*/ 7 h 14"/>
                  <a:gd name="T4" fmla="*/ 15 w 26"/>
                  <a:gd name="T5" fmla="*/ 0 h 14"/>
                  <a:gd name="T6" fmla="*/ 0 w 26"/>
                  <a:gd name="T7" fmla="*/ 7 h 14"/>
                  <a:gd name="T8" fmla="*/ 11 w 26"/>
                  <a:gd name="T9" fmla="*/ 14 h 14"/>
                </a:gdLst>
                <a:ahLst/>
                <a:cxnLst>
                  <a:cxn ang="0">
                    <a:pos x="T0" y="T1"/>
                  </a:cxn>
                  <a:cxn ang="0">
                    <a:pos x="T2" y="T3"/>
                  </a:cxn>
                  <a:cxn ang="0">
                    <a:pos x="T4" y="T5"/>
                  </a:cxn>
                  <a:cxn ang="0">
                    <a:pos x="T6" y="T7"/>
                  </a:cxn>
                  <a:cxn ang="0">
                    <a:pos x="T8" y="T9"/>
                  </a:cxn>
                </a:cxnLst>
                <a:rect l="0" t="0" r="r" b="b"/>
                <a:pathLst>
                  <a:path w="26" h="14">
                    <a:moveTo>
                      <a:pt x="11" y="14"/>
                    </a:moveTo>
                    <a:cubicBezTo>
                      <a:pt x="17" y="12"/>
                      <a:pt x="20" y="10"/>
                      <a:pt x="26" y="7"/>
                    </a:cubicBezTo>
                    <a:cubicBezTo>
                      <a:pt x="22" y="5"/>
                      <a:pt x="19" y="3"/>
                      <a:pt x="15" y="0"/>
                    </a:cubicBezTo>
                    <a:cubicBezTo>
                      <a:pt x="9" y="3"/>
                      <a:pt x="6" y="4"/>
                      <a:pt x="0" y="7"/>
                    </a:cubicBezTo>
                    <a:cubicBezTo>
                      <a:pt x="5" y="10"/>
                      <a:pt x="7" y="12"/>
                      <a:pt x="11"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17" name="Freeform 106"/>
              <p:cNvSpPr/>
              <p:nvPr/>
            </p:nvSpPr>
            <p:spPr bwMode="auto">
              <a:xfrm>
                <a:off x="3405" y="2712"/>
                <a:ext cx="94" cy="53"/>
              </a:xfrm>
              <a:custGeom>
                <a:avLst/>
                <a:gdLst>
                  <a:gd name="T0" fmla="*/ 10 w 25"/>
                  <a:gd name="T1" fmla="*/ 14 h 14"/>
                  <a:gd name="T2" fmla="*/ 25 w 25"/>
                  <a:gd name="T3" fmla="*/ 7 h 14"/>
                  <a:gd name="T4" fmla="*/ 14 w 25"/>
                  <a:gd name="T5" fmla="*/ 0 h 14"/>
                  <a:gd name="T6" fmla="*/ 0 w 25"/>
                  <a:gd name="T7" fmla="*/ 7 h 14"/>
                  <a:gd name="T8" fmla="*/ 10 w 25"/>
                  <a:gd name="T9" fmla="*/ 14 h 14"/>
                </a:gdLst>
                <a:ahLst/>
                <a:cxnLst>
                  <a:cxn ang="0">
                    <a:pos x="T0" y="T1"/>
                  </a:cxn>
                  <a:cxn ang="0">
                    <a:pos x="T2" y="T3"/>
                  </a:cxn>
                  <a:cxn ang="0">
                    <a:pos x="T4" y="T5"/>
                  </a:cxn>
                  <a:cxn ang="0">
                    <a:pos x="T6" y="T7"/>
                  </a:cxn>
                  <a:cxn ang="0">
                    <a:pos x="T8" y="T9"/>
                  </a:cxn>
                </a:cxnLst>
                <a:rect l="0" t="0" r="r" b="b"/>
                <a:pathLst>
                  <a:path w="25" h="14">
                    <a:moveTo>
                      <a:pt x="10" y="14"/>
                    </a:moveTo>
                    <a:cubicBezTo>
                      <a:pt x="16" y="11"/>
                      <a:pt x="19" y="10"/>
                      <a:pt x="25" y="7"/>
                    </a:cubicBezTo>
                    <a:cubicBezTo>
                      <a:pt x="21" y="4"/>
                      <a:pt x="19" y="3"/>
                      <a:pt x="14" y="0"/>
                    </a:cubicBezTo>
                    <a:cubicBezTo>
                      <a:pt x="8" y="3"/>
                      <a:pt x="5" y="4"/>
                      <a:pt x="0" y="7"/>
                    </a:cubicBezTo>
                    <a:cubicBezTo>
                      <a:pt x="4" y="10"/>
                      <a:pt x="6" y="11"/>
                      <a:pt x="10"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18" name="Freeform 107"/>
              <p:cNvSpPr/>
              <p:nvPr/>
            </p:nvSpPr>
            <p:spPr bwMode="auto">
              <a:xfrm>
                <a:off x="3329" y="2746"/>
                <a:ext cx="98" cy="52"/>
              </a:xfrm>
              <a:custGeom>
                <a:avLst/>
                <a:gdLst>
                  <a:gd name="T0" fmla="*/ 11 w 26"/>
                  <a:gd name="T1" fmla="*/ 14 h 14"/>
                  <a:gd name="T2" fmla="*/ 26 w 26"/>
                  <a:gd name="T3" fmla="*/ 7 h 14"/>
                  <a:gd name="T4" fmla="*/ 15 w 26"/>
                  <a:gd name="T5" fmla="*/ 0 h 14"/>
                  <a:gd name="T6" fmla="*/ 0 w 26"/>
                  <a:gd name="T7" fmla="*/ 7 h 14"/>
                  <a:gd name="T8" fmla="*/ 11 w 26"/>
                  <a:gd name="T9" fmla="*/ 14 h 14"/>
                </a:gdLst>
                <a:ahLst/>
                <a:cxnLst>
                  <a:cxn ang="0">
                    <a:pos x="T0" y="T1"/>
                  </a:cxn>
                  <a:cxn ang="0">
                    <a:pos x="T2" y="T3"/>
                  </a:cxn>
                  <a:cxn ang="0">
                    <a:pos x="T4" y="T5"/>
                  </a:cxn>
                  <a:cxn ang="0">
                    <a:pos x="T6" y="T7"/>
                  </a:cxn>
                  <a:cxn ang="0">
                    <a:pos x="T8" y="T9"/>
                  </a:cxn>
                </a:cxnLst>
                <a:rect l="0" t="0" r="r" b="b"/>
                <a:pathLst>
                  <a:path w="26" h="14">
                    <a:moveTo>
                      <a:pt x="11" y="14"/>
                    </a:moveTo>
                    <a:cubicBezTo>
                      <a:pt x="17" y="12"/>
                      <a:pt x="20" y="10"/>
                      <a:pt x="26" y="7"/>
                    </a:cubicBezTo>
                    <a:cubicBezTo>
                      <a:pt x="22" y="5"/>
                      <a:pt x="20" y="3"/>
                      <a:pt x="15" y="0"/>
                    </a:cubicBezTo>
                    <a:cubicBezTo>
                      <a:pt x="9" y="3"/>
                      <a:pt x="6" y="4"/>
                      <a:pt x="0" y="7"/>
                    </a:cubicBezTo>
                    <a:cubicBezTo>
                      <a:pt x="5" y="10"/>
                      <a:pt x="7" y="12"/>
                      <a:pt x="11"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19" name="Freeform 108"/>
              <p:cNvSpPr/>
              <p:nvPr/>
            </p:nvSpPr>
            <p:spPr bwMode="auto">
              <a:xfrm>
                <a:off x="3262" y="2780"/>
                <a:ext cx="94" cy="52"/>
              </a:xfrm>
              <a:custGeom>
                <a:avLst/>
                <a:gdLst>
                  <a:gd name="T0" fmla="*/ 11 w 25"/>
                  <a:gd name="T1" fmla="*/ 14 h 14"/>
                  <a:gd name="T2" fmla="*/ 25 w 25"/>
                  <a:gd name="T3" fmla="*/ 7 h 14"/>
                  <a:gd name="T4" fmla="*/ 15 w 25"/>
                  <a:gd name="T5" fmla="*/ 0 h 14"/>
                  <a:gd name="T6" fmla="*/ 0 w 25"/>
                  <a:gd name="T7" fmla="*/ 7 h 14"/>
                  <a:gd name="T8" fmla="*/ 11 w 25"/>
                  <a:gd name="T9" fmla="*/ 14 h 14"/>
                </a:gdLst>
                <a:ahLst/>
                <a:cxnLst>
                  <a:cxn ang="0">
                    <a:pos x="T0" y="T1"/>
                  </a:cxn>
                  <a:cxn ang="0">
                    <a:pos x="T2" y="T3"/>
                  </a:cxn>
                  <a:cxn ang="0">
                    <a:pos x="T4" y="T5"/>
                  </a:cxn>
                  <a:cxn ang="0">
                    <a:pos x="T6" y="T7"/>
                  </a:cxn>
                  <a:cxn ang="0">
                    <a:pos x="T8" y="T9"/>
                  </a:cxn>
                </a:cxnLst>
                <a:rect l="0" t="0" r="r" b="b"/>
                <a:pathLst>
                  <a:path w="25" h="14">
                    <a:moveTo>
                      <a:pt x="11" y="14"/>
                    </a:moveTo>
                    <a:cubicBezTo>
                      <a:pt x="17" y="11"/>
                      <a:pt x="19" y="10"/>
                      <a:pt x="25" y="7"/>
                    </a:cubicBezTo>
                    <a:cubicBezTo>
                      <a:pt x="21" y="5"/>
                      <a:pt x="19" y="3"/>
                      <a:pt x="15" y="0"/>
                    </a:cubicBezTo>
                    <a:cubicBezTo>
                      <a:pt x="9" y="3"/>
                      <a:pt x="6" y="4"/>
                      <a:pt x="0" y="7"/>
                    </a:cubicBezTo>
                    <a:cubicBezTo>
                      <a:pt x="4" y="10"/>
                      <a:pt x="7" y="12"/>
                      <a:pt x="11"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20" name="Freeform 109"/>
              <p:cNvSpPr/>
              <p:nvPr/>
            </p:nvSpPr>
            <p:spPr bwMode="auto">
              <a:xfrm>
                <a:off x="3190" y="2814"/>
                <a:ext cx="98" cy="52"/>
              </a:xfrm>
              <a:custGeom>
                <a:avLst/>
                <a:gdLst>
                  <a:gd name="T0" fmla="*/ 11 w 26"/>
                  <a:gd name="T1" fmla="*/ 14 h 14"/>
                  <a:gd name="T2" fmla="*/ 26 w 26"/>
                  <a:gd name="T3" fmla="*/ 7 h 14"/>
                  <a:gd name="T4" fmla="*/ 15 w 26"/>
                  <a:gd name="T5" fmla="*/ 0 h 14"/>
                  <a:gd name="T6" fmla="*/ 0 w 26"/>
                  <a:gd name="T7" fmla="*/ 7 h 14"/>
                  <a:gd name="T8" fmla="*/ 11 w 26"/>
                  <a:gd name="T9" fmla="*/ 14 h 14"/>
                </a:gdLst>
                <a:ahLst/>
                <a:cxnLst>
                  <a:cxn ang="0">
                    <a:pos x="T0" y="T1"/>
                  </a:cxn>
                  <a:cxn ang="0">
                    <a:pos x="T2" y="T3"/>
                  </a:cxn>
                  <a:cxn ang="0">
                    <a:pos x="T4" y="T5"/>
                  </a:cxn>
                  <a:cxn ang="0">
                    <a:pos x="T6" y="T7"/>
                  </a:cxn>
                  <a:cxn ang="0">
                    <a:pos x="T8" y="T9"/>
                  </a:cxn>
                </a:cxnLst>
                <a:rect l="0" t="0" r="r" b="b"/>
                <a:pathLst>
                  <a:path w="26" h="14">
                    <a:moveTo>
                      <a:pt x="11" y="14"/>
                    </a:moveTo>
                    <a:cubicBezTo>
                      <a:pt x="17" y="11"/>
                      <a:pt x="20" y="10"/>
                      <a:pt x="26" y="7"/>
                    </a:cubicBezTo>
                    <a:cubicBezTo>
                      <a:pt x="22" y="4"/>
                      <a:pt x="20" y="3"/>
                      <a:pt x="15" y="0"/>
                    </a:cubicBezTo>
                    <a:cubicBezTo>
                      <a:pt x="9" y="3"/>
                      <a:pt x="6" y="4"/>
                      <a:pt x="0" y="7"/>
                    </a:cubicBezTo>
                    <a:cubicBezTo>
                      <a:pt x="5" y="10"/>
                      <a:pt x="7" y="11"/>
                      <a:pt x="11"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21" name="Freeform 110"/>
              <p:cNvSpPr/>
              <p:nvPr/>
            </p:nvSpPr>
            <p:spPr bwMode="auto">
              <a:xfrm>
                <a:off x="3503" y="2780"/>
                <a:ext cx="94" cy="49"/>
              </a:xfrm>
              <a:custGeom>
                <a:avLst/>
                <a:gdLst>
                  <a:gd name="T0" fmla="*/ 10 w 25"/>
                  <a:gd name="T1" fmla="*/ 13 h 13"/>
                  <a:gd name="T2" fmla="*/ 25 w 25"/>
                  <a:gd name="T3" fmla="*/ 6 h 13"/>
                  <a:gd name="T4" fmla="*/ 15 w 25"/>
                  <a:gd name="T5" fmla="*/ 0 h 13"/>
                  <a:gd name="T6" fmla="*/ 0 w 25"/>
                  <a:gd name="T7" fmla="*/ 7 h 13"/>
                  <a:gd name="T8" fmla="*/ 10 w 25"/>
                  <a:gd name="T9" fmla="*/ 13 h 13"/>
                </a:gdLst>
                <a:ahLst/>
                <a:cxnLst>
                  <a:cxn ang="0">
                    <a:pos x="T0" y="T1"/>
                  </a:cxn>
                  <a:cxn ang="0">
                    <a:pos x="T2" y="T3"/>
                  </a:cxn>
                  <a:cxn ang="0">
                    <a:pos x="T4" y="T5"/>
                  </a:cxn>
                  <a:cxn ang="0">
                    <a:pos x="T6" y="T7"/>
                  </a:cxn>
                  <a:cxn ang="0">
                    <a:pos x="T8" y="T9"/>
                  </a:cxn>
                </a:cxnLst>
                <a:rect l="0" t="0" r="r" b="b"/>
                <a:pathLst>
                  <a:path w="25" h="13">
                    <a:moveTo>
                      <a:pt x="10" y="13"/>
                    </a:moveTo>
                    <a:cubicBezTo>
                      <a:pt x="16" y="11"/>
                      <a:pt x="19" y="9"/>
                      <a:pt x="25" y="6"/>
                    </a:cubicBezTo>
                    <a:cubicBezTo>
                      <a:pt x="21" y="4"/>
                      <a:pt x="19" y="2"/>
                      <a:pt x="15" y="0"/>
                    </a:cubicBezTo>
                    <a:cubicBezTo>
                      <a:pt x="9" y="3"/>
                      <a:pt x="6" y="4"/>
                      <a:pt x="0" y="7"/>
                    </a:cubicBezTo>
                    <a:cubicBezTo>
                      <a:pt x="4" y="9"/>
                      <a:pt x="6" y="11"/>
                      <a:pt x="10" y="13"/>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22" name="Freeform 111"/>
              <p:cNvSpPr/>
              <p:nvPr/>
            </p:nvSpPr>
            <p:spPr bwMode="auto">
              <a:xfrm>
                <a:off x="3431" y="2814"/>
                <a:ext cx="94" cy="52"/>
              </a:xfrm>
              <a:custGeom>
                <a:avLst/>
                <a:gdLst>
                  <a:gd name="T0" fmla="*/ 10 w 25"/>
                  <a:gd name="T1" fmla="*/ 14 h 14"/>
                  <a:gd name="T2" fmla="*/ 25 w 25"/>
                  <a:gd name="T3" fmla="*/ 7 h 14"/>
                  <a:gd name="T4" fmla="*/ 15 w 25"/>
                  <a:gd name="T5" fmla="*/ 0 h 14"/>
                  <a:gd name="T6" fmla="*/ 0 w 25"/>
                  <a:gd name="T7" fmla="*/ 7 h 14"/>
                  <a:gd name="T8" fmla="*/ 10 w 25"/>
                  <a:gd name="T9" fmla="*/ 14 h 14"/>
                </a:gdLst>
                <a:ahLst/>
                <a:cxnLst>
                  <a:cxn ang="0">
                    <a:pos x="T0" y="T1"/>
                  </a:cxn>
                  <a:cxn ang="0">
                    <a:pos x="T2" y="T3"/>
                  </a:cxn>
                  <a:cxn ang="0">
                    <a:pos x="T4" y="T5"/>
                  </a:cxn>
                  <a:cxn ang="0">
                    <a:pos x="T6" y="T7"/>
                  </a:cxn>
                  <a:cxn ang="0">
                    <a:pos x="T8" y="T9"/>
                  </a:cxn>
                </a:cxnLst>
                <a:rect l="0" t="0" r="r" b="b"/>
                <a:pathLst>
                  <a:path w="25" h="14">
                    <a:moveTo>
                      <a:pt x="10" y="14"/>
                    </a:moveTo>
                    <a:cubicBezTo>
                      <a:pt x="16" y="11"/>
                      <a:pt x="19" y="10"/>
                      <a:pt x="25" y="7"/>
                    </a:cubicBezTo>
                    <a:cubicBezTo>
                      <a:pt x="21" y="4"/>
                      <a:pt x="19" y="3"/>
                      <a:pt x="15" y="0"/>
                    </a:cubicBezTo>
                    <a:cubicBezTo>
                      <a:pt x="9" y="3"/>
                      <a:pt x="6" y="4"/>
                      <a:pt x="0" y="7"/>
                    </a:cubicBezTo>
                    <a:cubicBezTo>
                      <a:pt x="4" y="10"/>
                      <a:pt x="6" y="11"/>
                      <a:pt x="10"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23" name="Freeform 112"/>
              <p:cNvSpPr/>
              <p:nvPr/>
            </p:nvSpPr>
            <p:spPr bwMode="auto">
              <a:xfrm>
                <a:off x="3363" y="2847"/>
                <a:ext cx="91" cy="53"/>
              </a:xfrm>
              <a:custGeom>
                <a:avLst/>
                <a:gdLst>
                  <a:gd name="T0" fmla="*/ 10 w 24"/>
                  <a:gd name="T1" fmla="*/ 14 h 14"/>
                  <a:gd name="T2" fmla="*/ 24 w 24"/>
                  <a:gd name="T3" fmla="*/ 7 h 14"/>
                  <a:gd name="T4" fmla="*/ 14 w 24"/>
                  <a:gd name="T5" fmla="*/ 0 h 14"/>
                  <a:gd name="T6" fmla="*/ 0 w 24"/>
                  <a:gd name="T7" fmla="*/ 7 h 14"/>
                  <a:gd name="T8" fmla="*/ 10 w 24"/>
                  <a:gd name="T9" fmla="*/ 14 h 14"/>
                </a:gdLst>
                <a:ahLst/>
                <a:cxnLst>
                  <a:cxn ang="0">
                    <a:pos x="T0" y="T1"/>
                  </a:cxn>
                  <a:cxn ang="0">
                    <a:pos x="T2" y="T3"/>
                  </a:cxn>
                  <a:cxn ang="0">
                    <a:pos x="T4" y="T5"/>
                  </a:cxn>
                  <a:cxn ang="0">
                    <a:pos x="T6" y="T7"/>
                  </a:cxn>
                  <a:cxn ang="0">
                    <a:pos x="T8" y="T9"/>
                  </a:cxn>
                </a:cxnLst>
                <a:rect l="0" t="0" r="r" b="b"/>
                <a:pathLst>
                  <a:path w="24" h="14">
                    <a:moveTo>
                      <a:pt x="10" y="14"/>
                    </a:moveTo>
                    <a:cubicBezTo>
                      <a:pt x="16" y="11"/>
                      <a:pt x="19" y="9"/>
                      <a:pt x="24" y="7"/>
                    </a:cubicBezTo>
                    <a:cubicBezTo>
                      <a:pt x="20" y="4"/>
                      <a:pt x="18" y="3"/>
                      <a:pt x="14" y="0"/>
                    </a:cubicBezTo>
                    <a:cubicBezTo>
                      <a:pt x="8" y="3"/>
                      <a:pt x="5" y="4"/>
                      <a:pt x="0" y="7"/>
                    </a:cubicBezTo>
                    <a:cubicBezTo>
                      <a:pt x="3" y="10"/>
                      <a:pt x="5" y="11"/>
                      <a:pt x="10"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24" name="Freeform 113"/>
              <p:cNvSpPr/>
              <p:nvPr/>
            </p:nvSpPr>
            <p:spPr bwMode="auto">
              <a:xfrm>
                <a:off x="3292" y="2881"/>
                <a:ext cx="94" cy="53"/>
              </a:xfrm>
              <a:custGeom>
                <a:avLst/>
                <a:gdLst>
                  <a:gd name="T0" fmla="*/ 10 w 25"/>
                  <a:gd name="T1" fmla="*/ 14 h 14"/>
                  <a:gd name="T2" fmla="*/ 25 w 25"/>
                  <a:gd name="T3" fmla="*/ 6 h 14"/>
                  <a:gd name="T4" fmla="*/ 15 w 25"/>
                  <a:gd name="T5" fmla="*/ 0 h 14"/>
                  <a:gd name="T6" fmla="*/ 0 w 25"/>
                  <a:gd name="T7" fmla="*/ 7 h 14"/>
                  <a:gd name="T8" fmla="*/ 10 w 25"/>
                  <a:gd name="T9" fmla="*/ 14 h 14"/>
                </a:gdLst>
                <a:ahLst/>
                <a:cxnLst>
                  <a:cxn ang="0">
                    <a:pos x="T0" y="T1"/>
                  </a:cxn>
                  <a:cxn ang="0">
                    <a:pos x="T2" y="T3"/>
                  </a:cxn>
                  <a:cxn ang="0">
                    <a:pos x="T4" y="T5"/>
                  </a:cxn>
                  <a:cxn ang="0">
                    <a:pos x="T6" y="T7"/>
                  </a:cxn>
                  <a:cxn ang="0">
                    <a:pos x="T8" y="T9"/>
                  </a:cxn>
                </a:cxnLst>
                <a:rect l="0" t="0" r="r" b="b"/>
                <a:pathLst>
                  <a:path w="25" h="14">
                    <a:moveTo>
                      <a:pt x="10" y="14"/>
                    </a:moveTo>
                    <a:cubicBezTo>
                      <a:pt x="16" y="11"/>
                      <a:pt x="19" y="9"/>
                      <a:pt x="25" y="6"/>
                    </a:cubicBezTo>
                    <a:cubicBezTo>
                      <a:pt x="21" y="4"/>
                      <a:pt x="19" y="2"/>
                      <a:pt x="15" y="0"/>
                    </a:cubicBezTo>
                    <a:cubicBezTo>
                      <a:pt x="9" y="3"/>
                      <a:pt x="6" y="4"/>
                      <a:pt x="0" y="7"/>
                    </a:cubicBezTo>
                    <a:cubicBezTo>
                      <a:pt x="4" y="9"/>
                      <a:pt x="6" y="11"/>
                      <a:pt x="10" y="14"/>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25" name="Freeform 114"/>
              <p:cNvSpPr/>
              <p:nvPr/>
            </p:nvSpPr>
            <p:spPr bwMode="auto">
              <a:xfrm>
                <a:off x="3119" y="2847"/>
                <a:ext cx="94" cy="57"/>
              </a:xfrm>
              <a:custGeom>
                <a:avLst/>
                <a:gdLst>
                  <a:gd name="T0" fmla="*/ 11 w 25"/>
                  <a:gd name="T1" fmla="*/ 15 h 15"/>
                  <a:gd name="T2" fmla="*/ 25 w 25"/>
                  <a:gd name="T3" fmla="*/ 7 h 15"/>
                  <a:gd name="T4" fmla="*/ 15 w 25"/>
                  <a:gd name="T5" fmla="*/ 0 h 15"/>
                  <a:gd name="T6" fmla="*/ 0 w 25"/>
                  <a:gd name="T7" fmla="*/ 7 h 15"/>
                  <a:gd name="T8" fmla="*/ 11 w 25"/>
                  <a:gd name="T9" fmla="*/ 15 h 15"/>
                </a:gdLst>
                <a:ahLst/>
                <a:cxnLst>
                  <a:cxn ang="0">
                    <a:pos x="T0" y="T1"/>
                  </a:cxn>
                  <a:cxn ang="0">
                    <a:pos x="T2" y="T3"/>
                  </a:cxn>
                  <a:cxn ang="0">
                    <a:pos x="T4" y="T5"/>
                  </a:cxn>
                  <a:cxn ang="0">
                    <a:pos x="T6" y="T7"/>
                  </a:cxn>
                  <a:cxn ang="0">
                    <a:pos x="T8" y="T9"/>
                  </a:cxn>
                </a:cxnLst>
                <a:rect l="0" t="0" r="r" b="b"/>
                <a:pathLst>
                  <a:path w="25" h="15">
                    <a:moveTo>
                      <a:pt x="11" y="15"/>
                    </a:moveTo>
                    <a:cubicBezTo>
                      <a:pt x="17" y="12"/>
                      <a:pt x="20" y="10"/>
                      <a:pt x="25" y="7"/>
                    </a:cubicBezTo>
                    <a:cubicBezTo>
                      <a:pt x="21" y="5"/>
                      <a:pt x="19" y="3"/>
                      <a:pt x="15" y="0"/>
                    </a:cubicBezTo>
                    <a:cubicBezTo>
                      <a:pt x="9" y="3"/>
                      <a:pt x="6" y="4"/>
                      <a:pt x="0" y="7"/>
                    </a:cubicBezTo>
                    <a:cubicBezTo>
                      <a:pt x="4" y="10"/>
                      <a:pt x="6" y="12"/>
                      <a:pt x="11" y="15"/>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26" name="Freeform 115"/>
              <p:cNvSpPr/>
              <p:nvPr/>
            </p:nvSpPr>
            <p:spPr bwMode="auto">
              <a:xfrm>
                <a:off x="3506" y="2576"/>
                <a:ext cx="125" cy="72"/>
              </a:xfrm>
              <a:custGeom>
                <a:avLst/>
                <a:gdLst>
                  <a:gd name="T0" fmla="*/ 14 w 33"/>
                  <a:gd name="T1" fmla="*/ 19 h 19"/>
                  <a:gd name="T2" fmla="*/ 33 w 33"/>
                  <a:gd name="T3" fmla="*/ 10 h 19"/>
                  <a:gd name="T4" fmla="*/ 20 w 33"/>
                  <a:gd name="T5" fmla="*/ 0 h 19"/>
                  <a:gd name="T6" fmla="*/ 0 w 33"/>
                  <a:gd name="T7" fmla="*/ 10 h 19"/>
                  <a:gd name="T8" fmla="*/ 14 w 33"/>
                  <a:gd name="T9" fmla="*/ 19 h 19"/>
                </a:gdLst>
                <a:ahLst/>
                <a:cxnLst>
                  <a:cxn ang="0">
                    <a:pos x="T0" y="T1"/>
                  </a:cxn>
                  <a:cxn ang="0">
                    <a:pos x="T2" y="T3"/>
                  </a:cxn>
                  <a:cxn ang="0">
                    <a:pos x="T4" y="T5"/>
                  </a:cxn>
                  <a:cxn ang="0">
                    <a:pos x="T6" y="T7"/>
                  </a:cxn>
                  <a:cxn ang="0">
                    <a:pos x="T8" y="T9"/>
                  </a:cxn>
                </a:cxnLst>
                <a:rect l="0" t="0" r="r" b="b"/>
                <a:pathLst>
                  <a:path w="33" h="19">
                    <a:moveTo>
                      <a:pt x="14" y="19"/>
                    </a:moveTo>
                    <a:cubicBezTo>
                      <a:pt x="22" y="15"/>
                      <a:pt x="26" y="13"/>
                      <a:pt x="33" y="10"/>
                    </a:cubicBezTo>
                    <a:cubicBezTo>
                      <a:pt x="28" y="6"/>
                      <a:pt x="26" y="5"/>
                      <a:pt x="20" y="0"/>
                    </a:cubicBezTo>
                    <a:cubicBezTo>
                      <a:pt x="12" y="4"/>
                      <a:pt x="8" y="6"/>
                      <a:pt x="0" y="10"/>
                    </a:cubicBezTo>
                    <a:cubicBezTo>
                      <a:pt x="7" y="14"/>
                      <a:pt x="9" y="16"/>
                      <a:pt x="14" y="19"/>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27" name="Freeform 116"/>
              <p:cNvSpPr/>
              <p:nvPr/>
            </p:nvSpPr>
            <p:spPr bwMode="auto">
              <a:xfrm>
                <a:off x="3416" y="2622"/>
                <a:ext cx="124" cy="71"/>
              </a:xfrm>
              <a:custGeom>
                <a:avLst/>
                <a:gdLst>
                  <a:gd name="T0" fmla="*/ 14 w 33"/>
                  <a:gd name="T1" fmla="*/ 19 h 19"/>
                  <a:gd name="T2" fmla="*/ 33 w 33"/>
                  <a:gd name="T3" fmla="*/ 9 h 19"/>
                  <a:gd name="T4" fmla="*/ 19 w 33"/>
                  <a:gd name="T5" fmla="*/ 0 h 19"/>
                  <a:gd name="T6" fmla="*/ 0 w 33"/>
                  <a:gd name="T7" fmla="*/ 9 h 19"/>
                  <a:gd name="T8" fmla="*/ 14 w 33"/>
                  <a:gd name="T9" fmla="*/ 19 h 19"/>
                </a:gdLst>
                <a:ahLst/>
                <a:cxnLst>
                  <a:cxn ang="0">
                    <a:pos x="T0" y="T1"/>
                  </a:cxn>
                  <a:cxn ang="0">
                    <a:pos x="T2" y="T3"/>
                  </a:cxn>
                  <a:cxn ang="0">
                    <a:pos x="T4" y="T5"/>
                  </a:cxn>
                  <a:cxn ang="0">
                    <a:pos x="T6" y="T7"/>
                  </a:cxn>
                  <a:cxn ang="0">
                    <a:pos x="T8" y="T9"/>
                  </a:cxn>
                </a:cxnLst>
                <a:rect l="0" t="0" r="r" b="b"/>
                <a:pathLst>
                  <a:path w="33" h="19">
                    <a:moveTo>
                      <a:pt x="14" y="19"/>
                    </a:moveTo>
                    <a:cubicBezTo>
                      <a:pt x="22" y="15"/>
                      <a:pt x="25" y="13"/>
                      <a:pt x="33" y="9"/>
                    </a:cubicBezTo>
                    <a:cubicBezTo>
                      <a:pt x="28" y="6"/>
                      <a:pt x="25" y="4"/>
                      <a:pt x="19" y="0"/>
                    </a:cubicBezTo>
                    <a:cubicBezTo>
                      <a:pt x="12" y="4"/>
                      <a:pt x="8" y="6"/>
                      <a:pt x="0" y="9"/>
                    </a:cubicBezTo>
                    <a:cubicBezTo>
                      <a:pt x="7" y="13"/>
                      <a:pt x="9" y="15"/>
                      <a:pt x="14" y="19"/>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28" name="Freeform 117"/>
              <p:cNvSpPr/>
              <p:nvPr/>
            </p:nvSpPr>
            <p:spPr bwMode="auto">
              <a:xfrm>
                <a:off x="3329" y="2667"/>
                <a:ext cx="121" cy="67"/>
              </a:xfrm>
              <a:custGeom>
                <a:avLst/>
                <a:gdLst>
                  <a:gd name="T0" fmla="*/ 13 w 32"/>
                  <a:gd name="T1" fmla="*/ 18 h 18"/>
                  <a:gd name="T2" fmla="*/ 32 w 32"/>
                  <a:gd name="T3" fmla="*/ 9 h 18"/>
                  <a:gd name="T4" fmla="*/ 19 w 32"/>
                  <a:gd name="T5" fmla="*/ 0 h 18"/>
                  <a:gd name="T6" fmla="*/ 0 w 32"/>
                  <a:gd name="T7" fmla="*/ 9 h 18"/>
                  <a:gd name="T8" fmla="*/ 13 w 32"/>
                  <a:gd name="T9" fmla="*/ 18 h 18"/>
                </a:gdLst>
                <a:ahLst/>
                <a:cxnLst>
                  <a:cxn ang="0">
                    <a:pos x="T0" y="T1"/>
                  </a:cxn>
                  <a:cxn ang="0">
                    <a:pos x="T2" y="T3"/>
                  </a:cxn>
                  <a:cxn ang="0">
                    <a:pos x="T4" y="T5"/>
                  </a:cxn>
                  <a:cxn ang="0">
                    <a:pos x="T6" y="T7"/>
                  </a:cxn>
                  <a:cxn ang="0">
                    <a:pos x="T8" y="T9"/>
                  </a:cxn>
                </a:cxnLst>
                <a:rect l="0" t="0" r="r" b="b"/>
                <a:pathLst>
                  <a:path w="32" h="18">
                    <a:moveTo>
                      <a:pt x="13" y="18"/>
                    </a:moveTo>
                    <a:cubicBezTo>
                      <a:pt x="21" y="14"/>
                      <a:pt x="25" y="12"/>
                      <a:pt x="32" y="9"/>
                    </a:cubicBezTo>
                    <a:cubicBezTo>
                      <a:pt x="27" y="6"/>
                      <a:pt x="25" y="4"/>
                      <a:pt x="19" y="0"/>
                    </a:cubicBezTo>
                    <a:cubicBezTo>
                      <a:pt x="11" y="3"/>
                      <a:pt x="7" y="5"/>
                      <a:pt x="0" y="9"/>
                    </a:cubicBezTo>
                    <a:cubicBezTo>
                      <a:pt x="6" y="13"/>
                      <a:pt x="9" y="15"/>
                      <a:pt x="13" y="18"/>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29" name="Freeform 118"/>
              <p:cNvSpPr/>
              <p:nvPr/>
            </p:nvSpPr>
            <p:spPr bwMode="auto">
              <a:xfrm>
                <a:off x="3243" y="2708"/>
                <a:ext cx="120" cy="68"/>
              </a:xfrm>
              <a:custGeom>
                <a:avLst/>
                <a:gdLst>
                  <a:gd name="T0" fmla="*/ 13 w 32"/>
                  <a:gd name="T1" fmla="*/ 18 h 18"/>
                  <a:gd name="T2" fmla="*/ 32 w 32"/>
                  <a:gd name="T3" fmla="*/ 9 h 18"/>
                  <a:gd name="T4" fmla="*/ 19 w 32"/>
                  <a:gd name="T5" fmla="*/ 0 h 18"/>
                  <a:gd name="T6" fmla="*/ 0 w 32"/>
                  <a:gd name="T7" fmla="*/ 9 h 18"/>
                  <a:gd name="T8" fmla="*/ 13 w 32"/>
                  <a:gd name="T9" fmla="*/ 18 h 18"/>
                </a:gdLst>
                <a:ahLst/>
                <a:cxnLst>
                  <a:cxn ang="0">
                    <a:pos x="T0" y="T1"/>
                  </a:cxn>
                  <a:cxn ang="0">
                    <a:pos x="T2" y="T3"/>
                  </a:cxn>
                  <a:cxn ang="0">
                    <a:pos x="T4" y="T5"/>
                  </a:cxn>
                  <a:cxn ang="0">
                    <a:pos x="T6" y="T7"/>
                  </a:cxn>
                  <a:cxn ang="0">
                    <a:pos x="T8" y="T9"/>
                  </a:cxn>
                </a:cxnLst>
                <a:rect l="0" t="0" r="r" b="b"/>
                <a:pathLst>
                  <a:path w="32" h="18">
                    <a:moveTo>
                      <a:pt x="13" y="18"/>
                    </a:moveTo>
                    <a:cubicBezTo>
                      <a:pt x="21" y="14"/>
                      <a:pt x="25" y="12"/>
                      <a:pt x="32" y="9"/>
                    </a:cubicBezTo>
                    <a:cubicBezTo>
                      <a:pt x="27" y="6"/>
                      <a:pt x="25" y="4"/>
                      <a:pt x="19" y="0"/>
                    </a:cubicBezTo>
                    <a:cubicBezTo>
                      <a:pt x="11" y="3"/>
                      <a:pt x="7" y="5"/>
                      <a:pt x="0" y="9"/>
                    </a:cubicBezTo>
                    <a:cubicBezTo>
                      <a:pt x="6" y="13"/>
                      <a:pt x="8" y="15"/>
                      <a:pt x="13" y="18"/>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30" name="Freeform 119"/>
              <p:cNvSpPr/>
              <p:nvPr/>
            </p:nvSpPr>
            <p:spPr bwMode="auto">
              <a:xfrm>
                <a:off x="3168" y="2750"/>
                <a:ext cx="109" cy="60"/>
              </a:xfrm>
              <a:custGeom>
                <a:avLst/>
                <a:gdLst>
                  <a:gd name="T0" fmla="*/ 14 w 29"/>
                  <a:gd name="T1" fmla="*/ 16 h 16"/>
                  <a:gd name="T2" fmla="*/ 29 w 29"/>
                  <a:gd name="T3" fmla="*/ 9 h 16"/>
                  <a:gd name="T4" fmla="*/ 16 w 29"/>
                  <a:gd name="T5" fmla="*/ 0 h 16"/>
                  <a:gd name="T6" fmla="*/ 0 w 29"/>
                  <a:gd name="T7" fmla="*/ 7 h 16"/>
                  <a:gd name="T8" fmla="*/ 14 w 29"/>
                  <a:gd name="T9" fmla="*/ 16 h 16"/>
                </a:gdLst>
                <a:ahLst/>
                <a:cxnLst>
                  <a:cxn ang="0">
                    <a:pos x="T0" y="T1"/>
                  </a:cxn>
                  <a:cxn ang="0">
                    <a:pos x="T2" y="T3"/>
                  </a:cxn>
                  <a:cxn ang="0">
                    <a:pos x="T4" y="T5"/>
                  </a:cxn>
                  <a:cxn ang="0">
                    <a:pos x="T6" y="T7"/>
                  </a:cxn>
                  <a:cxn ang="0">
                    <a:pos x="T8" y="T9"/>
                  </a:cxn>
                </a:cxnLst>
                <a:rect l="0" t="0" r="r" b="b"/>
                <a:pathLst>
                  <a:path w="29" h="16">
                    <a:moveTo>
                      <a:pt x="14" y="16"/>
                    </a:moveTo>
                    <a:cubicBezTo>
                      <a:pt x="20" y="13"/>
                      <a:pt x="23" y="12"/>
                      <a:pt x="29" y="9"/>
                    </a:cubicBezTo>
                    <a:cubicBezTo>
                      <a:pt x="24" y="6"/>
                      <a:pt x="22" y="4"/>
                      <a:pt x="16" y="0"/>
                    </a:cubicBezTo>
                    <a:cubicBezTo>
                      <a:pt x="9" y="3"/>
                      <a:pt x="6" y="4"/>
                      <a:pt x="0" y="7"/>
                    </a:cubicBezTo>
                    <a:cubicBezTo>
                      <a:pt x="6" y="11"/>
                      <a:pt x="9" y="13"/>
                      <a:pt x="14" y="16"/>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31" name="Freeform 120"/>
              <p:cNvSpPr/>
              <p:nvPr/>
            </p:nvSpPr>
            <p:spPr bwMode="auto">
              <a:xfrm>
                <a:off x="3085" y="2783"/>
                <a:ext cx="116" cy="68"/>
              </a:xfrm>
              <a:custGeom>
                <a:avLst/>
                <a:gdLst>
                  <a:gd name="T0" fmla="*/ 13 w 31"/>
                  <a:gd name="T1" fmla="*/ 18 h 18"/>
                  <a:gd name="T2" fmla="*/ 31 w 31"/>
                  <a:gd name="T3" fmla="*/ 10 h 18"/>
                  <a:gd name="T4" fmla="*/ 18 w 31"/>
                  <a:gd name="T5" fmla="*/ 0 h 18"/>
                  <a:gd name="T6" fmla="*/ 0 w 31"/>
                  <a:gd name="T7" fmla="*/ 9 h 18"/>
                  <a:gd name="T8" fmla="*/ 13 w 31"/>
                  <a:gd name="T9" fmla="*/ 18 h 18"/>
                </a:gdLst>
                <a:ahLst/>
                <a:cxnLst>
                  <a:cxn ang="0">
                    <a:pos x="T0" y="T1"/>
                  </a:cxn>
                  <a:cxn ang="0">
                    <a:pos x="T2" y="T3"/>
                  </a:cxn>
                  <a:cxn ang="0">
                    <a:pos x="T4" y="T5"/>
                  </a:cxn>
                  <a:cxn ang="0">
                    <a:pos x="T6" y="T7"/>
                  </a:cxn>
                  <a:cxn ang="0">
                    <a:pos x="T8" y="T9"/>
                  </a:cxn>
                </a:cxnLst>
                <a:rect l="0" t="0" r="r" b="b"/>
                <a:pathLst>
                  <a:path w="31" h="18">
                    <a:moveTo>
                      <a:pt x="13" y="18"/>
                    </a:moveTo>
                    <a:cubicBezTo>
                      <a:pt x="20" y="15"/>
                      <a:pt x="24" y="13"/>
                      <a:pt x="31" y="10"/>
                    </a:cubicBezTo>
                    <a:cubicBezTo>
                      <a:pt x="26" y="6"/>
                      <a:pt x="24" y="4"/>
                      <a:pt x="18" y="0"/>
                    </a:cubicBezTo>
                    <a:cubicBezTo>
                      <a:pt x="11" y="4"/>
                      <a:pt x="7" y="6"/>
                      <a:pt x="0" y="9"/>
                    </a:cubicBezTo>
                    <a:cubicBezTo>
                      <a:pt x="6" y="13"/>
                      <a:pt x="8" y="15"/>
                      <a:pt x="13" y="18"/>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32" name="Freeform 121"/>
              <p:cNvSpPr/>
              <p:nvPr/>
            </p:nvSpPr>
            <p:spPr bwMode="auto">
              <a:xfrm>
                <a:off x="2991" y="2825"/>
                <a:ext cx="124" cy="71"/>
              </a:xfrm>
              <a:custGeom>
                <a:avLst/>
                <a:gdLst>
                  <a:gd name="T0" fmla="*/ 13 w 33"/>
                  <a:gd name="T1" fmla="*/ 19 h 19"/>
                  <a:gd name="T2" fmla="*/ 33 w 33"/>
                  <a:gd name="T3" fmla="*/ 10 h 19"/>
                  <a:gd name="T4" fmla="*/ 20 w 33"/>
                  <a:gd name="T5" fmla="*/ 0 h 19"/>
                  <a:gd name="T6" fmla="*/ 0 w 33"/>
                  <a:gd name="T7" fmla="*/ 10 h 19"/>
                  <a:gd name="T8" fmla="*/ 13 w 33"/>
                  <a:gd name="T9" fmla="*/ 19 h 19"/>
                </a:gdLst>
                <a:ahLst/>
                <a:cxnLst>
                  <a:cxn ang="0">
                    <a:pos x="T0" y="T1"/>
                  </a:cxn>
                  <a:cxn ang="0">
                    <a:pos x="T2" y="T3"/>
                  </a:cxn>
                  <a:cxn ang="0">
                    <a:pos x="T4" y="T5"/>
                  </a:cxn>
                  <a:cxn ang="0">
                    <a:pos x="T6" y="T7"/>
                  </a:cxn>
                  <a:cxn ang="0">
                    <a:pos x="T8" y="T9"/>
                  </a:cxn>
                </a:cxnLst>
                <a:rect l="0" t="0" r="r" b="b"/>
                <a:pathLst>
                  <a:path w="33" h="19">
                    <a:moveTo>
                      <a:pt x="13" y="19"/>
                    </a:moveTo>
                    <a:cubicBezTo>
                      <a:pt x="21" y="15"/>
                      <a:pt x="25" y="13"/>
                      <a:pt x="33" y="10"/>
                    </a:cubicBezTo>
                    <a:cubicBezTo>
                      <a:pt x="29" y="6"/>
                      <a:pt x="26" y="4"/>
                      <a:pt x="20" y="0"/>
                    </a:cubicBezTo>
                    <a:cubicBezTo>
                      <a:pt x="12" y="4"/>
                      <a:pt x="8" y="6"/>
                      <a:pt x="0" y="10"/>
                    </a:cubicBezTo>
                    <a:cubicBezTo>
                      <a:pt x="6" y="14"/>
                      <a:pt x="8" y="16"/>
                      <a:pt x="13" y="19"/>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33" name="Freeform 122"/>
              <p:cNvSpPr/>
              <p:nvPr/>
            </p:nvSpPr>
            <p:spPr bwMode="auto">
              <a:xfrm>
                <a:off x="3292" y="2083"/>
                <a:ext cx="595" cy="358"/>
              </a:xfrm>
              <a:custGeom>
                <a:avLst/>
                <a:gdLst>
                  <a:gd name="T0" fmla="*/ 414 w 595"/>
                  <a:gd name="T1" fmla="*/ 109 h 358"/>
                  <a:gd name="T2" fmla="*/ 595 w 595"/>
                  <a:gd name="T3" fmla="*/ 0 h 358"/>
                  <a:gd name="T4" fmla="*/ 116 w 595"/>
                  <a:gd name="T5" fmla="*/ 286 h 358"/>
                  <a:gd name="T6" fmla="*/ 0 w 595"/>
                  <a:gd name="T7" fmla="*/ 358 h 358"/>
                  <a:gd name="T8" fmla="*/ 414 w 595"/>
                  <a:gd name="T9" fmla="*/ 109 h 358"/>
                </a:gdLst>
                <a:ahLst/>
                <a:cxnLst>
                  <a:cxn ang="0">
                    <a:pos x="T0" y="T1"/>
                  </a:cxn>
                  <a:cxn ang="0">
                    <a:pos x="T2" y="T3"/>
                  </a:cxn>
                  <a:cxn ang="0">
                    <a:pos x="T4" y="T5"/>
                  </a:cxn>
                  <a:cxn ang="0">
                    <a:pos x="T6" y="T7"/>
                  </a:cxn>
                  <a:cxn ang="0">
                    <a:pos x="T8" y="T9"/>
                  </a:cxn>
                </a:cxnLst>
                <a:rect l="0" t="0" r="r" b="b"/>
                <a:pathLst>
                  <a:path w="595" h="358">
                    <a:moveTo>
                      <a:pt x="414" y="109"/>
                    </a:moveTo>
                    <a:lnTo>
                      <a:pt x="595" y="0"/>
                    </a:lnTo>
                    <a:lnTo>
                      <a:pt x="116" y="286"/>
                    </a:lnTo>
                    <a:lnTo>
                      <a:pt x="0" y="358"/>
                    </a:lnTo>
                    <a:lnTo>
                      <a:pt x="414" y="109"/>
                    </a:lnTo>
                    <a:close/>
                  </a:path>
                </a:pathLst>
              </a:custGeom>
              <a:solidFill>
                <a:srgbClr val="C83B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34" name="Freeform 123"/>
              <p:cNvSpPr/>
              <p:nvPr/>
            </p:nvSpPr>
            <p:spPr bwMode="auto">
              <a:xfrm>
                <a:off x="3713" y="1906"/>
                <a:ext cx="369" cy="414"/>
              </a:xfrm>
              <a:custGeom>
                <a:avLst/>
                <a:gdLst>
                  <a:gd name="T0" fmla="*/ 0 w 369"/>
                  <a:gd name="T1" fmla="*/ 94 h 414"/>
                  <a:gd name="T2" fmla="*/ 181 w 369"/>
                  <a:gd name="T3" fmla="*/ 0 h 414"/>
                  <a:gd name="T4" fmla="*/ 369 w 369"/>
                  <a:gd name="T5" fmla="*/ 305 h 414"/>
                  <a:gd name="T6" fmla="*/ 189 w 369"/>
                  <a:gd name="T7" fmla="*/ 414 h 414"/>
                  <a:gd name="T8" fmla="*/ 0 w 369"/>
                  <a:gd name="T9" fmla="*/ 94 h 414"/>
                </a:gdLst>
                <a:ahLst/>
                <a:cxnLst>
                  <a:cxn ang="0">
                    <a:pos x="T0" y="T1"/>
                  </a:cxn>
                  <a:cxn ang="0">
                    <a:pos x="T2" y="T3"/>
                  </a:cxn>
                  <a:cxn ang="0">
                    <a:pos x="T4" y="T5"/>
                  </a:cxn>
                  <a:cxn ang="0">
                    <a:pos x="T6" y="T7"/>
                  </a:cxn>
                  <a:cxn ang="0">
                    <a:pos x="T8" y="T9"/>
                  </a:cxn>
                </a:cxnLst>
                <a:rect l="0" t="0" r="r" b="b"/>
                <a:pathLst>
                  <a:path w="369" h="414">
                    <a:moveTo>
                      <a:pt x="0" y="94"/>
                    </a:moveTo>
                    <a:lnTo>
                      <a:pt x="181" y="0"/>
                    </a:lnTo>
                    <a:lnTo>
                      <a:pt x="369" y="305"/>
                    </a:lnTo>
                    <a:lnTo>
                      <a:pt x="189" y="414"/>
                    </a:lnTo>
                    <a:lnTo>
                      <a:pt x="0" y="94"/>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35" name="Freeform 124"/>
              <p:cNvSpPr/>
              <p:nvPr/>
            </p:nvSpPr>
            <p:spPr bwMode="auto">
              <a:xfrm>
                <a:off x="3902" y="2151"/>
                <a:ext cx="553" cy="373"/>
              </a:xfrm>
              <a:custGeom>
                <a:avLst/>
                <a:gdLst>
                  <a:gd name="T0" fmla="*/ 369 w 553"/>
                  <a:gd name="T1" fmla="*/ 109 h 373"/>
                  <a:gd name="T2" fmla="*/ 553 w 553"/>
                  <a:gd name="T3" fmla="*/ 0 h 373"/>
                  <a:gd name="T4" fmla="*/ 180 w 553"/>
                  <a:gd name="T5" fmla="*/ 263 h 373"/>
                  <a:gd name="T6" fmla="*/ 0 w 553"/>
                  <a:gd name="T7" fmla="*/ 373 h 373"/>
                  <a:gd name="T8" fmla="*/ 369 w 553"/>
                  <a:gd name="T9" fmla="*/ 109 h 373"/>
                </a:gdLst>
                <a:ahLst/>
                <a:cxnLst>
                  <a:cxn ang="0">
                    <a:pos x="T0" y="T1"/>
                  </a:cxn>
                  <a:cxn ang="0">
                    <a:pos x="T2" y="T3"/>
                  </a:cxn>
                  <a:cxn ang="0">
                    <a:pos x="T4" y="T5"/>
                  </a:cxn>
                  <a:cxn ang="0">
                    <a:pos x="T6" y="T7"/>
                  </a:cxn>
                  <a:cxn ang="0">
                    <a:pos x="T8" y="T9"/>
                  </a:cxn>
                </a:cxnLst>
                <a:rect l="0" t="0" r="r" b="b"/>
                <a:pathLst>
                  <a:path w="553" h="373">
                    <a:moveTo>
                      <a:pt x="369" y="109"/>
                    </a:moveTo>
                    <a:lnTo>
                      <a:pt x="553" y="0"/>
                    </a:lnTo>
                    <a:lnTo>
                      <a:pt x="180" y="263"/>
                    </a:lnTo>
                    <a:lnTo>
                      <a:pt x="0" y="373"/>
                    </a:lnTo>
                    <a:lnTo>
                      <a:pt x="369" y="109"/>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36" name="Freeform 125"/>
              <p:cNvSpPr/>
              <p:nvPr/>
            </p:nvSpPr>
            <p:spPr bwMode="auto">
              <a:xfrm>
                <a:off x="3288" y="2170"/>
                <a:ext cx="501" cy="275"/>
              </a:xfrm>
              <a:custGeom>
                <a:avLst/>
                <a:gdLst>
                  <a:gd name="T0" fmla="*/ 414 w 501"/>
                  <a:gd name="T1" fmla="*/ 15 h 275"/>
                  <a:gd name="T2" fmla="*/ 501 w 501"/>
                  <a:gd name="T3" fmla="*/ 0 h 275"/>
                  <a:gd name="T4" fmla="*/ 162 w 501"/>
                  <a:gd name="T5" fmla="*/ 199 h 275"/>
                  <a:gd name="T6" fmla="*/ 0 w 501"/>
                  <a:gd name="T7" fmla="*/ 275 h 275"/>
                  <a:gd name="T8" fmla="*/ 414 w 501"/>
                  <a:gd name="T9" fmla="*/ 15 h 275"/>
                </a:gdLst>
                <a:ahLst/>
                <a:cxnLst>
                  <a:cxn ang="0">
                    <a:pos x="T0" y="T1"/>
                  </a:cxn>
                  <a:cxn ang="0">
                    <a:pos x="T2" y="T3"/>
                  </a:cxn>
                  <a:cxn ang="0">
                    <a:pos x="T4" y="T5"/>
                  </a:cxn>
                  <a:cxn ang="0">
                    <a:pos x="T6" y="T7"/>
                  </a:cxn>
                  <a:cxn ang="0">
                    <a:pos x="T8" y="T9"/>
                  </a:cxn>
                </a:cxnLst>
                <a:rect l="0" t="0" r="r" b="b"/>
                <a:pathLst>
                  <a:path w="501" h="275">
                    <a:moveTo>
                      <a:pt x="414" y="15"/>
                    </a:moveTo>
                    <a:lnTo>
                      <a:pt x="501" y="0"/>
                    </a:lnTo>
                    <a:lnTo>
                      <a:pt x="162" y="199"/>
                    </a:lnTo>
                    <a:lnTo>
                      <a:pt x="0" y="275"/>
                    </a:lnTo>
                    <a:lnTo>
                      <a:pt x="414" y="15"/>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37" name="Freeform 126"/>
              <p:cNvSpPr/>
              <p:nvPr/>
            </p:nvSpPr>
            <p:spPr bwMode="auto">
              <a:xfrm>
                <a:off x="4271" y="1936"/>
                <a:ext cx="312" cy="317"/>
              </a:xfrm>
              <a:custGeom>
                <a:avLst/>
                <a:gdLst>
                  <a:gd name="T0" fmla="*/ 0 w 312"/>
                  <a:gd name="T1" fmla="*/ 110 h 317"/>
                  <a:gd name="T2" fmla="*/ 184 w 312"/>
                  <a:gd name="T3" fmla="*/ 0 h 317"/>
                  <a:gd name="T4" fmla="*/ 312 w 312"/>
                  <a:gd name="T5" fmla="*/ 207 h 317"/>
                  <a:gd name="T6" fmla="*/ 131 w 312"/>
                  <a:gd name="T7" fmla="*/ 317 h 317"/>
                  <a:gd name="T8" fmla="*/ 0 w 312"/>
                  <a:gd name="T9" fmla="*/ 110 h 317"/>
                </a:gdLst>
                <a:ahLst/>
                <a:cxnLst>
                  <a:cxn ang="0">
                    <a:pos x="T0" y="T1"/>
                  </a:cxn>
                  <a:cxn ang="0">
                    <a:pos x="T2" y="T3"/>
                  </a:cxn>
                  <a:cxn ang="0">
                    <a:pos x="T4" y="T5"/>
                  </a:cxn>
                  <a:cxn ang="0">
                    <a:pos x="T6" y="T7"/>
                  </a:cxn>
                  <a:cxn ang="0">
                    <a:pos x="T8" y="T9"/>
                  </a:cxn>
                </a:cxnLst>
                <a:rect l="0" t="0" r="r" b="b"/>
                <a:pathLst>
                  <a:path w="312" h="317">
                    <a:moveTo>
                      <a:pt x="0" y="110"/>
                    </a:moveTo>
                    <a:lnTo>
                      <a:pt x="184" y="0"/>
                    </a:lnTo>
                    <a:lnTo>
                      <a:pt x="312" y="207"/>
                    </a:lnTo>
                    <a:lnTo>
                      <a:pt x="131" y="317"/>
                    </a:lnTo>
                    <a:lnTo>
                      <a:pt x="0" y="11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38" name="Freeform 127"/>
              <p:cNvSpPr/>
              <p:nvPr/>
            </p:nvSpPr>
            <p:spPr bwMode="auto">
              <a:xfrm>
                <a:off x="5069" y="1643"/>
                <a:ext cx="225" cy="169"/>
              </a:xfrm>
              <a:custGeom>
                <a:avLst/>
                <a:gdLst>
                  <a:gd name="T0" fmla="*/ 0 w 225"/>
                  <a:gd name="T1" fmla="*/ 109 h 169"/>
                  <a:gd name="T2" fmla="*/ 184 w 225"/>
                  <a:gd name="T3" fmla="*/ 0 h 169"/>
                  <a:gd name="T4" fmla="*/ 225 w 225"/>
                  <a:gd name="T5" fmla="*/ 60 h 169"/>
                  <a:gd name="T6" fmla="*/ 41 w 225"/>
                  <a:gd name="T7" fmla="*/ 169 h 169"/>
                  <a:gd name="T8" fmla="*/ 0 w 225"/>
                  <a:gd name="T9" fmla="*/ 109 h 169"/>
                </a:gdLst>
                <a:ahLst/>
                <a:cxnLst>
                  <a:cxn ang="0">
                    <a:pos x="T0" y="T1"/>
                  </a:cxn>
                  <a:cxn ang="0">
                    <a:pos x="T2" y="T3"/>
                  </a:cxn>
                  <a:cxn ang="0">
                    <a:pos x="T4" y="T5"/>
                  </a:cxn>
                  <a:cxn ang="0">
                    <a:pos x="T6" y="T7"/>
                  </a:cxn>
                  <a:cxn ang="0">
                    <a:pos x="T8" y="T9"/>
                  </a:cxn>
                </a:cxnLst>
                <a:rect l="0" t="0" r="r" b="b"/>
                <a:pathLst>
                  <a:path w="225" h="169">
                    <a:moveTo>
                      <a:pt x="0" y="109"/>
                    </a:moveTo>
                    <a:lnTo>
                      <a:pt x="184" y="0"/>
                    </a:lnTo>
                    <a:lnTo>
                      <a:pt x="225" y="60"/>
                    </a:lnTo>
                    <a:lnTo>
                      <a:pt x="41" y="169"/>
                    </a:lnTo>
                    <a:lnTo>
                      <a:pt x="0" y="109"/>
                    </a:lnTo>
                    <a:close/>
                  </a:path>
                </a:pathLst>
              </a:custGeom>
              <a:solidFill>
                <a:srgbClr val="C83B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39" name="Freeform 128"/>
              <p:cNvSpPr/>
              <p:nvPr/>
            </p:nvSpPr>
            <p:spPr bwMode="auto">
              <a:xfrm>
                <a:off x="4414" y="1797"/>
                <a:ext cx="944" cy="674"/>
              </a:xfrm>
              <a:custGeom>
                <a:avLst/>
                <a:gdLst>
                  <a:gd name="T0" fmla="*/ 760 w 944"/>
                  <a:gd name="T1" fmla="*/ 109 h 674"/>
                  <a:gd name="T2" fmla="*/ 944 w 944"/>
                  <a:gd name="T3" fmla="*/ 0 h 674"/>
                  <a:gd name="T4" fmla="*/ 417 w 944"/>
                  <a:gd name="T5" fmla="*/ 399 h 674"/>
                  <a:gd name="T6" fmla="*/ 0 w 944"/>
                  <a:gd name="T7" fmla="*/ 674 h 674"/>
                  <a:gd name="T8" fmla="*/ 760 w 944"/>
                  <a:gd name="T9" fmla="*/ 109 h 674"/>
                </a:gdLst>
                <a:ahLst/>
                <a:cxnLst>
                  <a:cxn ang="0">
                    <a:pos x="T0" y="T1"/>
                  </a:cxn>
                  <a:cxn ang="0">
                    <a:pos x="T2" y="T3"/>
                  </a:cxn>
                  <a:cxn ang="0">
                    <a:pos x="T4" y="T5"/>
                  </a:cxn>
                  <a:cxn ang="0">
                    <a:pos x="T6" y="T7"/>
                  </a:cxn>
                  <a:cxn ang="0">
                    <a:pos x="T8" y="T9"/>
                  </a:cxn>
                </a:cxnLst>
                <a:rect l="0" t="0" r="r" b="b"/>
                <a:pathLst>
                  <a:path w="944" h="674">
                    <a:moveTo>
                      <a:pt x="760" y="109"/>
                    </a:moveTo>
                    <a:lnTo>
                      <a:pt x="944" y="0"/>
                    </a:lnTo>
                    <a:lnTo>
                      <a:pt x="417" y="399"/>
                    </a:lnTo>
                    <a:lnTo>
                      <a:pt x="0" y="674"/>
                    </a:lnTo>
                    <a:lnTo>
                      <a:pt x="760" y="109"/>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40" name="Freeform 129"/>
              <p:cNvSpPr/>
              <p:nvPr/>
            </p:nvSpPr>
            <p:spPr bwMode="auto">
              <a:xfrm>
                <a:off x="5110" y="1703"/>
                <a:ext cx="248" cy="203"/>
              </a:xfrm>
              <a:custGeom>
                <a:avLst/>
                <a:gdLst>
                  <a:gd name="T0" fmla="*/ 0 w 248"/>
                  <a:gd name="T1" fmla="*/ 109 h 203"/>
                  <a:gd name="T2" fmla="*/ 184 w 248"/>
                  <a:gd name="T3" fmla="*/ 0 h 203"/>
                  <a:gd name="T4" fmla="*/ 248 w 248"/>
                  <a:gd name="T5" fmla="*/ 94 h 203"/>
                  <a:gd name="T6" fmla="*/ 64 w 248"/>
                  <a:gd name="T7" fmla="*/ 203 h 203"/>
                  <a:gd name="T8" fmla="*/ 0 w 248"/>
                  <a:gd name="T9" fmla="*/ 109 h 203"/>
                </a:gdLst>
                <a:ahLst/>
                <a:cxnLst>
                  <a:cxn ang="0">
                    <a:pos x="T0" y="T1"/>
                  </a:cxn>
                  <a:cxn ang="0">
                    <a:pos x="T2" y="T3"/>
                  </a:cxn>
                  <a:cxn ang="0">
                    <a:pos x="T4" y="T5"/>
                  </a:cxn>
                  <a:cxn ang="0">
                    <a:pos x="T6" y="T7"/>
                  </a:cxn>
                  <a:cxn ang="0">
                    <a:pos x="T8" y="T9"/>
                  </a:cxn>
                </a:cxnLst>
                <a:rect l="0" t="0" r="r" b="b"/>
                <a:pathLst>
                  <a:path w="248" h="203">
                    <a:moveTo>
                      <a:pt x="0" y="109"/>
                    </a:moveTo>
                    <a:lnTo>
                      <a:pt x="184" y="0"/>
                    </a:lnTo>
                    <a:lnTo>
                      <a:pt x="248" y="94"/>
                    </a:lnTo>
                    <a:lnTo>
                      <a:pt x="64" y="203"/>
                    </a:lnTo>
                    <a:lnTo>
                      <a:pt x="0" y="109"/>
                    </a:lnTo>
                    <a:close/>
                  </a:path>
                </a:pathLst>
              </a:custGeom>
              <a:solidFill>
                <a:srgbClr val="C83B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41" name="Freeform 130"/>
              <p:cNvSpPr/>
              <p:nvPr/>
            </p:nvSpPr>
            <p:spPr bwMode="auto">
              <a:xfrm>
                <a:off x="3284" y="1752"/>
                <a:ext cx="1890" cy="772"/>
              </a:xfrm>
              <a:custGeom>
                <a:avLst/>
                <a:gdLst>
                  <a:gd name="T0" fmla="*/ 1785 w 1890"/>
                  <a:gd name="T1" fmla="*/ 0 h 772"/>
                  <a:gd name="T2" fmla="*/ 1826 w 1890"/>
                  <a:gd name="T3" fmla="*/ 60 h 772"/>
                  <a:gd name="T4" fmla="*/ 1890 w 1890"/>
                  <a:gd name="T5" fmla="*/ 154 h 772"/>
                  <a:gd name="T6" fmla="*/ 1130 w 1890"/>
                  <a:gd name="T7" fmla="*/ 719 h 772"/>
                  <a:gd name="T8" fmla="*/ 987 w 1890"/>
                  <a:gd name="T9" fmla="*/ 508 h 772"/>
                  <a:gd name="T10" fmla="*/ 618 w 1890"/>
                  <a:gd name="T11" fmla="*/ 772 h 772"/>
                  <a:gd name="T12" fmla="*/ 422 w 1890"/>
                  <a:gd name="T13" fmla="*/ 440 h 772"/>
                  <a:gd name="T14" fmla="*/ 8 w 1890"/>
                  <a:gd name="T15" fmla="*/ 689 h 772"/>
                  <a:gd name="T16" fmla="*/ 0 w 1890"/>
                  <a:gd name="T17" fmla="*/ 531 h 772"/>
                  <a:gd name="T18" fmla="*/ 429 w 1890"/>
                  <a:gd name="T19" fmla="*/ 248 h 772"/>
                  <a:gd name="T20" fmla="*/ 618 w 1890"/>
                  <a:gd name="T21" fmla="*/ 568 h 772"/>
                  <a:gd name="T22" fmla="*/ 987 w 1890"/>
                  <a:gd name="T23" fmla="*/ 294 h 772"/>
                  <a:gd name="T24" fmla="*/ 1118 w 1890"/>
                  <a:gd name="T25" fmla="*/ 501 h 772"/>
                  <a:gd name="T26" fmla="*/ 1785 w 1890"/>
                  <a:gd name="T27"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0" h="772">
                    <a:moveTo>
                      <a:pt x="1785" y="0"/>
                    </a:moveTo>
                    <a:lnTo>
                      <a:pt x="1826" y="60"/>
                    </a:lnTo>
                    <a:lnTo>
                      <a:pt x="1890" y="154"/>
                    </a:lnTo>
                    <a:lnTo>
                      <a:pt x="1130" y="719"/>
                    </a:lnTo>
                    <a:lnTo>
                      <a:pt x="987" y="508"/>
                    </a:lnTo>
                    <a:lnTo>
                      <a:pt x="618" y="772"/>
                    </a:lnTo>
                    <a:lnTo>
                      <a:pt x="422" y="440"/>
                    </a:lnTo>
                    <a:lnTo>
                      <a:pt x="8" y="689"/>
                    </a:lnTo>
                    <a:lnTo>
                      <a:pt x="0" y="531"/>
                    </a:lnTo>
                    <a:lnTo>
                      <a:pt x="429" y="248"/>
                    </a:lnTo>
                    <a:lnTo>
                      <a:pt x="618" y="568"/>
                    </a:lnTo>
                    <a:lnTo>
                      <a:pt x="987" y="294"/>
                    </a:lnTo>
                    <a:lnTo>
                      <a:pt x="1118" y="501"/>
                    </a:lnTo>
                    <a:lnTo>
                      <a:pt x="1785" y="0"/>
                    </a:lnTo>
                    <a:close/>
                  </a:path>
                </a:pathLst>
              </a:cu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42" name="Freeform 131"/>
              <p:cNvSpPr/>
              <p:nvPr/>
            </p:nvSpPr>
            <p:spPr bwMode="auto">
              <a:xfrm>
                <a:off x="5174" y="1797"/>
                <a:ext cx="327" cy="316"/>
              </a:xfrm>
              <a:custGeom>
                <a:avLst/>
                <a:gdLst>
                  <a:gd name="T0" fmla="*/ 0 w 327"/>
                  <a:gd name="T1" fmla="*/ 109 h 316"/>
                  <a:gd name="T2" fmla="*/ 184 w 327"/>
                  <a:gd name="T3" fmla="*/ 0 h 316"/>
                  <a:gd name="T4" fmla="*/ 327 w 327"/>
                  <a:gd name="T5" fmla="*/ 207 h 316"/>
                  <a:gd name="T6" fmla="*/ 143 w 327"/>
                  <a:gd name="T7" fmla="*/ 316 h 316"/>
                  <a:gd name="T8" fmla="*/ 0 w 327"/>
                  <a:gd name="T9" fmla="*/ 109 h 316"/>
                </a:gdLst>
                <a:ahLst/>
                <a:cxnLst>
                  <a:cxn ang="0">
                    <a:pos x="T0" y="T1"/>
                  </a:cxn>
                  <a:cxn ang="0">
                    <a:pos x="T2" y="T3"/>
                  </a:cxn>
                  <a:cxn ang="0">
                    <a:pos x="T4" y="T5"/>
                  </a:cxn>
                  <a:cxn ang="0">
                    <a:pos x="T6" y="T7"/>
                  </a:cxn>
                  <a:cxn ang="0">
                    <a:pos x="T8" y="T9"/>
                  </a:cxn>
                </a:cxnLst>
                <a:rect l="0" t="0" r="r" b="b"/>
                <a:pathLst>
                  <a:path w="327" h="316">
                    <a:moveTo>
                      <a:pt x="0" y="109"/>
                    </a:moveTo>
                    <a:lnTo>
                      <a:pt x="184" y="0"/>
                    </a:lnTo>
                    <a:lnTo>
                      <a:pt x="327" y="207"/>
                    </a:lnTo>
                    <a:lnTo>
                      <a:pt x="143" y="316"/>
                    </a:lnTo>
                    <a:lnTo>
                      <a:pt x="0" y="109"/>
                    </a:lnTo>
                    <a:close/>
                  </a:path>
                </a:pathLst>
              </a:custGeom>
              <a:solidFill>
                <a:srgbClr val="C83B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43" name="Freeform 132"/>
              <p:cNvSpPr/>
              <p:nvPr/>
            </p:nvSpPr>
            <p:spPr bwMode="auto">
              <a:xfrm>
                <a:off x="4903" y="1402"/>
                <a:ext cx="437" cy="135"/>
              </a:xfrm>
              <a:custGeom>
                <a:avLst/>
                <a:gdLst>
                  <a:gd name="T0" fmla="*/ 0 w 437"/>
                  <a:gd name="T1" fmla="*/ 109 h 135"/>
                  <a:gd name="T2" fmla="*/ 181 w 437"/>
                  <a:gd name="T3" fmla="*/ 0 h 135"/>
                  <a:gd name="T4" fmla="*/ 437 w 437"/>
                  <a:gd name="T5" fmla="*/ 26 h 135"/>
                  <a:gd name="T6" fmla="*/ 252 w 437"/>
                  <a:gd name="T7" fmla="*/ 135 h 135"/>
                  <a:gd name="T8" fmla="*/ 0 w 437"/>
                  <a:gd name="T9" fmla="*/ 109 h 135"/>
                </a:gdLst>
                <a:ahLst/>
                <a:cxnLst>
                  <a:cxn ang="0">
                    <a:pos x="T0" y="T1"/>
                  </a:cxn>
                  <a:cxn ang="0">
                    <a:pos x="T2" y="T3"/>
                  </a:cxn>
                  <a:cxn ang="0">
                    <a:pos x="T4" y="T5"/>
                  </a:cxn>
                  <a:cxn ang="0">
                    <a:pos x="T6" y="T7"/>
                  </a:cxn>
                  <a:cxn ang="0">
                    <a:pos x="T8" y="T9"/>
                  </a:cxn>
                </a:cxnLst>
                <a:rect l="0" t="0" r="r" b="b"/>
                <a:pathLst>
                  <a:path w="437" h="135">
                    <a:moveTo>
                      <a:pt x="0" y="109"/>
                    </a:moveTo>
                    <a:lnTo>
                      <a:pt x="181" y="0"/>
                    </a:lnTo>
                    <a:lnTo>
                      <a:pt x="437" y="26"/>
                    </a:lnTo>
                    <a:lnTo>
                      <a:pt x="252" y="135"/>
                    </a:lnTo>
                    <a:lnTo>
                      <a:pt x="0" y="109"/>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44" name="Freeform 133"/>
              <p:cNvSpPr/>
              <p:nvPr/>
            </p:nvSpPr>
            <p:spPr bwMode="auto">
              <a:xfrm>
                <a:off x="5317" y="1729"/>
                <a:ext cx="230" cy="384"/>
              </a:xfrm>
              <a:custGeom>
                <a:avLst/>
                <a:gdLst>
                  <a:gd name="T0" fmla="*/ 49 w 230"/>
                  <a:gd name="T1" fmla="*/ 110 h 384"/>
                  <a:gd name="T2" fmla="*/ 230 w 230"/>
                  <a:gd name="T3" fmla="*/ 0 h 384"/>
                  <a:gd name="T4" fmla="*/ 184 w 230"/>
                  <a:gd name="T5" fmla="*/ 275 h 384"/>
                  <a:gd name="T6" fmla="*/ 0 w 230"/>
                  <a:gd name="T7" fmla="*/ 384 h 384"/>
                  <a:gd name="T8" fmla="*/ 49 w 230"/>
                  <a:gd name="T9" fmla="*/ 110 h 384"/>
                </a:gdLst>
                <a:ahLst/>
                <a:cxnLst>
                  <a:cxn ang="0">
                    <a:pos x="T0" y="T1"/>
                  </a:cxn>
                  <a:cxn ang="0">
                    <a:pos x="T2" y="T3"/>
                  </a:cxn>
                  <a:cxn ang="0">
                    <a:pos x="T4" y="T5"/>
                  </a:cxn>
                  <a:cxn ang="0">
                    <a:pos x="T6" y="T7"/>
                  </a:cxn>
                  <a:cxn ang="0">
                    <a:pos x="T8" y="T9"/>
                  </a:cxn>
                </a:cxnLst>
                <a:rect l="0" t="0" r="r" b="b"/>
                <a:pathLst>
                  <a:path w="230" h="384">
                    <a:moveTo>
                      <a:pt x="49" y="110"/>
                    </a:moveTo>
                    <a:lnTo>
                      <a:pt x="230" y="0"/>
                    </a:lnTo>
                    <a:lnTo>
                      <a:pt x="184" y="275"/>
                    </a:lnTo>
                    <a:lnTo>
                      <a:pt x="0" y="384"/>
                    </a:lnTo>
                    <a:lnTo>
                      <a:pt x="49" y="110"/>
                    </a:lnTo>
                    <a:close/>
                  </a:path>
                </a:pathLst>
              </a:custGeom>
              <a:solidFill>
                <a:srgbClr val="C83B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45" name="Freeform 134"/>
              <p:cNvSpPr/>
              <p:nvPr/>
            </p:nvSpPr>
            <p:spPr bwMode="auto">
              <a:xfrm>
                <a:off x="5317" y="1729"/>
                <a:ext cx="230" cy="384"/>
              </a:xfrm>
              <a:custGeom>
                <a:avLst/>
                <a:gdLst>
                  <a:gd name="T0" fmla="*/ 49 w 230"/>
                  <a:gd name="T1" fmla="*/ 110 h 384"/>
                  <a:gd name="T2" fmla="*/ 230 w 230"/>
                  <a:gd name="T3" fmla="*/ 0 h 384"/>
                  <a:gd name="T4" fmla="*/ 184 w 230"/>
                  <a:gd name="T5" fmla="*/ 275 h 384"/>
                  <a:gd name="T6" fmla="*/ 0 w 230"/>
                  <a:gd name="T7" fmla="*/ 384 h 384"/>
                  <a:gd name="T8" fmla="*/ 49 w 230"/>
                  <a:gd name="T9" fmla="*/ 110 h 384"/>
                </a:gdLst>
                <a:ahLst/>
                <a:cxnLst>
                  <a:cxn ang="0">
                    <a:pos x="T0" y="T1"/>
                  </a:cxn>
                  <a:cxn ang="0">
                    <a:pos x="T2" y="T3"/>
                  </a:cxn>
                  <a:cxn ang="0">
                    <a:pos x="T4" y="T5"/>
                  </a:cxn>
                  <a:cxn ang="0">
                    <a:pos x="T6" y="T7"/>
                  </a:cxn>
                  <a:cxn ang="0">
                    <a:pos x="T8" y="T9"/>
                  </a:cxn>
                </a:cxnLst>
                <a:rect l="0" t="0" r="r" b="b"/>
                <a:pathLst>
                  <a:path w="230" h="384">
                    <a:moveTo>
                      <a:pt x="49" y="110"/>
                    </a:moveTo>
                    <a:lnTo>
                      <a:pt x="230" y="0"/>
                    </a:lnTo>
                    <a:lnTo>
                      <a:pt x="184" y="275"/>
                    </a:lnTo>
                    <a:lnTo>
                      <a:pt x="0" y="384"/>
                    </a:lnTo>
                    <a:lnTo>
                      <a:pt x="49" y="11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46" name="Freeform 135"/>
              <p:cNvSpPr/>
              <p:nvPr/>
            </p:nvSpPr>
            <p:spPr bwMode="auto">
              <a:xfrm>
                <a:off x="5366" y="1455"/>
                <a:ext cx="226" cy="384"/>
              </a:xfrm>
              <a:custGeom>
                <a:avLst/>
                <a:gdLst>
                  <a:gd name="T0" fmla="*/ 45 w 226"/>
                  <a:gd name="T1" fmla="*/ 109 h 384"/>
                  <a:gd name="T2" fmla="*/ 226 w 226"/>
                  <a:gd name="T3" fmla="*/ 0 h 384"/>
                  <a:gd name="T4" fmla="*/ 181 w 226"/>
                  <a:gd name="T5" fmla="*/ 274 h 384"/>
                  <a:gd name="T6" fmla="*/ 0 w 226"/>
                  <a:gd name="T7" fmla="*/ 384 h 384"/>
                  <a:gd name="T8" fmla="*/ 45 w 226"/>
                  <a:gd name="T9" fmla="*/ 109 h 384"/>
                </a:gdLst>
                <a:ahLst/>
                <a:cxnLst>
                  <a:cxn ang="0">
                    <a:pos x="T0" y="T1"/>
                  </a:cxn>
                  <a:cxn ang="0">
                    <a:pos x="T2" y="T3"/>
                  </a:cxn>
                  <a:cxn ang="0">
                    <a:pos x="T4" y="T5"/>
                  </a:cxn>
                  <a:cxn ang="0">
                    <a:pos x="T6" y="T7"/>
                  </a:cxn>
                  <a:cxn ang="0">
                    <a:pos x="T8" y="T9"/>
                  </a:cxn>
                </a:cxnLst>
                <a:rect l="0" t="0" r="r" b="b"/>
                <a:pathLst>
                  <a:path w="226" h="384">
                    <a:moveTo>
                      <a:pt x="45" y="109"/>
                    </a:moveTo>
                    <a:lnTo>
                      <a:pt x="226" y="0"/>
                    </a:lnTo>
                    <a:lnTo>
                      <a:pt x="181" y="274"/>
                    </a:lnTo>
                    <a:lnTo>
                      <a:pt x="0" y="384"/>
                    </a:lnTo>
                    <a:lnTo>
                      <a:pt x="45" y="109"/>
                    </a:lnTo>
                    <a:close/>
                  </a:path>
                </a:pathLst>
              </a:custGeom>
              <a:solidFill>
                <a:srgbClr val="C83B2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47" name="Freeform 136"/>
              <p:cNvSpPr/>
              <p:nvPr/>
            </p:nvSpPr>
            <p:spPr bwMode="auto">
              <a:xfrm>
                <a:off x="4903" y="1511"/>
                <a:ext cx="508" cy="602"/>
              </a:xfrm>
              <a:custGeom>
                <a:avLst/>
                <a:gdLst>
                  <a:gd name="T0" fmla="*/ 508 w 508"/>
                  <a:gd name="T1" fmla="*/ 53 h 602"/>
                  <a:gd name="T2" fmla="*/ 463 w 508"/>
                  <a:gd name="T3" fmla="*/ 328 h 602"/>
                  <a:gd name="T4" fmla="*/ 414 w 508"/>
                  <a:gd name="T5" fmla="*/ 602 h 602"/>
                  <a:gd name="T6" fmla="*/ 271 w 508"/>
                  <a:gd name="T7" fmla="*/ 395 h 602"/>
                  <a:gd name="T8" fmla="*/ 207 w 508"/>
                  <a:gd name="T9" fmla="*/ 301 h 602"/>
                  <a:gd name="T10" fmla="*/ 166 w 508"/>
                  <a:gd name="T11" fmla="*/ 241 h 602"/>
                  <a:gd name="T12" fmla="*/ 0 w 508"/>
                  <a:gd name="T13" fmla="*/ 0 h 602"/>
                  <a:gd name="T14" fmla="*/ 252 w 508"/>
                  <a:gd name="T15" fmla="*/ 26 h 602"/>
                  <a:gd name="T16" fmla="*/ 508 w 508"/>
                  <a:gd name="T17" fmla="*/ 5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02">
                    <a:moveTo>
                      <a:pt x="508" y="53"/>
                    </a:moveTo>
                    <a:lnTo>
                      <a:pt x="463" y="328"/>
                    </a:lnTo>
                    <a:lnTo>
                      <a:pt x="414" y="602"/>
                    </a:lnTo>
                    <a:lnTo>
                      <a:pt x="271" y="395"/>
                    </a:lnTo>
                    <a:lnTo>
                      <a:pt x="207" y="301"/>
                    </a:lnTo>
                    <a:lnTo>
                      <a:pt x="166" y="241"/>
                    </a:lnTo>
                    <a:lnTo>
                      <a:pt x="0" y="0"/>
                    </a:lnTo>
                    <a:lnTo>
                      <a:pt x="252" y="26"/>
                    </a:lnTo>
                    <a:lnTo>
                      <a:pt x="508" y="53"/>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48" name="Freeform 137"/>
              <p:cNvSpPr/>
              <p:nvPr/>
            </p:nvSpPr>
            <p:spPr bwMode="auto">
              <a:xfrm>
                <a:off x="5366" y="1455"/>
                <a:ext cx="226" cy="384"/>
              </a:xfrm>
              <a:custGeom>
                <a:avLst/>
                <a:gdLst>
                  <a:gd name="T0" fmla="*/ 45 w 226"/>
                  <a:gd name="T1" fmla="*/ 109 h 384"/>
                  <a:gd name="T2" fmla="*/ 226 w 226"/>
                  <a:gd name="T3" fmla="*/ 0 h 384"/>
                  <a:gd name="T4" fmla="*/ 181 w 226"/>
                  <a:gd name="T5" fmla="*/ 274 h 384"/>
                  <a:gd name="T6" fmla="*/ 0 w 226"/>
                  <a:gd name="T7" fmla="*/ 384 h 384"/>
                  <a:gd name="T8" fmla="*/ 45 w 226"/>
                  <a:gd name="T9" fmla="*/ 109 h 384"/>
                </a:gdLst>
                <a:ahLst/>
                <a:cxnLst>
                  <a:cxn ang="0">
                    <a:pos x="T0" y="T1"/>
                  </a:cxn>
                  <a:cxn ang="0">
                    <a:pos x="T2" y="T3"/>
                  </a:cxn>
                  <a:cxn ang="0">
                    <a:pos x="T4" y="T5"/>
                  </a:cxn>
                  <a:cxn ang="0">
                    <a:pos x="T6" y="T7"/>
                  </a:cxn>
                  <a:cxn ang="0">
                    <a:pos x="T8" y="T9"/>
                  </a:cxn>
                </a:cxnLst>
                <a:rect l="0" t="0" r="r" b="b"/>
                <a:pathLst>
                  <a:path w="226" h="384">
                    <a:moveTo>
                      <a:pt x="45" y="109"/>
                    </a:moveTo>
                    <a:lnTo>
                      <a:pt x="226" y="0"/>
                    </a:lnTo>
                    <a:lnTo>
                      <a:pt x="181" y="274"/>
                    </a:lnTo>
                    <a:lnTo>
                      <a:pt x="0" y="384"/>
                    </a:lnTo>
                    <a:lnTo>
                      <a:pt x="45" y="109"/>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49" name="Freeform 138"/>
              <p:cNvSpPr/>
              <p:nvPr/>
            </p:nvSpPr>
            <p:spPr bwMode="auto">
              <a:xfrm>
                <a:off x="5155" y="1428"/>
                <a:ext cx="437" cy="136"/>
              </a:xfrm>
              <a:custGeom>
                <a:avLst/>
                <a:gdLst>
                  <a:gd name="T0" fmla="*/ 0 w 437"/>
                  <a:gd name="T1" fmla="*/ 109 h 136"/>
                  <a:gd name="T2" fmla="*/ 185 w 437"/>
                  <a:gd name="T3" fmla="*/ 0 h 136"/>
                  <a:gd name="T4" fmla="*/ 437 w 437"/>
                  <a:gd name="T5" fmla="*/ 27 h 136"/>
                  <a:gd name="T6" fmla="*/ 256 w 437"/>
                  <a:gd name="T7" fmla="*/ 136 h 136"/>
                  <a:gd name="T8" fmla="*/ 0 w 437"/>
                  <a:gd name="T9" fmla="*/ 109 h 136"/>
                </a:gdLst>
                <a:ahLst/>
                <a:cxnLst>
                  <a:cxn ang="0">
                    <a:pos x="T0" y="T1"/>
                  </a:cxn>
                  <a:cxn ang="0">
                    <a:pos x="T2" y="T3"/>
                  </a:cxn>
                  <a:cxn ang="0">
                    <a:pos x="T4" y="T5"/>
                  </a:cxn>
                  <a:cxn ang="0">
                    <a:pos x="T6" y="T7"/>
                  </a:cxn>
                  <a:cxn ang="0">
                    <a:pos x="T8" y="T9"/>
                  </a:cxn>
                </a:cxnLst>
                <a:rect l="0" t="0" r="r" b="b"/>
                <a:pathLst>
                  <a:path w="437" h="136">
                    <a:moveTo>
                      <a:pt x="0" y="109"/>
                    </a:moveTo>
                    <a:lnTo>
                      <a:pt x="185" y="0"/>
                    </a:lnTo>
                    <a:lnTo>
                      <a:pt x="437" y="27"/>
                    </a:lnTo>
                    <a:lnTo>
                      <a:pt x="256" y="136"/>
                    </a:lnTo>
                    <a:lnTo>
                      <a:pt x="0" y="109"/>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50" name="Freeform 139"/>
              <p:cNvSpPr/>
              <p:nvPr/>
            </p:nvSpPr>
            <p:spPr bwMode="auto">
              <a:xfrm>
                <a:off x="3254" y="1074"/>
                <a:ext cx="937" cy="723"/>
              </a:xfrm>
              <a:custGeom>
                <a:avLst/>
                <a:gdLst>
                  <a:gd name="T0" fmla="*/ 0 w 937"/>
                  <a:gd name="T1" fmla="*/ 659 h 723"/>
                  <a:gd name="T2" fmla="*/ 4 w 937"/>
                  <a:gd name="T3" fmla="*/ 644 h 723"/>
                  <a:gd name="T4" fmla="*/ 196 w 937"/>
                  <a:gd name="T5" fmla="*/ 704 h 723"/>
                  <a:gd name="T6" fmla="*/ 493 w 937"/>
                  <a:gd name="T7" fmla="*/ 256 h 723"/>
                  <a:gd name="T8" fmla="*/ 772 w 937"/>
                  <a:gd name="T9" fmla="*/ 354 h 723"/>
                  <a:gd name="T10" fmla="*/ 922 w 937"/>
                  <a:gd name="T11" fmla="*/ 0 h 723"/>
                  <a:gd name="T12" fmla="*/ 937 w 937"/>
                  <a:gd name="T13" fmla="*/ 4 h 723"/>
                  <a:gd name="T14" fmla="*/ 779 w 937"/>
                  <a:gd name="T15" fmla="*/ 373 h 723"/>
                  <a:gd name="T16" fmla="*/ 497 w 937"/>
                  <a:gd name="T17" fmla="*/ 271 h 723"/>
                  <a:gd name="T18" fmla="*/ 200 w 937"/>
                  <a:gd name="T19" fmla="*/ 723 h 723"/>
                  <a:gd name="T20" fmla="*/ 0 w 937"/>
                  <a:gd name="T21" fmla="*/ 659 h 723"/>
                  <a:gd name="T22" fmla="*/ 0 w 937"/>
                  <a:gd name="T23" fmla="*/ 65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7" h="723">
                    <a:moveTo>
                      <a:pt x="0" y="659"/>
                    </a:moveTo>
                    <a:lnTo>
                      <a:pt x="4" y="644"/>
                    </a:lnTo>
                    <a:lnTo>
                      <a:pt x="196" y="704"/>
                    </a:lnTo>
                    <a:lnTo>
                      <a:pt x="493" y="256"/>
                    </a:lnTo>
                    <a:lnTo>
                      <a:pt x="772" y="354"/>
                    </a:lnTo>
                    <a:lnTo>
                      <a:pt x="922" y="0"/>
                    </a:lnTo>
                    <a:lnTo>
                      <a:pt x="937" y="4"/>
                    </a:lnTo>
                    <a:lnTo>
                      <a:pt x="779" y="373"/>
                    </a:lnTo>
                    <a:lnTo>
                      <a:pt x="497" y="271"/>
                    </a:lnTo>
                    <a:lnTo>
                      <a:pt x="200" y="723"/>
                    </a:lnTo>
                    <a:lnTo>
                      <a:pt x="0" y="659"/>
                    </a:lnTo>
                    <a:lnTo>
                      <a:pt x="0" y="659"/>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51" name="Freeform 140"/>
              <p:cNvSpPr/>
              <p:nvPr/>
            </p:nvSpPr>
            <p:spPr bwMode="auto">
              <a:xfrm>
                <a:off x="2912" y="2445"/>
                <a:ext cx="410" cy="207"/>
              </a:xfrm>
              <a:custGeom>
                <a:avLst/>
                <a:gdLst>
                  <a:gd name="T0" fmla="*/ 0 w 410"/>
                  <a:gd name="T1" fmla="*/ 161 h 207"/>
                  <a:gd name="T2" fmla="*/ 71 w 410"/>
                  <a:gd name="T3" fmla="*/ 207 h 207"/>
                  <a:gd name="T4" fmla="*/ 410 w 410"/>
                  <a:gd name="T5" fmla="*/ 49 h 207"/>
                  <a:gd name="T6" fmla="*/ 338 w 410"/>
                  <a:gd name="T7" fmla="*/ 0 h 207"/>
                  <a:gd name="T8" fmla="*/ 0 w 410"/>
                  <a:gd name="T9" fmla="*/ 161 h 207"/>
                </a:gdLst>
                <a:ahLst/>
                <a:cxnLst>
                  <a:cxn ang="0">
                    <a:pos x="T0" y="T1"/>
                  </a:cxn>
                  <a:cxn ang="0">
                    <a:pos x="T2" y="T3"/>
                  </a:cxn>
                  <a:cxn ang="0">
                    <a:pos x="T4" y="T5"/>
                  </a:cxn>
                  <a:cxn ang="0">
                    <a:pos x="T6" y="T7"/>
                  </a:cxn>
                  <a:cxn ang="0">
                    <a:pos x="T8" y="T9"/>
                  </a:cxn>
                </a:cxnLst>
                <a:rect l="0" t="0" r="r" b="b"/>
                <a:pathLst>
                  <a:path w="410" h="207">
                    <a:moveTo>
                      <a:pt x="0" y="161"/>
                    </a:moveTo>
                    <a:lnTo>
                      <a:pt x="71" y="207"/>
                    </a:lnTo>
                    <a:lnTo>
                      <a:pt x="410" y="49"/>
                    </a:lnTo>
                    <a:lnTo>
                      <a:pt x="338" y="0"/>
                    </a:lnTo>
                    <a:lnTo>
                      <a:pt x="0" y="16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52" name="Freeform 141"/>
              <p:cNvSpPr/>
              <p:nvPr/>
            </p:nvSpPr>
            <p:spPr bwMode="auto">
              <a:xfrm>
                <a:off x="2983" y="2494"/>
                <a:ext cx="339" cy="176"/>
              </a:xfrm>
              <a:custGeom>
                <a:avLst/>
                <a:gdLst>
                  <a:gd name="T0" fmla="*/ 339 w 339"/>
                  <a:gd name="T1" fmla="*/ 0 h 176"/>
                  <a:gd name="T2" fmla="*/ 339 w 339"/>
                  <a:gd name="T3" fmla="*/ 15 h 176"/>
                  <a:gd name="T4" fmla="*/ 0 w 339"/>
                  <a:gd name="T5" fmla="*/ 176 h 176"/>
                  <a:gd name="T6" fmla="*/ 0 w 339"/>
                  <a:gd name="T7" fmla="*/ 158 h 176"/>
                  <a:gd name="T8" fmla="*/ 339 w 339"/>
                  <a:gd name="T9" fmla="*/ 0 h 176"/>
                </a:gdLst>
                <a:ahLst/>
                <a:cxnLst>
                  <a:cxn ang="0">
                    <a:pos x="T0" y="T1"/>
                  </a:cxn>
                  <a:cxn ang="0">
                    <a:pos x="T2" y="T3"/>
                  </a:cxn>
                  <a:cxn ang="0">
                    <a:pos x="T4" y="T5"/>
                  </a:cxn>
                  <a:cxn ang="0">
                    <a:pos x="T6" y="T7"/>
                  </a:cxn>
                  <a:cxn ang="0">
                    <a:pos x="T8" y="T9"/>
                  </a:cxn>
                </a:cxnLst>
                <a:rect l="0" t="0" r="r" b="b"/>
                <a:pathLst>
                  <a:path w="339" h="176">
                    <a:moveTo>
                      <a:pt x="339" y="0"/>
                    </a:moveTo>
                    <a:lnTo>
                      <a:pt x="339" y="15"/>
                    </a:lnTo>
                    <a:lnTo>
                      <a:pt x="0" y="176"/>
                    </a:lnTo>
                    <a:lnTo>
                      <a:pt x="0" y="158"/>
                    </a:lnTo>
                    <a:lnTo>
                      <a:pt x="339"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53" name="Freeform 142"/>
              <p:cNvSpPr/>
              <p:nvPr/>
            </p:nvSpPr>
            <p:spPr bwMode="auto">
              <a:xfrm>
                <a:off x="2912" y="2606"/>
                <a:ext cx="71" cy="64"/>
              </a:xfrm>
              <a:custGeom>
                <a:avLst/>
                <a:gdLst>
                  <a:gd name="T0" fmla="*/ 71 w 71"/>
                  <a:gd name="T1" fmla="*/ 46 h 64"/>
                  <a:gd name="T2" fmla="*/ 71 w 71"/>
                  <a:gd name="T3" fmla="*/ 64 h 64"/>
                  <a:gd name="T4" fmla="*/ 0 w 71"/>
                  <a:gd name="T5" fmla="*/ 19 h 64"/>
                  <a:gd name="T6" fmla="*/ 0 w 71"/>
                  <a:gd name="T7" fmla="*/ 0 h 64"/>
                  <a:gd name="T8" fmla="*/ 71 w 71"/>
                  <a:gd name="T9" fmla="*/ 46 h 64"/>
                </a:gdLst>
                <a:ahLst/>
                <a:cxnLst>
                  <a:cxn ang="0">
                    <a:pos x="T0" y="T1"/>
                  </a:cxn>
                  <a:cxn ang="0">
                    <a:pos x="T2" y="T3"/>
                  </a:cxn>
                  <a:cxn ang="0">
                    <a:pos x="T4" y="T5"/>
                  </a:cxn>
                  <a:cxn ang="0">
                    <a:pos x="T6" y="T7"/>
                  </a:cxn>
                  <a:cxn ang="0">
                    <a:pos x="T8" y="T9"/>
                  </a:cxn>
                </a:cxnLst>
                <a:rect l="0" t="0" r="r" b="b"/>
                <a:pathLst>
                  <a:path w="71" h="64">
                    <a:moveTo>
                      <a:pt x="71" y="46"/>
                    </a:moveTo>
                    <a:lnTo>
                      <a:pt x="71" y="64"/>
                    </a:lnTo>
                    <a:lnTo>
                      <a:pt x="0" y="19"/>
                    </a:lnTo>
                    <a:lnTo>
                      <a:pt x="0" y="0"/>
                    </a:lnTo>
                    <a:lnTo>
                      <a:pt x="71" y="46"/>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54" name="Freeform 143"/>
              <p:cNvSpPr/>
              <p:nvPr/>
            </p:nvSpPr>
            <p:spPr bwMode="auto">
              <a:xfrm>
                <a:off x="3190" y="2302"/>
                <a:ext cx="75" cy="214"/>
              </a:xfrm>
              <a:custGeom>
                <a:avLst/>
                <a:gdLst>
                  <a:gd name="T0" fmla="*/ 0 w 20"/>
                  <a:gd name="T1" fmla="*/ 1 h 57"/>
                  <a:gd name="T2" fmla="*/ 0 w 20"/>
                  <a:gd name="T3" fmla="*/ 1 h 57"/>
                  <a:gd name="T4" fmla="*/ 0 w 20"/>
                  <a:gd name="T5" fmla="*/ 2 h 57"/>
                  <a:gd name="T6" fmla="*/ 1 w 20"/>
                  <a:gd name="T7" fmla="*/ 2 h 57"/>
                  <a:gd name="T8" fmla="*/ 1 w 20"/>
                  <a:gd name="T9" fmla="*/ 3 h 57"/>
                  <a:gd name="T10" fmla="*/ 1 w 20"/>
                  <a:gd name="T11" fmla="*/ 3 h 57"/>
                  <a:gd name="T12" fmla="*/ 2 w 20"/>
                  <a:gd name="T13" fmla="*/ 4 h 57"/>
                  <a:gd name="T14" fmla="*/ 3 w 20"/>
                  <a:gd name="T15" fmla="*/ 4 h 57"/>
                  <a:gd name="T16" fmla="*/ 5 w 20"/>
                  <a:gd name="T17" fmla="*/ 5 h 57"/>
                  <a:gd name="T18" fmla="*/ 6 w 20"/>
                  <a:gd name="T19" fmla="*/ 5 h 57"/>
                  <a:gd name="T20" fmla="*/ 7 w 20"/>
                  <a:gd name="T21" fmla="*/ 5 h 57"/>
                  <a:gd name="T22" fmla="*/ 8 w 20"/>
                  <a:gd name="T23" fmla="*/ 6 h 57"/>
                  <a:gd name="T24" fmla="*/ 8 w 20"/>
                  <a:gd name="T25" fmla="*/ 6 h 57"/>
                  <a:gd name="T26" fmla="*/ 10 w 20"/>
                  <a:gd name="T27" fmla="*/ 6 h 57"/>
                  <a:gd name="T28" fmla="*/ 10 w 20"/>
                  <a:gd name="T29" fmla="*/ 6 h 57"/>
                  <a:gd name="T30" fmla="*/ 12 w 20"/>
                  <a:gd name="T31" fmla="*/ 5 h 57"/>
                  <a:gd name="T32" fmla="*/ 12 w 20"/>
                  <a:gd name="T33" fmla="*/ 5 h 57"/>
                  <a:gd name="T34" fmla="*/ 14 w 20"/>
                  <a:gd name="T35" fmla="*/ 5 h 57"/>
                  <a:gd name="T36" fmla="*/ 14 w 20"/>
                  <a:gd name="T37" fmla="*/ 5 h 57"/>
                  <a:gd name="T38" fmla="*/ 15 w 20"/>
                  <a:gd name="T39" fmla="*/ 4 h 57"/>
                  <a:gd name="T40" fmla="*/ 19 w 20"/>
                  <a:gd name="T41" fmla="*/ 0 h 57"/>
                  <a:gd name="T42" fmla="*/ 20 w 20"/>
                  <a:gd name="T43" fmla="*/ 51 h 57"/>
                  <a:gd name="T44" fmla="*/ 16 w 20"/>
                  <a:gd name="T45" fmla="*/ 56 h 57"/>
                  <a:gd name="T46" fmla="*/ 16 w 20"/>
                  <a:gd name="T47" fmla="*/ 56 h 57"/>
                  <a:gd name="T48" fmla="*/ 15 w 20"/>
                  <a:gd name="T49" fmla="*/ 56 h 57"/>
                  <a:gd name="T50" fmla="*/ 15 w 20"/>
                  <a:gd name="T51" fmla="*/ 56 h 57"/>
                  <a:gd name="T52" fmla="*/ 14 w 20"/>
                  <a:gd name="T53" fmla="*/ 56 h 57"/>
                  <a:gd name="T54" fmla="*/ 14 w 20"/>
                  <a:gd name="T55" fmla="*/ 56 h 57"/>
                  <a:gd name="T56" fmla="*/ 13 w 20"/>
                  <a:gd name="T57" fmla="*/ 57 h 57"/>
                  <a:gd name="T58" fmla="*/ 13 w 20"/>
                  <a:gd name="T59" fmla="*/ 57 h 57"/>
                  <a:gd name="T60" fmla="*/ 13 w 20"/>
                  <a:gd name="T61" fmla="*/ 57 h 57"/>
                  <a:gd name="T62" fmla="*/ 12 w 20"/>
                  <a:gd name="T63" fmla="*/ 57 h 57"/>
                  <a:gd name="T64" fmla="*/ 11 w 20"/>
                  <a:gd name="T65" fmla="*/ 57 h 57"/>
                  <a:gd name="T66" fmla="*/ 11 w 20"/>
                  <a:gd name="T67" fmla="*/ 57 h 57"/>
                  <a:gd name="T68" fmla="*/ 11 w 20"/>
                  <a:gd name="T69" fmla="*/ 57 h 57"/>
                  <a:gd name="T70" fmla="*/ 10 w 20"/>
                  <a:gd name="T71" fmla="*/ 57 h 57"/>
                  <a:gd name="T72" fmla="*/ 9 w 20"/>
                  <a:gd name="T73" fmla="*/ 57 h 57"/>
                  <a:gd name="T74" fmla="*/ 9 w 20"/>
                  <a:gd name="T75" fmla="*/ 57 h 57"/>
                  <a:gd name="T76" fmla="*/ 9 w 20"/>
                  <a:gd name="T77" fmla="*/ 57 h 57"/>
                  <a:gd name="T78" fmla="*/ 8 w 20"/>
                  <a:gd name="T79" fmla="*/ 57 h 57"/>
                  <a:gd name="T80" fmla="*/ 8 w 20"/>
                  <a:gd name="T81" fmla="*/ 57 h 57"/>
                  <a:gd name="T82" fmla="*/ 7 w 20"/>
                  <a:gd name="T83" fmla="*/ 56 h 57"/>
                  <a:gd name="T84" fmla="*/ 6 w 20"/>
                  <a:gd name="T85" fmla="*/ 56 h 57"/>
                  <a:gd name="T86" fmla="*/ 6 w 20"/>
                  <a:gd name="T87" fmla="*/ 56 h 57"/>
                  <a:gd name="T88" fmla="*/ 4 w 20"/>
                  <a:gd name="T89" fmla="*/ 55 h 57"/>
                  <a:gd name="T90" fmla="*/ 4 w 20"/>
                  <a:gd name="T91" fmla="*/ 55 h 57"/>
                  <a:gd name="T92" fmla="*/ 3 w 20"/>
                  <a:gd name="T93" fmla="*/ 55 h 57"/>
                  <a:gd name="T94" fmla="*/ 3 w 20"/>
                  <a:gd name="T95" fmla="*/ 55 h 57"/>
                  <a:gd name="T96" fmla="*/ 2 w 20"/>
                  <a:gd name="T97" fmla="*/ 54 h 57"/>
                  <a:gd name="T98" fmla="*/ 2 w 20"/>
                  <a:gd name="T99" fmla="*/ 54 h 57"/>
                  <a:gd name="T100" fmla="*/ 2 w 20"/>
                  <a:gd name="T101" fmla="*/ 54 h 57"/>
                  <a:gd name="T102" fmla="*/ 2 w 20"/>
                  <a:gd name="T103" fmla="*/ 53 h 57"/>
                  <a:gd name="T104" fmla="*/ 1 w 20"/>
                  <a:gd name="T105" fmla="*/ 53 h 57"/>
                  <a:gd name="T106" fmla="*/ 1 w 20"/>
                  <a:gd name="T107" fmla="*/ 53 h 57"/>
                  <a:gd name="T108" fmla="*/ 1 w 20"/>
                  <a:gd name="T109" fmla="*/ 53 h 57"/>
                  <a:gd name="T110" fmla="*/ 1 w 20"/>
                  <a:gd name="T111" fmla="*/ 53 h 57"/>
                  <a:gd name="T112" fmla="*/ 1 w 20"/>
                  <a:gd name="T113" fmla="*/ 53 h 57"/>
                  <a:gd name="T114" fmla="*/ 1 w 20"/>
                  <a:gd name="T115" fmla="*/ 52 h 57"/>
                  <a:gd name="T116" fmla="*/ 1 w 20"/>
                  <a:gd name="T117" fmla="*/ 52 h 57"/>
                  <a:gd name="T118" fmla="*/ 1 w 20"/>
                  <a:gd name="T119" fmla="*/ 52 h 57"/>
                  <a:gd name="T120" fmla="*/ 0 w 20"/>
                  <a:gd name="T121" fmla="*/ 0 h 57"/>
                  <a:gd name="T122" fmla="*/ 0 w 20"/>
                  <a:gd name="T123"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 h="57">
                    <a:moveTo>
                      <a:pt x="0" y="1"/>
                    </a:moveTo>
                    <a:cubicBezTo>
                      <a:pt x="0" y="1"/>
                      <a:pt x="0" y="1"/>
                      <a:pt x="0" y="1"/>
                    </a:cubicBezTo>
                    <a:cubicBezTo>
                      <a:pt x="0" y="2"/>
                      <a:pt x="0" y="2"/>
                      <a:pt x="0" y="2"/>
                    </a:cubicBezTo>
                    <a:cubicBezTo>
                      <a:pt x="1" y="2"/>
                      <a:pt x="1" y="2"/>
                      <a:pt x="1" y="2"/>
                    </a:cubicBezTo>
                    <a:cubicBezTo>
                      <a:pt x="1" y="2"/>
                      <a:pt x="1" y="3"/>
                      <a:pt x="1" y="3"/>
                    </a:cubicBezTo>
                    <a:cubicBezTo>
                      <a:pt x="1" y="3"/>
                      <a:pt x="1" y="3"/>
                      <a:pt x="1" y="3"/>
                    </a:cubicBezTo>
                    <a:cubicBezTo>
                      <a:pt x="2" y="3"/>
                      <a:pt x="2" y="3"/>
                      <a:pt x="2" y="4"/>
                    </a:cubicBezTo>
                    <a:cubicBezTo>
                      <a:pt x="2" y="4"/>
                      <a:pt x="3" y="4"/>
                      <a:pt x="3" y="4"/>
                    </a:cubicBezTo>
                    <a:cubicBezTo>
                      <a:pt x="4" y="5"/>
                      <a:pt x="4" y="5"/>
                      <a:pt x="5" y="5"/>
                    </a:cubicBezTo>
                    <a:cubicBezTo>
                      <a:pt x="6" y="5"/>
                      <a:pt x="6" y="5"/>
                      <a:pt x="6" y="5"/>
                    </a:cubicBezTo>
                    <a:cubicBezTo>
                      <a:pt x="6" y="5"/>
                      <a:pt x="7" y="5"/>
                      <a:pt x="7" y="5"/>
                    </a:cubicBezTo>
                    <a:cubicBezTo>
                      <a:pt x="7" y="5"/>
                      <a:pt x="8" y="6"/>
                      <a:pt x="8" y="6"/>
                    </a:cubicBezTo>
                    <a:cubicBezTo>
                      <a:pt x="8" y="6"/>
                      <a:pt x="8" y="6"/>
                      <a:pt x="8" y="6"/>
                    </a:cubicBezTo>
                    <a:cubicBezTo>
                      <a:pt x="9" y="6"/>
                      <a:pt x="9" y="6"/>
                      <a:pt x="10" y="6"/>
                    </a:cubicBezTo>
                    <a:cubicBezTo>
                      <a:pt x="10" y="6"/>
                      <a:pt x="10" y="6"/>
                      <a:pt x="10" y="6"/>
                    </a:cubicBezTo>
                    <a:cubicBezTo>
                      <a:pt x="11" y="6"/>
                      <a:pt x="11" y="5"/>
                      <a:pt x="12" y="5"/>
                    </a:cubicBezTo>
                    <a:cubicBezTo>
                      <a:pt x="12" y="5"/>
                      <a:pt x="12" y="5"/>
                      <a:pt x="12" y="5"/>
                    </a:cubicBezTo>
                    <a:cubicBezTo>
                      <a:pt x="13" y="5"/>
                      <a:pt x="13" y="5"/>
                      <a:pt x="14" y="5"/>
                    </a:cubicBezTo>
                    <a:cubicBezTo>
                      <a:pt x="14" y="5"/>
                      <a:pt x="14" y="5"/>
                      <a:pt x="14" y="5"/>
                    </a:cubicBezTo>
                    <a:cubicBezTo>
                      <a:pt x="14" y="5"/>
                      <a:pt x="15" y="5"/>
                      <a:pt x="15" y="4"/>
                    </a:cubicBezTo>
                    <a:cubicBezTo>
                      <a:pt x="18" y="3"/>
                      <a:pt x="19" y="2"/>
                      <a:pt x="19" y="0"/>
                    </a:cubicBezTo>
                    <a:cubicBezTo>
                      <a:pt x="20" y="51"/>
                      <a:pt x="20" y="51"/>
                      <a:pt x="20" y="51"/>
                    </a:cubicBezTo>
                    <a:cubicBezTo>
                      <a:pt x="20" y="53"/>
                      <a:pt x="19" y="55"/>
                      <a:pt x="16" y="56"/>
                    </a:cubicBezTo>
                    <a:cubicBezTo>
                      <a:pt x="16" y="56"/>
                      <a:pt x="16" y="56"/>
                      <a:pt x="16" y="56"/>
                    </a:cubicBezTo>
                    <a:cubicBezTo>
                      <a:pt x="16" y="56"/>
                      <a:pt x="15" y="56"/>
                      <a:pt x="15" y="56"/>
                    </a:cubicBezTo>
                    <a:cubicBezTo>
                      <a:pt x="15" y="56"/>
                      <a:pt x="15" y="56"/>
                      <a:pt x="15" y="56"/>
                    </a:cubicBezTo>
                    <a:cubicBezTo>
                      <a:pt x="15" y="56"/>
                      <a:pt x="15" y="56"/>
                      <a:pt x="14" y="56"/>
                    </a:cubicBezTo>
                    <a:cubicBezTo>
                      <a:pt x="14" y="56"/>
                      <a:pt x="14" y="56"/>
                      <a:pt x="14" y="56"/>
                    </a:cubicBezTo>
                    <a:cubicBezTo>
                      <a:pt x="14" y="56"/>
                      <a:pt x="13" y="57"/>
                      <a:pt x="13" y="57"/>
                    </a:cubicBezTo>
                    <a:cubicBezTo>
                      <a:pt x="13" y="57"/>
                      <a:pt x="13" y="57"/>
                      <a:pt x="13" y="57"/>
                    </a:cubicBezTo>
                    <a:cubicBezTo>
                      <a:pt x="13" y="57"/>
                      <a:pt x="13" y="57"/>
                      <a:pt x="13" y="57"/>
                    </a:cubicBezTo>
                    <a:cubicBezTo>
                      <a:pt x="13" y="57"/>
                      <a:pt x="12" y="57"/>
                      <a:pt x="12" y="57"/>
                    </a:cubicBezTo>
                    <a:cubicBezTo>
                      <a:pt x="12" y="57"/>
                      <a:pt x="12" y="57"/>
                      <a:pt x="11" y="57"/>
                    </a:cubicBezTo>
                    <a:cubicBezTo>
                      <a:pt x="11" y="57"/>
                      <a:pt x="11" y="57"/>
                      <a:pt x="11" y="57"/>
                    </a:cubicBezTo>
                    <a:cubicBezTo>
                      <a:pt x="11" y="57"/>
                      <a:pt x="11" y="57"/>
                      <a:pt x="11" y="57"/>
                    </a:cubicBezTo>
                    <a:cubicBezTo>
                      <a:pt x="11" y="57"/>
                      <a:pt x="10" y="57"/>
                      <a:pt x="10" y="57"/>
                    </a:cubicBezTo>
                    <a:cubicBezTo>
                      <a:pt x="10" y="57"/>
                      <a:pt x="10" y="57"/>
                      <a:pt x="9" y="57"/>
                    </a:cubicBezTo>
                    <a:cubicBezTo>
                      <a:pt x="9" y="57"/>
                      <a:pt x="9" y="57"/>
                      <a:pt x="9" y="57"/>
                    </a:cubicBezTo>
                    <a:cubicBezTo>
                      <a:pt x="9" y="57"/>
                      <a:pt x="9" y="57"/>
                      <a:pt x="9" y="57"/>
                    </a:cubicBezTo>
                    <a:cubicBezTo>
                      <a:pt x="9" y="57"/>
                      <a:pt x="8" y="57"/>
                      <a:pt x="8" y="57"/>
                    </a:cubicBezTo>
                    <a:cubicBezTo>
                      <a:pt x="8" y="57"/>
                      <a:pt x="8" y="57"/>
                      <a:pt x="8" y="57"/>
                    </a:cubicBezTo>
                    <a:cubicBezTo>
                      <a:pt x="7" y="57"/>
                      <a:pt x="7" y="57"/>
                      <a:pt x="7" y="56"/>
                    </a:cubicBezTo>
                    <a:cubicBezTo>
                      <a:pt x="7" y="56"/>
                      <a:pt x="7" y="56"/>
                      <a:pt x="6" y="56"/>
                    </a:cubicBezTo>
                    <a:cubicBezTo>
                      <a:pt x="6" y="56"/>
                      <a:pt x="6" y="56"/>
                      <a:pt x="6" y="56"/>
                    </a:cubicBezTo>
                    <a:cubicBezTo>
                      <a:pt x="5" y="56"/>
                      <a:pt x="5" y="56"/>
                      <a:pt x="4" y="55"/>
                    </a:cubicBezTo>
                    <a:cubicBezTo>
                      <a:pt x="4" y="55"/>
                      <a:pt x="4" y="55"/>
                      <a:pt x="4" y="55"/>
                    </a:cubicBezTo>
                    <a:cubicBezTo>
                      <a:pt x="3" y="55"/>
                      <a:pt x="3" y="55"/>
                      <a:pt x="3" y="55"/>
                    </a:cubicBezTo>
                    <a:cubicBezTo>
                      <a:pt x="3" y="55"/>
                      <a:pt x="3" y="55"/>
                      <a:pt x="3" y="55"/>
                    </a:cubicBezTo>
                    <a:cubicBezTo>
                      <a:pt x="2" y="54"/>
                      <a:pt x="2" y="54"/>
                      <a:pt x="2" y="54"/>
                    </a:cubicBezTo>
                    <a:cubicBezTo>
                      <a:pt x="2" y="54"/>
                      <a:pt x="2" y="54"/>
                      <a:pt x="2" y="54"/>
                    </a:cubicBezTo>
                    <a:cubicBezTo>
                      <a:pt x="2" y="54"/>
                      <a:pt x="2" y="54"/>
                      <a:pt x="2" y="54"/>
                    </a:cubicBezTo>
                    <a:cubicBezTo>
                      <a:pt x="2" y="54"/>
                      <a:pt x="2" y="54"/>
                      <a:pt x="2" y="53"/>
                    </a:cubicBezTo>
                    <a:cubicBezTo>
                      <a:pt x="1" y="53"/>
                      <a:pt x="1" y="53"/>
                      <a:pt x="1" y="53"/>
                    </a:cubicBezTo>
                    <a:cubicBezTo>
                      <a:pt x="1" y="53"/>
                      <a:pt x="1" y="53"/>
                      <a:pt x="1" y="53"/>
                    </a:cubicBezTo>
                    <a:cubicBezTo>
                      <a:pt x="1" y="53"/>
                      <a:pt x="1" y="53"/>
                      <a:pt x="1" y="53"/>
                    </a:cubicBezTo>
                    <a:cubicBezTo>
                      <a:pt x="1" y="53"/>
                      <a:pt x="1" y="53"/>
                      <a:pt x="1" y="53"/>
                    </a:cubicBezTo>
                    <a:cubicBezTo>
                      <a:pt x="1" y="53"/>
                      <a:pt x="1" y="53"/>
                      <a:pt x="1" y="53"/>
                    </a:cubicBezTo>
                    <a:cubicBezTo>
                      <a:pt x="1" y="52"/>
                      <a:pt x="1" y="52"/>
                      <a:pt x="1" y="52"/>
                    </a:cubicBezTo>
                    <a:cubicBezTo>
                      <a:pt x="1" y="52"/>
                      <a:pt x="1" y="52"/>
                      <a:pt x="1" y="52"/>
                    </a:cubicBezTo>
                    <a:cubicBezTo>
                      <a:pt x="1" y="52"/>
                      <a:pt x="1" y="52"/>
                      <a:pt x="1" y="52"/>
                    </a:cubicBezTo>
                    <a:cubicBezTo>
                      <a:pt x="0" y="0"/>
                      <a:pt x="0" y="0"/>
                      <a:pt x="0" y="0"/>
                    </a:cubicBezTo>
                    <a:cubicBezTo>
                      <a:pt x="0" y="1"/>
                      <a:pt x="0" y="1"/>
                      <a:pt x="0" y="1"/>
                    </a:cubicBezTo>
                    <a:close/>
                  </a:path>
                </a:pathLst>
              </a:custGeom>
              <a:solidFill>
                <a:srgbClr val="474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55" name="Freeform 144"/>
              <p:cNvSpPr/>
              <p:nvPr/>
            </p:nvSpPr>
            <p:spPr bwMode="auto">
              <a:xfrm>
                <a:off x="3186" y="2279"/>
                <a:ext cx="79" cy="45"/>
              </a:xfrm>
              <a:custGeom>
                <a:avLst/>
                <a:gdLst>
                  <a:gd name="T0" fmla="*/ 5 w 21"/>
                  <a:gd name="T1" fmla="*/ 2 h 12"/>
                  <a:gd name="T2" fmla="*/ 3 w 21"/>
                  <a:gd name="T3" fmla="*/ 10 h 12"/>
                  <a:gd name="T4" fmla="*/ 16 w 21"/>
                  <a:gd name="T5" fmla="*/ 10 h 12"/>
                  <a:gd name="T6" fmla="*/ 18 w 21"/>
                  <a:gd name="T7" fmla="*/ 3 h 12"/>
                  <a:gd name="T8" fmla="*/ 5 w 21"/>
                  <a:gd name="T9" fmla="*/ 2 h 12"/>
                </a:gdLst>
                <a:ahLst/>
                <a:cxnLst>
                  <a:cxn ang="0">
                    <a:pos x="T0" y="T1"/>
                  </a:cxn>
                  <a:cxn ang="0">
                    <a:pos x="T2" y="T3"/>
                  </a:cxn>
                  <a:cxn ang="0">
                    <a:pos x="T4" y="T5"/>
                  </a:cxn>
                  <a:cxn ang="0">
                    <a:pos x="T6" y="T7"/>
                  </a:cxn>
                  <a:cxn ang="0">
                    <a:pos x="T8" y="T9"/>
                  </a:cxn>
                </a:cxnLst>
                <a:rect l="0" t="0" r="r" b="b"/>
                <a:pathLst>
                  <a:path w="21" h="12">
                    <a:moveTo>
                      <a:pt x="5" y="2"/>
                    </a:moveTo>
                    <a:cubicBezTo>
                      <a:pt x="1" y="4"/>
                      <a:pt x="0" y="7"/>
                      <a:pt x="3" y="10"/>
                    </a:cubicBezTo>
                    <a:cubicBezTo>
                      <a:pt x="6" y="12"/>
                      <a:pt x="12" y="12"/>
                      <a:pt x="16" y="10"/>
                    </a:cubicBezTo>
                    <a:cubicBezTo>
                      <a:pt x="20" y="9"/>
                      <a:pt x="21" y="5"/>
                      <a:pt x="18" y="3"/>
                    </a:cubicBezTo>
                    <a:cubicBezTo>
                      <a:pt x="15" y="1"/>
                      <a:pt x="9" y="0"/>
                      <a:pt x="5" y="2"/>
                    </a:cubicBezTo>
                    <a:close/>
                  </a:path>
                </a:pathLst>
              </a:custGeom>
              <a:solidFill>
                <a:srgbClr val="474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56" name="Freeform 145"/>
              <p:cNvSpPr/>
              <p:nvPr/>
            </p:nvSpPr>
            <p:spPr bwMode="auto">
              <a:xfrm>
                <a:off x="3107" y="2271"/>
                <a:ext cx="79" cy="279"/>
              </a:xfrm>
              <a:custGeom>
                <a:avLst/>
                <a:gdLst>
                  <a:gd name="T0" fmla="*/ 1 w 21"/>
                  <a:gd name="T1" fmla="*/ 1 h 74"/>
                  <a:gd name="T2" fmla="*/ 1 w 21"/>
                  <a:gd name="T3" fmla="*/ 1 h 74"/>
                  <a:gd name="T4" fmla="*/ 1 w 21"/>
                  <a:gd name="T5" fmla="*/ 1 h 74"/>
                  <a:gd name="T6" fmla="*/ 1 w 21"/>
                  <a:gd name="T7" fmla="*/ 2 h 74"/>
                  <a:gd name="T8" fmla="*/ 1 w 21"/>
                  <a:gd name="T9" fmla="*/ 2 h 74"/>
                  <a:gd name="T10" fmla="*/ 2 w 21"/>
                  <a:gd name="T11" fmla="*/ 2 h 74"/>
                  <a:gd name="T12" fmla="*/ 2 w 21"/>
                  <a:gd name="T13" fmla="*/ 3 h 74"/>
                  <a:gd name="T14" fmla="*/ 3 w 21"/>
                  <a:gd name="T15" fmla="*/ 4 h 74"/>
                  <a:gd name="T16" fmla="*/ 6 w 21"/>
                  <a:gd name="T17" fmla="*/ 5 h 74"/>
                  <a:gd name="T18" fmla="*/ 6 w 21"/>
                  <a:gd name="T19" fmla="*/ 5 h 74"/>
                  <a:gd name="T20" fmla="*/ 7 w 21"/>
                  <a:gd name="T21" fmla="*/ 5 h 74"/>
                  <a:gd name="T22" fmla="*/ 9 w 21"/>
                  <a:gd name="T23" fmla="*/ 5 h 74"/>
                  <a:gd name="T24" fmla="*/ 9 w 21"/>
                  <a:gd name="T25" fmla="*/ 5 h 74"/>
                  <a:gd name="T26" fmla="*/ 10 w 21"/>
                  <a:gd name="T27" fmla="*/ 5 h 74"/>
                  <a:gd name="T28" fmla="*/ 11 w 21"/>
                  <a:gd name="T29" fmla="*/ 5 h 74"/>
                  <a:gd name="T30" fmla="*/ 12 w 21"/>
                  <a:gd name="T31" fmla="*/ 5 h 74"/>
                  <a:gd name="T32" fmla="*/ 12 w 21"/>
                  <a:gd name="T33" fmla="*/ 5 h 74"/>
                  <a:gd name="T34" fmla="*/ 14 w 21"/>
                  <a:gd name="T35" fmla="*/ 4 h 74"/>
                  <a:gd name="T36" fmla="*/ 14 w 21"/>
                  <a:gd name="T37" fmla="*/ 4 h 74"/>
                  <a:gd name="T38" fmla="*/ 16 w 21"/>
                  <a:gd name="T39" fmla="*/ 4 h 74"/>
                  <a:gd name="T40" fmla="*/ 19 w 21"/>
                  <a:gd name="T41" fmla="*/ 0 h 74"/>
                  <a:gd name="T42" fmla="*/ 21 w 21"/>
                  <a:gd name="T43" fmla="*/ 69 h 74"/>
                  <a:gd name="T44" fmla="*/ 17 w 21"/>
                  <a:gd name="T45" fmla="*/ 73 h 74"/>
                  <a:gd name="T46" fmla="*/ 17 w 21"/>
                  <a:gd name="T47" fmla="*/ 73 h 74"/>
                  <a:gd name="T48" fmla="*/ 16 w 21"/>
                  <a:gd name="T49" fmla="*/ 73 h 74"/>
                  <a:gd name="T50" fmla="*/ 16 w 21"/>
                  <a:gd name="T51" fmla="*/ 74 h 74"/>
                  <a:gd name="T52" fmla="*/ 15 w 21"/>
                  <a:gd name="T53" fmla="*/ 74 h 74"/>
                  <a:gd name="T54" fmla="*/ 15 w 21"/>
                  <a:gd name="T55" fmla="*/ 74 h 74"/>
                  <a:gd name="T56" fmla="*/ 14 w 21"/>
                  <a:gd name="T57" fmla="*/ 74 h 74"/>
                  <a:gd name="T58" fmla="*/ 14 w 21"/>
                  <a:gd name="T59" fmla="*/ 74 h 74"/>
                  <a:gd name="T60" fmla="*/ 14 w 21"/>
                  <a:gd name="T61" fmla="*/ 74 h 74"/>
                  <a:gd name="T62" fmla="*/ 13 w 21"/>
                  <a:gd name="T63" fmla="*/ 74 h 74"/>
                  <a:gd name="T64" fmla="*/ 12 w 21"/>
                  <a:gd name="T65" fmla="*/ 74 h 74"/>
                  <a:gd name="T66" fmla="*/ 12 w 21"/>
                  <a:gd name="T67" fmla="*/ 74 h 74"/>
                  <a:gd name="T68" fmla="*/ 12 w 21"/>
                  <a:gd name="T69" fmla="*/ 74 h 74"/>
                  <a:gd name="T70" fmla="*/ 11 w 21"/>
                  <a:gd name="T71" fmla="*/ 74 h 74"/>
                  <a:gd name="T72" fmla="*/ 10 w 21"/>
                  <a:gd name="T73" fmla="*/ 74 h 74"/>
                  <a:gd name="T74" fmla="*/ 10 w 21"/>
                  <a:gd name="T75" fmla="*/ 74 h 74"/>
                  <a:gd name="T76" fmla="*/ 9 w 21"/>
                  <a:gd name="T77" fmla="*/ 74 h 74"/>
                  <a:gd name="T78" fmla="*/ 9 w 21"/>
                  <a:gd name="T79" fmla="*/ 74 h 74"/>
                  <a:gd name="T80" fmla="*/ 8 w 21"/>
                  <a:gd name="T81" fmla="*/ 74 h 74"/>
                  <a:gd name="T82" fmla="*/ 7 w 21"/>
                  <a:gd name="T83" fmla="*/ 74 h 74"/>
                  <a:gd name="T84" fmla="*/ 7 w 21"/>
                  <a:gd name="T85" fmla="*/ 74 h 74"/>
                  <a:gd name="T86" fmla="*/ 5 w 21"/>
                  <a:gd name="T87" fmla="*/ 73 h 74"/>
                  <a:gd name="T88" fmla="*/ 5 w 21"/>
                  <a:gd name="T89" fmla="*/ 73 h 74"/>
                  <a:gd name="T90" fmla="*/ 4 w 21"/>
                  <a:gd name="T91" fmla="*/ 72 h 74"/>
                  <a:gd name="T92" fmla="*/ 3 w 21"/>
                  <a:gd name="T93" fmla="*/ 72 h 74"/>
                  <a:gd name="T94" fmla="*/ 3 w 21"/>
                  <a:gd name="T95" fmla="*/ 72 h 74"/>
                  <a:gd name="T96" fmla="*/ 3 w 21"/>
                  <a:gd name="T97" fmla="*/ 71 h 74"/>
                  <a:gd name="T98" fmla="*/ 3 w 21"/>
                  <a:gd name="T99" fmla="*/ 71 h 74"/>
                  <a:gd name="T100" fmla="*/ 2 w 21"/>
                  <a:gd name="T101" fmla="*/ 71 h 74"/>
                  <a:gd name="T102" fmla="*/ 2 w 21"/>
                  <a:gd name="T103" fmla="*/ 71 h 74"/>
                  <a:gd name="T104" fmla="*/ 2 w 21"/>
                  <a:gd name="T105" fmla="*/ 71 h 74"/>
                  <a:gd name="T106" fmla="*/ 2 w 21"/>
                  <a:gd name="T107" fmla="*/ 70 h 74"/>
                  <a:gd name="T108" fmla="*/ 2 w 21"/>
                  <a:gd name="T109" fmla="*/ 70 h 74"/>
                  <a:gd name="T110" fmla="*/ 2 w 21"/>
                  <a:gd name="T111" fmla="*/ 70 h 74"/>
                  <a:gd name="T112" fmla="*/ 2 w 21"/>
                  <a:gd name="T113" fmla="*/ 70 h 74"/>
                  <a:gd name="T114" fmla="*/ 2 w 21"/>
                  <a:gd name="T115" fmla="*/ 69 h 74"/>
                  <a:gd name="T116" fmla="*/ 2 w 21"/>
                  <a:gd name="T117" fmla="*/ 69 h 74"/>
                  <a:gd name="T118" fmla="*/ 0 w 21"/>
                  <a:gd name="T119" fmla="*/ 0 h 74"/>
                  <a:gd name="T120" fmla="*/ 1 w 21"/>
                  <a:gd name="T121"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 h="74">
                    <a:moveTo>
                      <a:pt x="1" y="1"/>
                    </a:moveTo>
                    <a:cubicBezTo>
                      <a:pt x="1" y="1"/>
                      <a:pt x="1" y="1"/>
                      <a:pt x="1" y="1"/>
                    </a:cubicBezTo>
                    <a:cubicBezTo>
                      <a:pt x="1" y="1"/>
                      <a:pt x="1" y="1"/>
                      <a:pt x="1" y="1"/>
                    </a:cubicBezTo>
                    <a:cubicBezTo>
                      <a:pt x="1" y="2"/>
                      <a:pt x="1" y="2"/>
                      <a:pt x="1" y="2"/>
                    </a:cubicBezTo>
                    <a:cubicBezTo>
                      <a:pt x="1" y="2"/>
                      <a:pt x="1" y="2"/>
                      <a:pt x="1" y="2"/>
                    </a:cubicBezTo>
                    <a:cubicBezTo>
                      <a:pt x="2" y="2"/>
                      <a:pt x="2" y="2"/>
                      <a:pt x="2" y="2"/>
                    </a:cubicBezTo>
                    <a:cubicBezTo>
                      <a:pt x="2" y="3"/>
                      <a:pt x="2" y="3"/>
                      <a:pt x="2" y="3"/>
                    </a:cubicBezTo>
                    <a:cubicBezTo>
                      <a:pt x="3" y="3"/>
                      <a:pt x="3" y="3"/>
                      <a:pt x="3" y="4"/>
                    </a:cubicBezTo>
                    <a:cubicBezTo>
                      <a:pt x="4" y="4"/>
                      <a:pt x="5" y="4"/>
                      <a:pt x="6" y="5"/>
                    </a:cubicBezTo>
                    <a:cubicBezTo>
                      <a:pt x="6" y="5"/>
                      <a:pt x="6" y="5"/>
                      <a:pt x="6" y="5"/>
                    </a:cubicBezTo>
                    <a:cubicBezTo>
                      <a:pt x="7" y="5"/>
                      <a:pt x="7" y="5"/>
                      <a:pt x="7" y="5"/>
                    </a:cubicBezTo>
                    <a:cubicBezTo>
                      <a:pt x="8" y="5"/>
                      <a:pt x="8" y="5"/>
                      <a:pt x="9" y="5"/>
                    </a:cubicBezTo>
                    <a:cubicBezTo>
                      <a:pt x="9" y="5"/>
                      <a:pt x="9" y="5"/>
                      <a:pt x="9" y="5"/>
                    </a:cubicBezTo>
                    <a:cubicBezTo>
                      <a:pt x="9" y="5"/>
                      <a:pt x="10" y="5"/>
                      <a:pt x="10" y="5"/>
                    </a:cubicBezTo>
                    <a:cubicBezTo>
                      <a:pt x="10" y="5"/>
                      <a:pt x="10" y="5"/>
                      <a:pt x="11" y="5"/>
                    </a:cubicBezTo>
                    <a:cubicBezTo>
                      <a:pt x="11" y="5"/>
                      <a:pt x="12" y="5"/>
                      <a:pt x="12" y="5"/>
                    </a:cubicBezTo>
                    <a:cubicBezTo>
                      <a:pt x="12" y="5"/>
                      <a:pt x="12" y="5"/>
                      <a:pt x="12" y="5"/>
                    </a:cubicBezTo>
                    <a:cubicBezTo>
                      <a:pt x="13" y="5"/>
                      <a:pt x="13" y="5"/>
                      <a:pt x="14" y="4"/>
                    </a:cubicBezTo>
                    <a:cubicBezTo>
                      <a:pt x="14" y="4"/>
                      <a:pt x="14" y="4"/>
                      <a:pt x="14" y="4"/>
                    </a:cubicBezTo>
                    <a:cubicBezTo>
                      <a:pt x="15" y="4"/>
                      <a:pt x="15" y="4"/>
                      <a:pt x="16" y="4"/>
                    </a:cubicBezTo>
                    <a:cubicBezTo>
                      <a:pt x="18" y="3"/>
                      <a:pt x="19" y="1"/>
                      <a:pt x="19" y="0"/>
                    </a:cubicBezTo>
                    <a:cubicBezTo>
                      <a:pt x="21" y="69"/>
                      <a:pt x="21" y="69"/>
                      <a:pt x="21" y="69"/>
                    </a:cubicBezTo>
                    <a:cubicBezTo>
                      <a:pt x="21" y="70"/>
                      <a:pt x="20" y="72"/>
                      <a:pt x="17" y="73"/>
                    </a:cubicBezTo>
                    <a:cubicBezTo>
                      <a:pt x="17" y="73"/>
                      <a:pt x="17" y="73"/>
                      <a:pt x="17" y="73"/>
                    </a:cubicBezTo>
                    <a:cubicBezTo>
                      <a:pt x="17" y="73"/>
                      <a:pt x="16" y="73"/>
                      <a:pt x="16" y="73"/>
                    </a:cubicBezTo>
                    <a:cubicBezTo>
                      <a:pt x="16" y="74"/>
                      <a:pt x="16" y="74"/>
                      <a:pt x="16" y="74"/>
                    </a:cubicBezTo>
                    <a:cubicBezTo>
                      <a:pt x="16" y="74"/>
                      <a:pt x="15" y="74"/>
                      <a:pt x="15" y="74"/>
                    </a:cubicBezTo>
                    <a:cubicBezTo>
                      <a:pt x="15" y="74"/>
                      <a:pt x="15" y="74"/>
                      <a:pt x="15" y="74"/>
                    </a:cubicBezTo>
                    <a:cubicBezTo>
                      <a:pt x="15" y="74"/>
                      <a:pt x="14" y="74"/>
                      <a:pt x="14" y="74"/>
                    </a:cubicBezTo>
                    <a:cubicBezTo>
                      <a:pt x="14" y="74"/>
                      <a:pt x="14" y="74"/>
                      <a:pt x="14" y="74"/>
                    </a:cubicBezTo>
                    <a:cubicBezTo>
                      <a:pt x="14" y="74"/>
                      <a:pt x="14" y="74"/>
                      <a:pt x="14" y="74"/>
                    </a:cubicBezTo>
                    <a:cubicBezTo>
                      <a:pt x="13" y="74"/>
                      <a:pt x="13" y="74"/>
                      <a:pt x="13" y="74"/>
                    </a:cubicBezTo>
                    <a:cubicBezTo>
                      <a:pt x="13" y="74"/>
                      <a:pt x="12" y="74"/>
                      <a:pt x="12" y="74"/>
                    </a:cubicBezTo>
                    <a:cubicBezTo>
                      <a:pt x="12" y="74"/>
                      <a:pt x="12" y="74"/>
                      <a:pt x="12" y="74"/>
                    </a:cubicBezTo>
                    <a:cubicBezTo>
                      <a:pt x="12" y="74"/>
                      <a:pt x="12" y="74"/>
                      <a:pt x="12" y="74"/>
                    </a:cubicBezTo>
                    <a:cubicBezTo>
                      <a:pt x="12" y="74"/>
                      <a:pt x="11" y="74"/>
                      <a:pt x="11" y="74"/>
                    </a:cubicBezTo>
                    <a:cubicBezTo>
                      <a:pt x="11" y="74"/>
                      <a:pt x="11" y="74"/>
                      <a:pt x="10" y="74"/>
                    </a:cubicBezTo>
                    <a:cubicBezTo>
                      <a:pt x="10" y="74"/>
                      <a:pt x="10" y="74"/>
                      <a:pt x="10" y="74"/>
                    </a:cubicBezTo>
                    <a:cubicBezTo>
                      <a:pt x="10" y="74"/>
                      <a:pt x="9" y="74"/>
                      <a:pt x="9" y="74"/>
                    </a:cubicBezTo>
                    <a:cubicBezTo>
                      <a:pt x="9" y="74"/>
                      <a:pt x="9" y="74"/>
                      <a:pt x="9" y="74"/>
                    </a:cubicBezTo>
                    <a:cubicBezTo>
                      <a:pt x="8" y="74"/>
                      <a:pt x="8" y="74"/>
                      <a:pt x="8" y="74"/>
                    </a:cubicBezTo>
                    <a:cubicBezTo>
                      <a:pt x="8" y="74"/>
                      <a:pt x="7" y="74"/>
                      <a:pt x="7" y="74"/>
                    </a:cubicBezTo>
                    <a:cubicBezTo>
                      <a:pt x="7" y="74"/>
                      <a:pt x="7" y="74"/>
                      <a:pt x="7" y="74"/>
                    </a:cubicBezTo>
                    <a:cubicBezTo>
                      <a:pt x="6" y="73"/>
                      <a:pt x="5" y="73"/>
                      <a:pt x="5" y="73"/>
                    </a:cubicBezTo>
                    <a:cubicBezTo>
                      <a:pt x="5" y="73"/>
                      <a:pt x="5" y="73"/>
                      <a:pt x="5" y="73"/>
                    </a:cubicBezTo>
                    <a:cubicBezTo>
                      <a:pt x="4" y="73"/>
                      <a:pt x="4" y="72"/>
                      <a:pt x="4" y="72"/>
                    </a:cubicBezTo>
                    <a:cubicBezTo>
                      <a:pt x="4" y="72"/>
                      <a:pt x="4" y="72"/>
                      <a:pt x="3" y="72"/>
                    </a:cubicBezTo>
                    <a:cubicBezTo>
                      <a:pt x="3" y="72"/>
                      <a:pt x="3" y="72"/>
                      <a:pt x="3" y="72"/>
                    </a:cubicBezTo>
                    <a:cubicBezTo>
                      <a:pt x="3" y="72"/>
                      <a:pt x="3" y="72"/>
                      <a:pt x="3" y="71"/>
                    </a:cubicBezTo>
                    <a:cubicBezTo>
                      <a:pt x="3" y="71"/>
                      <a:pt x="3" y="71"/>
                      <a:pt x="3" y="71"/>
                    </a:cubicBezTo>
                    <a:cubicBezTo>
                      <a:pt x="3" y="71"/>
                      <a:pt x="3" y="71"/>
                      <a:pt x="2" y="71"/>
                    </a:cubicBezTo>
                    <a:cubicBezTo>
                      <a:pt x="2" y="71"/>
                      <a:pt x="2" y="71"/>
                      <a:pt x="2" y="71"/>
                    </a:cubicBezTo>
                    <a:cubicBezTo>
                      <a:pt x="2" y="71"/>
                      <a:pt x="2" y="71"/>
                      <a:pt x="2" y="71"/>
                    </a:cubicBezTo>
                    <a:cubicBezTo>
                      <a:pt x="2" y="71"/>
                      <a:pt x="2" y="70"/>
                      <a:pt x="2" y="70"/>
                    </a:cubicBezTo>
                    <a:cubicBezTo>
                      <a:pt x="2" y="70"/>
                      <a:pt x="2" y="70"/>
                      <a:pt x="2" y="70"/>
                    </a:cubicBezTo>
                    <a:cubicBezTo>
                      <a:pt x="2" y="70"/>
                      <a:pt x="2" y="70"/>
                      <a:pt x="2" y="70"/>
                    </a:cubicBezTo>
                    <a:cubicBezTo>
                      <a:pt x="2" y="70"/>
                      <a:pt x="2" y="70"/>
                      <a:pt x="2" y="70"/>
                    </a:cubicBezTo>
                    <a:cubicBezTo>
                      <a:pt x="2" y="70"/>
                      <a:pt x="2" y="69"/>
                      <a:pt x="2" y="69"/>
                    </a:cubicBezTo>
                    <a:cubicBezTo>
                      <a:pt x="2" y="69"/>
                      <a:pt x="2" y="69"/>
                      <a:pt x="2" y="69"/>
                    </a:cubicBezTo>
                    <a:cubicBezTo>
                      <a:pt x="0" y="0"/>
                      <a:pt x="0" y="0"/>
                      <a:pt x="0" y="0"/>
                    </a:cubicBezTo>
                    <a:cubicBezTo>
                      <a:pt x="0" y="0"/>
                      <a:pt x="0" y="0"/>
                      <a:pt x="1" y="1"/>
                    </a:cubicBezTo>
                    <a:close/>
                  </a:path>
                </a:pathLst>
              </a:custGeom>
              <a:solidFill>
                <a:srgbClr val="FF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57" name="Freeform 146"/>
              <p:cNvSpPr/>
              <p:nvPr/>
            </p:nvSpPr>
            <p:spPr bwMode="auto">
              <a:xfrm>
                <a:off x="3104" y="2249"/>
                <a:ext cx="82" cy="45"/>
              </a:xfrm>
              <a:custGeom>
                <a:avLst/>
                <a:gdLst>
                  <a:gd name="T0" fmla="*/ 5 w 22"/>
                  <a:gd name="T1" fmla="*/ 2 h 12"/>
                  <a:gd name="T2" fmla="*/ 3 w 22"/>
                  <a:gd name="T3" fmla="*/ 9 h 12"/>
                  <a:gd name="T4" fmla="*/ 17 w 22"/>
                  <a:gd name="T5" fmla="*/ 10 h 12"/>
                  <a:gd name="T6" fmla="*/ 18 w 22"/>
                  <a:gd name="T7" fmla="*/ 2 h 12"/>
                  <a:gd name="T8" fmla="*/ 5 w 22"/>
                  <a:gd name="T9" fmla="*/ 2 h 12"/>
                </a:gdLst>
                <a:ahLst/>
                <a:cxnLst>
                  <a:cxn ang="0">
                    <a:pos x="T0" y="T1"/>
                  </a:cxn>
                  <a:cxn ang="0">
                    <a:pos x="T2" y="T3"/>
                  </a:cxn>
                  <a:cxn ang="0">
                    <a:pos x="T4" y="T5"/>
                  </a:cxn>
                  <a:cxn ang="0">
                    <a:pos x="T6" y="T7"/>
                  </a:cxn>
                  <a:cxn ang="0">
                    <a:pos x="T8" y="T9"/>
                  </a:cxn>
                </a:cxnLst>
                <a:rect l="0" t="0" r="r" b="b"/>
                <a:pathLst>
                  <a:path w="22" h="12">
                    <a:moveTo>
                      <a:pt x="5" y="2"/>
                    </a:moveTo>
                    <a:cubicBezTo>
                      <a:pt x="1" y="3"/>
                      <a:pt x="0" y="7"/>
                      <a:pt x="3" y="9"/>
                    </a:cubicBezTo>
                    <a:cubicBezTo>
                      <a:pt x="7" y="11"/>
                      <a:pt x="13" y="12"/>
                      <a:pt x="17" y="10"/>
                    </a:cubicBezTo>
                    <a:cubicBezTo>
                      <a:pt x="21" y="8"/>
                      <a:pt x="22" y="5"/>
                      <a:pt x="18" y="2"/>
                    </a:cubicBezTo>
                    <a:cubicBezTo>
                      <a:pt x="15" y="0"/>
                      <a:pt x="9" y="0"/>
                      <a:pt x="5" y="2"/>
                    </a:cubicBezTo>
                    <a:close/>
                  </a:path>
                </a:pathLst>
              </a:custGeom>
              <a:solidFill>
                <a:srgbClr val="FF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58" name="Freeform 147"/>
              <p:cNvSpPr/>
              <p:nvPr/>
            </p:nvSpPr>
            <p:spPr bwMode="auto">
              <a:xfrm>
                <a:off x="3032" y="2373"/>
                <a:ext cx="75" cy="215"/>
              </a:xfrm>
              <a:custGeom>
                <a:avLst/>
                <a:gdLst>
                  <a:gd name="T0" fmla="*/ 0 w 20"/>
                  <a:gd name="T1" fmla="*/ 1 h 57"/>
                  <a:gd name="T2" fmla="*/ 0 w 20"/>
                  <a:gd name="T3" fmla="*/ 1 h 57"/>
                  <a:gd name="T4" fmla="*/ 0 w 20"/>
                  <a:gd name="T5" fmla="*/ 2 h 57"/>
                  <a:gd name="T6" fmla="*/ 0 w 20"/>
                  <a:gd name="T7" fmla="*/ 2 h 57"/>
                  <a:gd name="T8" fmla="*/ 1 w 20"/>
                  <a:gd name="T9" fmla="*/ 2 h 57"/>
                  <a:gd name="T10" fmla="*/ 1 w 20"/>
                  <a:gd name="T11" fmla="*/ 3 h 57"/>
                  <a:gd name="T12" fmla="*/ 2 w 20"/>
                  <a:gd name="T13" fmla="*/ 3 h 57"/>
                  <a:gd name="T14" fmla="*/ 3 w 20"/>
                  <a:gd name="T15" fmla="*/ 4 h 57"/>
                  <a:gd name="T16" fmla="*/ 5 w 20"/>
                  <a:gd name="T17" fmla="*/ 5 h 57"/>
                  <a:gd name="T18" fmla="*/ 6 w 20"/>
                  <a:gd name="T19" fmla="*/ 5 h 57"/>
                  <a:gd name="T20" fmla="*/ 7 w 20"/>
                  <a:gd name="T21" fmla="*/ 5 h 57"/>
                  <a:gd name="T22" fmla="*/ 10 w 20"/>
                  <a:gd name="T23" fmla="*/ 5 h 57"/>
                  <a:gd name="T24" fmla="*/ 10 w 20"/>
                  <a:gd name="T25" fmla="*/ 5 h 57"/>
                  <a:gd name="T26" fmla="*/ 12 w 20"/>
                  <a:gd name="T27" fmla="*/ 5 h 57"/>
                  <a:gd name="T28" fmla="*/ 12 w 20"/>
                  <a:gd name="T29" fmla="*/ 5 h 57"/>
                  <a:gd name="T30" fmla="*/ 13 w 20"/>
                  <a:gd name="T31" fmla="*/ 5 h 57"/>
                  <a:gd name="T32" fmla="*/ 14 w 20"/>
                  <a:gd name="T33" fmla="*/ 5 h 57"/>
                  <a:gd name="T34" fmla="*/ 15 w 20"/>
                  <a:gd name="T35" fmla="*/ 4 h 57"/>
                  <a:gd name="T36" fmla="*/ 19 w 20"/>
                  <a:gd name="T37" fmla="*/ 0 h 57"/>
                  <a:gd name="T38" fmla="*/ 20 w 20"/>
                  <a:gd name="T39" fmla="*/ 51 h 57"/>
                  <a:gd name="T40" fmla="*/ 16 w 20"/>
                  <a:gd name="T41" fmla="*/ 55 h 57"/>
                  <a:gd name="T42" fmla="*/ 16 w 20"/>
                  <a:gd name="T43" fmla="*/ 55 h 57"/>
                  <a:gd name="T44" fmla="*/ 15 w 20"/>
                  <a:gd name="T45" fmla="*/ 56 h 57"/>
                  <a:gd name="T46" fmla="*/ 14 w 20"/>
                  <a:gd name="T47" fmla="*/ 56 h 57"/>
                  <a:gd name="T48" fmla="*/ 14 w 20"/>
                  <a:gd name="T49" fmla="*/ 56 h 57"/>
                  <a:gd name="T50" fmla="*/ 14 w 20"/>
                  <a:gd name="T51" fmla="*/ 56 h 57"/>
                  <a:gd name="T52" fmla="*/ 13 w 20"/>
                  <a:gd name="T53" fmla="*/ 56 h 57"/>
                  <a:gd name="T54" fmla="*/ 13 w 20"/>
                  <a:gd name="T55" fmla="*/ 56 h 57"/>
                  <a:gd name="T56" fmla="*/ 13 w 20"/>
                  <a:gd name="T57" fmla="*/ 56 h 57"/>
                  <a:gd name="T58" fmla="*/ 12 w 20"/>
                  <a:gd name="T59" fmla="*/ 56 h 57"/>
                  <a:gd name="T60" fmla="*/ 11 w 20"/>
                  <a:gd name="T61" fmla="*/ 57 h 57"/>
                  <a:gd name="T62" fmla="*/ 11 w 20"/>
                  <a:gd name="T63" fmla="*/ 57 h 57"/>
                  <a:gd name="T64" fmla="*/ 11 w 20"/>
                  <a:gd name="T65" fmla="*/ 57 h 57"/>
                  <a:gd name="T66" fmla="*/ 10 w 20"/>
                  <a:gd name="T67" fmla="*/ 57 h 57"/>
                  <a:gd name="T68" fmla="*/ 9 w 20"/>
                  <a:gd name="T69" fmla="*/ 57 h 57"/>
                  <a:gd name="T70" fmla="*/ 9 w 20"/>
                  <a:gd name="T71" fmla="*/ 57 h 57"/>
                  <a:gd name="T72" fmla="*/ 8 w 20"/>
                  <a:gd name="T73" fmla="*/ 56 h 57"/>
                  <a:gd name="T74" fmla="*/ 8 w 20"/>
                  <a:gd name="T75" fmla="*/ 56 h 57"/>
                  <a:gd name="T76" fmla="*/ 7 w 20"/>
                  <a:gd name="T77" fmla="*/ 56 h 57"/>
                  <a:gd name="T78" fmla="*/ 6 w 20"/>
                  <a:gd name="T79" fmla="*/ 56 h 57"/>
                  <a:gd name="T80" fmla="*/ 6 w 20"/>
                  <a:gd name="T81" fmla="*/ 56 h 57"/>
                  <a:gd name="T82" fmla="*/ 4 w 20"/>
                  <a:gd name="T83" fmla="*/ 55 h 57"/>
                  <a:gd name="T84" fmla="*/ 3 w 20"/>
                  <a:gd name="T85" fmla="*/ 55 h 57"/>
                  <a:gd name="T86" fmla="*/ 3 w 20"/>
                  <a:gd name="T87" fmla="*/ 55 h 57"/>
                  <a:gd name="T88" fmla="*/ 2 w 20"/>
                  <a:gd name="T89" fmla="*/ 54 h 57"/>
                  <a:gd name="T90" fmla="*/ 2 w 20"/>
                  <a:gd name="T91" fmla="*/ 54 h 57"/>
                  <a:gd name="T92" fmla="*/ 2 w 20"/>
                  <a:gd name="T93" fmla="*/ 54 h 57"/>
                  <a:gd name="T94" fmla="*/ 2 w 20"/>
                  <a:gd name="T95" fmla="*/ 54 h 57"/>
                  <a:gd name="T96" fmla="*/ 1 w 20"/>
                  <a:gd name="T97" fmla="*/ 53 h 57"/>
                  <a:gd name="T98" fmla="*/ 1 w 20"/>
                  <a:gd name="T99" fmla="*/ 53 h 57"/>
                  <a:gd name="T100" fmla="*/ 1 w 20"/>
                  <a:gd name="T101" fmla="*/ 53 h 57"/>
                  <a:gd name="T102" fmla="*/ 1 w 20"/>
                  <a:gd name="T103" fmla="*/ 53 h 57"/>
                  <a:gd name="T104" fmla="*/ 1 w 20"/>
                  <a:gd name="T105" fmla="*/ 52 h 57"/>
                  <a:gd name="T106" fmla="*/ 1 w 20"/>
                  <a:gd name="T107" fmla="*/ 52 h 57"/>
                  <a:gd name="T108" fmla="*/ 1 w 20"/>
                  <a:gd name="T109" fmla="*/ 52 h 57"/>
                  <a:gd name="T110" fmla="*/ 1 w 20"/>
                  <a:gd name="T111" fmla="*/ 52 h 57"/>
                  <a:gd name="T112" fmla="*/ 1 w 20"/>
                  <a:gd name="T113" fmla="*/ 51 h 57"/>
                  <a:gd name="T114" fmla="*/ 0 w 20"/>
                  <a:gd name="T115" fmla="*/ 0 h 57"/>
                  <a:gd name="T116" fmla="*/ 0 w 20"/>
                  <a:gd name="T11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 h="57">
                    <a:moveTo>
                      <a:pt x="0" y="1"/>
                    </a:moveTo>
                    <a:cubicBezTo>
                      <a:pt x="0" y="1"/>
                      <a:pt x="0" y="1"/>
                      <a:pt x="0" y="1"/>
                    </a:cubicBezTo>
                    <a:cubicBezTo>
                      <a:pt x="0" y="1"/>
                      <a:pt x="0" y="1"/>
                      <a:pt x="0" y="2"/>
                    </a:cubicBezTo>
                    <a:cubicBezTo>
                      <a:pt x="0" y="2"/>
                      <a:pt x="0" y="2"/>
                      <a:pt x="0" y="2"/>
                    </a:cubicBezTo>
                    <a:cubicBezTo>
                      <a:pt x="0" y="2"/>
                      <a:pt x="1" y="2"/>
                      <a:pt x="1" y="2"/>
                    </a:cubicBezTo>
                    <a:cubicBezTo>
                      <a:pt x="1" y="3"/>
                      <a:pt x="1" y="3"/>
                      <a:pt x="1" y="3"/>
                    </a:cubicBezTo>
                    <a:cubicBezTo>
                      <a:pt x="1" y="3"/>
                      <a:pt x="1" y="3"/>
                      <a:pt x="2" y="3"/>
                    </a:cubicBezTo>
                    <a:cubicBezTo>
                      <a:pt x="2" y="3"/>
                      <a:pt x="2" y="4"/>
                      <a:pt x="3" y="4"/>
                    </a:cubicBezTo>
                    <a:cubicBezTo>
                      <a:pt x="3" y="4"/>
                      <a:pt x="4" y="4"/>
                      <a:pt x="5" y="5"/>
                    </a:cubicBezTo>
                    <a:cubicBezTo>
                      <a:pt x="5" y="5"/>
                      <a:pt x="6" y="5"/>
                      <a:pt x="6" y="5"/>
                    </a:cubicBezTo>
                    <a:cubicBezTo>
                      <a:pt x="6" y="5"/>
                      <a:pt x="6" y="5"/>
                      <a:pt x="7" y="5"/>
                    </a:cubicBezTo>
                    <a:cubicBezTo>
                      <a:pt x="8" y="5"/>
                      <a:pt x="9" y="5"/>
                      <a:pt x="10" y="5"/>
                    </a:cubicBezTo>
                    <a:cubicBezTo>
                      <a:pt x="10" y="5"/>
                      <a:pt x="10" y="5"/>
                      <a:pt x="10" y="5"/>
                    </a:cubicBezTo>
                    <a:cubicBezTo>
                      <a:pt x="11" y="5"/>
                      <a:pt x="11" y="5"/>
                      <a:pt x="12" y="5"/>
                    </a:cubicBezTo>
                    <a:cubicBezTo>
                      <a:pt x="12" y="5"/>
                      <a:pt x="12" y="5"/>
                      <a:pt x="12" y="5"/>
                    </a:cubicBezTo>
                    <a:cubicBezTo>
                      <a:pt x="12" y="5"/>
                      <a:pt x="13" y="5"/>
                      <a:pt x="13" y="5"/>
                    </a:cubicBezTo>
                    <a:cubicBezTo>
                      <a:pt x="13" y="5"/>
                      <a:pt x="13" y="5"/>
                      <a:pt x="14" y="5"/>
                    </a:cubicBezTo>
                    <a:cubicBezTo>
                      <a:pt x="14" y="4"/>
                      <a:pt x="15" y="4"/>
                      <a:pt x="15" y="4"/>
                    </a:cubicBezTo>
                    <a:cubicBezTo>
                      <a:pt x="18" y="3"/>
                      <a:pt x="19" y="1"/>
                      <a:pt x="19" y="0"/>
                    </a:cubicBezTo>
                    <a:cubicBezTo>
                      <a:pt x="20" y="51"/>
                      <a:pt x="20" y="51"/>
                      <a:pt x="20" y="51"/>
                    </a:cubicBezTo>
                    <a:cubicBezTo>
                      <a:pt x="20" y="53"/>
                      <a:pt x="19" y="54"/>
                      <a:pt x="16" y="55"/>
                    </a:cubicBezTo>
                    <a:cubicBezTo>
                      <a:pt x="16" y="55"/>
                      <a:pt x="16" y="55"/>
                      <a:pt x="16" y="55"/>
                    </a:cubicBezTo>
                    <a:cubicBezTo>
                      <a:pt x="16" y="56"/>
                      <a:pt x="15" y="56"/>
                      <a:pt x="15" y="56"/>
                    </a:cubicBezTo>
                    <a:cubicBezTo>
                      <a:pt x="15" y="56"/>
                      <a:pt x="15" y="56"/>
                      <a:pt x="14" y="56"/>
                    </a:cubicBezTo>
                    <a:cubicBezTo>
                      <a:pt x="14" y="56"/>
                      <a:pt x="14" y="56"/>
                      <a:pt x="14" y="56"/>
                    </a:cubicBezTo>
                    <a:cubicBezTo>
                      <a:pt x="14" y="56"/>
                      <a:pt x="14" y="56"/>
                      <a:pt x="14" y="56"/>
                    </a:cubicBezTo>
                    <a:cubicBezTo>
                      <a:pt x="13" y="56"/>
                      <a:pt x="13" y="56"/>
                      <a:pt x="13" y="56"/>
                    </a:cubicBezTo>
                    <a:cubicBezTo>
                      <a:pt x="13" y="56"/>
                      <a:pt x="13" y="56"/>
                      <a:pt x="13" y="56"/>
                    </a:cubicBezTo>
                    <a:cubicBezTo>
                      <a:pt x="13" y="56"/>
                      <a:pt x="13" y="56"/>
                      <a:pt x="13" y="56"/>
                    </a:cubicBezTo>
                    <a:cubicBezTo>
                      <a:pt x="12" y="56"/>
                      <a:pt x="12" y="56"/>
                      <a:pt x="12" y="56"/>
                    </a:cubicBezTo>
                    <a:cubicBezTo>
                      <a:pt x="12" y="56"/>
                      <a:pt x="11" y="57"/>
                      <a:pt x="11" y="57"/>
                    </a:cubicBezTo>
                    <a:cubicBezTo>
                      <a:pt x="11" y="57"/>
                      <a:pt x="11" y="57"/>
                      <a:pt x="11" y="57"/>
                    </a:cubicBezTo>
                    <a:cubicBezTo>
                      <a:pt x="11" y="57"/>
                      <a:pt x="11" y="57"/>
                      <a:pt x="11" y="57"/>
                    </a:cubicBezTo>
                    <a:cubicBezTo>
                      <a:pt x="10" y="57"/>
                      <a:pt x="10" y="57"/>
                      <a:pt x="10" y="57"/>
                    </a:cubicBezTo>
                    <a:cubicBezTo>
                      <a:pt x="10" y="57"/>
                      <a:pt x="9" y="57"/>
                      <a:pt x="9" y="57"/>
                    </a:cubicBezTo>
                    <a:cubicBezTo>
                      <a:pt x="9" y="57"/>
                      <a:pt x="9" y="57"/>
                      <a:pt x="9" y="57"/>
                    </a:cubicBezTo>
                    <a:cubicBezTo>
                      <a:pt x="9" y="56"/>
                      <a:pt x="8" y="56"/>
                      <a:pt x="8" y="56"/>
                    </a:cubicBezTo>
                    <a:cubicBezTo>
                      <a:pt x="8" y="56"/>
                      <a:pt x="8" y="56"/>
                      <a:pt x="8" y="56"/>
                    </a:cubicBezTo>
                    <a:cubicBezTo>
                      <a:pt x="7" y="56"/>
                      <a:pt x="7" y="56"/>
                      <a:pt x="7" y="56"/>
                    </a:cubicBezTo>
                    <a:cubicBezTo>
                      <a:pt x="6" y="56"/>
                      <a:pt x="6" y="56"/>
                      <a:pt x="6" y="56"/>
                    </a:cubicBezTo>
                    <a:cubicBezTo>
                      <a:pt x="6" y="56"/>
                      <a:pt x="6" y="56"/>
                      <a:pt x="6" y="56"/>
                    </a:cubicBezTo>
                    <a:cubicBezTo>
                      <a:pt x="5" y="56"/>
                      <a:pt x="4" y="56"/>
                      <a:pt x="4" y="55"/>
                    </a:cubicBezTo>
                    <a:cubicBezTo>
                      <a:pt x="4" y="55"/>
                      <a:pt x="3" y="55"/>
                      <a:pt x="3" y="55"/>
                    </a:cubicBezTo>
                    <a:cubicBezTo>
                      <a:pt x="3" y="55"/>
                      <a:pt x="3" y="55"/>
                      <a:pt x="3" y="55"/>
                    </a:cubicBezTo>
                    <a:cubicBezTo>
                      <a:pt x="3" y="54"/>
                      <a:pt x="2" y="54"/>
                      <a:pt x="2" y="54"/>
                    </a:cubicBezTo>
                    <a:cubicBezTo>
                      <a:pt x="2" y="54"/>
                      <a:pt x="2" y="54"/>
                      <a:pt x="2" y="54"/>
                    </a:cubicBezTo>
                    <a:cubicBezTo>
                      <a:pt x="2" y="54"/>
                      <a:pt x="2" y="54"/>
                      <a:pt x="2" y="54"/>
                    </a:cubicBezTo>
                    <a:cubicBezTo>
                      <a:pt x="2" y="54"/>
                      <a:pt x="2" y="54"/>
                      <a:pt x="2" y="54"/>
                    </a:cubicBezTo>
                    <a:cubicBezTo>
                      <a:pt x="2" y="54"/>
                      <a:pt x="1" y="53"/>
                      <a:pt x="1" y="53"/>
                    </a:cubicBezTo>
                    <a:cubicBezTo>
                      <a:pt x="1" y="53"/>
                      <a:pt x="1" y="53"/>
                      <a:pt x="1" y="53"/>
                    </a:cubicBezTo>
                    <a:cubicBezTo>
                      <a:pt x="1" y="53"/>
                      <a:pt x="1" y="53"/>
                      <a:pt x="1" y="53"/>
                    </a:cubicBezTo>
                    <a:cubicBezTo>
                      <a:pt x="1" y="53"/>
                      <a:pt x="1" y="53"/>
                      <a:pt x="1" y="53"/>
                    </a:cubicBezTo>
                    <a:cubicBezTo>
                      <a:pt x="1" y="53"/>
                      <a:pt x="1" y="52"/>
                      <a:pt x="1" y="52"/>
                    </a:cubicBezTo>
                    <a:cubicBezTo>
                      <a:pt x="1" y="52"/>
                      <a:pt x="1" y="52"/>
                      <a:pt x="1" y="52"/>
                    </a:cubicBezTo>
                    <a:cubicBezTo>
                      <a:pt x="1" y="52"/>
                      <a:pt x="1" y="52"/>
                      <a:pt x="1" y="52"/>
                    </a:cubicBezTo>
                    <a:cubicBezTo>
                      <a:pt x="1" y="52"/>
                      <a:pt x="1" y="52"/>
                      <a:pt x="1" y="52"/>
                    </a:cubicBezTo>
                    <a:cubicBezTo>
                      <a:pt x="1" y="52"/>
                      <a:pt x="1" y="52"/>
                      <a:pt x="1" y="51"/>
                    </a:cubicBezTo>
                    <a:cubicBezTo>
                      <a:pt x="0" y="0"/>
                      <a:pt x="0" y="0"/>
                      <a:pt x="0" y="0"/>
                    </a:cubicBezTo>
                    <a:cubicBezTo>
                      <a:pt x="0" y="0"/>
                      <a:pt x="0" y="1"/>
                      <a:pt x="0" y="1"/>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59" name="Freeform 148"/>
              <p:cNvSpPr/>
              <p:nvPr/>
            </p:nvSpPr>
            <p:spPr bwMode="auto">
              <a:xfrm>
                <a:off x="3028" y="2350"/>
                <a:ext cx="79" cy="46"/>
              </a:xfrm>
              <a:custGeom>
                <a:avLst/>
                <a:gdLst>
                  <a:gd name="T0" fmla="*/ 4 w 21"/>
                  <a:gd name="T1" fmla="*/ 2 h 12"/>
                  <a:gd name="T2" fmla="*/ 3 w 21"/>
                  <a:gd name="T3" fmla="*/ 9 h 12"/>
                  <a:gd name="T4" fmla="*/ 16 w 21"/>
                  <a:gd name="T5" fmla="*/ 10 h 12"/>
                  <a:gd name="T6" fmla="*/ 18 w 21"/>
                  <a:gd name="T7" fmla="*/ 3 h 12"/>
                  <a:gd name="T8" fmla="*/ 4 w 21"/>
                  <a:gd name="T9" fmla="*/ 2 h 12"/>
                </a:gdLst>
                <a:ahLst/>
                <a:cxnLst>
                  <a:cxn ang="0">
                    <a:pos x="T0" y="T1"/>
                  </a:cxn>
                  <a:cxn ang="0">
                    <a:pos x="T2" y="T3"/>
                  </a:cxn>
                  <a:cxn ang="0">
                    <a:pos x="T4" y="T5"/>
                  </a:cxn>
                  <a:cxn ang="0">
                    <a:pos x="T6" y="T7"/>
                  </a:cxn>
                  <a:cxn ang="0">
                    <a:pos x="T8" y="T9"/>
                  </a:cxn>
                </a:cxnLst>
                <a:rect l="0" t="0" r="r" b="b"/>
                <a:pathLst>
                  <a:path w="21" h="12">
                    <a:moveTo>
                      <a:pt x="4" y="2"/>
                    </a:moveTo>
                    <a:cubicBezTo>
                      <a:pt x="0" y="4"/>
                      <a:pt x="0" y="7"/>
                      <a:pt x="3" y="9"/>
                    </a:cubicBezTo>
                    <a:cubicBezTo>
                      <a:pt x="6" y="12"/>
                      <a:pt x="12" y="12"/>
                      <a:pt x="16" y="10"/>
                    </a:cubicBezTo>
                    <a:cubicBezTo>
                      <a:pt x="20" y="8"/>
                      <a:pt x="21" y="5"/>
                      <a:pt x="18" y="3"/>
                    </a:cubicBezTo>
                    <a:cubicBezTo>
                      <a:pt x="15" y="0"/>
                      <a:pt x="9" y="0"/>
                      <a:pt x="4" y="2"/>
                    </a:cubicBezTo>
                    <a:close/>
                  </a:path>
                </a:pathLst>
              </a:custGeom>
              <a:solidFill>
                <a:srgbClr val="FFCD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60" name="Freeform 149"/>
              <p:cNvSpPr/>
              <p:nvPr/>
            </p:nvSpPr>
            <p:spPr bwMode="auto">
              <a:xfrm>
                <a:off x="2953" y="2482"/>
                <a:ext cx="75" cy="140"/>
              </a:xfrm>
              <a:custGeom>
                <a:avLst/>
                <a:gdLst>
                  <a:gd name="T0" fmla="*/ 0 w 20"/>
                  <a:gd name="T1" fmla="*/ 2 h 37"/>
                  <a:gd name="T2" fmla="*/ 0 w 20"/>
                  <a:gd name="T3" fmla="*/ 2 h 37"/>
                  <a:gd name="T4" fmla="*/ 0 w 20"/>
                  <a:gd name="T5" fmla="*/ 2 h 37"/>
                  <a:gd name="T6" fmla="*/ 1 w 20"/>
                  <a:gd name="T7" fmla="*/ 2 h 37"/>
                  <a:gd name="T8" fmla="*/ 1 w 20"/>
                  <a:gd name="T9" fmla="*/ 3 h 37"/>
                  <a:gd name="T10" fmla="*/ 1 w 20"/>
                  <a:gd name="T11" fmla="*/ 3 h 37"/>
                  <a:gd name="T12" fmla="*/ 2 w 20"/>
                  <a:gd name="T13" fmla="*/ 4 h 37"/>
                  <a:gd name="T14" fmla="*/ 3 w 20"/>
                  <a:gd name="T15" fmla="*/ 4 h 37"/>
                  <a:gd name="T16" fmla="*/ 5 w 20"/>
                  <a:gd name="T17" fmla="*/ 5 h 37"/>
                  <a:gd name="T18" fmla="*/ 6 w 20"/>
                  <a:gd name="T19" fmla="*/ 6 h 37"/>
                  <a:gd name="T20" fmla="*/ 7 w 20"/>
                  <a:gd name="T21" fmla="*/ 6 h 37"/>
                  <a:gd name="T22" fmla="*/ 8 w 20"/>
                  <a:gd name="T23" fmla="*/ 6 h 37"/>
                  <a:gd name="T24" fmla="*/ 8 w 20"/>
                  <a:gd name="T25" fmla="*/ 6 h 37"/>
                  <a:gd name="T26" fmla="*/ 8 w 20"/>
                  <a:gd name="T27" fmla="*/ 6 h 37"/>
                  <a:gd name="T28" fmla="*/ 10 w 20"/>
                  <a:gd name="T29" fmla="*/ 6 h 37"/>
                  <a:gd name="T30" fmla="*/ 10 w 20"/>
                  <a:gd name="T31" fmla="*/ 6 h 37"/>
                  <a:gd name="T32" fmla="*/ 12 w 20"/>
                  <a:gd name="T33" fmla="*/ 6 h 37"/>
                  <a:gd name="T34" fmla="*/ 12 w 20"/>
                  <a:gd name="T35" fmla="*/ 6 h 37"/>
                  <a:gd name="T36" fmla="*/ 14 w 20"/>
                  <a:gd name="T37" fmla="*/ 5 h 37"/>
                  <a:gd name="T38" fmla="*/ 14 w 20"/>
                  <a:gd name="T39" fmla="*/ 5 h 37"/>
                  <a:gd name="T40" fmla="*/ 15 w 20"/>
                  <a:gd name="T41" fmla="*/ 5 h 37"/>
                  <a:gd name="T42" fmla="*/ 19 w 20"/>
                  <a:gd name="T43" fmla="*/ 0 h 37"/>
                  <a:gd name="T44" fmla="*/ 20 w 20"/>
                  <a:gd name="T45" fmla="*/ 31 h 37"/>
                  <a:gd name="T46" fmla="*/ 16 w 20"/>
                  <a:gd name="T47" fmla="*/ 36 h 37"/>
                  <a:gd name="T48" fmla="*/ 16 w 20"/>
                  <a:gd name="T49" fmla="*/ 36 h 37"/>
                  <a:gd name="T50" fmla="*/ 15 w 20"/>
                  <a:gd name="T51" fmla="*/ 36 h 37"/>
                  <a:gd name="T52" fmla="*/ 14 w 20"/>
                  <a:gd name="T53" fmla="*/ 36 h 37"/>
                  <a:gd name="T54" fmla="*/ 14 w 20"/>
                  <a:gd name="T55" fmla="*/ 36 h 37"/>
                  <a:gd name="T56" fmla="*/ 14 w 20"/>
                  <a:gd name="T57" fmla="*/ 36 h 37"/>
                  <a:gd name="T58" fmla="*/ 13 w 20"/>
                  <a:gd name="T59" fmla="*/ 37 h 37"/>
                  <a:gd name="T60" fmla="*/ 13 w 20"/>
                  <a:gd name="T61" fmla="*/ 37 h 37"/>
                  <a:gd name="T62" fmla="*/ 12 w 20"/>
                  <a:gd name="T63" fmla="*/ 37 h 37"/>
                  <a:gd name="T64" fmla="*/ 12 w 20"/>
                  <a:gd name="T65" fmla="*/ 37 h 37"/>
                  <a:gd name="T66" fmla="*/ 11 w 20"/>
                  <a:gd name="T67" fmla="*/ 37 h 37"/>
                  <a:gd name="T68" fmla="*/ 11 w 20"/>
                  <a:gd name="T69" fmla="*/ 37 h 37"/>
                  <a:gd name="T70" fmla="*/ 11 w 20"/>
                  <a:gd name="T71" fmla="*/ 37 h 37"/>
                  <a:gd name="T72" fmla="*/ 10 w 20"/>
                  <a:gd name="T73" fmla="*/ 37 h 37"/>
                  <a:gd name="T74" fmla="*/ 9 w 20"/>
                  <a:gd name="T75" fmla="*/ 37 h 37"/>
                  <a:gd name="T76" fmla="*/ 9 w 20"/>
                  <a:gd name="T77" fmla="*/ 37 h 37"/>
                  <a:gd name="T78" fmla="*/ 8 w 20"/>
                  <a:gd name="T79" fmla="*/ 37 h 37"/>
                  <a:gd name="T80" fmla="*/ 7 w 20"/>
                  <a:gd name="T81" fmla="*/ 37 h 37"/>
                  <a:gd name="T82" fmla="*/ 7 w 20"/>
                  <a:gd name="T83" fmla="*/ 37 h 37"/>
                  <a:gd name="T84" fmla="*/ 6 w 20"/>
                  <a:gd name="T85" fmla="*/ 36 h 37"/>
                  <a:gd name="T86" fmla="*/ 6 w 20"/>
                  <a:gd name="T87" fmla="*/ 36 h 37"/>
                  <a:gd name="T88" fmla="*/ 4 w 20"/>
                  <a:gd name="T89" fmla="*/ 35 h 37"/>
                  <a:gd name="T90" fmla="*/ 3 w 20"/>
                  <a:gd name="T91" fmla="*/ 35 h 37"/>
                  <a:gd name="T92" fmla="*/ 3 w 20"/>
                  <a:gd name="T93" fmla="*/ 35 h 37"/>
                  <a:gd name="T94" fmla="*/ 2 w 20"/>
                  <a:gd name="T95" fmla="*/ 35 h 37"/>
                  <a:gd name="T96" fmla="*/ 2 w 20"/>
                  <a:gd name="T97" fmla="*/ 34 h 37"/>
                  <a:gd name="T98" fmla="*/ 2 w 20"/>
                  <a:gd name="T99" fmla="*/ 34 h 37"/>
                  <a:gd name="T100" fmla="*/ 2 w 20"/>
                  <a:gd name="T101" fmla="*/ 34 h 37"/>
                  <a:gd name="T102" fmla="*/ 1 w 20"/>
                  <a:gd name="T103" fmla="*/ 34 h 37"/>
                  <a:gd name="T104" fmla="*/ 1 w 20"/>
                  <a:gd name="T105" fmla="*/ 33 h 37"/>
                  <a:gd name="T106" fmla="*/ 1 w 20"/>
                  <a:gd name="T107" fmla="*/ 33 h 37"/>
                  <a:gd name="T108" fmla="*/ 1 w 20"/>
                  <a:gd name="T109" fmla="*/ 33 h 37"/>
                  <a:gd name="T110" fmla="*/ 1 w 20"/>
                  <a:gd name="T111" fmla="*/ 33 h 37"/>
                  <a:gd name="T112" fmla="*/ 1 w 20"/>
                  <a:gd name="T113" fmla="*/ 33 h 37"/>
                  <a:gd name="T114" fmla="*/ 1 w 20"/>
                  <a:gd name="T115" fmla="*/ 33 h 37"/>
                  <a:gd name="T116" fmla="*/ 1 w 20"/>
                  <a:gd name="T117" fmla="*/ 32 h 37"/>
                  <a:gd name="T118" fmla="*/ 1 w 20"/>
                  <a:gd name="T119" fmla="*/ 32 h 37"/>
                  <a:gd name="T120" fmla="*/ 0 w 20"/>
                  <a:gd name="T121" fmla="*/ 1 h 37"/>
                  <a:gd name="T122" fmla="*/ 0 w 20"/>
                  <a:gd name="T123"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 h="37">
                    <a:moveTo>
                      <a:pt x="0" y="2"/>
                    </a:moveTo>
                    <a:cubicBezTo>
                      <a:pt x="0" y="2"/>
                      <a:pt x="0" y="2"/>
                      <a:pt x="0" y="2"/>
                    </a:cubicBezTo>
                    <a:cubicBezTo>
                      <a:pt x="0" y="2"/>
                      <a:pt x="0" y="2"/>
                      <a:pt x="0" y="2"/>
                    </a:cubicBezTo>
                    <a:cubicBezTo>
                      <a:pt x="0" y="2"/>
                      <a:pt x="1" y="2"/>
                      <a:pt x="1" y="2"/>
                    </a:cubicBezTo>
                    <a:cubicBezTo>
                      <a:pt x="1" y="3"/>
                      <a:pt x="1" y="3"/>
                      <a:pt x="1" y="3"/>
                    </a:cubicBezTo>
                    <a:cubicBezTo>
                      <a:pt x="1" y="3"/>
                      <a:pt x="1" y="3"/>
                      <a:pt x="1" y="3"/>
                    </a:cubicBezTo>
                    <a:cubicBezTo>
                      <a:pt x="1" y="4"/>
                      <a:pt x="2" y="4"/>
                      <a:pt x="2" y="4"/>
                    </a:cubicBezTo>
                    <a:cubicBezTo>
                      <a:pt x="2" y="4"/>
                      <a:pt x="3" y="4"/>
                      <a:pt x="3" y="4"/>
                    </a:cubicBezTo>
                    <a:cubicBezTo>
                      <a:pt x="4" y="5"/>
                      <a:pt x="4" y="5"/>
                      <a:pt x="5" y="5"/>
                    </a:cubicBezTo>
                    <a:cubicBezTo>
                      <a:pt x="5" y="5"/>
                      <a:pt x="6" y="5"/>
                      <a:pt x="6" y="6"/>
                    </a:cubicBezTo>
                    <a:cubicBezTo>
                      <a:pt x="6" y="6"/>
                      <a:pt x="7" y="6"/>
                      <a:pt x="7" y="6"/>
                    </a:cubicBezTo>
                    <a:cubicBezTo>
                      <a:pt x="7" y="6"/>
                      <a:pt x="8" y="6"/>
                      <a:pt x="8" y="6"/>
                    </a:cubicBezTo>
                    <a:cubicBezTo>
                      <a:pt x="8" y="6"/>
                      <a:pt x="8" y="6"/>
                      <a:pt x="8" y="6"/>
                    </a:cubicBezTo>
                    <a:cubicBezTo>
                      <a:pt x="8" y="6"/>
                      <a:pt x="8" y="6"/>
                      <a:pt x="8" y="6"/>
                    </a:cubicBezTo>
                    <a:cubicBezTo>
                      <a:pt x="9" y="6"/>
                      <a:pt x="9" y="6"/>
                      <a:pt x="10" y="6"/>
                    </a:cubicBezTo>
                    <a:cubicBezTo>
                      <a:pt x="10" y="6"/>
                      <a:pt x="10" y="6"/>
                      <a:pt x="10" y="6"/>
                    </a:cubicBezTo>
                    <a:cubicBezTo>
                      <a:pt x="11" y="6"/>
                      <a:pt x="11" y="6"/>
                      <a:pt x="12" y="6"/>
                    </a:cubicBezTo>
                    <a:cubicBezTo>
                      <a:pt x="12" y="6"/>
                      <a:pt x="12" y="6"/>
                      <a:pt x="12" y="6"/>
                    </a:cubicBezTo>
                    <a:cubicBezTo>
                      <a:pt x="13" y="6"/>
                      <a:pt x="13" y="5"/>
                      <a:pt x="14" y="5"/>
                    </a:cubicBezTo>
                    <a:cubicBezTo>
                      <a:pt x="14" y="5"/>
                      <a:pt x="14" y="5"/>
                      <a:pt x="14" y="5"/>
                    </a:cubicBezTo>
                    <a:cubicBezTo>
                      <a:pt x="14" y="5"/>
                      <a:pt x="15" y="5"/>
                      <a:pt x="15" y="5"/>
                    </a:cubicBezTo>
                    <a:cubicBezTo>
                      <a:pt x="18" y="4"/>
                      <a:pt x="19" y="2"/>
                      <a:pt x="19" y="0"/>
                    </a:cubicBezTo>
                    <a:cubicBezTo>
                      <a:pt x="20" y="31"/>
                      <a:pt x="20" y="31"/>
                      <a:pt x="20" y="31"/>
                    </a:cubicBezTo>
                    <a:cubicBezTo>
                      <a:pt x="20" y="33"/>
                      <a:pt x="18" y="35"/>
                      <a:pt x="16" y="36"/>
                    </a:cubicBezTo>
                    <a:cubicBezTo>
                      <a:pt x="16" y="36"/>
                      <a:pt x="16" y="36"/>
                      <a:pt x="16" y="36"/>
                    </a:cubicBezTo>
                    <a:cubicBezTo>
                      <a:pt x="15" y="36"/>
                      <a:pt x="15" y="36"/>
                      <a:pt x="15" y="36"/>
                    </a:cubicBezTo>
                    <a:cubicBezTo>
                      <a:pt x="15" y="36"/>
                      <a:pt x="14" y="36"/>
                      <a:pt x="14" y="36"/>
                    </a:cubicBezTo>
                    <a:cubicBezTo>
                      <a:pt x="14" y="36"/>
                      <a:pt x="14" y="36"/>
                      <a:pt x="14" y="36"/>
                    </a:cubicBezTo>
                    <a:cubicBezTo>
                      <a:pt x="14" y="36"/>
                      <a:pt x="14" y="36"/>
                      <a:pt x="14" y="36"/>
                    </a:cubicBezTo>
                    <a:cubicBezTo>
                      <a:pt x="13" y="37"/>
                      <a:pt x="13" y="37"/>
                      <a:pt x="13" y="37"/>
                    </a:cubicBezTo>
                    <a:cubicBezTo>
                      <a:pt x="13" y="37"/>
                      <a:pt x="13" y="37"/>
                      <a:pt x="13" y="37"/>
                    </a:cubicBezTo>
                    <a:cubicBezTo>
                      <a:pt x="13" y="37"/>
                      <a:pt x="12" y="37"/>
                      <a:pt x="12" y="37"/>
                    </a:cubicBezTo>
                    <a:cubicBezTo>
                      <a:pt x="12" y="37"/>
                      <a:pt x="12" y="37"/>
                      <a:pt x="12" y="37"/>
                    </a:cubicBezTo>
                    <a:cubicBezTo>
                      <a:pt x="11" y="37"/>
                      <a:pt x="11" y="37"/>
                      <a:pt x="11" y="37"/>
                    </a:cubicBezTo>
                    <a:cubicBezTo>
                      <a:pt x="11" y="37"/>
                      <a:pt x="11" y="37"/>
                      <a:pt x="11" y="37"/>
                    </a:cubicBezTo>
                    <a:cubicBezTo>
                      <a:pt x="11" y="37"/>
                      <a:pt x="11" y="37"/>
                      <a:pt x="11" y="37"/>
                    </a:cubicBezTo>
                    <a:cubicBezTo>
                      <a:pt x="10" y="37"/>
                      <a:pt x="10" y="37"/>
                      <a:pt x="10" y="37"/>
                    </a:cubicBezTo>
                    <a:cubicBezTo>
                      <a:pt x="10" y="37"/>
                      <a:pt x="9" y="37"/>
                      <a:pt x="9" y="37"/>
                    </a:cubicBezTo>
                    <a:cubicBezTo>
                      <a:pt x="9" y="37"/>
                      <a:pt x="9" y="37"/>
                      <a:pt x="9" y="37"/>
                    </a:cubicBezTo>
                    <a:cubicBezTo>
                      <a:pt x="8" y="37"/>
                      <a:pt x="8" y="37"/>
                      <a:pt x="8" y="37"/>
                    </a:cubicBezTo>
                    <a:cubicBezTo>
                      <a:pt x="8" y="37"/>
                      <a:pt x="7" y="37"/>
                      <a:pt x="7" y="37"/>
                    </a:cubicBezTo>
                    <a:cubicBezTo>
                      <a:pt x="7" y="37"/>
                      <a:pt x="7" y="37"/>
                      <a:pt x="7" y="37"/>
                    </a:cubicBezTo>
                    <a:cubicBezTo>
                      <a:pt x="6" y="37"/>
                      <a:pt x="6" y="36"/>
                      <a:pt x="6" y="36"/>
                    </a:cubicBezTo>
                    <a:cubicBezTo>
                      <a:pt x="6" y="36"/>
                      <a:pt x="6" y="36"/>
                      <a:pt x="6" y="36"/>
                    </a:cubicBezTo>
                    <a:cubicBezTo>
                      <a:pt x="5" y="36"/>
                      <a:pt x="4" y="36"/>
                      <a:pt x="4" y="35"/>
                    </a:cubicBezTo>
                    <a:cubicBezTo>
                      <a:pt x="3" y="35"/>
                      <a:pt x="3" y="35"/>
                      <a:pt x="3" y="35"/>
                    </a:cubicBezTo>
                    <a:cubicBezTo>
                      <a:pt x="3" y="35"/>
                      <a:pt x="3" y="35"/>
                      <a:pt x="3" y="35"/>
                    </a:cubicBezTo>
                    <a:cubicBezTo>
                      <a:pt x="2" y="35"/>
                      <a:pt x="2" y="35"/>
                      <a:pt x="2" y="35"/>
                    </a:cubicBezTo>
                    <a:cubicBezTo>
                      <a:pt x="2" y="35"/>
                      <a:pt x="2" y="34"/>
                      <a:pt x="2" y="34"/>
                    </a:cubicBezTo>
                    <a:cubicBezTo>
                      <a:pt x="2" y="34"/>
                      <a:pt x="2" y="34"/>
                      <a:pt x="2" y="34"/>
                    </a:cubicBezTo>
                    <a:cubicBezTo>
                      <a:pt x="2" y="34"/>
                      <a:pt x="2" y="34"/>
                      <a:pt x="2" y="34"/>
                    </a:cubicBezTo>
                    <a:cubicBezTo>
                      <a:pt x="1" y="34"/>
                      <a:pt x="1" y="34"/>
                      <a:pt x="1" y="34"/>
                    </a:cubicBezTo>
                    <a:cubicBezTo>
                      <a:pt x="1" y="34"/>
                      <a:pt x="1" y="34"/>
                      <a:pt x="1" y="33"/>
                    </a:cubicBezTo>
                    <a:cubicBezTo>
                      <a:pt x="1" y="33"/>
                      <a:pt x="1" y="33"/>
                      <a:pt x="1" y="33"/>
                    </a:cubicBezTo>
                    <a:cubicBezTo>
                      <a:pt x="1" y="33"/>
                      <a:pt x="1" y="33"/>
                      <a:pt x="1" y="33"/>
                    </a:cubicBezTo>
                    <a:cubicBezTo>
                      <a:pt x="1" y="33"/>
                      <a:pt x="1" y="33"/>
                      <a:pt x="1" y="33"/>
                    </a:cubicBezTo>
                    <a:cubicBezTo>
                      <a:pt x="1" y="33"/>
                      <a:pt x="1" y="33"/>
                      <a:pt x="1" y="33"/>
                    </a:cubicBezTo>
                    <a:cubicBezTo>
                      <a:pt x="1" y="33"/>
                      <a:pt x="1" y="33"/>
                      <a:pt x="1" y="33"/>
                    </a:cubicBezTo>
                    <a:cubicBezTo>
                      <a:pt x="1" y="32"/>
                      <a:pt x="1" y="32"/>
                      <a:pt x="1" y="32"/>
                    </a:cubicBezTo>
                    <a:cubicBezTo>
                      <a:pt x="1" y="32"/>
                      <a:pt x="1" y="32"/>
                      <a:pt x="1" y="32"/>
                    </a:cubicBezTo>
                    <a:cubicBezTo>
                      <a:pt x="0" y="1"/>
                      <a:pt x="0" y="1"/>
                      <a:pt x="0" y="1"/>
                    </a:cubicBezTo>
                    <a:cubicBezTo>
                      <a:pt x="0" y="1"/>
                      <a:pt x="0" y="1"/>
                      <a:pt x="0" y="2"/>
                    </a:cubicBezTo>
                    <a:close/>
                  </a:path>
                </a:pathLst>
              </a:custGeom>
              <a:solidFill>
                <a:srgbClr val="B4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61" name="Freeform 150"/>
              <p:cNvSpPr/>
              <p:nvPr/>
            </p:nvSpPr>
            <p:spPr bwMode="auto">
              <a:xfrm>
                <a:off x="2949" y="2463"/>
                <a:ext cx="79" cy="46"/>
              </a:xfrm>
              <a:custGeom>
                <a:avLst/>
                <a:gdLst>
                  <a:gd name="T0" fmla="*/ 5 w 21"/>
                  <a:gd name="T1" fmla="*/ 1 h 12"/>
                  <a:gd name="T2" fmla="*/ 3 w 21"/>
                  <a:gd name="T3" fmla="*/ 9 h 12"/>
                  <a:gd name="T4" fmla="*/ 16 w 21"/>
                  <a:gd name="T5" fmla="*/ 10 h 12"/>
                  <a:gd name="T6" fmla="*/ 18 w 21"/>
                  <a:gd name="T7" fmla="*/ 2 h 12"/>
                  <a:gd name="T8" fmla="*/ 5 w 21"/>
                  <a:gd name="T9" fmla="*/ 1 h 12"/>
                </a:gdLst>
                <a:ahLst/>
                <a:cxnLst>
                  <a:cxn ang="0">
                    <a:pos x="T0" y="T1"/>
                  </a:cxn>
                  <a:cxn ang="0">
                    <a:pos x="T2" y="T3"/>
                  </a:cxn>
                  <a:cxn ang="0">
                    <a:pos x="T4" y="T5"/>
                  </a:cxn>
                  <a:cxn ang="0">
                    <a:pos x="T6" y="T7"/>
                  </a:cxn>
                  <a:cxn ang="0">
                    <a:pos x="T8" y="T9"/>
                  </a:cxn>
                </a:cxnLst>
                <a:rect l="0" t="0" r="r" b="b"/>
                <a:pathLst>
                  <a:path w="21" h="12">
                    <a:moveTo>
                      <a:pt x="5" y="1"/>
                    </a:moveTo>
                    <a:cubicBezTo>
                      <a:pt x="1" y="3"/>
                      <a:pt x="0" y="7"/>
                      <a:pt x="3" y="9"/>
                    </a:cubicBezTo>
                    <a:cubicBezTo>
                      <a:pt x="6" y="11"/>
                      <a:pt x="12" y="12"/>
                      <a:pt x="16" y="10"/>
                    </a:cubicBezTo>
                    <a:cubicBezTo>
                      <a:pt x="20" y="8"/>
                      <a:pt x="21" y="4"/>
                      <a:pt x="18" y="2"/>
                    </a:cubicBezTo>
                    <a:cubicBezTo>
                      <a:pt x="15" y="0"/>
                      <a:pt x="9" y="0"/>
                      <a:pt x="5" y="1"/>
                    </a:cubicBez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62" name="Freeform 151"/>
              <p:cNvSpPr/>
              <p:nvPr/>
            </p:nvSpPr>
            <p:spPr bwMode="auto">
              <a:xfrm>
                <a:off x="3292" y="1985"/>
                <a:ext cx="316" cy="166"/>
              </a:xfrm>
              <a:custGeom>
                <a:avLst/>
                <a:gdLst>
                  <a:gd name="T0" fmla="*/ 0 w 316"/>
                  <a:gd name="T1" fmla="*/ 121 h 166"/>
                  <a:gd name="T2" fmla="*/ 75 w 316"/>
                  <a:gd name="T3" fmla="*/ 166 h 166"/>
                  <a:gd name="T4" fmla="*/ 316 w 316"/>
                  <a:gd name="T5" fmla="*/ 46 h 166"/>
                  <a:gd name="T6" fmla="*/ 244 w 316"/>
                  <a:gd name="T7" fmla="*/ 0 h 166"/>
                  <a:gd name="T8" fmla="*/ 0 w 316"/>
                  <a:gd name="T9" fmla="*/ 121 h 166"/>
                </a:gdLst>
                <a:ahLst/>
                <a:cxnLst>
                  <a:cxn ang="0">
                    <a:pos x="T0" y="T1"/>
                  </a:cxn>
                  <a:cxn ang="0">
                    <a:pos x="T2" y="T3"/>
                  </a:cxn>
                  <a:cxn ang="0">
                    <a:pos x="T4" y="T5"/>
                  </a:cxn>
                  <a:cxn ang="0">
                    <a:pos x="T6" y="T7"/>
                  </a:cxn>
                  <a:cxn ang="0">
                    <a:pos x="T8" y="T9"/>
                  </a:cxn>
                </a:cxnLst>
                <a:rect l="0" t="0" r="r" b="b"/>
                <a:pathLst>
                  <a:path w="316" h="166">
                    <a:moveTo>
                      <a:pt x="0" y="121"/>
                    </a:moveTo>
                    <a:lnTo>
                      <a:pt x="75" y="166"/>
                    </a:lnTo>
                    <a:lnTo>
                      <a:pt x="316" y="46"/>
                    </a:lnTo>
                    <a:lnTo>
                      <a:pt x="244" y="0"/>
                    </a:lnTo>
                    <a:lnTo>
                      <a:pt x="0" y="1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63" name="Freeform 152"/>
              <p:cNvSpPr/>
              <p:nvPr/>
            </p:nvSpPr>
            <p:spPr bwMode="auto">
              <a:xfrm>
                <a:off x="3367" y="2031"/>
                <a:ext cx="241" cy="139"/>
              </a:xfrm>
              <a:custGeom>
                <a:avLst/>
                <a:gdLst>
                  <a:gd name="T0" fmla="*/ 241 w 241"/>
                  <a:gd name="T1" fmla="*/ 0 h 139"/>
                  <a:gd name="T2" fmla="*/ 241 w 241"/>
                  <a:gd name="T3" fmla="*/ 18 h 139"/>
                  <a:gd name="T4" fmla="*/ 0 w 241"/>
                  <a:gd name="T5" fmla="*/ 139 h 139"/>
                  <a:gd name="T6" fmla="*/ 0 w 241"/>
                  <a:gd name="T7" fmla="*/ 120 h 139"/>
                  <a:gd name="T8" fmla="*/ 241 w 241"/>
                  <a:gd name="T9" fmla="*/ 0 h 139"/>
                </a:gdLst>
                <a:ahLst/>
                <a:cxnLst>
                  <a:cxn ang="0">
                    <a:pos x="T0" y="T1"/>
                  </a:cxn>
                  <a:cxn ang="0">
                    <a:pos x="T2" y="T3"/>
                  </a:cxn>
                  <a:cxn ang="0">
                    <a:pos x="T4" y="T5"/>
                  </a:cxn>
                  <a:cxn ang="0">
                    <a:pos x="T6" y="T7"/>
                  </a:cxn>
                  <a:cxn ang="0">
                    <a:pos x="T8" y="T9"/>
                  </a:cxn>
                </a:cxnLst>
                <a:rect l="0" t="0" r="r" b="b"/>
                <a:pathLst>
                  <a:path w="241" h="139">
                    <a:moveTo>
                      <a:pt x="241" y="0"/>
                    </a:moveTo>
                    <a:lnTo>
                      <a:pt x="241" y="18"/>
                    </a:lnTo>
                    <a:lnTo>
                      <a:pt x="0" y="139"/>
                    </a:lnTo>
                    <a:lnTo>
                      <a:pt x="0" y="120"/>
                    </a:lnTo>
                    <a:lnTo>
                      <a:pt x="241"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64" name="Freeform 153"/>
              <p:cNvSpPr/>
              <p:nvPr/>
            </p:nvSpPr>
            <p:spPr bwMode="auto">
              <a:xfrm>
                <a:off x="3292" y="2106"/>
                <a:ext cx="75" cy="64"/>
              </a:xfrm>
              <a:custGeom>
                <a:avLst/>
                <a:gdLst>
                  <a:gd name="T0" fmla="*/ 75 w 75"/>
                  <a:gd name="T1" fmla="*/ 45 h 64"/>
                  <a:gd name="T2" fmla="*/ 75 w 75"/>
                  <a:gd name="T3" fmla="*/ 64 h 64"/>
                  <a:gd name="T4" fmla="*/ 0 w 75"/>
                  <a:gd name="T5" fmla="*/ 19 h 64"/>
                  <a:gd name="T6" fmla="*/ 0 w 75"/>
                  <a:gd name="T7" fmla="*/ 0 h 64"/>
                  <a:gd name="T8" fmla="*/ 75 w 75"/>
                  <a:gd name="T9" fmla="*/ 45 h 64"/>
                </a:gdLst>
                <a:ahLst/>
                <a:cxnLst>
                  <a:cxn ang="0">
                    <a:pos x="T0" y="T1"/>
                  </a:cxn>
                  <a:cxn ang="0">
                    <a:pos x="T2" y="T3"/>
                  </a:cxn>
                  <a:cxn ang="0">
                    <a:pos x="T4" y="T5"/>
                  </a:cxn>
                  <a:cxn ang="0">
                    <a:pos x="T6" y="T7"/>
                  </a:cxn>
                  <a:cxn ang="0">
                    <a:pos x="T8" y="T9"/>
                  </a:cxn>
                </a:cxnLst>
                <a:rect l="0" t="0" r="r" b="b"/>
                <a:pathLst>
                  <a:path w="75" h="64">
                    <a:moveTo>
                      <a:pt x="75" y="45"/>
                    </a:moveTo>
                    <a:lnTo>
                      <a:pt x="75" y="64"/>
                    </a:lnTo>
                    <a:lnTo>
                      <a:pt x="0" y="19"/>
                    </a:lnTo>
                    <a:lnTo>
                      <a:pt x="0" y="0"/>
                    </a:lnTo>
                    <a:lnTo>
                      <a:pt x="75" y="45"/>
                    </a:lnTo>
                    <a:close/>
                  </a:path>
                </a:pathLst>
              </a:custGeom>
              <a:solidFill>
                <a:srgbClr val="EEEF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65" name="Freeform 154"/>
              <p:cNvSpPr/>
              <p:nvPr/>
            </p:nvSpPr>
            <p:spPr bwMode="auto">
              <a:xfrm>
                <a:off x="3408" y="1929"/>
                <a:ext cx="125" cy="68"/>
              </a:xfrm>
              <a:custGeom>
                <a:avLst/>
                <a:gdLst>
                  <a:gd name="T0" fmla="*/ 125 w 125"/>
                  <a:gd name="T1" fmla="*/ 30 h 68"/>
                  <a:gd name="T2" fmla="*/ 83 w 125"/>
                  <a:gd name="T3" fmla="*/ 0 h 68"/>
                  <a:gd name="T4" fmla="*/ 0 w 125"/>
                  <a:gd name="T5" fmla="*/ 38 h 68"/>
                  <a:gd name="T6" fmla="*/ 42 w 125"/>
                  <a:gd name="T7" fmla="*/ 68 h 68"/>
                  <a:gd name="T8" fmla="*/ 125 w 125"/>
                  <a:gd name="T9" fmla="*/ 30 h 68"/>
                </a:gdLst>
                <a:ahLst/>
                <a:cxnLst>
                  <a:cxn ang="0">
                    <a:pos x="T0" y="T1"/>
                  </a:cxn>
                  <a:cxn ang="0">
                    <a:pos x="T2" y="T3"/>
                  </a:cxn>
                  <a:cxn ang="0">
                    <a:pos x="T4" y="T5"/>
                  </a:cxn>
                  <a:cxn ang="0">
                    <a:pos x="T6" y="T7"/>
                  </a:cxn>
                  <a:cxn ang="0">
                    <a:pos x="T8" y="T9"/>
                  </a:cxn>
                </a:cxnLst>
                <a:rect l="0" t="0" r="r" b="b"/>
                <a:pathLst>
                  <a:path w="125" h="68">
                    <a:moveTo>
                      <a:pt x="125" y="30"/>
                    </a:moveTo>
                    <a:lnTo>
                      <a:pt x="83" y="0"/>
                    </a:lnTo>
                    <a:lnTo>
                      <a:pt x="0" y="38"/>
                    </a:lnTo>
                    <a:lnTo>
                      <a:pt x="42" y="68"/>
                    </a:lnTo>
                    <a:lnTo>
                      <a:pt x="125" y="30"/>
                    </a:lnTo>
                    <a:close/>
                  </a:path>
                </a:pathLst>
              </a:custGeom>
              <a:solidFill>
                <a:srgbClr val="C859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66" name="Freeform 155"/>
              <p:cNvSpPr/>
              <p:nvPr/>
            </p:nvSpPr>
            <p:spPr bwMode="auto">
              <a:xfrm>
                <a:off x="3408" y="1967"/>
                <a:ext cx="42" cy="30"/>
              </a:xfrm>
              <a:custGeom>
                <a:avLst/>
                <a:gdLst>
                  <a:gd name="T0" fmla="*/ 42 w 42"/>
                  <a:gd name="T1" fmla="*/ 30 h 30"/>
                  <a:gd name="T2" fmla="*/ 0 w 42"/>
                  <a:gd name="T3" fmla="*/ 0 h 30"/>
                  <a:gd name="T4" fmla="*/ 0 w 42"/>
                  <a:gd name="T5" fmla="*/ 3 h 30"/>
                  <a:gd name="T6" fmla="*/ 42 w 42"/>
                  <a:gd name="T7" fmla="*/ 30 h 30"/>
                  <a:gd name="T8" fmla="*/ 42 w 42"/>
                  <a:gd name="T9" fmla="*/ 30 h 30"/>
                </a:gdLst>
                <a:ahLst/>
                <a:cxnLst>
                  <a:cxn ang="0">
                    <a:pos x="T0" y="T1"/>
                  </a:cxn>
                  <a:cxn ang="0">
                    <a:pos x="T2" y="T3"/>
                  </a:cxn>
                  <a:cxn ang="0">
                    <a:pos x="T4" y="T5"/>
                  </a:cxn>
                  <a:cxn ang="0">
                    <a:pos x="T6" y="T7"/>
                  </a:cxn>
                  <a:cxn ang="0">
                    <a:pos x="T8" y="T9"/>
                  </a:cxn>
                </a:cxnLst>
                <a:rect l="0" t="0" r="r" b="b"/>
                <a:pathLst>
                  <a:path w="42" h="30">
                    <a:moveTo>
                      <a:pt x="42" y="30"/>
                    </a:moveTo>
                    <a:lnTo>
                      <a:pt x="0" y="0"/>
                    </a:lnTo>
                    <a:lnTo>
                      <a:pt x="0" y="3"/>
                    </a:lnTo>
                    <a:lnTo>
                      <a:pt x="42" y="30"/>
                    </a:lnTo>
                    <a:lnTo>
                      <a:pt x="42" y="30"/>
                    </a:lnTo>
                    <a:close/>
                  </a:path>
                </a:pathLst>
              </a:custGeom>
              <a:solidFill>
                <a:srgbClr val="C859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67" name="Freeform 156"/>
              <p:cNvSpPr/>
              <p:nvPr/>
            </p:nvSpPr>
            <p:spPr bwMode="auto">
              <a:xfrm>
                <a:off x="3408" y="1967"/>
                <a:ext cx="42" cy="30"/>
              </a:xfrm>
              <a:custGeom>
                <a:avLst/>
                <a:gdLst>
                  <a:gd name="T0" fmla="*/ 42 w 42"/>
                  <a:gd name="T1" fmla="*/ 30 h 30"/>
                  <a:gd name="T2" fmla="*/ 0 w 42"/>
                  <a:gd name="T3" fmla="*/ 0 h 30"/>
                  <a:gd name="T4" fmla="*/ 0 w 42"/>
                  <a:gd name="T5" fmla="*/ 3 h 30"/>
                  <a:gd name="T6" fmla="*/ 42 w 42"/>
                  <a:gd name="T7" fmla="*/ 30 h 30"/>
                  <a:gd name="T8" fmla="*/ 42 w 42"/>
                  <a:gd name="T9" fmla="*/ 30 h 30"/>
                </a:gdLst>
                <a:ahLst/>
                <a:cxnLst>
                  <a:cxn ang="0">
                    <a:pos x="T0" y="T1"/>
                  </a:cxn>
                  <a:cxn ang="0">
                    <a:pos x="T2" y="T3"/>
                  </a:cxn>
                  <a:cxn ang="0">
                    <a:pos x="T4" y="T5"/>
                  </a:cxn>
                  <a:cxn ang="0">
                    <a:pos x="T6" y="T7"/>
                  </a:cxn>
                  <a:cxn ang="0">
                    <a:pos x="T8" y="T9"/>
                  </a:cxn>
                </a:cxnLst>
                <a:rect l="0" t="0" r="r" b="b"/>
                <a:pathLst>
                  <a:path w="42" h="30">
                    <a:moveTo>
                      <a:pt x="42" y="30"/>
                    </a:moveTo>
                    <a:lnTo>
                      <a:pt x="0" y="0"/>
                    </a:lnTo>
                    <a:lnTo>
                      <a:pt x="0" y="3"/>
                    </a:lnTo>
                    <a:lnTo>
                      <a:pt x="42" y="30"/>
                    </a:lnTo>
                    <a:lnTo>
                      <a:pt x="42" y="30"/>
                    </a:lnTo>
                    <a:close/>
                  </a:path>
                </a:pathLst>
              </a:custGeom>
              <a:solidFill>
                <a:srgbClr val="9600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68" name="Rectangle 157"/>
              <p:cNvSpPr>
                <a:spLocks noChangeArrowheads="1"/>
              </p:cNvSpPr>
              <p:nvPr/>
            </p:nvSpPr>
            <p:spPr bwMode="auto">
              <a:xfrm>
                <a:off x="3450" y="1997"/>
                <a:ext cx="1" cy="1"/>
              </a:xfrm>
              <a:prstGeom prst="rect">
                <a:avLst/>
              </a:prstGeom>
              <a:solidFill>
                <a:srgbClr val="7000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69" name="Freeform 158"/>
              <p:cNvSpPr/>
              <p:nvPr/>
            </p:nvSpPr>
            <p:spPr bwMode="auto">
              <a:xfrm>
                <a:off x="3408" y="1967"/>
                <a:ext cx="42" cy="30"/>
              </a:xfrm>
              <a:custGeom>
                <a:avLst/>
                <a:gdLst>
                  <a:gd name="T0" fmla="*/ 42 w 42"/>
                  <a:gd name="T1" fmla="*/ 30 h 30"/>
                  <a:gd name="T2" fmla="*/ 0 w 42"/>
                  <a:gd name="T3" fmla="*/ 0 h 30"/>
                  <a:gd name="T4" fmla="*/ 0 w 42"/>
                  <a:gd name="T5" fmla="*/ 0 h 30"/>
                  <a:gd name="T6" fmla="*/ 42 w 42"/>
                  <a:gd name="T7" fmla="*/ 30 h 30"/>
                  <a:gd name="T8" fmla="*/ 42 w 42"/>
                  <a:gd name="T9" fmla="*/ 30 h 30"/>
                </a:gdLst>
                <a:ahLst/>
                <a:cxnLst>
                  <a:cxn ang="0">
                    <a:pos x="T0" y="T1"/>
                  </a:cxn>
                  <a:cxn ang="0">
                    <a:pos x="T2" y="T3"/>
                  </a:cxn>
                  <a:cxn ang="0">
                    <a:pos x="T4" y="T5"/>
                  </a:cxn>
                  <a:cxn ang="0">
                    <a:pos x="T6" y="T7"/>
                  </a:cxn>
                  <a:cxn ang="0">
                    <a:pos x="T8" y="T9"/>
                  </a:cxn>
                </a:cxnLst>
                <a:rect l="0" t="0" r="r" b="b"/>
                <a:pathLst>
                  <a:path w="42" h="30">
                    <a:moveTo>
                      <a:pt x="42" y="30"/>
                    </a:moveTo>
                    <a:lnTo>
                      <a:pt x="0" y="0"/>
                    </a:lnTo>
                    <a:lnTo>
                      <a:pt x="0" y="0"/>
                    </a:lnTo>
                    <a:lnTo>
                      <a:pt x="42" y="30"/>
                    </a:lnTo>
                    <a:lnTo>
                      <a:pt x="42" y="30"/>
                    </a:lnTo>
                    <a:close/>
                  </a:path>
                </a:pathLst>
              </a:custGeom>
              <a:solidFill>
                <a:srgbClr val="63000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70" name="Freeform 159"/>
              <p:cNvSpPr/>
              <p:nvPr/>
            </p:nvSpPr>
            <p:spPr bwMode="auto">
              <a:xfrm>
                <a:off x="3408" y="1970"/>
                <a:ext cx="42" cy="27"/>
              </a:xfrm>
              <a:custGeom>
                <a:avLst/>
                <a:gdLst>
                  <a:gd name="T0" fmla="*/ 42 w 42"/>
                  <a:gd name="T1" fmla="*/ 27 h 27"/>
                  <a:gd name="T2" fmla="*/ 0 w 42"/>
                  <a:gd name="T3" fmla="*/ 0 h 27"/>
                  <a:gd name="T4" fmla="*/ 0 w 42"/>
                  <a:gd name="T5" fmla="*/ 0 h 27"/>
                  <a:gd name="T6" fmla="*/ 42 w 42"/>
                  <a:gd name="T7" fmla="*/ 27 h 27"/>
                  <a:gd name="T8" fmla="*/ 42 w 42"/>
                  <a:gd name="T9" fmla="*/ 27 h 27"/>
                </a:gdLst>
                <a:ahLst/>
                <a:cxnLst>
                  <a:cxn ang="0">
                    <a:pos x="T0" y="T1"/>
                  </a:cxn>
                  <a:cxn ang="0">
                    <a:pos x="T2" y="T3"/>
                  </a:cxn>
                  <a:cxn ang="0">
                    <a:pos x="T4" y="T5"/>
                  </a:cxn>
                  <a:cxn ang="0">
                    <a:pos x="T6" y="T7"/>
                  </a:cxn>
                  <a:cxn ang="0">
                    <a:pos x="T8" y="T9"/>
                  </a:cxn>
                </a:cxnLst>
                <a:rect l="0" t="0" r="r" b="b"/>
                <a:pathLst>
                  <a:path w="42" h="27">
                    <a:moveTo>
                      <a:pt x="42" y="27"/>
                    </a:moveTo>
                    <a:lnTo>
                      <a:pt x="0" y="0"/>
                    </a:lnTo>
                    <a:lnTo>
                      <a:pt x="0" y="0"/>
                    </a:lnTo>
                    <a:lnTo>
                      <a:pt x="42" y="27"/>
                    </a:lnTo>
                    <a:lnTo>
                      <a:pt x="42" y="27"/>
                    </a:lnTo>
                    <a:close/>
                  </a:path>
                </a:pathLst>
              </a:custGeom>
              <a:solidFill>
                <a:srgbClr val="C859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71" name="Freeform 160"/>
              <p:cNvSpPr/>
              <p:nvPr/>
            </p:nvSpPr>
            <p:spPr bwMode="auto">
              <a:xfrm>
                <a:off x="3397" y="1959"/>
                <a:ext cx="136" cy="132"/>
              </a:xfrm>
              <a:custGeom>
                <a:avLst/>
                <a:gdLst>
                  <a:gd name="T0" fmla="*/ 14 w 36"/>
                  <a:gd name="T1" fmla="*/ 10 h 35"/>
                  <a:gd name="T2" fmla="*/ 0 w 36"/>
                  <a:gd name="T3" fmla="*/ 33 h 35"/>
                  <a:gd name="T4" fmla="*/ 15 w 36"/>
                  <a:gd name="T5" fmla="*/ 33 h 35"/>
                  <a:gd name="T6" fmla="*/ 29 w 36"/>
                  <a:gd name="T7" fmla="*/ 20 h 35"/>
                  <a:gd name="T8" fmla="*/ 36 w 36"/>
                  <a:gd name="T9" fmla="*/ 0 h 35"/>
                  <a:gd name="T10" fmla="*/ 14 w 36"/>
                  <a:gd name="T11" fmla="*/ 10 h 35"/>
                  <a:gd name="T12" fmla="*/ 14 w 36"/>
                  <a:gd name="T13" fmla="*/ 10 h 35"/>
                </a:gdLst>
                <a:ahLst/>
                <a:cxnLst>
                  <a:cxn ang="0">
                    <a:pos x="T0" y="T1"/>
                  </a:cxn>
                  <a:cxn ang="0">
                    <a:pos x="T2" y="T3"/>
                  </a:cxn>
                  <a:cxn ang="0">
                    <a:pos x="T4" y="T5"/>
                  </a:cxn>
                  <a:cxn ang="0">
                    <a:pos x="T6" y="T7"/>
                  </a:cxn>
                  <a:cxn ang="0">
                    <a:pos x="T8" y="T9"/>
                  </a:cxn>
                  <a:cxn ang="0">
                    <a:pos x="T10" y="T11"/>
                  </a:cxn>
                  <a:cxn ang="0">
                    <a:pos x="T12" y="T13"/>
                  </a:cxn>
                </a:cxnLst>
                <a:rect l="0" t="0" r="r" b="b"/>
                <a:pathLst>
                  <a:path w="36" h="35">
                    <a:moveTo>
                      <a:pt x="14" y="10"/>
                    </a:moveTo>
                    <a:cubicBezTo>
                      <a:pt x="0" y="33"/>
                      <a:pt x="0" y="33"/>
                      <a:pt x="0" y="33"/>
                    </a:cubicBezTo>
                    <a:cubicBezTo>
                      <a:pt x="4" y="35"/>
                      <a:pt x="9" y="35"/>
                      <a:pt x="15" y="33"/>
                    </a:cubicBezTo>
                    <a:cubicBezTo>
                      <a:pt x="21" y="30"/>
                      <a:pt x="26" y="25"/>
                      <a:pt x="29" y="20"/>
                    </a:cubicBezTo>
                    <a:cubicBezTo>
                      <a:pt x="33" y="14"/>
                      <a:pt x="36" y="6"/>
                      <a:pt x="36" y="0"/>
                    </a:cubicBezTo>
                    <a:cubicBezTo>
                      <a:pt x="14" y="10"/>
                      <a:pt x="14" y="10"/>
                      <a:pt x="14" y="10"/>
                    </a:cubicBezTo>
                    <a:cubicBezTo>
                      <a:pt x="14" y="10"/>
                      <a:pt x="14" y="10"/>
                      <a:pt x="14" y="10"/>
                    </a:cubicBezTo>
                    <a:close/>
                  </a:path>
                </a:pathLst>
              </a:custGeom>
              <a:solidFill>
                <a:srgbClr val="6ABA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72" name="Rectangle 161"/>
              <p:cNvSpPr>
                <a:spLocks noChangeArrowheads="1"/>
              </p:cNvSpPr>
              <p:nvPr/>
            </p:nvSpPr>
            <p:spPr bwMode="auto">
              <a:xfrm>
                <a:off x="3450" y="1997"/>
                <a:ext cx="1" cy="1"/>
              </a:xfrm>
              <a:prstGeom prst="rect">
                <a:avLst/>
              </a:prstGeom>
              <a:solidFill>
                <a:srgbClr val="005A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73" name="Freeform 162"/>
              <p:cNvSpPr/>
              <p:nvPr/>
            </p:nvSpPr>
            <p:spPr bwMode="auto">
              <a:xfrm>
                <a:off x="3408" y="1967"/>
                <a:ext cx="42" cy="30"/>
              </a:xfrm>
              <a:custGeom>
                <a:avLst/>
                <a:gdLst>
                  <a:gd name="T0" fmla="*/ 42 w 42"/>
                  <a:gd name="T1" fmla="*/ 30 h 30"/>
                  <a:gd name="T2" fmla="*/ 0 w 42"/>
                  <a:gd name="T3" fmla="*/ 0 h 30"/>
                  <a:gd name="T4" fmla="*/ 0 w 42"/>
                  <a:gd name="T5" fmla="*/ 0 h 30"/>
                  <a:gd name="T6" fmla="*/ 42 w 42"/>
                  <a:gd name="T7" fmla="*/ 30 h 30"/>
                  <a:gd name="T8" fmla="*/ 42 w 42"/>
                  <a:gd name="T9" fmla="*/ 30 h 30"/>
                </a:gdLst>
                <a:ahLst/>
                <a:cxnLst>
                  <a:cxn ang="0">
                    <a:pos x="T0" y="T1"/>
                  </a:cxn>
                  <a:cxn ang="0">
                    <a:pos x="T2" y="T3"/>
                  </a:cxn>
                  <a:cxn ang="0">
                    <a:pos x="T4" y="T5"/>
                  </a:cxn>
                  <a:cxn ang="0">
                    <a:pos x="T6" y="T7"/>
                  </a:cxn>
                  <a:cxn ang="0">
                    <a:pos x="T8" y="T9"/>
                  </a:cxn>
                </a:cxnLst>
                <a:rect l="0" t="0" r="r" b="b"/>
                <a:pathLst>
                  <a:path w="42" h="30">
                    <a:moveTo>
                      <a:pt x="42" y="30"/>
                    </a:moveTo>
                    <a:lnTo>
                      <a:pt x="0" y="0"/>
                    </a:lnTo>
                    <a:lnTo>
                      <a:pt x="0" y="0"/>
                    </a:lnTo>
                    <a:lnTo>
                      <a:pt x="42" y="30"/>
                    </a:lnTo>
                    <a:lnTo>
                      <a:pt x="42" y="30"/>
                    </a:lnTo>
                    <a:close/>
                  </a:path>
                </a:pathLst>
              </a:custGeom>
              <a:solidFill>
                <a:srgbClr val="0050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74" name="Freeform 163"/>
              <p:cNvSpPr/>
              <p:nvPr/>
            </p:nvSpPr>
            <p:spPr bwMode="auto">
              <a:xfrm>
                <a:off x="3408" y="1967"/>
                <a:ext cx="42" cy="30"/>
              </a:xfrm>
              <a:custGeom>
                <a:avLst/>
                <a:gdLst>
                  <a:gd name="T0" fmla="*/ 42 w 42"/>
                  <a:gd name="T1" fmla="*/ 30 h 30"/>
                  <a:gd name="T2" fmla="*/ 0 w 42"/>
                  <a:gd name="T3" fmla="*/ 0 h 30"/>
                  <a:gd name="T4" fmla="*/ 0 w 42"/>
                  <a:gd name="T5" fmla="*/ 3 h 30"/>
                  <a:gd name="T6" fmla="*/ 42 w 42"/>
                  <a:gd name="T7" fmla="*/ 30 h 30"/>
                  <a:gd name="T8" fmla="*/ 42 w 42"/>
                  <a:gd name="T9" fmla="*/ 30 h 30"/>
                </a:gdLst>
                <a:ahLst/>
                <a:cxnLst>
                  <a:cxn ang="0">
                    <a:pos x="T0" y="T1"/>
                  </a:cxn>
                  <a:cxn ang="0">
                    <a:pos x="T2" y="T3"/>
                  </a:cxn>
                  <a:cxn ang="0">
                    <a:pos x="T4" y="T5"/>
                  </a:cxn>
                  <a:cxn ang="0">
                    <a:pos x="T6" y="T7"/>
                  </a:cxn>
                  <a:cxn ang="0">
                    <a:pos x="T8" y="T9"/>
                  </a:cxn>
                </a:cxnLst>
                <a:rect l="0" t="0" r="r" b="b"/>
                <a:pathLst>
                  <a:path w="42" h="30">
                    <a:moveTo>
                      <a:pt x="42" y="30"/>
                    </a:moveTo>
                    <a:lnTo>
                      <a:pt x="0" y="0"/>
                    </a:lnTo>
                    <a:lnTo>
                      <a:pt x="0" y="3"/>
                    </a:lnTo>
                    <a:lnTo>
                      <a:pt x="42" y="30"/>
                    </a:lnTo>
                    <a:lnTo>
                      <a:pt x="42" y="30"/>
                    </a:lnTo>
                    <a:close/>
                  </a:path>
                </a:pathLst>
              </a:custGeom>
              <a:solidFill>
                <a:srgbClr val="009E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75" name="Freeform 164"/>
              <p:cNvSpPr/>
              <p:nvPr/>
            </p:nvSpPr>
            <p:spPr bwMode="auto">
              <a:xfrm>
                <a:off x="3408" y="1967"/>
                <a:ext cx="42" cy="30"/>
              </a:xfrm>
              <a:custGeom>
                <a:avLst/>
                <a:gdLst>
                  <a:gd name="T0" fmla="*/ 42 w 42"/>
                  <a:gd name="T1" fmla="*/ 30 h 30"/>
                  <a:gd name="T2" fmla="*/ 0 w 42"/>
                  <a:gd name="T3" fmla="*/ 0 h 30"/>
                  <a:gd name="T4" fmla="*/ 0 w 42"/>
                  <a:gd name="T5" fmla="*/ 0 h 30"/>
                  <a:gd name="T6" fmla="*/ 42 w 42"/>
                  <a:gd name="T7" fmla="*/ 30 h 30"/>
                  <a:gd name="T8" fmla="*/ 42 w 42"/>
                  <a:gd name="T9" fmla="*/ 30 h 30"/>
                </a:gdLst>
                <a:ahLst/>
                <a:cxnLst>
                  <a:cxn ang="0">
                    <a:pos x="T0" y="T1"/>
                  </a:cxn>
                  <a:cxn ang="0">
                    <a:pos x="T2" y="T3"/>
                  </a:cxn>
                  <a:cxn ang="0">
                    <a:pos x="T4" y="T5"/>
                  </a:cxn>
                  <a:cxn ang="0">
                    <a:pos x="T6" y="T7"/>
                  </a:cxn>
                  <a:cxn ang="0">
                    <a:pos x="T8" y="T9"/>
                  </a:cxn>
                </a:cxnLst>
                <a:rect l="0" t="0" r="r" b="b"/>
                <a:pathLst>
                  <a:path w="42" h="30">
                    <a:moveTo>
                      <a:pt x="42" y="30"/>
                    </a:moveTo>
                    <a:lnTo>
                      <a:pt x="0" y="0"/>
                    </a:lnTo>
                    <a:lnTo>
                      <a:pt x="0" y="0"/>
                    </a:lnTo>
                    <a:lnTo>
                      <a:pt x="42" y="30"/>
                    </a:lnTo>
                    <a:lnTo>
                      <a:pt x="42" y="30"/>
                    </a:lnTo>
                    <a:close/>
                  </a:path>
                </a:pathLst>
              </a:custGeom>
              <a:solidFill>
                <a:srgbClr val="3174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76" name="Freeform 165"/>
              <p:cNvSpPr/>
              <p:nvPr/>
            </p:nvSpPr>
            <p:spPr bwMode="auto">
              <a:xfrm>
                <a:off x="3408" y="1967"/>
                <a:ext cx="42" cy="30"/>
              </a:xfrm>
              <a:custGeom>
                <a:avLst/>
                <a:gdLst>
                  <a:gd name="T0" fmla="*/ 42 w 42"/>
                  <a:gd name="T1" fmla="*/ 30 h 30"/>
                  <a:gd name="T2" fmla="*/ 0 w 42"/>
                  <a:gd name="T3" fmla="*/ 0 h 30"/>
                  <a:gd name="T4" fmla="*/ 0 w 42"/>
                  <a:gd name="T5" fmla="*/ 0 h 30"/>
                  <a:gd name="T6" fmla="*/ 42 w 42"/>
                  <a:gd name="T7" fmla="*/ 30 h 30"/>
                  <a:gd name="T8" fmla="*/ 42 w 42"/>
                  <a:gd name="T9" fmla="*/ 30 h 30"/>
                </a:gdLst>
                <a:ahLst/>
                <a:cxnLst>
                  <a:cxn ang="0">
                    <a:pos x="T0" y="T1"/>
                  </a:cxn>
                  <a:cxn ang="0">
                    <a:pos x="T2" y="T3"/>
                  </a:cxn>
                  <a:cxn ang="0">
                    <a:pos x="T4" y="T5"/>
                  </a:cxn>
                  <a:cxn ang="0">
                    <a:pos x="T6" y="T7"/>
                  </a:cxn>
                  <a:cxn ang="0">
                    <a:pos x="T8" y="T9"/>
                  </a:cxn>
                </a:cxnLst>
                <a:rect l="0" t="0" r="r" b="b"/>
                <a:pathLst>
                  <a:path w="42" h="30">
                    <a:moveTo>
                      <a:pt x="42" y="30"/>
                    </a:moveTo>
                    <a:lnTo>
                      <a:pt x="0" y="0"/>
                    </a:lnTo>
                    <a:lnTo>
                      <a:pt x="0" y="0"/>
                    </a:lnTo>
                    <a:lnTo>
                      <a:pt x="42" y="30"/>
                    </a:lnTo>
                    <a:lnTo>
                      <a:pt x="42" y="30"/>
                    </a:lnTo>
                    <a:close/>
                  </a:path>
                </a:pathLst>
              </a:custGeom>
              <a:solidFill>
                <a:srgbClr val="009E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77" name="Rectangle 166"/>
              <p:cNvSpPr>
                <a:spLocks noChangeArrowheads="1"/>
              </p:cNvSpPr>
              <p:nvPr/>
            </p:nvSpPr>
            <p:spPr bwMode="auto">
              <a:xfrm>
                <a:off x="3450" y="1997"/>
                <a:ext cx="1" cy="1"/>
              </a:xfrm>
              <a:prstGeom prst="rect">
                <a:avLst/>
              </a:prstGeom>
              <a:solidFill>
                <a:srgbClr val="005A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78" name="Freeform 167"/>
              <p:cNvSpPr/>
              <p:nvPr/>
            </p:nvSpPr>
            <p:spPr bwMode="auto">
              <a:xfrm>
                <a:off x="3405" y="1884"/>
                <a:ext cx="45" cy="113"/>
              </a:xfrm>
              <a:custGeom>
                <a:avLst/>
                <a:gdLst>
                  <a:gd name="T0" fmla="*/ 41 w 45"/>
                  <a:gd name="T1" fmla="*/ 26 h 113"/>
                  <a:gd name="T2" fmla="*/ 0 w 45"/>
                  <a:gd name="T3" fmla="*/ 0 h 113"/>
                  <a:gd name="T4" fmla="*/ 3 w 45"/>
                  <a:gd name="T5" fmla="*/ 83 h 113"/>
                  <a:gd name="T6" fmla="*/ 45 w 45"/>
                  <a:gd name="T7" fmla="*/ 113 h 113"/>
                  <a:gd name="T8" fmla="*/ 41 w 45"/>
                  <a:gd name="T9" fmla="*/ 26 h 113"/>
                </a:gdLst>
                <a:ahLst/>
                <a:cxnLst>
                  <a:cxn ang="0">
                    <a:pos x="T0" y="T1"/>
                  </a:cxn>
                  <a:cxn ang="0">
                    <a:pos x="T2" y="T3"/>
                  </a:cxn>
                  <a:cxn ang="0">
                    <a:pos x="T4" y="T5"/>
                  </a:cxn>
                  <a:cxn ang="0">
                    <a:pos x="T6" y="T7"/>
                  </a:cxn>
                  <a:cxn ang="0">
                    <a:pos x="T8" y="T9"/>
                  </a:cxn>
                </a:cxnLst>
                <a:rect l="0" t="0" r="r" b="b"/>
                <a:pathLst>
                  <a:path w="45" h="113">
                    <a:moveTo>
                      <a:pt x="41" y="26"/>
                    </a:moveTo>
                    <a:lnTo>
                      <a:pt x="0" y="0"/>
                    </a:lnTo>
                    <a:lnTo>
                      <a:pt x="3" y="83"/>
                    </a:lnTo>
                    <a:lnTo>
                      <a:pt x="45" y="113"/>
                    </a:lnTo>
                    <a:lnTo>
                      <a:pt x="41" y="26"/>
                    </a:lnTo>
                    <a:close/>
                  </a:path>
                </a:pathLst>
              </a:custGeom>
              <a:solidFill>
                <a:srgbClr val="31746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79" name="Freeform 168"/>
              <p:cNvSpPr/>
              <p:nvPr/>
            </p:nvSpPr>
            <p:spPr bwMode="auto">
              <a:xfrm>
                <a:off x="3405" y="1876"/>
                <a:ext cx="101" cy="34"/>
              </a:xfrm>
              <a:custGeom>
                <a:avLst/>
                <a:gdLst>
                  <a:gd name="T0" fmla="*/ 0 w 27"/>
                  <a:gd name="T1" fmla="*/ 2 h 9"/>
                  <a:gd name="T2" fmla="*/ 2 w 27"/>
                  <a:gd name="T3" fmla="*/ 1 h 9"/>
                  <a:gd name="T4" fmla="*/ 2 w 27"/>
                  <a:gd name="T5" fmla="*/ 1 h 9"/>
                  <a:gd name="T6" fmla="*/ 3 w 27"/>
                  <a:gd name="T7" fmla="*/ 1 h 9"/>
                  <a:gd name="T8" fmla="*/ 4 w 27"/>
                  <a:gd name="T9" fmla="*/ 1 h 9"/>
                  <a:gd name="T10" fmla="*/ 5 w 27"/>
                  <a:gd name="T11" fmla="*/ 0 h 9"/>
                  <a:gd name="T12" fmla="*/ 5 w 27"/>
                  <a:gd name="T13" fmla="*/ 0 h 9"/>
                  <a:gd name="T14" fmla="*/ 6 w 27"/>
                  <a:gd name="T15" fmla="*/ 0 h 9"/>
                  <a:gd name="T16" fmla="*/ 7 w 27"/>
                  <a:gd name="T17" fmla="*/ 0 h 9"/>
                  <a:gd name="T18" fmla="*/ 8 w 27"/>
                  <a:gd name="T19" fmla="*/ 0 h 9"/>
                  <a:gd name="T20" fmla="*/ 8 w 27"/>
                  <a:gd name="T21" fmla="*/ 0 h 9"/>
                  <a:gd name="T22" fmla="*/ 9 w 27"/>
                  <a:gd name="T23" fmla="*/ 0 h 9"/>
                  <a:gd name="T24" fmla="*/ 10 w 27"/>
                  <a:gd name="T25" fmla="*/ 0 h 9"/>
                  <a:gd name="T26" fmla="*/ 10 w 27"/>
                  <a:gd name="T27" fmla="*/ 0 h 9"/>
                  <a:gd name="T28" fmla="*/ 11 w 27"/>
                  <a:gd name="T29" fmla="*/ 0 h 9"/>
                  <a:gd name="T30" fmla="*/ 12 w 27"/>
                  <a:gd name="T31" fmla="*/ 0 h 9"/>
                  <a:gd name="T32" fmla="*/ 13 w 27"/>
                  <a:gd name="T33" fmla="*/ 0 h 9"/>
                  <a:gd name="T34" fmla="*/ 14 w 27"/>
                  <a:gd name="T35" fmla="*/ 1 h 9"/>
                  <a:gd name="T36" fmla="*/ 15 w 27"/>
                  <a:gd name="T37" fmla="*/ 1 h 9"/>
                  <a:gd name="T38" fmla="*/ 27 w 27"/>
                  <a:gd name="T39" fmla="*/ 9 h 9"/>
                  <a:gd name="T40" fmla="*/ 25 w 27"/>
                  <a:gd name="T41" fmla="*/ 8 h 9"/>
                  <a:gd name="T42" fmla="*/ 24 w 27"/>
                  <a:gd name="T43" fmla="*/ 8 h 9"/>
                  <a:gd name="T44" fmla="*/ 22 w 27"/>
                  <a:gd name="T45" fmla="*/ 7 h 9"/>
                  <a:gd name="T46" fmla="*/ 21 w 27"/>
                  <a:gd name="T47" fmla="*/ 7 h 9"/>
                  <a:gd name="T48" fmla="*/ 20 w 27"/>
                  <a:gd name="T49" fmla="*/ 7 h 9"/>
                  <a:gd name="T50" fmla="*/ 19 w 27"/>
                  <a:gd name="T51" fmla="*/ 7 h 9"/>
                  <a:gd name="T52" fmla="*/ 18 w 27"/>
                  <a:gd name="T53" fmla="*/ 7 h 9"/>
                  <a:gd name="T54" fmla="*/ 17 w 27"/>
                  <a:gd name="T55" fmla="*/ 7 h 9"/>
                  <a:gd name="T56" fmla="*/ 16 w 27"/>
                  <a:gd name="T57" fmla="*/ 8 h 9"/>
                  <a:gd name="T58" fmla="*/ 15 w 27"/>
                  <a:gd name="T59" fmla="*/ 8 h 9"/>
                  <a:gd name="T60" fmla="*/ 14 w 27"/>
                  <a:gd name="T61" fmla="*/ 8 h 9"/>
                  <a:gd name="T62" fmla="*/ 12 w 27"/>
                  <a:gd name="T6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9">
                    <a:moveTo>
                      <a:pt x="11" y="9"/>
                    </a:moveTo>
                    <a:cubicBezTo>
                      <a:pt x="0" y="2"/>
                      <a:pt x="0" y="2"/>
                      <a:pt x="0" y="2"/>
                    </a:cubicBezTo>
                    <a:cubicBezTo>
                      <a:pt x="0" y="2"/>
                      <a:pt x="1" y="2"/>
                      <a:pt x="1" y="2"/>
                    </a:cubicBezTo>
                    <a:cubicBezTo>
                      <a:pt x="1" y="1"/>
                      <a:pt x="1" y="1"/>
                      <a:pt x="2" y="1"/>
                    </a:cubicBezTo>
                    <a:cubicBezTo>
                      <a:pt x="2" y="1"/>
                      <a:pt x="2" y="1"/>
                      <a:pt x="2" y="1"/>
                    </a:cubicBezTo>
                    <a:cubicBezTo>
                      <a:pt x="2" y="1"/>
                      <a:pt x="2" y="1"/>
                      <a:pt x="2" y="1"/>
                    </a:cubicBezTo>
                    <a:cubicBezTo>
                      <a:pt x="3" y="1"/>
                      <a:pt x="3" y="1"/>
                      <a:pt x="3" y="1"/>
                    </a:cubicBezTo>
                    <a:cubicBezTo>
                      <a:pt x="3" y="1"/>
                      <a:pt x="3" y="1"/>
                      <a:pt x="3" y="1"/>
                    </a:cubicBezTo>
                    <a:cubicBezTo>
                      <a:pt x="3" y="1"/>
                      <a:pt x="3" y="1"/>
                      <a:pt x="3" y="1"/>
                    </a:cubicBezTo>
                    <a:cubicBezTo>
                      <a:pt x="3" y="1"/>
                      <a:pt x="3" y="1"/>
                      <a:pt x="4" y="1"/>
                    </a:cubicBezTo>
                    <a:cubicBezTo>
                      <a:pt x="4" y="0"/>
                      <a:pt x="4" y="0"/>
                      <a:pt x="4" y="0"/>
                    </a:cubicBezTo>
                    <a:cubicBezTo>
                      <a:pt x="5" y="0"/>
                      <a:pt x="5" y="0"/>
                      <a:pt x="5" y="0"/>
                    </a:cubicBezTo>
                    <a:cubicBezTo>
                      <a:pt x="5" y="0"/>
                      <a:pt x="5" y="0"/>
                      <a:pt x="5" y="0"/>
                    </a:cubicBezTo>
                    <a:cubicBezTo>
                      <a:pt x="5" y="0"/>
                      <a:pt x="5" y="0"/>
                      <a:pt x="5" y="0"/>
                    </a:cubicBezTo>
                    <a:cubicBezTo>
                      <a:pt x="6" y="0"/>
                      <a:pt x="6" y="0"/>
                      <a:pt x="6" y="0"/>
                    </a:cubicBezTo>
                    <a:cubicBezTo>
                      <a:pt x="6" y="0"/>
                      <a:pt x="6" y="0"/>
                      <a:pt x="6" y="0"/>
                    </a:cubicBezTo>
                    <a:cubicBezTo>
                      <a:pt x="6" y="0"/>
                      <a:pt x="7" y="0"/>
                      <a:pt x="7" y="0"/>
                    </a:cubicBezTo>
                    <a:cubicBezTo>
                      <a:pt x="7" y="0"/>
                      <a:pt x="7" y="0"/>
                      <a:pt x="7" y="0"/>
                    </a:cubicBezTo>
                    <a:cubicBezTo>
                      <a:pt x="7" y="0"/>
                      <a:pt x="7" y="0"/>
                      <a:pt x="7" y="0"/>
                    </a:cubicBezTo>
                    <a:cubicBezTo>
                      <a:pt x="7" y="0"/>
                      <a:pt x="8" y="0"/>
                      <a:pt x="8" y="0"/>
                    </a:cubicBezTo>
                    <a:cubicBezTo>
                      <a:pt x="8" y="0"/>
                      <a:pt x="8" y="0"/>
                      <a:pt x="8" y="0"/>
                    </a:cubicBezTo>
                    <a:cubicBezTo>
                      <a:pt x="8" y="0"/>
                      <a:pt x="8" y="0"/>
                      <a:pt x="8" y="0"/>
                    </a:cubicBezTo>
                    <a:cubicBezTo>
                      <a:pt x="8" y="0"/>
                      <a:pt x="9" y="0"/>
                      <a:pt x="9" y="0"/>
                    </a:cubicBezTo>
                    <a:cubicBezTo>
                      <a:pt x="9" y="0"/>
                      <a:pt x="9" y="0"/>
                      <a:pt x="9" y="0"/>
                    </a:cubicBezTo>
                    <a:cubicBezTo>
                      <a:pt x="9" y="0"/>
                      <a:pt x="9" y="0"/>
                      <a:pt x="9" y="0"/>
                    </a:cubicBezTo>
                    <a:cubicBezTo>
                      <a:pt x="9" y="0"/>
                      <a:pt x="10" y="0"/>
                      <a:pt x="10" y="0"/>
                    </a:cubicBezTo>
                    <a:cubicBezTo>
                      <a:pt x="10" y="0"/>
                      <a:pt x="10" y="0"/>
                      <a:pt x="10" y="0"/>
                    </a:cubicBezTo>
                    <a:cubicBezTo>
                      <a:pt x="10" y="0"/>
                      <a:pt x="10" y="0"/>
                      <a:pt x="10" y="0"/>
                    </a:cubicBezTo>
                    <a:cubicBezTo>
                      <a:pt x="11" y="0"/>
                      <a:pt x="11" y="0"/>
                      <a:pt x="11" y="0"/>
                    </a:cubicBezTo>
                    <a:cubicBezTo>
                      <a:pt x="11" y="0"/>
                      <a:pt x="11" y="0"/>
                      <a:pt x="11" y="0"/>
                    </a:cubicBezTo>
                    <a:cubicBezTo>
                      <a:pt x="11" y="0"/>
                      <a:pt x="11" y="0"/>
                      <a:pt x="11" y="0"/>
                    </a:cubicBezTo>
                    <a:cubicBezTo>
                      <a:pt x="12" y="0"/>
                      <a:pt x="12" y="0"/>
                      <a:pt x="12" y="0"/>
                    </a:cubicBezTo>
                    <a:cubicBezTo>
                      <a:pt x="12" y="0"/>
                      <a:pt x="12" y="0"/>
                      <a:pt x="13" y="0"/>
                    </a:cubicBezTo>
                    <a:cubicBezTo>
                      <a:pt x="13" y="0"/>
                      <a:pt x="13" y="0"/>
                      <a:pt x="13" y="0"/>
                    </a:cubicBezTo>
                    <a:cubicBezTo>
                      <a:pt x="13" y="0"/>
                      <a:pt x="14" y="0"/>
                      <a:pt x="14" y="1"/>
                    </a:cubicBezTo>
                    <a:cubicBezTo>
                      <a:pt x="14" y="1"/>
                      <a:pt x="14" y="1"/>
                      <a:pt x="14" y="1"/>
                    </a:cubicBezTo>
                    <a:cubicBezTo>
                      <a:pt x="14" y="1"/>
                      <a:pt x="14" y="1"/>
                      <a:pt x="14" y="1"/>
                    </a:cubicBezTo>
                    <a:cubicBezTo>
                      <a:pt x="14" y="1"/>
                      <a:pt x="15" y="1"/>
                      <a:pt x="15" y="1"/>
                    </a:cubicBezTo>
                    <a:cubicBezTo>
                      <a:pt x="16" y="1"/>
                      <a:pt x="16" y="2"/>
                      <a:pt x="16" y="2"/>
                    </a:cubicBezTo>
                    <a:cubicBezTo>
                      <a:pt x="20" y="4"/>
                      <a:pt x="24" y="7"/>
                      <a:pt x="27" y="9"/>
                    </a:cubicBezTo>
                    <a:cubicBezTo>
                      <a:pt x="27" y="9"/>
                      <a:pt x="26" y="9"/>
                      <a:pt x="26" y="8"/>
                    </a:cubicBezTo>
                    <a:cubicBezTo>
                      <a:pt x="26" y="8"/>
                      <a:pt x="25" y="8"/>
                      <a:pt x="25" y="8"/>
                    </a:cubicBezTo>
                    <a:cubicBezTo>
                      <a:pt x="25" y="8"/>
                      <a:pt x="25" y="8"/>
                      <a:pt x="25" y="8"/>
                    </a:cubicBezTo>
                    <a:cubicBezTo>
                      <a:pt x="24" y="8"/>
                      <a:pt x="24" y="8"/>
                      <a:pt x="24" y="8"/>
                    </a:cubicBezTo>
                    <a:cubicBezTo>
                      <a:pt x="23" y="8"/>
                      <a:pt x="23" y="8"/>
                      <a:pt x="23" y="8"/>
                    </a:cubicBezTo>
                    <a:cubicBezTo>
                      <a:pt x="23" y="7"/>
                      <a:pt x="23" y="7"/>
                      <a:pt x="22" y="7"/>
                    </a:cubicBezTo>
                    <a:cubicBezTo>
                      <a:pt x="22" y="7"/>
                      <a:pt x="22" y="7"/>
                      <a:pt x="22" y="7"/>
                    </a:cubicBezTo>
                    <a:cubicBezTo>
                      <a:pt x="22" y="7"/>
                      <a:pt x="22" y="7"/>
                      <a:pt x="21" y="7"/>
                    </a:cubicBezTo>
                    <a:cubicBezTo>
                      <a:pt x="21" y="7"/>
                      <a:pt x="21" y="7"/>
                      <a:pt x="21" y="7"/>
                    </a:cubicBezTo>
                    <a:cubicBezTo>
                      <a:pt x="21" y="7"/>
                      <a:pt x="20" y="7"/>
                      <a:pt x="20" y="7"/>
                    </a:cubicBezTo>
                    <a:cubicBezTo>
                      <a:pt x="20" y="7"/>
                      <a:pt x="20" y="7"/>
                      <a:pt x="20" y="7"/>
                    </a:cubicBezTo>
                    <a:cubicBezTo>
                      <a:pt x="20" y="7"/>
                      <a:pt x="19" y="7"/>
                      <a:pt x="19" y="7"/>
                    </a:cubicBezTo>
                    <a:cubicBezTo>
                      <a:pt x="19" y="7"/>
                      <a:pt x="19" y="7"/>
                      <a:pt x="19" y="7"/>
                    </a:cubicBezTo>
                    <a:cubicBezTo>
                      <a:pt x="18" y="7"/>
                      <a:pt x="18" y="7"/>
                      <a:pt x="18" y="7"/>
                    </a:cubicBezTo>
                    <a:cubicBezTo>
                      <a:pt x="18" y="7"/>
                      <a:pt x="18" y="7"/>
                      <a:pt x="18" y="7"/>
                    </a:cubicBezTo>
                    <a:cubicBezTo>
                      <a:pt x="17" y="7"/>
                      <a:pt x="17" y="7"/>
                      <a:pt x="17" y="7"/>
                    </a:cubicBezTo>
                    <a:cubicBezTo>
                      <a:pt x="17" y="7"/>
                      <a:pt x="17" y="7"/>
                      <a:pt x="16" y="7"/>
                    </a:cubicBezTo>
                    <a:cubicBezTo>
                      <a:pt x="16" y="7"/>
                      <a:pt x="16" y="7"/>
                      <a:pt x="16" y="8"/>
                    </a:cubicBezTo>
                    <a:cubicBezTo>
                      <a:pt x="16" y="8"/>
                      <a:pt x="16" y="8"/>
                      <a:pt x="15" y="8"/>
                    </a:cubicBezTo>
                    <a:cubicBezTo>
                      <a:pt x="15" y="8"/>
                      <a:pt x="15" y="8"/>
                      <a:pt x="15" y="8"/>
                    </a:cubicBezTo>
                    <a:cubicBezTo>
                      <a:pt x="15" y="8"/>
                      <a:pt x="14" y="8"/>
                      <a:pt x="14" y="8"/>
                    </a:cubicBezTo>
                    <a:cubicBezTo>
                      <a:pt x="14" y="8"/>
                      <a:pt x="14" y="8"/>
                      <a:pt x="14" y="8"/>
                    </a:cubicBezTo>
                    <a:cubicBezTo>
                      <a:pt x="13" y="8"/>
                      <a:pt x="13" y="8"/>
                      <a:pt x="13" y="9"/>
                    </a:cubicBezTo>
                    <a:cubicBezTo>
                      <a:pt x="12" y="9"/>
                      <a:pt x="12" y="9"/>
                      <a:pt x="12" y="9"/>
                    </a:cubicBezTo>
                    <a:cubicBezTo>
                      <a:pt x="12" y="9"/>
                      <a:pt x="12" y="9"/>
                      <a:pt x="11" y="9"/>
                    </a:cubicBezTo>
                    <a:close/>
                  </a:path>
                </a:pathLst>
              </a:custGeom>
              <a:solidFill>
                <a:srgbClr val="CC3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80" name="Freeform 169"/>
              <p:cNvSpPr/>
              <p:nvPr/>
            </p:nvSpPr>
            <p:spPr bwMode="auto">
              <a:xfrm>
                <a:off x="3446" y="1903"/>
                <a:ext cx="87" cy="94"/>
              </a:xfrm>
              <a:custGeom>
                <a:avLst/>
                <a:gdLst>
                  <a:gd name="T0" fmla="*/ 0 w 23"/>
                  <a:gd name="T1" fmla="*/ 2 h 25"/>
                  <a:gd name="T2" fmla="*/ 1 w 23"/>
                  <a:gd name="T3" fmla="*/ 25 h 25"/>
                  <a:gd name="T4" fmla="*/ 1 w 23"/>
                  <a:gd name="T5" fmla="*/ 25 h 25"/>
                  <a:gd name="T6" fmla="*/ 1 w 23"/>
                  <a:gd name="T7" fmla="*/ 25 h 25"/>
                  <a:gd name="T8" fmla="*/ 23 w 23"/>
                  <a:gd name="T9" fmla="*/ 15 h 25"/>
                  <a:gd name="T10" fmla="*/ 15 w 23"/>
                  <a:gd name="T11" fmla="*/ 1 h 25"/>
                  <a:gd name="T12" fmla="*/ 0 w 23"/>
                  <a:gd name="T13" fmla="*/ 2 h 25"/>
                </a:gdLst>
                <a:ahLst/>
                <a:cxnLst>
                  <a:cxn ang="0">
                    <a:pos x="T0" y="T1"/>
                  </a:cxn>
                  <a:cxn ang="0">
                    <a:pos x="T2" y="T3"/>
                  </a:cxn>
                  <a:cxn ang="0">
                    <a:pos x="T4" y="T5"/>
                  </a:cxn>
                  <a:cxn ang="0">
                    <a:pos x="T6" y="T7"/>
                  </a:cxn>
                  <a:cxn ang="0">
                    <a:pos x="T8" y="T9"/>
                  </a:cxn>
                  <a:cxn ang="0">
                    <a:pos x="T10" y="T11"/>
                  </a:cxn>
                  <a:cxn ang="0">
                    <a:pos x="T12" y="T13"/>
                  </a:cxn>
                </a:cxnLst>
                <a:rect l="0" t="0" r="r" b="b"/>
                <a:pathLst>
                  <a:path w="23" h="25">
                    <a:moveTo>
                      <a:pt x="0" y="2"/>
                    </a:moveTo>
                    <a:cubicBezTo>
                      <a:pt x="1" y="25"/>
                      <a:pt x="1" y="25"/>
                      <a:pt x="1" y="25"/>
                    </a:cubicBezTo>
                    <a:cubicBezTo>
                      <a:pt x="1" y="25"/>
                      <a:pt x="1" y="25"/>
                      <a:pt x="1" y="25"/>
                    </a:cubicBezTo>
                    <a:cubicBezTo>
                      <a:pt x="1" y="25"/>
                      <a:pt x="1" y="25"/>
                      <a:pt x="1" y="25"/>
                    </a:cubicBezTo>
                    <a:cubicBezTo>
                      <a:pt x="23" y="15"/>
                      <a:pt x="23" y="15"/>
                      <a:pt x="23" y="15"/>
                    </a:cubicBezTo>
                    <a:cubicBezTo>
                      <a:pt x="22" y="8"/>
                      <a:pt x="19" y="4"/>
                      <a:pt x="15" y="1"/>
                    </a:cubicBezTo>
                    <a:cubicBezTo>
                      <a:pt x="11" y="0"/>
                      <a:pt x="6" y="0"/>
                      <a:pt x="0" y="2"/>
                    </a:cubicBezTo>
                    <a:close/>
                  </a:path>
                </a:pathLst>
              </a:custGeom>
              <a:solidFill>
                <a:srgbClr val="E867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81" name="Freeform 170"/>
              <p:cNvSpPr/>
              <p:nvPr/>
            </p:nvSpPr>
            <p:spPr bwMode="auto">
              <a:xfrm>
                <a:off x="3329" y="1933"/>
                <a:ext cx="121" cy="150"/>
              </a:xfrm>
              <a:custGeom>
                <a:avLst/>
                <a:gdLst>
                  <a:gd name="T0" fmla="*/ 0 w 32"/>
                  <a:gd name="T1" fmla="*/ 18 h 40"/>
                  <a:gd name="T2" fmla="*/ 0 w 32"/>
                  <a:gd name="T3" fmla="*/ 17 h 40"/>
                  <a:gd name="T4" fmla="*/ 0 w 32"/>
                  <a:gd name="T5" fmla="*/ 16 h 40"/>
                  <a:gd name="T6" fmla="*/ 0 w 32"/>
                  <a:gd name="T7" fmla="*/ 16 h 40"/>
                  <a:gd name="T8" fmla="*/ 0 w 32"/>
                  <a:gd name="T9" fmla="*/ 15 h 40"/>
                  <a:gd name="T10" fmla="*/ 0 w 32"/>
                  <a:gd name="T11" fmla="*/ 14 h 40"/>
                  <a:gd name="T12" fmla="*/ 0 w 32"/>
                  <a:gd name="T13" fmla="*/ 13 h 40"/>
                  <a:gd name="T14" fmla="*/ 0 w 32"/>
                  <a:gd name="T15" fmla="*/ 12 h 40"/>
                  <a:gd name="T16" fmla="*/ 0 w 32"/>
                  <a:gd name="T17" fmla="*/ 12 h 40"/>
                  <a:gd name="T18" fmla="*/ 1 w 32"/>
                  <a:gd name="T19" fmla="*/ 11 h 40"/>
                  <a:gd name="T20" fmla="*/ 1 w 32"/>
                  <a:gd name="T21" fmla="*/ 10 h 40"/>
                  <a:gd name="T22" fmla="*/ 1 w 32"/>
                  <a:gd name="T23" fmla="*/ 9 h 40"/>
                  <a:gd name="T24" fmla="*/ 2 w 32"/>
                  <a:gd name="T25" fmla="*/ 8 h 40"/>
                  <a:gd name="T26" fmla="*/ 2 w 32"/>
                  <a:gd name="T27" fmla="*/ 7 h 40"/>
                  <a:gd name="T28" fmla="*/ 2 w 32"/>
                  <a:gd name="T29" fmla="*/ 6 h 40"/>
                  <a:gd name="T30" fmla="*/ 3 w 32"/>
                  <a:gd name="T31" fmla="*/ 6 h 40"/>
                  <a:gd name="T32" fmla="*/ 3 w 32"/>
                  <a:gd name="T33" fmla="*/ 4 h 40"/>
                  <a:gd name="T34" fmla="*/ 4 w 32"/>
                  <a:gd name="T35" fmla="*/ 3 h 40"/>
                  <a:gd name="T36" fmla="*/ 4 w 32"/>
                  <a:gd name="T37" fmla="*/ 3 h 40"/>
                  <a:gd name="T38" fmla="*/ 5 w 32"/>
                  <a:gd name="T39" fmla="*/ 1 h 40"/>
                  <a:gd name="T40" fmla="*/ 17 w 32"/>
                  <a:gd name="T41" fmla="*/ 7 h 40"/>
                  <a:gd name="T42" fmla="*/ 18 w 32"/>
                  <a:gd name="T43" fmla="*/ 40 h 40"/>
                  <a:gd name="T44" fmla="*/ 16 w 32"/>
                  <a:gd name="T45" fmla="*/ 39 h 40"/>
                  <a:gd name="T46" fmla="*/ 6 w 32"/>
                  <a:gd name="T47" fmla="*/ 32 h 40"/>
                  <a:gd name="T48" fmla="*/ 5 w 32"/>
                  <a:gd name="T49" fmla="*/ 31 h 40"/>
                  <a:gd name="T50" fmla="*/ 4 w 32"/>
                  <a:gd name="T51" fmla="*/ 30 h 40"/>
                  <a:gd name="T52" fmla="*/ 3 w 32"/>
                  <a:gd name="T53" fmla="*/ 29 h 40"/>
                  <a:gd name="T54" fmla="*/ 2 w 32"/>
                  <a:gd name="T55" fmla="*/ 28 h 40"/>
                  <a:gd name="T56" fmla="*/ 2 w 32"/>
                  <a:gd name="T57" fmla="*/ 27 h 40"/>
                  <a:gd name="T58" fmla="*/ 1 w 32"/>
                  <a:gd name="T59" fmla="*/ 25 h 40"/>
                  <a:gd name="T60" fmla="*/ 0 w 32"/>
                  <a:gd name="T61" fmla="*/ 23 h 40"/>
                  <a:gd name="T62" fmla="*/ 0 w 32"/>
                  <a:gd name="T63" fmla="*/ 22 h 40"/>
                  <a:gd name="T64" fmla="*/ 0 w 32"/>
                  <a:gd name="T65" fmla="*/ 21 h 40"/>
                  <a:gd name="T66" fmla="*/ 0 w 32"/>
                  <a:gd name="T67" fmla="*/ 20 h 40"/>
                  <a:gd name="T68" fmla="*/ 0 w 32"/>
                  <a:gd name="T69"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40">
                    <a:moveTo>
                      <a:pt x="0" y="19"/>
                    </a:moveTo>
                    <a:cubicBezTo>
                      <a:pt x="0" y="18"/>
                      <a:pt x="0" y="18"/>
                      <a:pt x="0" y="18"/>
                    </a:cubicBezTo>
                    <a:cubicBezTo>
                      <a:pt x="0" y="18"/>
                      <a:pt x="0" y="18"/>
                      <a:pt x="0" y="18"/>
                    </a:cubicBezTo>
                    <a:cubicBezTo>
                      <a:pt x="0" y="18"/>
                      <a:pt x="0" y="17"/>
                      <a:pt x="0" y="17"/>
                    </a:cubicBezTo>
                    <a:cubicBezTo>
                      <a:pt x="0" y="17"/>
                      <a:pt x="0" y="17"/>
                      <a:pt x="0" y="17"/>
                    </a:cubicBezTo>
                    <a:cubicBezTo>
                      <a:pt x="0" y="17"/>
                      <a:pt x="0" y="16"/>
                      <a:pt x="0" y="16"/>
                    </a:cubicBezTo>
                    <a:cubicBezTo>
                      <a:pt x="0" y="16"/>
                      <a:pt x="0" y="16"/>
                      <a:pt x="0" y="16"/>
                    </a:cubicBezTo>
                    <a:cubicBezTo>
                      <a:pt x="0" y="16"/>
                      <a:pt x="0" y="16"/>
                      <a:pt x="0" y="16"/>
                    </a:cubicBezTo>
                    <a:cubicBezTo>
                      <a:pt x="0" y="15"/>
                      <a:pt x="0" y="15"/>
                      <a:pt x="0" y="15"/>
                    </a:cubicBezTo>
                    <a:cubicBezTo>
                      <a:pt x="0" y="15"/>
                      <a:pt x="0" y="15"/>
                      <a:pt x="0" y="15"/>
                    </a:cubicBezTo>
                    <a:cubicBezTo>
                      <a:pt x="0" y="15"/>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0" y="13"/>
                      <a:pt x="0" y="12"/>
                      <a:pt x="0" y="12"/>
                    </a:cubicBezTo>
                    <a:cubicBezTo>
                      <a:pt x="0" y="12"/>
                      <a:pt x="0" y="12"/>
                      <a:pt x="0" y="12"/>
                    </a:cubicBezTo>
                    <a:cubicBezTo>
                      <a:pt x="0" y="12"/>
                      <a:pt x="0" y="12"/>
                      <a:pt x="0" y="12"/>
                    </a:cubicBezTo>
                    <a:cubicBezTo>
                      <a:pt x="1" y="12"/>
                      <a:pt x="1" y="11"/>
                      <a:pt x="1" y="11"/>
                    </a:cubicBezTo>
                    <a:cubicBezTo>
                      <a:pt x="1" y="11"/>
                      <a:pt x="1" y="11"/>
                      <a:pt x="1" y="11"/>
                    </a:cubicBezTo>
                    <a:cubicBezTo>
                      <a:pt x="1" y="11"/>
                      <a:pt x="1" y="10"/>
                      <a:pt x="1" y="10"/>
                    </a:cubicBezTo>
                    <a:cubicBezTo>
                      <a:pt x="1" y="10"/>
                      <a:pt x="1" y="10"/>
                      <a:pt x="1" y="10"/>
                    </a:cubicBezTo>
                    <a:cubicBezTo>
                      <a:pt x="1" y="10"/>
                      <a:pt x="1" y="10"/>
                      <a:pt x="1" y="10"/>
                    </a:cubicBezTo>
                    <a:cubicBezTo>
                      <a:pt x="1" y="9"/>
                      <a:pt x="1" y="9"/>
                      <a:pt x="1" y="9"/>
                    </a:cubicBezTo>
                    <a:cubicBezTo>
                      <a:pt x="1" y="9"/>
                      <a:pt x="1" y="9"/>
                      <a:pt x="1" y="8"/>
                    </a:cubicBezTo>
                    <a:cubicBezTo>
                      <a:pt x="1" y="8"/>
                      <a:pt x="1" y="8"/>
                      <a:pt x="2" y="8"/>
                    </a:cubicBezTo>
                    <a:cubicBezTo>
                      <a:pt x="2" y="8"/>
                      <a:pt x="2" y="8"/>
                      <a:pt x="2" y="8"/>
                    </a:cubicBezTo>
                    <a:cubicBezTo>
                      <a:pt x="2" y="7"/>
                      <a:pt x="2" y="7"/>
                      <a:pt x="2" y="7"/>
                    </a:cubicBezTo>
                    <a:cubicBezTo>
                      <a:pt x="2" y="7"/>
                      <a:pt x="2" y="7"/>
                      <a:pt x="2" y="7"/>
                    </a:cubicBezTo>
                    <a:cubicBezTo>
                      <a:pt x="2" y="7"/>
                      <a:pt x="2" y="6"/>
                      <a:pt x="2" y="6"/>
                    </a:cubicBezTo>
                    <a:cubicBezTo>
                      <a:pt x="2" y="6"/>
                      <a:pt x="2" y="6"/>
                      <a:pt x="2" y="6"/>
                    </a:cubicBezTo>
                    <a:cubicBezTo>
                      <a:pt x="3" y="6"/>
                      <a:pt x="3" y="6"/>
                      <a:pt x="3" y="6"/>
                    </a:cubicBezTo>
                    <a:cubicBezTo>
                      <a:pt x="3" y="5"/>
                      <a:pt x="3" y="5"/>
                      <a:pt x="3" y="4"/>
                    </a:cubicBezTo>
                    <a:cubicBezTo>
                      <a:pt x="3" y="4"/>
                      <a:pt x="3" y="4"/>
                      <a:pt x="3" y="4"/>
                    </a:cubicBezTo>
                    <a:cubicBezTo>
                      <a:pt x="3" y="4"/>
                      <a:pt x="3" y="4"/>
                      <a:pt x="3" y="4"/>
                    </a:cubicBezTo>
                    <a:cubicBezTo>
                      <a:pt x="3" y="4"/>
                      <a:pt x="4" y="3"/>
                      <a:pt x="4" y="3"/>
                    </a:cubicBezTo>
                    <a:cubicBezTo>
                      <a:pt x="4" y="3"/>
                      <a:pt x="4" y="3"/>
                      <a:pt x="4" y="3"/>
                    </a:cubicBezTo>
                    <a:cubicBezTo>
                      <a:pt x="4" y="3"/>
                      <a:pt x="4" y="3"/>
                      <a:pt x="4" y="3"/>
                    </a:cubicBezTo>
                    <a:cubicBezTo>
                      <a:pt x="4" y="2"/>
                      <a:pt x="5" y="1"/>
                      <a:pt x="5" y="1"/>
                    </a:cubicBezTo>
                    <a:cubicBezTo>
                      <a:pt x="5" y="1"/>
                      <a:pt x="5" y="1"/>
                      <a:pt x="5" y="1"/>
                    </a:cubicBezTo>
                    <a:cubicBezTo>
                      <a:pt x="5" y="0"/>
                      <a:pt x="6" y="0"/>
                      <a:pt x="6" y="0"/>
                    </a:cubicBezTo>
                    <a:cubicBezTo>
                      <a:pt x="17" y="7"/>
                      <a:pt x="17" y="7"/>
                      <a:pt x="17" y="7"/>
                    </a:cubicBezTo>
                    <a:cubicBezTo>
                      <a:pt x="32" y="17"/>
                      <a:pt x="32" y="17"/>
                      <a:pt x="32" y="17"/>
                    </a:cubicBezTo>
                    <a:cubicBezTo>
                      <a:pt x="18" y="40"/>
                      <a:pt x="18" y="40"/>
                      <a:pt x="18" y="40"/>
                    </a:cubicBezTo>
                    <a:cubicBezTo>
                      <a:pt x="16" y="39"/>
                      <a:pt x="16" y="39"/>
                      <a:pt x="16" y="39"/>
                    </a:cubicBezTo>
                    <a:cubicBezTo>
                      <a:pt x="16" y="39"/>
                      <a:pt x="16" y="39"/>
                      <a:pt x="16" y="39"/>
                    </a:cubicBezTo>
                    <a:cubicBezTo>
                      <a:pt x="16" y="39"/>
                      <a:pt x="16" y="39"/>
                      <a:pt x="17" y="40"/>
                    </a:cubicBezTo>
                    <a:cubicBezTo>
                      <a:pt x="13" y="37"/>
                      <a:pt x="9" y="35"/>
                      <a:pt x="6" y="32"/>
                    </a:cubicBezTo>
                    <a:cubicBezTo>
                      <a:pt x="5" y="32"/>
                      <a:pt x="5" y="32"/>
                      <a:pt x="5" y="31"/>
                    </a:cubicBezTo>
                    <a:cubicBezTo>
                      <a:pt x="5" y="31"/>
                      <a:pt x="5" y="31"/>
                      <a:pt x="5" y="31"/>
                    </a:cubicBezTo>
                    <a:cubicBezTo>
                      <a:pt x="4" y="31"/>
                      <a:pt x="4" y="31"/>
                      <a:pt x="4" y="30"/>
                    </a:cubicBezTo>
                    <a:cubicBezTo>
                      <a:pt x="4" y="30"/>
                      <a:pt x="4" y="30"/>
                      <a:pt x="4" y="30"/>
                    </a:cubicBezTo>
                    <a:cubicBezTo>
                      <a:pt x="3" y="30"/>
                      <a:pt x="3" y="30"/>
                      <a:pt x="3" y="29"/>
                    </a:cubicBezTo>
                    <a:cubicBezTo>
                      <a:pt x="3" y="29"/>
                      <a:pt x="3" y="29"/>
                      <a:pt x="3" y="29"/>
                    </a:cubicBezTo>
                    <a:cubicBezTo>
                      <a:pt x="3" y="29"/>
                      <a:pt x="3" y="29"/>
                      <a:pt x="2" y="29"/>
                    </a:cubicBezTo>
                    <a:cubicBezTo>
                      <a:pt x="2" y="29"/>
                      <a:pt x="2" y="29"/>
                      <a:pt x="2" y="28"/>
                    </a:cubicBezTo>
                    <a:cubicBezTo>
                      <a:pt x="2" y="28"/>
                      <a:pt x="2" y="28"/>
                      <a:pt x="2" y="28"/>
                    </a:cubicBezTo>
                    <a:cubicBezTo>
                      <a:pt x="2" y="28"/>
                      <a:pt x="2" y="28"/>
                      <a:pt x="2" y="27"/>
                    </a:cubicBezTo>
                    <a:cubicBezTo>
                      <a:pt x="1" y="27"/>
                      <a:pt x="1" y="27"/>
                      <a:pt x="1" y="26"/>
                    </a:cubicBezTo>
                    <a:cubicBezTo>
                      <a:pt x="1" y="26"/>
                      <a:pt x="1" y="25"/>
                      <a:pt x="1" y="25"/>
                    </a:cubicBezTo>
                    <a:cubicBezTo>
                      <a:pt x="0" y="25"/>
                      <a:pt x="0" y="24"/>
                      <a:pt x="0" y="24"/>
                    </a:cubicBezTo>
                    <a:cubicBezTo>
                      <a:pt x="0" y="24"/>
                      <a:pt x="0" y="23"/>
                      <a:pt x="0" y="23"/>
                    </a:cubicBezTo>
                    <a:cubicBezTo>
                      <a:pt x="0" y="23"/>
                      <a:pt x="0" y="22"/>
                      <a:pt x="0" y="22"/>
                    </a:cubicBezTo>
                    <a:cubicBezTo>
                      <a:pt x="0" y="22"/>
                      <a:pt x="0" y="22"/>
                      <a:pt x="0" y="22"/>
                    </a:cubicBezTo>
                    <a:cubicBezTo>
                      <a:pt x="0" y="22"/>
                      <a:pt x="0" y="22"/>
                      <a:pt x="0" y="21"/>
                    </a:cubicBezTo>
                    <a:cubicBezTo>
                      <a:pt x="0" y="21"/>
                      <a:pt x="0" y="21"/>
                      <a:pt x="0" y="21"/>
                    </a:cubicBezTo>
                    <a:cubicBezTo>
                      <a:pt x="0" y="21"/>
                      <a:pt x="0" y="20"/>
                      <a:pt x="0" y="20"/>
                    </a:cubicBezTo>
                    <a:cubicBezTo>
                      <a:pt x="0" y="20"/>
                      <a:pt x="0" y="20"/>
                      <a:pt x="0" y="20"/>
                    </a:cubicBezTo>
                    <a:cubicBezTo>
                      <a:pt x="0" y="19"/>
                      <a:pt x="0" y="19"/>
                      <a:pt x="0" y="19"/>
                    </a:cubicBezTo>
                    <a:cubicBezTo>
                      <a:pt x="0" y="19"/>
                      <a:pt x="0" y="19"/>
                      <a:pt x="0" y="19"/>
                    </a:cubicBez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82" name="Freeform 171"/>
              <p:cNvSpPr/>
              <p:nvPr/>
            </p:nvSpPr>
            <p:spPr bwMode="auto">
              <a:xfrm>
                <a:off x="3367" y="1959"/>
                <a:ext cx="83" cy="124"/>
              </a:xfrm>
              <a:custGeom>
                <a:avLst/>
                <a:gdLst>
                  <a:gd name="T0" fmla="*/ 7 w 22"/>
                  <a:gd name="T1" fmla="*/ 0 h 33"/>
                  <a:gd name="T2" fmla="*/ 1 w 22"/>
                  <a:gd name="T3" fmla="*/ 20 h 33"/>
                  <a:gd name="T4" fmla="*/ 8 w 22"/>
                  <a:gd name="T5" fmla="*/ 33 h 33"/>
                  <a:gd name="T6" fmla="*/ 22 w 22"/>
                  <a:gd name="T7" fmla="*/ 10 h 33"/>
                  <a:gd name="T8" fmla="*/ 22 w 22"/>
                  <a:gd name="T9" fmla="*/ 10 h 33"/>
                  <a:gd name="T10" fmla="*/ 7 w 22"/>
                  <a:gd name="T11" fmla="*/ 0 h 33"/>
                </a:gdLst>
                <a:ahLst/>
                <a:cxnLst>
                  <a:cxn ang="0">
                    <a:pos x="T0" y="T1"/>
                  </a:cxn>
                  <a:cxn ang="0">
                    <a:pos x="T2" y="T3"/>
                  </a:cxn>
                  <a:cxn ang="0">
                    <a:pos x="T4" y="T5"/>
                  </a:cxn>
                  <a:cxn ang="0">
                    <a:pos x="T6" y="T7"/>
                  </a:cxn>
                  <a:cxn ang="0">
                    <a:pos x="T8" y="T9"/>
                  </a:cxn>
                  <a:cxn ang="0">
                    <a:pos x="T10" y="T11"/>
                  </a:cxn>
                </a:cxnLst>
                <a:rect l="0" t="0" r="r" b="b"/>
                <a:pathLst>
                  <a:path w="22" h="33">
                    <a:moveTo>
                      <a:pt x="7" y="0"/>
                    </a:moveTo>
                    <a:cubicBezTo>
                      <a:pt x="3" y="6"/>
                      <a:pt x="0" y="13"/>
                      <a:pt x="1" y="20"/>
                    </a:cubicBezTo>
                    <a:cubicBezTo>
                      <a:pt x="1" y="26"/>
                      <a:pt x="4" y="31"/>
                      <a:pt x="8" y="33"/>
                    </a:cubicBezTo>
                    <a:cubicBezTo>
                      <a:pt x="22" y="10"/>
                      <a:pt x="22" y="10"/>
                      <a:pt x="22" y="10"/>
                    </a:cubicBezTo>
                    <a:cubicBezTo>
                      <a:pt x="22" y="10"/>
                      <a:pt x="22" y="10"/>
                      <a:pt x="22" y="10"/>
                    </a:cubicBezTo>
                    <a:lnTo>
                      <a:pt x="7" y="0"/>
                    </a:lnTo>
                    <a:close/>
                  </a:path>
                </a:pathLst>
              </a:custGeom>
              <a:solidFill>
                <a:srgbClr val="FFD55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83" name="Freeform 172"/>
              <p:cNvSpPr/>
              <p:nvPr/>
            </p:nvSpPr>
            <p:spPr bwMode="auto">
              <a:xfrm>
                <a:off x="3352" y="1933"/>
                <a:ext cx="98" cy="64"/>
              </a:xfrm>
              <a:custGeom>
                <a:avLst/>
                <a:gdLst>
                  <a:gd name="T0" fmla="*/ 98 w 98"/>
                  <a:gd name="T1" fmla="*/ 64 h 64"/>
                  <a:gd name="T2" fmla="*/ 56 w 98"/>
                  <a:gd name="T3" fmla="*/ 34 h 64"/>
                  <a:gd name="T4" fmla="*/ 0 w 98"/>
                  <a:gd name="T5" fmla="*/ 0 h 64"/>
                  <a:gd name="T6" fmla="*/ 41 w 98"/>
                  <a:gd name="T7" fmla="*/ 26 h 64"/>
                  <a:gd name="T8" fmla="*/ 98 w 98"/>
                  <a:gd name="T9" fmla="*/ 64 h 64"/>
                </a:gdLst>
                <a:ahLst/>
                <a:cxnLst>
                  <a:cxn ang="0">
                    <a:pos x="T0" y="T1"/>
                  </a:cxn>
                  <a:cxn ang="0">
                    <a:pos x="T2" y="T3"/>
                  </a:cxn>
                  <a:cxn ang="0">
                    <a:pos x="T4" y="T5"/>
                  </a:cxn>
                  <a:cxn ang="0">
                    <a:pos x="T6" y="T7"/>
                  </a:cxn>
                  <a:cxn ang="0">
                    <a:pos x="T8" y="T9"/>
                  </a:cxn>
                </a:cxnLst>
                <a:rect l="0" t="0" r="r" b="b"/>
                <a:pathLst>
                  <a:path w="98" h="64">
                    <a:moveTo>
                      <a:pt x="98" y="64"/>
                    </a:moveTo>
                    <a:lnTo>
                      <a:pt x="56" y="34"/>
                    </a:lnTo>
                    <a:lnTo>
                      <a:pt x="0" y="0"/>
                    </a:lnTo>
                    <a:lnTo>
                      <a:pt x="41" y="26"/>
                    </a:lnTo>
                    <a:lnTo>
                      <a:pt x="98" y="64"/>
                    </a:lnTo>
                    <a:close/>
                  </a:path>
                </a:pathLst>
              </a:custGeom>
              <a:solidFill>
                <a:srgbClr val="806B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84" name="Freeform 173"/>
              <p:cNvSpPr/>
              <p:nvPr/>
            </p:nvSpPr>
            <p:spPr bwMode="auto">
              <a:xfrm>
                <a:off x="3405" y="1884"/>
                <a:ext cx="41" cy="26"/>
              </a:xfrm>
              <a:custGeom>
                <a:avLst/>
                <a:gdLst>
                  <a:gd name="T0" fmla="*/ 0 w 11"/>
                  <a:gd name="T1" fmla="*/ 0 h 7"/>
                  <a:gd name="T2" fmla="*/ 0 w 11"/>
                  <a:gd name="T3" fmla="*/ 0 h 7"/>
                  <a:gd name="T4" fmla="*/ 11 w 11"/>
                  <a:gd name="T5" fmla="*/ 7 h 7"/>
                  <a:gd name="T6" fmla="*/ 11 w 11"/>
                  <a:gd name="T7" fmla="*/ 7 h 7"/>
                  <a:gd name="T8" fmla="*/ 0 w 11"/>
                  <a:gd name="T9" fmla="*/ 0 h 7"/>
                </a:gdLst>
                <a:ahLst/>
                <a:cxnLst>
                  <a:cxn ang="0">
                    <a:pos x="T0" y="T1"/>
                  </a:cxn>
                  <a:cxn ang="0">
                    <a:pos x="T2" y="T3"/>
                  </a:cxn>
                  <a:cxn ang="0">
                    <a:pos x="T4" y="T5"/>
                  </a:cxn>
                  <a:cxn ang="0">
                    <a:pos x="T6" y="T7"/>
                  </a:cxn>
                  <a:cxn ang="0">
                    <a:pos x="T8" y="T9"/>
                  </a:cxn>
                </a:cxnLst>
                <a:rect l="0" t="0" r="r" b="b"/>
                <a:pathLst>
                  <a:path w="11" h="7">
                    <a:moveTo>
                      <a:pt x="0" y="0"/>
                    </a:moveTo>
                    <a:cubicBezTo>
                      <a:pt x="0" y="0"/>
                      <a:pt x="0" y="0"/>
                      <a:pt x="0" y="0"/>
                    </a:cubicBezTo>
                    <a:cubicBezTo>
                      <a:pt x="11" y="7"/>
                      <a:pt x="11" y="7"/>
                      <a:pt x="11" y="7"/>
                    </a:cubicBezTo>
                    <a:cubicBezTo>
                      <a:pt x="11" y="7"/>
                      <a:pt x="11" y="7"/>
                      <a:pt x="11" y="7"/>
                    </a:cubicBezTo>
                    <a:lnTo>
                      <a:pt x="0" y="0"/>
                    </a:lnTo>
                    <a:close/>
                  </a:path>
                </a:pathLst>
              </a:custGeom>
              <a:solidFill>
                <a:srgbClr val="007F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85" name="Freeform 174"/>
              <p:cNvSpPr/>
              <p:nvPr/>
            </p:nvSpPr>
            <p:spPr bwMode="auto">
              <a:xfrm>
                <a:off x="3401" y="1884"/>
                <a:ext cx="45" cy="30"/>
              </a:xfrm>
              <a:custGeom>
                <a:avLst/>
                <a:gdLst>
                  <a:gd name="T0" fmla="*/ 1 w 12"/>
                  <a:gd name="T1" fmla="*/ 0 h 8"/>
                  <a:gd name="T2" fmla="*/ 0 w 12"/>
                  <a:gd name="T3" fmla="*/ 0 h 8"/>
                  <a:gd name="T4" fmla="*/ 11 w 12"/>
                  <a:gd name="T5" fmla="*/ 8 h 8"/>
                  <a:gd name="T6" fmla="*/ 12 w 12"/>
                  <a:gd name="T7" fmla="*/ 7 h 8"/>
                  <a:gd name="T8" fmla="*/ 1 w 12"/>
                  <a:gd name="T9" fmla="*/ 0 h 8"/>
                </a:gdLst>
                <a:ahLst/>
                <a:cxnLst>
                  <a:cxn ang="0">
                    <a:pos x="T0" y="T1"/>
                  </a:cxn>
                  <a:cxn ang="0">
                    <a:pos x="T2" y="T3"/>
                  </a:cxn>
                  <a:cxn ang="0">
                    <a:pos x="T4" y="T5"/>
                  </a:cxn>
                  <a:cxn ang="0">
                    <a:pos x="T6" y="T7"/>
                  </a:cxn>
                  <a:cxn ang="0">
                    <a:pos x="T8" y="T9"/>
                  </a:cxn>
                </a:cxnLst>
                <a:rect l="0" t="0" r="r" b="b"/>
                <a:pathLst>
                  <a:path w="12" h="8">
                    <a:moveTo>
                      <a:pt x="1" y="0"/>
                    </a:moveTo>
                    <a:cubicBezTo>
                      <a:pt x="1" y="0"/>
                      <a:pt x="0" y="0"/>
                      <a:pt x="0" y="0"/>
                    </a:cubicBezTo>
                    <a:cubicBezTo>
                      <a:pt x="11" y="8"/>
                      <a:pt x="11" y="8"/>
                      <a:pt x="11" y="8"/>
                    </a:cubicBezTo>
                    <a:cubicBezTo>
                      <a:pt x="11" y="8"/>
                      <a:pt x="12" y="8"/>
                      <a:pt x="12" y="7"/>
                    </a:cubicBezTo>
                    <a:lnTo>
                      <a:pt x="1" y="0"/>
                    </a:lnTo>
                    <a:close/>
                  </a:path>
                </a:pathLst>
              </a:custGeom>
              <a:solidFill>
                <a:srgbClr val="0082B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86" name="Freeform 175"/>
              <p:cNvSpPr/>
              <p:nvPr/>
            </p:nvSpPr>
            <p:spPr bwMode="auto">
              <a:xfrm>
                <a:off x="3352" y="1884"/>
                <a:ext cx="94" cy="75"/>
              </a:xfrm>
              <a:custGeom>
                <a:avLst/>
                <a:gdLst>
                  <a:gd name="T0" fmla="*/ 21 w 25"/>
                  <a:gd name="T1" fmla="*/ 10 h 20"/>
                  <a:gd name="T2" fmla="*/ 21 w 25"/>
                  <a:gd name="T3" fmla="*/ 10 h 20"/>
                  <a:gd name="T4" fmla="*/ 19 w 25"/>
                  <a:gd name="T5" fmla="*/ 11 h 20"/>
                  <a:gd name="T6" fmla="*/ 19 w 25"/>
                  <a:gd name="T7" fmla="*/ 11 h 20"/>
                  <a:gd name="T8" fmla="*/ 17 w 25"/>
                  <a:gd name="T9" fmla="*/ 12 h 20"/>
                  <a:gd name="T10" fmla="*/ 17 w 25"/>
                  <a:gd name="T11" fmla="*/ 13 h 20"/>
                  <a:gd name="T12" fmla="*/ 16 w 25"/>
                  <a:gd name="T13" fmla="*/ 14 h 20"/>
                  <a:gd name="T14" fmla="*/ 15 w 25"/>
                  <a:gd name="T15" fmla="*/ 14 h 20"/>
                  <a:gd name="T16" fmla="*/ 15 w 25"/>
                  <a:gd name="T17" fmla="*/ 15 h 20"/>
                  <a:gd name="T18" fmla="*/ 14 w 25"/>
                  <a:gd name="T19" fmla="*/ 16 h 20"/>
                  <a:gd name="T20" fmla="*/ 13 w 25"/>
                  <a:gd name="T21" fmla="*/ 18 h 20"/>
                  <a:gd name="T22" fmla="*/ 12 w 25"/>
                  <a:gd name="T23" fmla="*/ 18 h 20"/>
                  <a:gd name="T24" fmla="*/ 11 w 25"/>
                  <a:gd name="T25" fmla="*/ 20 h 20"/>
                  <a:gd name="T26" fmla="*/ 0 w 25"/>
                  <a:gd name="T27" fmla="*/ 13 h 20"/>
                  <a:gd name="T28" fmla="*/ 1 w 25"/>
                  <a:gd name="T29" fmla="*/ 11 h 20"/>
                  <a:gd name="T30" fmla="*/ 2 w 25"/>
                  <a:gd name="T31" fmla="*/ 10 h 20"/>
                  <a:gd name="T32" fmla="*/ 2 w 25"/>
                  <a:gd name="T33" fmla="*/ 9 h 20"/>
                  <a:gd name="T34" fmla="*/ 3 w 25"/>
                  <a:gd name="T35" fmla="*/ 9 h 20"/>
                  <a:gd name="T36" fmla="*/ 4 w 25"/>
                  <a:gd name="T37" fmla="*/ 8 h 20"/>
                  <a:gd name="T38" fmla="*/ 4 w 25"/>
                  <a:gd name="T39" fmla="*/ 7 h 20"/>
                  <a:gd name="T40" fmla="*/ 4 w 25"/>
                  <a:gd name="T41" fmla="*/ 7 h 20"/>
                  <a:gd name="T42" fmla="*/ 5 w 25"/>
                  <a:gd name="T43" fmla="*/ 7 h 20"/>
                  <a:gd name="T44" fmla="*/ 6 w 25"/>
                  <a:gd name="T45" fmla="*/ 6 h 20"/>
                  <a:gd name="T46" fmla="*/ 6 w 25"/>
                  <a:gd name="T47" fmla="*/ 5 h 20"/>
                  <a:gd name="T48" fmla="*/ 6 w 25"/>
                  <a:gd name="T49" fmla="*/ 5 h 20"/>
                  <a:gd name="T50" fmla="*/ 7 w 25"/>
                  <a:gd name="T51" fmla="*/ 5 h 20"/>
                  <a:gd name="T52" fmla="*/ 8 w 25"/>
                  <a:gd name="T53" fmla="*/ 4 h 20"/>
                  <a:gd name="T54" fmla="*/ 8 w 25"/>
                  <a:gd name="T55" fmla="*/ 4 h 20"/>
                  <a:gd name="T56" fmla="*/ 8 w 25"/>
                  <a:gd name="T57" fmla="*/ 3 h 20"/>
                  <a:gd name="T58" fmla="*/ 9 w 25"/>
                  <a:gd name="T59" fmla="*/ 3 h 20"/>
                  <a:gd name="T60" fmla="*/ 10 w 25"/>
                  <a:gd name="T61" fmla="*/ 2 h 20"/>
                  <a:gd name="T62" fmla="*/ 10 w 25"/>
                  <a:gd name="T63" fmla="*/ 2 h 20"/>
                  <a:gd name="T64" fmla="*/ 10 w 25"/>
                  <a:gd name="T65" fmla="*/ 2 h 20"/>
                  <a:gd name="T66" fmla="*/ 11 w 25"/>
                  <a:gd name="T67" fmla="*/ 2 h 20"/>
                  <a:gd name="T68" fmla="*/ 12 w 25"/>
                  <a:gd name="T69" fmla="*/ 1 h 20"/>
                  <a:gd name="T70" fmla="*/ 12 w 25"/>
                  <a:gd name="T71" fmla="*/ 1 h 20"/>
                  <a:gd name="T72" fmla="*/ 12 w 25"/>
                  <a:gd name="T73" fmla="*/ 1 h 20"/>
                  <a:gd name="T74" fmla="*/ 13 w 25"/>
                  <a:gd name="T75" fmla="*/ 0 h 20"/>
                  <a:gd name="T76" fmla="*/ 13 w 25"/>
                  <a:gd name="T77" fmla="*/ 0 h 20"/>
                  <a:gd name="T78" fmla="*/ 14 w 25"/>
                  <a:gd name="T79" fmla="*/ 0 h 20"/>
                  <a:gd name="T80" fmla="*/ 25 w 25"/>
                  <a:gd name="T81" fmla="*/ 7 h 20"/>
                  <a:gd name="T82" fmla="*/ 23 w 25"/>
                  <a:gd name="T83" fmla="*/ 8 h 20"/>
                  <a:gd name="T84" fmla="*/ 23 w 25"/>
                  <a:gd name="T85" fmla="*/ 8 h 20"/>
                  <a:gd name="T86" fmla="*/ 21 w 25"/>
                  <a:gd name="T8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 h="20">
                    <a:moveTo>
                      <a:pt x="21" y="10"/>
                    </a:moveTo>
                    <a:cubicBezTo>
                      <a:pt x="21" y="10"/>
                      <a:pt x="21" y="10"/>
                      <a:pt x="21" y="10"/>
                    </a:cubicBezTo>
                    <a:cubicBezTo>
                      <a:pt x="20" y="10"/>
                      <a:pt x="20" y="10"/>
                      <a:pt x="19" y="11"/>
                    </a:cubicBezTo>
                    <a:cubicBezTo>
                      <a:pt x="19" y="11"/>
                      <a:pt x="19" y="11"/>
                      <a:pt x="19" y="11"/>
                    </a:cubicBezTo>
                    <a:cubicBezTo>
                      <a:pt x="18" y="12"/>
                      <a:pt x="18" y="12"/>
                      <a:pt x="17" y="12"/>
                    </a:cubicBezTo>
                    <a:cubicBezTo>
                      <a:pt x="17" y="13"/>
                      <a:pt x="17" y="13"/>
                      <a:pt x="17" y="13"/>
                    </a:cubicBezTo>
                    <a:cubicBezTo>
                      <a:pt x="17" y="13"/>
                      <a:pt x="16" y="14"/>
                      <a:pt x="16" y="14"/>
                    </a:cubicBezTo>
                    <a:cubicBezTo>
                      <a:pt x="16" y="14"/>
                      <a:pt x="15" y="14"/>
                      <a:pt x="15" y="14"/>
                    </a:cubicBezTo>
                    <a:cubicBezTo>
                      <a:pt x="15" y="15"/>
                      <a:pt x="15" y="15"/>
                      <a:pt x="15" y="15"/>
                    </a:cubicBezTo>
                    <a:cubicBezTo>
                      <a:pt x="14" y="16"/>
                      <a:pt x="14" y="16"/>
                      <a:pt x="14" y="16"/>
                    </a:cubicBezTo>
                    <a:cubicBezTo>
                      <a:pt x="13" y="17"/>
                      <a:pt x="13" y="17"/>
                      <a:pt x="13" y="18"/>
                    </a:cubicBezTo>
                    <a:cubicBezTo>
                      <a:pt x="12" y="18"/>
                      <a:pt x="12" y="18"/>
                      <a:pt x="12" y="18"/>
                    </a:cubicBezTo>
                    <a:cubicBezTo>
                      <a:pt x="12" y="19"/>
                      <a:pt x="11" y="19"/>
                      <a:pt x="11" y="20"/>
                    </a:cubicBezTo>
                    <a:cubicBezTo>
                      <a:pt x="0" y="13"/>
                      <a:pt x="0" y="13"/>
                      <a:pt x="0" y="13"/>
                    </a:cubicBezTo>
                    <a:cubicBezTo>
                      <a:pt x="0" y="12"/>
                      <a:pt x="1" y="11"/>
                      <a:pt x="1" y="11"/>
                    </a:cubicBezTo>
                    <a:cubicBezTo>
                      <a:pt x="1" y="11"/>
                      <a:pt x="2" y="10"/>
                      <a:pt x="2" y="10"/>
                    </a:cubicBezTo>
                    <a:cubicBezTo>
                      <a:pt x="2" y="10"/>
                      <a:pt x="2" y="9"/>
                      <a:pt x="2" y="9"/>
                    </a:cubicBezTo>
                    <a:cubicBezTo>
                      <a:pt x="3" y="9"/>
                      <a:pt x="3" y="9"/>
                      <a:pt x="3" y="9"/>
                    </a:cubicBezTo>
                    <a:cubicBezTo>
                      <a:pt x="3" y="9"/>
                      <a:pt x="3" y="8"/>
                      <a:pt x="4" y="8"/>
                    </a:cubicBezTo>
                    <a:cubicBezTo>
                      <a:pt x="4" y="8"/>
                      <a:pt x="4" y="7"/>
                      <a:pt x="4" y="7"/>
                    </a:cubicBezTo>
                    <a:cubicBezTo>
                      <a:pt x="4" y="7"/>
                      <a:pt x="4" y="7"/>
                      <a:pt x="4" y="7"/>
                    </a:cubicBezTo>
                    <a:cubicBezTo>
                      <a:pt x="5" y="7"/>
                      <a:pt x="5" y="7"/>
                      <a:pt x="5" y="7"/>
                    </a:cubicBezTo>
                    <a:cubicBezTo>
                      <a:pt x="5" y="6"/>
                      <a:pt x="5" y="6"/>
                      <a:pt x="6" y="6"/>
                    </a:cubicBezTo>
                    <a:cubicBezTo>
                      <a:pt x="6" y="6"/>
                      <a:pt x="6" y="6"/>
                      <a:pt x="6" y="5"/>
                    </a:cubicBezTo>
                    <a:cubicBezTo>
                      <a:pt x="6" y="5"/>
                      <a:pt x="6" y="5"/>
                      <a:pt x="6" y="5"/>
                    </a:cubicBezTo>
                    <a:cubicBezTo>
                      <a:pt x="7" y="5"/>
                      <a:pt x="7" y="5"/>
                      <a:pt x="7" y="5"/>
                    </a:cubicBezTo>
                    <a:cubicBezTo>
                      <a:pt x="7" y="4"/>
                      <a:pt x="8" y="4"/>
                      <a:pt x="8" y="4"/>
                    </a:cubicBezTo>
                    <a:cubicBezTo>
                      <a:pt x="8" y="4"/>
                      <a:pt x="8" y="4"/>
                      <a:pt x="8" y="4"/>
                    </a:cubicBezTo>
                    <a:cubicBezTo>
                      <a:pt x="8" y="4"/>
                      <a:pt x="8" y="4"/>
                      <a:pt x="8" y="3"/>
                    </a:cubicBezTo>
                    <a:cubicBezTo>
                      <a:pt x="9" y="3"/>
                      <a:pt x="9" y="3"/>
                      <a:pt x="9" y="3"/>
                    </a:cubicBezTo>
                    <a:cubicBezTo>
                      <a:pt x="9" y="3"/>
                      <a:pt x="10" y="2"/>
                      <a:pt x="10" y="2"/>
                    </a:cubicBezTo>
                    <a:cubicBezTo>
                      <a:pt x="10" y="2"/>
                      <a:pt x="10" y="2"/>
                      <a:pt x="10" y="2"/>
                    </a:cubicBezTo>
                    <a:cubicBezTo>
                      <a:pt x="10" y="2"/>
                      <a:pt x="10" y="2"/>
                      <a:pt x="10" y="2"/>
                    </a:cubicBezTo>
                    <a:cubicBezTo>
                      <a:pt x="10" y="2"/>
                      <a:pt x="11" y="2"/>
                      <a:pt x="11" y="2"/>
                    </a:cubicBezTo>
                    <a:cubicBezTo>
                      <a:pt x="11" y="1"/>
                      <a:pt x="12" y="1"/>
                      <a:pt x="12" y="1"/>
                    </a:cubicBezTo>
                    <a:cubicBezTo>
                      <a:pt x="12" y="1"/>
                      <a:pt x="12" y="1"/>
                      <a:pt x="12" y="1"/>
                    </a:cubicBezTo>
                    <a:cubicBezTo>
                      <a:pt x="12" y="1"/>
                      <a:pt x="12" y="1"/>
                      <a:pt x="12" y="1"/>
                    </a:cubicBezTo>
                    <a:cubicBezTo>
                      <a:pt x="12" y="1"/>
                      <a:pt x="13" y="1"/>
                      <a:pt x="13" y="0"/>
                    </a:cubicBezTo>
                    <a:cubicBezTo>
                      <a:pt x="13" y="0"/>
                      <a:pt x="13" y="0"/>
                      <a:pt x="13" y="0"/>
                    </a:cubicBezTo>
                    <a:cubicBezTo>
                      <a:pt x="13" y="0"/>
                      <a:pt x="14" y="0"/>
                      <a:pt x="14" y="0"/>
                    </a:cubicBezTo>
                    <a:cubicBezTo>
                      <a:pt x="25" y="7"/>
                      <a:pt x="25" y="7"/>
                      <a:pt x="25" y="7"/>
                    </a:cubicBezTo>
                    <a:cubicBezTo>
                      <a:pt x="24" y="8"/>
                      <a:pt x="24" y="8"/>
                      <a:pt x="23" y="8"/>
                    </a:cubicBezTo>
                    <a:cubicBezTo>
                      <a:pt x="23" y="8"/>
                      <a:pt x="23" y="8"/>
                      <a:pt x="23" y="8"/>
                    </a:cubicBezTo>
                    <a:cubicBezTo>
                      <a:pt x="22" y="9"/>
                      <a:pt x="22" y="9"/>
                      <a:pt x="21" y="10"/>
                    </a:cubicBezTo>
                    <a:close/>
                  </a:path>
                </a:pathLst>
              </a:custGeom>
              <a:solidFill>
                <a:srgbClr val="1C82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87" name="Freeform 176"/>
              <p:cNvSpPr/>
              <p:nvPr/>
            </p:nvSpPr>
            <p:spPr bwMode="auto">
              <a:xfrm>
                <a:off x="3393" y="1910"/>
                <a:ext cx="57" cy="87"/>
              </a:xfrm>
              <a:custGeom>
                <a:avLst/>
                <a:gdLst>
                  <a:gd name="T0" fmla="*/ 14 w 15"/>
                  <a:gd name="T1" fmla="*/ 0 h 23"/>
                  <a:gd name="T2" fmla="*/ 0 w 15"/>
                  <a:gd name="T3" fmla="*/ 13 h 23"/>
                  <a:gd name="T4" fmla="*/ 15 w 15"/>
                  <a:gd name="T5" fmla="*/ 23 h 23"/>
                  <a:gd name="T6" fmla="*/ 15 w 15"/>
                  <a:gd name="T7" fmla="*/ 23 h 23"/>
                  <a:gd name="T8" fmla="*/ 14 w 15"/>
                  <a:gd name="T9" fmla="*/ 0 h 23"/>
                </a:gdLst>
                <a:ahLst/>
                <a:cxnLst>
                  <a:cxn ang="0">
                    <a:pos x="T0" y="T1"/>
                  </a:cxn>
                  <a:cxn ang="0">
                    <a:pos x="T2" y="T3"/>
                  </a:cxn>
                  <a:cxn ang="0">
                    <a:pos x="T4" y="T5"/>
                  </a:cxn>
                  <a:cxn ang="0">
                    <a:pos x="T6" y="T7"/>
                  </a:cxn>
                  <a:cxn ang="0">
                    <a:pos x="T8" y="T9"/>
                  </a:cxn>
                </a:cxnLst>
                <a:rect l="0" t="0" r="r" b="b"/>
                <a:pathLst>
                  <a:path w="15" h="23">
                    <a:moveTo>
                      <a:pt x="14" y="0"/>
                    </a:moveTo>
                    <a:cubicBezTo>
                      <a:pt x="9" y="3"/>
                      <a:pt x="3" y="8"/>
                      <a:pt x="0" y="13"/>
                    </a:cubicBezTo>
                    <a:cubicBezTo>
                      <a:pt x="15" y="23"/>
                      <a:pt x="15" y="23"/>
                      <a:pt x="15" y="23"/>
                    </a:cubicBezTo>
                    <a:cubicBezTo>
                      <a:pt x="15" y="23"/>
                      <a:pt x="15" y="23"/>
                      <a:pt x="15" y="23"/>
                    </a:cubicBezTo>
                    <a:lnTo>
                      <a:pt x="14" y="0"/>
                    </a:lnTo>
                    <a:close/>
                  </a:path>
                </a:pathLst>
              </a:custGeom>
              <a:solidFill>
                <a:srgbClr val="009FE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88" name="Freeform 177"/>
              <p:cNvSpPr/>
              <p:nvPr/>
            </p:nvSpPr>
            <p:spPr bwMode="auto">
              <a:xfrm>
                <a:off x="4560" y="2742"/>
                <a:ext cx="531" cy="343"/>
              </a:xfrm>
              <a:custGeom>
                <a:avLst/>
                <a:gdLst>
                  <a:gd name="T0" fmla="*/ 5 w 141"/>
                  <a:gd name="T1" fmla="*/ 30 h 91"/>
                  <a:gd name="T2" fmla="*/ 1 w 141"/>
                  <a:gd name="T3" fmla="*/ 17 h 91"/>
                  <a:gd name="T4" fmla="*/ 4 w 141"/>
                  <a:gd name="T5" fmla="*/ 0 h 91"/>
                  <a:gd name="T6" fmla="*/ 141 w 141"/>
                  <a:gd name="T7" fmla="*/ 71 h 91"/>
                  <a:gd name="T8" fmla="*/ 114 w 141"/>
                  <a:gd name="T9" fmla="*/ 91 h 91"/>
                  <a:gd name="T10" fmla="*/ 5 w 141"/>
                  <a:gd name="T11" fmla="*/ 30 h 91"/>
                </a:gdLst>
                <a:ahLst/>
                <a:cxnLst>
                  <a:cxn ang="0">
                    <a:pos x="T0" y="T1"/>
                  </a:cxn>
                  <a:cxn ang="0">
                    <a:pos x="T2" y="T3"/>
                  </a:cxn>
                  <a:cxn ang="0">
                    <a:pos x="T4" y="T5"/>
                  </a:cxn>
                  <a:cxn ang="0">
                    <a:pos x="T6" y="T7"/>
                  </a:cxn>
                  <a:cxn ang="0">
                    <a:pos x="T8" y="T9"/>
                  </a:cxn>
                  <a:cxn ang="0">
                    <a:pos x="T10" y="T11"/>
                  </a:cxn>
                </a:cxnLst>
                <a:rect l="0" t="0" r="r" b="b"/>
                <a:pathLst>
                  <a:path w="141" h="91">
                    <a:moveTo>
                      <a:pt x="5" y="30"/>
                    </a:moveTo>
                    <a:cubicBezTo>
                      <a:pt x="5" y="30"/>
                      <a:pt x="2" y="26"/>
                      <a:pt x="1" y="17"/>
                    </a:cubicBezTo>
                    <a:cubicBezTo>
                      <a:pt x="0" y="4"/>
                      <a:pt x="4" y="0"/>
                      <a:pt x="4" y="0"/>
                    </a:cubicBezTo>
                    <a:cubicBezTo>
                      <a:pt x="141" y="71"/>
                      <a:pt x="141" y="71"/>
                      <a:pt x="141" y="71"/>
                    </a:cubicBezTo>
                    <a:cubicBezTo>
                      <a:pt x="114" y="91"/>
                      <a:pt x="114" y="91"/>
                      <a:pt x="114" y="91"/>
                    </a:cubicBezTo>
                    <a:lnTo>
                      <a:pt x="5" y="30"/>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89" name="Freeform 178"/>
              <p:cNvSpPr/>
              <p:nvPr/>
            </p:nvSpPr>
            <p:spPr bwMode="auto">
              <a:xfrm>
                <a:off x="4575" y="2531"/>
                <a:ext cx="783" cy="444"/>
              </a:xfrm>
              <a:custGeom>
                <a:avLst/>
                <a:gdLst>
                  <a:gd name="T0" fmla="*/ 377 w 783"/>
                  <a:gd name="T1" fmla="*/ 0 h 444"/>
                  <a:gd name="T2" fmla="*/ 0 w 783"/>
                  <a:gd name="T3" fmla="*/ 211 h 444"/>
                  <a:gd name="T4" fmla="*/ 411 w 783"/>
                  <a:gd name="T5" fmla="*/ 444 h 444"/>
                  <a:gd name="T6" fmla="*/ 783 w 783"/>
                  <a:gd name="T7" fmla="*/ 222 h 444"/>
                  <a:gd name="T8" fmla="*/ 377 w 783"/>
                  <a:gd name="T9" fmla="*/ 0 h 444"/>
                </a:gdLst>
                <a:ahLst/>
                <a:cxnLst>
                  <a:cxn ang="0">
                    <a:pos x="T0" y="T1"/>
                  </a:cxn>
                  <a:cxn ang="0">
                    <a:pos x="T2" y="T3"/>
                  </a:cxn>
                  <a:cxn ang="0">
                    <a:pos x="T4" y="T5"/>
                  </a:cxn>
                  <a:cxn ang="0">
                    <a:pos x="T6" y="T7"/>
                  </a:cxn>
                  <a:cxn ang="0">
                    <a:pos x="T8" y="T9"/>
                  </a:cxn>
                </a:cxnLst>
                <a:rect l="0" t="0" r="r" b="b"/>
                <a:pathLst>
                  <a:path w="783" h="444">
                    <a:moveTo>
                      <a:pt x="377" y="0"/>
                    </a:moveTo>
                    <a:lnTo>
                      <a:pt x="0" y="211"/>
                    </a:lnTo>
                    <a:lnTo>
                      <a:pt x="411" y="444"/>
                    </a:lnTo>
                    <a:lnTo>
                      <a:pt x="783" y="222"/>
                    </a:lnTo>
                    <a:lnTo>
                      <a:pt x="377"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90" name="Freeform 179"/>
              <p:cNvSpPr/>
              <p:nvPr/>
            </p:nvSpPr>
            <p:spPr bwMode="auto">
              <a:xfrm>
                <a:off x="4967" y="2753"/>
                <a:ext cx="395" cy="332"/>
              </a:xfrm>
              <a:custGeom>
                <a:avLst/>
                <a:gdLst>
                  <a:gd name="T0" fmla="*/ 104 w 105"/>
                  <a:gd name="T1" fmla="*/ 4 h 88"/>
                  <a:gd name="T2" fmla="*/ 6 w 105"/>
                  <a:gd name="T3" fmla="*/ 61 h 88"/>
                  <a:gd name="T4" fmla="*/ 4 w 105"/>
                  <a:gd name="T5" fmla="*/ 73 h 88"/>
                  <a:gd name="T6" fmla="*/ 7 w 105"/>
                  <a:gd name="T7" fmla="*/ 83 h 88"/>
                  <a:gd name="T8" fmla="*/ 105 w 105"/>
                  <a:gd name="T9" fmla="*/ 25 h 88"/>
                  <a:gd name="T10" fmla="*/ 105 w 105"/>
                  <a:gd name="T11" fmla="*/ 30 h 88"/>
                  <a:gd name="T12" fmla="*/ 6 w 105"/>
                  <a:gd name="T13" fmla="*/ 88 h 88"/>
                  <a:gd name="T14" fmla="*/ 1 w 105"/>
                  <a:gd name="T15" fmla="*/ 73 h 88"/>
                  <a:gd name="T16" fmla="*/ 3 w 105"/>
                  <a:gd name="T17" fmla="*/ 59 h 88"/>
                  <a:gd name="T18" fmla="*/ 104 w 105"/>
                  <a:gd name="T19" fmla="*/ 0 h 88"/>
                  <a:gd name="T20" fmla="*/ 104 w 105"/>
                  <a:gd name="T21" fmla="*/ 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88">
                    <a:moveTo>
                      <a:pt x="104" y="4"/>
                    </a:moveTo>
                    <a:cubicBezTo>
                      <a:pt x="6" y="61"/>
                      <a:pt x="6" y="61"/>
                      <a:pt x="6" y="61"/>
                    </a:cubicBezTo>
                    <a:cubicBezTo>
                      <a:pt x="5" y="64"/>
                      <a:pt x="4" y="67"/>
                      <a:pt x="4" y="73"/>
                    </a:cubicBezTo>
                    <a:cubicBezTo>
                      <a:pt x="5" y="77"/>
                      <a:pt x="6" y="80"/>
                      <a:pt x="7" y="83"/>
                    </a:cubicBezTo>
                    <a:cubicBezTo>
                      <a:pt x="105" y="25"/>
                      <a:pt x="105" y="25"/>
                      <a:pt x="105" y="25"/>
                    </a:cubicBezTo>
                    <a:cubicBezTo>
                      <a:pt x="105" y="30"/>
                      <a:pt x="105" y="30"/>
                      <a:pt x="105" y="30"/>
                    </a:cubicBezTo>
                    <a:cubicBezTo>
                      <a:pt x="6" y="88"/>
                      <a:pt x="6" y="88"/>
                      <a:pt x="6" y="88"/>
                    </a:cubicBezTo>
                    <a:cubicBezTo>
                      <a:pt x="6" y="88"/>
                      <a:pt x="2" y="82"/>
                      <a:pt x="1" y="73"/>
                    </a:cubicBezTo>
                    <a:cubicBezTo>
                      <a:pt x="0" y="65"/>
                      <a:pt x="3" y="59"/>
                      <a:pt x="3" y="59"/>
                    </a:cubicBezTo>
                    <a:cubicBezTo>
                      <a:pt x="104" y="0"/>
                      <a:pt x="104" y="0"/>
                      <a:pt x="104" y="0"/>
                    </a:cubicBezTo>
                    <a:lnTo>
                      <a:pt x="104" y="4"/>
                    </a:ln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91" name="Freeform 180"/>
              <p:cNvSpPr/>
              <p:nvPr/>
            </p:nvSpPr>
            <p:spPr bwMode="auto">
              <a:xfrm>
                <a:off x="4993" y="2844"/>
                <a:ext cx="369" cy="222"/>
              </a:xfrm>
              <a:custGeom>
                <a:avLst/>
                <a:gdLst>
                  <a:gd name="T0" fmla="*/ 98 w 98"/>
                  <a:gd name="T1" fmla="*/ 1 h 59"/>
                  <a:gd name="T2" fmla="*/ 0 w 98"/>
                  <a:gd name="T3" fmla="*/ 59 h 59"/>
                  <a:gd name="T4" fmla="*/ 0 w 98"/>
                  <a:gd name="T5" fmla="*/ 57 h 59"/>
                  <a:gd name="T6" fmla="*/ 98 w 98"/>
                  <a:gd name="T7" fmla="*/ 0 h 59"/>
                  <a:gd name="T8" fmla="*/ 98 w 98"/>
                  <a:gd name="T9" fmla="*/ 1 h 59"/>
                </a:gdLst>
                <a:ahLst/>
                <a:cxnLst>
                  <a:cxn ang="0">
                    <a:pos x="T0" y="T1"/>
                  </a:cxn>
                  <a:cxn ang="0">
                    <a:pos x="T2" y="T3"/>
                  </a:cxn>
                  <a:cxn ang="0">
                    <a:pos x="T4" y="T5"/>
                  </a:cxn>
                  <a:cxn ang="0">
                    <a:pos x="T6" y="T7"/>
                  </a:cxn>
                  <a:cxn ang="0">
                    <a:pos x="T8" y="T9"/>
                  </a:cxn>
                </a:cxnLst>
                <a:rect l="0" t="0" r="r" b="b"/>
                <a:pathLst>
                  <a:path w="98" h="59">
                    <a:moveTo>
                      <a:pt x="98" y="1"/>
                    </a:moveTo>
                    <a:cubicBezTo>
                      <a:pt x="0" y="59"/>
                      <a:pt x="0" y="59"/>
                      <a:pt x="0" y="59"/>
                    </a:cubicBezTo>
                    <a:cubicBezTo>
                      <a:pt x="0" y="58"/>
                      <a:pt x="0" y="58"/>
                      <a:pt x="0" y="57"/>
                    </a:cubicBezTo>
                    <a:cubicBezTo>
                      <a:pt x="98" y="0"/>
                      <a:pt x="98" y="0"/>
                      <a:pt x="98" y="0"/>
                    </a:cubicBezTo>
                    <a:lnTo>
                      <a:pt x="98" y="1"/>
                    </a:lnTo>
                    <a:close/>
                  </a:path>
                </a:pathLst>
              </a:custGeom>
              <a:solidFill>
                <a:srgbClr val="F972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92" name="Freeform 181"/>
              <p:cNvSpPr/>
              <p:nvPr/>
            </p:nvSpPr>
            <p:spPr bwMode="auto">
              <a:xfrm>
                <a:off x="4982" y="2768"/>
                <a:ext cx="380" cy="290"/>
              </a:xfrm>
              <a:custGeom>
                <a:avLst/>
                <a:gdLst>
                  <a:gd name="T0" fmla="*/ 101 w 101"/>
                  <a:gd name="T1" fmla="*/ 20 h 77"/>
                  <a:gd name="T2" fmla="*/ 3 w 101"/>
                  <a:gd name="T3" fmla="*/ 77 h 77"/>
                  <a:gd name="T4" fmla="*/ 0 w 101"/>
                  <a:gd name="T5" fmla="*/ 69 h 77"/>
                  <a:gd name="T6" fmla="*/ 2 w 101"/>
                  <a:gd name="T7" fmla="*/ 57 h 77"/>
                  <a:gd name="T8" fmla="*/ 100 w 101"/>
                  <a:gd name="T9" fmla="*/ 0 h 77"/>
                  <a:gd name="T10" fmla="*/ 101 w 101"/>
                  <a:gd name="T11" fmla="*/ 20 h 77"/>
                </a:gdLst>
                <a:ahLst/>
                <a:cxnLst>
                  <a:cxn ang="0">
                    <a:pos x="T0" y="T1"/>
                  </a:cxn>
                  <a:cxn ang="0">
                    <a:pos x="T2" y="T3"/>
                  </a:cxn>
                  <a:cxn ang="0">
                    <a:pos x="T4" y="T5"/>
                  </a:cxn>
                  <a:cxn ang="0">
                    <a:pos x="T6" y="T7"/>
                  </a:cxn>
                  <a:cxn ang="0">
                    <a:pos x="T8" y="T9"/>
                  </a:cxn>
                  <a:cxn ang="0">
                    <a:pos x="T10" y="T11"/>
                  </a:cxn>
                </a:cxnLst>
                <a:rect l="0" t="0" r="r" b="b"/>
                <a:pathLst>
                  <a:path w="101" h="77">
                    <a:moveTo>
                      <a:pt x="101" y="20"/>
                    </a:moveTo>
                    <a:cubicBezTo>
                      <a:pt x="3" y="77"/>
                      <a:pt x="3" y="77"/>
                      <a:pt x="3" y="77"/>
                    </a:cubicBezTo>
                    <a:cubicBezTo>
                      <a:pt x="2" y="75"/>
                      <a:pt x="1" y="72"/>
                      <a:pt x="0" y="69"/>
                    </a:cubicBezTo>
                    <a:cubicBezTo>
                      <a:pt x="0" y="63"/>
                      <a:pt x="0" y="60"/>
                      <a:pt x="2" y="57"/>
                    </a:cubicBezTo>
                    <a:cubicBezTo>
                      <a:pt x="100" y="0"/>
                      <a:pt x="100" y="0"/>
                      <a:pt x="100" y="0"/>
                    </a:cubicBezTo>
                    <a:lnTo>
                      <a:pt x="101"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93" name="Freeform 182"/>
              <p:cNvSpPr/>
              <p:nvPr/>
            </p:nvSpPr>
            <p:spPr bwMode="auto">
              <a:xfrm>
                <a:off x="4903" y="2652"/>
                <a:ext cx="395" cy="271"/>
              </a:xfrm>
              <a:custGeom>
                <a:avLst/>
                <a:gdLst>
                  <a:gd name="T0" fmla="*/ 102 w 105"/>
                  <a:gd name="T1" fmla="*/ 24 h 72"/>
                  <a:gd name="T2" fmla="*/ 105 w 105"/>
                  <a:gd name="T3" fmla="*/ 13 h 72"/>
                  <a:gd name="T4" fmla="*/ 103 w 105"/>
                  <a:gd name="T5" fmla="*/ 0 h 72"/>
                  <a:gd name="T6" fmla="*/ 0 w 105"/>
                  <a:gd name="T7" fmla="*/ 58 h 72"/>
                  <a:gd name="T8" fmla="*/ 21 w 105"/>
                  <a:gd name="T9" fmla="*/ 72 h 72"/>
                  <a:gd name="T10" fmla="*/ 102 w 105"/>
                  <a:gd name="T11" fmla="*/ 24 h 72"/>
                </a:gdLst>
                <a:ahLst/>
                <a:cxnLst>
                  <a:cxn ang="0">
                    <a:pos x="T0" y="T1"/>
                  </a:cxn>
                  <a:cxn ang="0">
                    <a:pos x="T2" y="T3"/>
                  </a:cxn>
                  <a:cxn ang="0">
                    <a:pos x="T4" y="T5"/>
                  </a:cxn>
                  <a:cxn ang="0">
                    <a:pos x="T6" y="T7"/>
                  </a:cxn>
                  <a:cxn ang="0">
                    <a:pos x="T8" y="T9"/>
                  </a:cxn>
                  <a:cxn ang="0">
                    <a:pos x="T10" y="T11"/>
                  </a:cxn>
                </a:cxnLst>
                <a:rect l="0" t="0" r="r" b="b"/>
                <a:pathLst>
                  <a:path w="105" h="72">
                    <a:moveTo>
                      <a:pt x="102" y="24"/>
                    </a:moveTo>
                    <a:cubicBezTo>
                      <a:pt x="102" y="24"/>
                      <a:pt x="104" y="18"/>
                      <a:pt x="105" y="13"/>
                    </a:cubicBezTo>
                    <a:cubicBezTo>
                      <a:pt x="105" y="8"/>
                      <a:pt x="103" y="0"/>
                      <a:pt x="103" y="0"/>
                    </a:cubicBezTo>
                    <a:cubicBezTo>
                      <a:pt x="0" y="58"/>
                      <a:pt x="0" y="58"/>
                      <a:pt x="0" y="58"/>
                    </a:cubicBezTo>
                    <a:cubicBezTo>
                      <a:pt x="21" y="72"/>
                      <a:pt x="21" y="72"/>
                      <a:pt x="21" y="72"/>
                    </a:cubicBezTo>
                    <a:lnTo>
                      <a:pt x="102" y="24"/>
                    </a:lnTo>
                    <a:close/>
                  </a:path>
                </a:pathLst>
              </a:custGeom>
              <a:solidFill>
                <a:srgbClr val="474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94" name="Freeform 183"/>
              <p:cNvSpPr/>
              <p:nvPr/>
            </p:nvSpPr>
            <p:spPr bwMode="auto">
              <a:xfrm>
                <a:off x="4703" y="2494"/>
                <a:ext cx="588" cy="338"/>
              </a:xfrm>
              <a:custGeom>
                <a:avLst/>
                <a:gdLst>
                  <a:gd name="T0" fmla="*/ 298 w 588"/>
                  <a:gd name="T1" fmla="*/ 0 h 338"/>
                  <a:gd name="T2" fmla="*/ 588 w 588"/>
                  <a:gd name="T3" fmla="*/ 154 h 338"/>
                  <a:gd name="T4" fmla="*/ 283 w 588"/>
                  <a:gd name="T5" fmla="*/ 338 h 338"/>
                  <a:gd name="T6" fmla="*/ 0 w 588"/>
                  <a:gd name="T7" fmla="*/ 180 h 338"/>
                  <a:gd name="T8" fmla="*/ 298 w 588"/>
                  <a:gd name="T9" fmla="*/ 0 h 338"/>
                </a:gdLst>
                <a:ahLst/>
                <a:cxnLst>
                  <a:cxn ang="0">
                    <a:pos x="T0" y="T1"/>
                  </a:cxn>
                  <a:cxn ang="0">
                    <a:pos x="T2" y="T3"/>
                  </a:cxn>
                  <a:cxn ang="0">
                    <a:pos x="T4" y="T5"/>
                  </a:cxn>
                  <a:cxn ang="0">
                    <a:pos x="T6" y="T7"/>
                  </a:cxn>
                  <a:cxn ang="0">
                    <a:pos x="T8" y="T9"/>
                  </a:cxn>
                </a:cxnLst>
                <a:rect l="0" t="0" r="r" b="b"/>
                <a:pathLst>
                  <a:path w="588" h="338">
                    <a:moveTo>
                      <a:pt x="298" y="0"/>
                    </a:moveTo>
                    <a:lnTo>
                      <a:pt x="588" y="154"/>
                    </a:lnTo>
                    <a:lnTo>
                      <a:pt x="283" y="338"/>
                    </a:lnTo>
                    <a:lnTo>
                      <a:pt x="0" y="180"/>
                    </a:lnTo>
                    <a:lnTo>
                      <a:pt x="298" y="0"/>
                    </a:lnTo>
                    <a:close/>
                  </a:path>
                </a:pathLst>
              </a:custGeom>
              <a:solidFill>
                <a:srgbClr val="2B6E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95" name="Freeform 184"/>
              <p:cNvSpPr/>
              <p:nvPr/>
            </p:nvSpPr>
            <p:spPr bwMode="auto">
              <a:xfrm>
                <a:off x="4696" y="2674"/>
                <a:ext cx="301" cy="249"/>
              </a:xfrm>
              <a:custGeom>
                <a:avLst/>
                <a:gdLst>
                  <a:gd name="T0" fmla="*/ 2 w 80"/>
                  <a:gd name="T1" fmla="*/ 3 h 66"/>
                  <a:gd name="T2" fmla="*/ 76 w 80"/>
                  <a:gd name="T3" fmla="*/ 43 h 66"/>
                  <a:gd name="T4" fmla="*/ 77 w 80"/>
                  <a:gd name="T5" fmla="*/ 55 h 66"/>
                  <a:gd name="T6" fmla="*/ 75 w 80"/>
                  <a:gd name="T7" fmla="*/ 62 h 66"/>
                  <a:gd name="T8" fmla="*/ 1 w 80"/>
                  <a:gd name="T9" fmla="*/ 21 h 66"/>
                  <a:gd name="T10" fmla="*/ 0 w 80"/>
                  <a:gd name="T11" fmla="*/ 24 h 66"/>
                  <a:gd name="T12" fmla="*/ 76 w 80"/>
                  <a:gd name="T13" fmla="*/ 66 h 66"/>
                  <a:gd name="T14" fmla="*/ 80 w 80"/>
                  <a:gd name="T15" fmla="*/ 55 h 66"/>
                  <a:gd name="T16" fmla="*/ 78 w 80"/>
                  <a:gd name="T17" fmla="*/ 41 h 66"/>
                  <a:gd name="T18" fmla="*/ 2 w 80"/>
                  <a:gd name="T19" fmla="*/ 0 h 66"/>
                  <a:gd name="T20" fmla="*/ 2 w 80"/>
                  <a:gd name="T21"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66">
                    <a:moveTo>
                      <a:pt x="2" y="3"/>
                    </a:moveTo>
                    <a:cubicBezTo>
                      <a:pt x="76" y="43"/>
                      <a:pt x="76" y="43"/>
                      <a:pt x="76" y="43"/>
                    </a:cubicBezTo>
                    <a:cubicBezTo>
                      <a:pt x="76" y="45"/>
                      <a:pt x="78" y="50"/>
                      <a:pt x="77" y="55"/>
                    </a:cubicBezTo>
                    <a:cubicBezTo>
                      <a:pt x="77" y="58"/>
                      <a:pt x="76" y="61"/>
                      <a:pt x="75" y="62"/>
                    </a:cubicBezTo>
                    <a:cubicBezTo>
                      <a:pt x="1" y="21"/>
                      <a:pt x="1" y="21"/>
                      <a:pt x="1" y="21"/>
                    </a:cubicBezTo>
                    <a:cubicBezTo>
                      <a:pt x="0" y="24"/>
                      <a:pt x="0" y="24"/>
                      <a:pt x="0" y="24"/>
                    </a:cubicBezTo>
                    <a:cubicBezTo>
                      <a:pt x="76" y="66"/>
                      <a:pt x="76" y="66"/>
                      <a:pt x="76" y="66"/>
                    </a:cubicBezTo>
                    <a:cubicBezTo>
                      <a:pt x="76" y="66"/>
                      <a:pt x="79" y="62"/>
                      <a:pt x="80" y="55"/>
                    </a:cubicBezTo>
                    <a:cubicBezTo>
                      <a:pt x="80" y="49"/>
                      <a:pt x="78" y="41"/>
                      <a:pt x="78" y="41"/>
                    </a:cubicBezTo>
                    <a:cubicBezTo>
                      <a:pt x="2" y="0"/>
                      <a:pt x="2" y="0"/>
                      <a:pt x="2" y="0"/>
                    </a:cubicBezTo>
                    <a:lnTo>
                      <a:pt x="2" y="3"/>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96" name="Freeform 185"/>
              <p:cNvSpPr/>
              <p:nvPr/>
            </p:nvSpPr>
            <p:spPr bwMode="auto">
              <a:xfrm>
                <a:off x="4700" y="2750"/>
                <a:ext cx="282" cy="158"/>
              </a:xfrm>
              <a:custGeom>
                <a:avLst/>
                <a:gdLst>
                  <a:gd name="T0" fmla="*/ 0 w 75"/>
                  <a:gd name="T1" fmla="*/ 1 h 42"/>
                  <a:gd name="T2" fmla="*/ 74 w 75"/>
                  <a:gd name="T3" fmla="*/ 42 h 42"/>
                  <a:gd name="T4" fmla="*/ 75 w 75"/>
                  <a:gd name="T5" fmla="*/ 41 h 42"/>
                  <a:gd name="T6" fmla="*/ 0 w 75"/>
                  <a:gd name="T7" fmla="*/ 0 h 42"/>
                  <a:gd name="T8" fmla="*/ 0 w 75"/>
                  <a:gd name="T9" fmla="*/ 1 h 42"/>
                </a:gdLst>
                <a:ahLst/>
                <a:cxnLst>
                  <a:cxn ang="0">
                    <a:pos x="T0" y="T1"/>
                  </a:cxn>
                  <a:cxn ang="0">
                    <a:pos x="T2" y="T3"/>
                  </a:cxn>
                  <a:cxn ang="0">
                    <a:pos x="T4" y="T5"/>
                  </a:cxn>
                  <a:cxn ang="0">
                    <a:pos x="T6" y="T7"/>
                  </a:cxn>
                  <a:cxn ang="0">
                    <a:pos x="T8" y="T9"/>
                  </a:cxn>
                </a:cxnLst>
                <a:rect l="0" t="0" r="r" b="b"/>
                <a:pathLst>
                  <a:path w="75" h="42">
                    <a:moveTo>
                      <a:pt x="0" y="1"/>
                    </a:moveTo>
                    <a:cubicBezTo>
                      <a:pt x="74" y="42"/>
                      <a:pt x="74" y="42"/>
                      <a:pt x="74" y="42"/>
                    </a:cubicBezTo>
                    <a:cubicBezTo>
                      <a:pt x="74" y="42"/>
                      <a:pt x="74" y="42"/>
                      <a:pt x="75" y="41"/>
                    </a:cubicBezTo>
                    <a:cubicBezTo>
                      <a:pt x="0" y="0"/>
                      <a:pt x="0" y="0"/>
                      <a:pt x="0" y="0"/>
                    </a:cubicBezTo>
                    <a:lnTo>
                      <a:pt x="0" y="1"/>
                    </a:lnTo>
                    <a:close/>
                  </a:path>
                </a:pathLst>
              </a:custGeom>
              <a:solidFill>
                <a:srgbClr val="474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97" name="Freeform 186"/>
              <p:cNvSpPr/>
              <p:nvPr/>
            </p:nvSpPr>
            <p:spPr bwMode="auto">
              <a:xfrm>
                <a:off x="4696" y="2678"/>
                <a:ext cx="290" cy="218"/>
              </a:xfrm>
              <a:custGeom>
                <a:avLst/>
                <a:gdLst>
                  <a:gd name="T0" fmla="*/ 0 w 77"/>
                  <a:gd name="T1" fmla="*/ 17 h 58"/>
                  <a:gd name="T2" fmla="*/ 75 w 77"/>
                  <a:gd name="T3" fmla="*/ 58 h 58"/>
                  <a:gd name="T4" fmla="*/ 76 w 77"/>
                  <a:gd name="T5" fmla="*/ 52 h 58"/>
                  <a:gd name="T6" fmla="*/ 75 w 77"/>
                  <a:gd name="T7" fmla="*/ 40 h 58"/>
                  <a:gd name="T8" fmla="*/ 1 w 77"/>
                  <a:gd name="T9" fmla="*/ 0 h 58"/>
                  <a:gd name="T10" fmla="*/ 0 w 77"/>
                  <a:gd name="T11" fmla="*/ 17 h 58"/>
                </a:gdLst>
                <a:ahLst/>
                <a:cxnLst>
                  <a:cxn ang="0">
                    <a:pos x="T0" y="T1"/>
                  </a:cxn>
                  <a:cxn ang="0">
                    <a:pos x="T2" y="T3"/>
                  </a:cxn>
                  <a:cxn ang="0">
                    <a:pos x="T4" y="T5"/>
                  </a:cxn>
                  <a:cxn ang="0">
                    <a:pos x="T6" y="T7"/>
                  </a:cxn>
                  <a:cxn ang="0">
                    <a:pos x="T8" y="T9"/>
                  </a:cxn>
                  <a:cxn ang="0">
                    <a:pos x="T10" y="T11"/>
                  </a:cxn>
                </a:cxnLst>
                <a:rect l="0" t="0" r="r" b="b"/>
                <a:pathLst>
                  <a:path w="77" h="58">
                    <a:moveTo>
                      <a:pt x="0" y="17"/>
                    </a:moveTo>
                    <a:cubicBezTo>
                      <a:pt x="75" y="58"/>
                      <a:pt x="75" y="58"/>
                      <a:pt x="75" y="58"/>
                    </a:cubicBezTo>
                    <a:cubicBezTo>
                      <a:pt x="75" y="57"/>
                      <a:pt x="76" y="55"/>
                      <a:pt x="76" y="52"/>
                    </a:cubicBezTo>
                    <a:cubicBezTo>
                      <a:pt x="77" y="47"/>
                      <a:pt x="75" y="42"/>
                      <a:pt x="75" y="40"/>
                    </a:cubicBezTo>
                    <a:cubicBezTo>
                      <a:pt x="1" y="0"/>
                      <a:pt x="1" y="0"/>
                      <a:pt x="1" y="0"/>
                    </a:cubicBez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98" name="Freeform 187"/>
              <p:cNvSpPr/>
              <p:nvPr/>
            </p:nvSpPr>
            <p:spPr bwMode="auto">
              <a:xfrm>
                <a:off x="4703" y="2693"/>
                <a:ext cx="223" cy="124"/>
              </a:xfrm>
              <a:custGeom>
                <a:avLst/>
                <a:gdLst>
                  <a:gd name="T0" fmla="*/ 0 w 223"/>
                  <a:gd name="T1" fmla="*/ 0 h 124"/>
                  <a:gd name="T2" fmla="*/ 0 w 223"/>
                  <a:gd name="T3" fmla="*/ 4 h 124"/>
                  <a:gd name="T4" fmla="*/ 223 w 223"/>
                  <a:gd name="T5" fmla="*/ 124 h 124"/>
                  <a:gd name="T6" fmla="*/ 223 w 223"/>
                  <a:gd name="T7" fmla="*/ 124 h 124"/>
                  <a:gd name="T8" fmla="*/ 0 w 223"/>
                  <a:gd name="T9" fmla="*/ 0 h 124"/>
                </a:gdLst>
                <a:ahLst/>
                <a:cxnLst>
                  <a:cxn ang="0">
                    <a:pos x="T0" y="T1"/>
                  </a:cxn>
                  <a:cxn ang="0">
                    <a:pos x="T2" y="T3"/>
                  </a:cxn>
                  <a:cxn ang="0">
                    <a:pos x="T4" y="T5"/>
                  </a:cxn>
                  <a:cxn ang="0">
                    <a:pos x="T6" y="T7"/>
                  </a:cxn>
                  <a:cxn ang="0">
                    <a:pos x="T8" y="T9"/>
                  </a:cxn>
                </a:cxnLst>
                <a:rect l="0" t="0" r="r" b="b"/>
                <a:pathLst>
                  <a:path w="223" h="124">
                    <a:moveTo>
                      <a:pt x="0" y="0"/>
                    </a:moveTo>
                    <a:lnTo>
                      <a:pt x="0" y="4"/>
                    </a:lnTo>
                    <a:lnTo>
                      <a:pt x="223" y="124"/>
                    </a:lnTo>
                    <a:lnTo>
                      <a:pt x="223" y="124"/>
                    </a:lnTo>
                    <a:lnTo>
                      <a:pt x="0" y="0"/>
                    </a:ln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99" name="Freeform 188"/>
              <p:cNvSpPr/>
              <p:nvPr/>
            </p:nvSpPr>
            <p:spPr bwMode="auto">
              <a:xfrm>
                <a:off x="4700" y="2708"/>
                <a:ext cx="226" cy="128"/>
              </a:xfrm>
              <a:custGeom>
                <a:avLst/>
                <a:gdLst>
                  <a:gd name="T0" fmla="*/ 3 w 226"/>
                  <a:gd name="T1" fmla="*/ 0 h 128"/>
                  <a:gd name="T2" fmla="*/ 0 w 226"/>
                  <a:gd name="T3" fmla="*/ 4 h 128"/>
                  <a:gd name="T4" fmla="*/ 226 w 226"/>
                  <a:gd name="T5" fmla="*/ 128 h 128"/>
                  <a:gd name="T6" fmla="*/ 226 w 226"/>
                  <a:gd name="T7" fmla="*/ 124 h 128"/>
                  <a:gd name="T8" fmla="*/ 3 w 226"/>
                  <a:gd name="T9" fmla="*/ 0 h 128"/>
                </a:gdLst>
                <a:ahLst/>
                <a:cxnLst>
                  <a:cxn ang="0">
                    <a:pos x="T0" y="T1"/>
                  </a:cxn>
                  <a:cxn ang="0">
                    <a:pos x="T2" y="T3"/>
                  </a:cxn>
                  <a:cxn ang="0">
                    <a:pos x="T4" y="T5"/>
                  </a:cxn>
                  <a:cxn ang="0">
                    <a:pos x="T6" y="T7"/>
                  </a:cxn>
                  <a:cxn ang="0">
                    <a:pos x="T8" y="T9"/>
                  </a:cxn>
                </a:cxnLst>
                <a:rect l="0" t="0" r="r" b="b"/>
                <a:pathLst>
                  <a:path w="226" h="128">
                    <a:moveTo>
                      <a:pt x="3" y="0"/>
                    </a:moveTo>
                    <a:lnTo>
                      <a:pt x="0" y="4"/>
                    </a:lnTo>
                    <a:lnTo>
                      <a:pt x="226" y="128"/>
                    </a:lnTo>
                    <a:lnTo>
                      <a:pt x="226" y="124"/>
                    </a:lnTo>
                    <a:lnTo>
                      <a:pt x="3" y="0"/>
                    </a:ln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00" name="Freeform 189"/>
              <p:cNvSpPr/>
              <p:nvPr/>
            </p:nvSpPr>
            <p:spPr bwMode="auto">
              <a:xfrm>
                <a:off x="4700" y="2723"/>
                <a:ext cx="222" cy="128"/>
              </a:xfrm>
              <a:custGeom>
                <a:avLst/>
                <a:gdLst>
                  <a:gd name="T0" fmla="*/ 0 w 222"/>
                  <a:gd name="T1" fmla="*/ 0 h 128"/>
                  <a:gd name="T2" fmla="*/ 0 w 222"/>
                  <a:gd name="T3" fmla="*/ 4 h 128"/>
                  <a:gd name="T4" fmla="*/ 222 w 222"/>
                  <a:gd name="T5" fmla="*/ 128 h 128"/>
                  <a:gd name="T6" fmla="*/ 222 w 222"/>
                  <a:gd name="T7" fmla="*/ 124 h 128"/>
                  <a:gd name="T8" fmla="*/ 0 w 222"/>
                  <a:gd name="T9" fmla="*/ 0 h 128"/>
                </a:gdLst>
                <a:ahLst/>
                <a:cxnLst>
                  <a:cxn ang="0">
                    <a:pos x="T0" y="T1"/>
                  </a:cxn>
                  <a:cxn ang="0">
                    <a:pos x="T2" y="T3"/>
                  </a:cxn>
                  <a:cxn ang="0">
                    <a:pos x="T4" y="T5"/>
                  </a:cxn>
                  <a:cxn ang="0">
                    <a:pos x="T6" y="T7"/>
                  </a:cxn>
                  <a:cxn ang="0">
                    <a:pos x="T8" y="T9"/>
                  </a:cxn>
                </a:cxnLst>
                <a:rect l="0" t="0" r="r" b="b"/>
                <a:pathLst>
                  <a:path w="222" h="128">
                    <a:moveTo>
                      <a:pt x="0" y="0"/>
                    </a:moveTo>
                    <a:lnTo>
                      <a:pt x="0" y="4"/>
                    </a:lnTo>
                    <a:lnTo>
                      <a:pt x="222" y="128"/>
                    </a:lnTo>
                    <a:lnTo>
                      <a:pt x="222" y="124"/>
                    </a:lnTo>
                    <a:lnTo>
                      <a:pt x="0" y="0"/>
                    </a:ln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01" name="Freeform 190"/>
              <p:cNvSpPr/>
              <p:nvPr/>
            </p:nvSpPr>
            <p:spPr bwMode="auto">
              <a:xfrm>
                <a:off x="4700" y="2738"/>
                <a:ext cx="222" cy="128"/>
              </a:xfrm>
              <a:custGeom>
                <a:avLst/>
                <a:gdLst>
                  <a:gd name="T0" fmla="*/ 0 w 222"/>
                  <a:gd name="T1" fmla="*/ 0 h 128"/>
                  <a:gd name="T2" fmla="*/ 0 w 222"/>
                  <a:gd name="T3" fmla="*/ 4 h 128"/>
                  <a:gd name="T4" fmla="*/ 222 w 222"/>
                  <a:gd name="T5" fmla="*/ 128 h 128"/>
                  <a:gd name="T6" fmla="*/ 222 w 222"/>
                  <a:gd name="T7" fmla="*/ 124 h 128"/>
                  <a:gd name="T8" fmla="*/ 0 w 222"/>
                  <a:gd name="T9" fmla="*/ 0 h 128"/>
                </a:gdLst>
                <a:ahLst/>
                <a:cxnLst>
                  <a:cxn ang="0">
                    <a:pos x="T0" y="T1"/>
                  </a:cxn>
                  <a:cxn ang="0">
                    <a:pos x="T2" y="T3"/>
                  </a:cxn>
                  <a:cxn ang="0">
                    <a:pos x="T4" y="T5"/>
                  </a:cxn>
                  <a:cxn ang="0">
                    <a:pos x="T6" y="T7"/>
                  </a:cxn>
                  <a:cxn ang="0">
                    <a:pos x="T8" y="T9"/>
                  </a:cxn>
                </a:cxnLst>
                <a:rect l="0" t="0" r="r" b="b"/>
                <a:pathLst>
                  <a:path w="222" h="128">
                    <a:moveTo>
                      <a:pt x="0" y="0"/>
                    </a:moveTo>
                    <a:lnTo>
                      <a:pt x="0" y="4"/>
                    </a:lnTo>
                    <a:lnTo>
                      <a:pt x="222" y="128"/>
                    </a:lnTo>
                    <a:lnTo>
                      <a:pt x="222" y="124"/>
                    </a:lnTo>
                    <a:lnTo>
                      <a:pt x="0" y="0"/>
                    </a:ln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02" name="Freeform 191"/>
              <p:cNvSpPr/>
              <p:nvPr/>
            </p:nvSpPr>
            <p:spPr bwMode="auto">
              <a:xfrm>
                <a:off x="4794" y="1549"/>
                <a:ext cx="120" cy="45"/>
              </a:xfrm>
              <a:custGeom>
                <a:avLst/>
                <a:gdLst>
                  <a:gd name="T0" fmla="*/ 0 w 32"/>
                  <a:gd name="T1" fmla="*/ 3 h 12"/>
                  <a:gd name="T2" fmla="*/ 22 w 32"/>
                  <a:gd name="T3" fmla="*/ 0 h 12"/>
                  <a:gd name="T4" fmla="*/ 22 w 32"/>
                  <a:gd name="T5" fmla="*/ 9 h 12"/>
                  <a:gd name="T6" fmla="*/ 4 w 32"/>
                  <a:gd name="T7" fmla="*/ 12 h 12"/>
                  <a:gd name="T8" fmla="*/ 0 w 32"/>
                  <a:gd name="T9" fmla="*/ 3 h 12"/>
                </a:gdLst>
                <a:ahLst/>
                <a:cxnLst>
                  <a:cxn ang="0">
                    <a:pos x="T0" y="T1"/>
                  </a:cxn>
                  <a:cxn ang="0">
                    <a:pos x="T2" y="T3"/>
                  </a:cxn>
                  <a:cxn ang="0">
                    <a:pos x="T4" y="T5"/>
                  </a:cxn>
                  <a:cxn ang="0">
                    <a:pos x="T6" y="T7"/>
                  </a:cxn>
                  <a:cxn ang="0">
                    <a:pos x="T8" y="T9"/>
                  </a:cxn>
                </a:cxnLst>
                <a:rect l="0" t="0" r="r" b="b"/>
                <a:pathLst>
                  <a:path w="32" h="12">
                    <a:moveTo>
                      <a:pt x="0" y="3"/>
                    </a:moveTo>
                    <a:cubicBezTo>
                      <a:pt x="22" y="0"/>
                      <a:pt x="22" y="0"/>
                      <a:pt x="22" y="0"/>
                    </a:cubicBezTo>
                    <a:cubicBezTo>
                      <a:pt x="22" y="0"/>
                      <a:pt x="32" y="7"/>
                      <a:pt x="22" y="9"/>
                    </a:cubicBezTo>
                    <a:cubicBezTo>
                      <a:pt x="12" y="11"/>
                      <a:pt x="4" y="12"/>
                      <a:pt x="4" y="12"/>
                    </a:cubicBezTo>
                    <a:lnTo>
                      <a:pt x="0" y="3"/>
                    </a:lnTo>
                    <a:close/>
                  </a:path>
                </a:pathLst>
              </a:custGeom>
              <a:solidFill>
                <a:srgbClr val="C7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03" name="Freeform 192"/>
              <p:cNvSpPr/>
              <p:nvPr/>
            </p:nvSpPr>
            <p:spPr bwMode="auto">
              <a:xfrm>
                <a:off x="4884" y="2644"/>
                <a:ext cx="72" cy="53"/>
              </a:xfrm>
              <a:custGeom>
                <a:avLst/>
                <a:gdLst>
                  <a:gd name="T0" fmla="*/ 13 w 19"/>
                  <a:gd name="T1" fmla="*/ 0 h 14"/>
                  <a:gd name="T2" fmla="*/ 4 w 19"/>
                  <a:gd name="T3" fmla="*/ 5 h 14"/>
                  <a:gd name="T4" fmla="*/ 2 w 19"/>
                  <a:gd name="T5" fmla="*/ 11 h 14"/>
                  <a:gd name="T6" fmla="*/ 12 w 19"/>
                  <a:gd name="T7" fmla="*/ 12 h 14"/>
                  <a:gd name="T8" fmla="*/ 18 w 19"/>
                  <a:gd name="T9" fmla="*/ 5 h 14"/>
                  <a:gd name="T10" fmla="*/ 13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3" y="0"/>
                    </a:moveTo>
                    <a:cubicBezTo>
                      <a:pt x="13" y="0"/>
                      <a:pt x="6" y="3"/>
                      <a:pt x="4" y="5"/>
                    </a:cubicBezTo>
                    <a:cubicBezTo>
                      <a:pt x="2" y="6"/>
                      <a:pt x="0" y="9"/>
                      <a:pt x="2" y="11"/>
                    </a:cubicBezTo>
                    <a:cubicBezTo>
                      <a:pt x="4" y="14"/>
                      <a:pt x="5" y="14"/>
                      <a:pt x="12" y="12"/>
                    </a:cubicBezTo>
                    <a:cubicBezTo>
                      <a:pt x="18" y="10"/>
                      <a:pt x="18" y="8"/>
                      <a:pt x="18" y="5"/>
                    </a:cubicBezTo>
                    <a:cubicBezTo>
                      <a:pt x="19" y="2"/>
                      <a:pt x="13" y="0"/>
                      <a:pt x="13" y="0"/>
                    </a:cubicBezTo>
                    <a:close/>
                  </a:path>
                </a:pathLst>
              </a:custGeom>
              <a:solidFill>
                <a:srgbClr val="3041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04" name="Freeform 193"/>
              <p:cNvSpPr/>
              <p:nvPr/>
            </p:nvSpPr>
            <p:spPr bwMode="auto">
              <a:xfrm>
                <a:off x="4895" y="2456"/>
                <a:ext cx="91" cy="214"/>
              </a:xfrm>
              <a:custGeom>
                <a:avLst/>
                <a:gdLst>
                  <a:gd name="T0" fmla="*/ 24 w 24"/>
                  <a:gd name="T1" fmla="*/ 0 h 57"/>
                  <a:gd name="T2" fmla="*/ 22 w 24"/>
                  <a:gd name="T3" fmla="*/ 14 h 57"/>
                  <a:gd name="T4" fmla="*/ 17 w 24"/>
                  <a:gd name="T5" fmla="*/ 24 h 57"/>
                  <a:gd name="T6" fmla="*/ 13 w 24"/>
                  <a:gd name="T7" fmla="*/ 32 h 57"/>
                  <a:gd name="T8" fmla="*/ 16 w 24"/>
                  <a:gd name="T9" fmla="*/ 55 h 57"/>
                  <a:gd name="T10" fmla="*/ 7 w 24"/>
                  <a:gd name="T11" fmla="*/ 51 h 57"/>
                  <a:gd name="T12" fmla="*/ 0 w 24"/>
                  <a:gd name="T13" fmla="*/ 29 h 57"/>
                  <a:gd name="T14" fmla="*/ 4 w 24"/>
                  <a:gd name="T15" fmla="*/ 15 h 57"/>
                  <a:gd name="T16" fmla="*/ 10 w 24"/>
                  <a:gd name="T17" fmla="*/ 0 h 57"/>
                  <a:gd name="T18" fmla="*/ 24 w 24"/>
                  <a:gd name="T1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57">
                    <a:moveTo>
                      <a:pt x="24" y="0"/>
                    </a:moveTo>
                    <a:cubicBezTo>
                      <a:pt x="24" y="0"/>
                      <a:pt x="23" y="11"/>
                      <a:pt x="22" y="14"/>
                    </a:cubicBezTo>
                    <a:cubicBezTo>
                      <a:pt x="20" y="20"/>
                      <a:pt x="18" y="22"/>
                      <a:pt x="17" y="24"/>
                    </a:cubicBezTo>
                    <a:cubicBezTo>
                      <a:pt x="16" y="27"/>
                      <a:pt x="13" y="30"/>
                      <a:pt x="13" y="32"/>
                    </a:cubicBezTo>
                    <a:cubicBezTo>
                      <a:pt x="15" y="38"/>
                      <a:pt x="16" y="55"/>
                      <a:pt x="16" y="55"/>
                    </a:cubicBezTo>
                    <a:cubicBezTo>
                      <a:pt x="16" y="55"/>
                      <a:pt x="7" y="57"/>
                      <a:pt x="7" y="51"/>
                    </a:cubicBezTo>
                    <a:cubicBezTo>
                      <a:pt x="7" y="48"/>
                      <a:pt x="0" y="36"/>
                      <a:pt x="0" y="29"/>
                    </a:cubicBezTo>
                    <a:cubicBezTo>
                      <a:pt x="1" y="25"/>
                      <a:pt x="0" y="23"/>
                      <a:pt x="4" y="15"/>
                    </a:cubicBezTo>
                    <a:cubicBezTo>
                      <a:pt x="7" y="8"/>
                      <a:pt x="10" y="0"/>
                      <a:pt x="10" y="0"/>
                    </a:cubicBezTo>
                    <a:lnTo>
                      <a:pt x="24" y="0"/>
                    </a:lnTo>
                    <a:close/>
                  </a:path>
                </a:pathLst>
              </a:custGeom>
              <a:solidFill>
                <a:srgbClr val="0340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05" name="Freeform 194"/>
              <p:cNvSpPr/>
              <p:nvPr/>
            </p:nvSpPr>
            <p:spPr bwMode="auto">
              <a:xfrm>
                <a:off x="5016" y="2674"/>
                <a:ext cx="56" cy="68"/>
              </a:xfrm>
              <a:custGeom>
                <a:avLst/>
                <a:gdLst>
                  <a:gd name="T0" fmla="*/ 6 w 15"/>
                  <a:gd name="T1" fmla="*/ 1 h 18"/>
                  <a:gd name="T2" fmla="*/ 1 w 15"/>
                  <a:gd name="T3" fmla="*/ 11 h 18"/>
                  <a:gd name="T4" fmla="*/ 3 w 15"/>
                  <a:gd name="T5" fmla="*/ 17 h 18"/>
                  <a:gd name="T6" fmla="*/ 11 w 15"/>
                  <a:gd name="T7" fmla="*/ 13 h 18"/>
                  <a:gd name="T8" fmla="*/ 14 w 15"/>
                  <a:gd name="T9" fmla="*/ 3 h 18"/>
                  <a:gd name="T10" fmla="*/ 6 w 15"/>
                  <a:gd name="T11" fmla="*/ 1 h 18"/>
                </a:gdLst>
                <a:ahLst/>
                <a:cxnLst>
                  <a:cxn ang="0">
                    <a:pos x="T0" y="T1"/>
                  </a:cxn>
                  <a:cxn ang="0">
                    <a:pos x="T2" y="T3"/>
                  </a:cxn>
                  <a:cxn ang="0">
                    <a:pos x="T4" y="T5"/>
                  </a:cxn>
                  <a:cxn ang="0">
                    <a:pos x="T6" y="T7"/>
                  </a:cxn>
                  <a:cxn ang="0">
                    <a:pos x="T8" y="T9"/>
                  </a:cxn>
                  <a:cxn ang="0">
                    <a:pos x="T10" y="T11"/>
                  </a:cxn>
                </a:cxnLst>
                <a:rect l="0" t="0" r="r" b="b"/>
                <a:pathLst>
                  <a:path w="15" h="18">
                    <a:moveTo>
                      <a:pt x="6" y="1"/>
                    </a:moveTo>
                    <a:cubicBezTo>
                      <a:pt x="6" y="1"/>
                      <a:pt x="2" y="9"/>
                      <a:pt x="1" y="11"/>
                    </a:cubicBezTo>
                    <a:cubicBezTo>
                      <a:pt x="0" y="13"/>
                      <a:pt x="0" y="16"/>
                      <a:pt x="3" y="17"/>
                    </a:cubicBezTo>
                    <a:cubicBezTo>
                      <a:pt x="6" y="18"/>
                      <a:pt x="6" y="17"/>
                      <a:pt x="11" y="13"/>
                    </a:cubicBezTo>
                    <a:cubicBezTo>
                      <a:pt x="15" y="8"/>
                      <a:pt x="15" y="5"/>
                      <a:pt x="14" y="3"/>
                    </a:cubicBezTo>
                    <a:cubicBezTo>
                      <a:pt x="12" y="0"/>
                      <a:pt x="6" y="1"/>
                      <a:pt x="6" y="1"/>
                    </a:cubicBezTo>
                    <a:close/>
                  </a:path>
                </a:pathLst>
              </a:custGeom>
              <a:solidFill>
                <a:srgbClr val="415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06" name="Freeform 195"/>
              <p:cNvSpPr/>
              <p:nvPr/>
            </p:nvSpPr>
            <p:spPr bwMode="auto">
              <a:xfrm>
                <a:off x="4959" y="2456"/>
                <a:ext cx="110" cy="248"/>
              </a:xfrm>
              <a:custGeom>
                <a:avLst/>
                <a:gdLst>
                  <a:gd name="T0" fmla="*/ 19 w 29"/>
                  <a:gd name="T1" fmla="*/ 0 h 66"/>
                  <a:gd name="T2" fmla="*/ 22 w 29"/>
                  <a:gd name="T3" fmla="*/ 18 h 66"/>
                  <a:gd name="T4" fmla="*/ 23 w 29"/>
                  <a:gd name="T5" fmla="*/ 29 h 66"/>
                  <a:gd name="T6" fmla="*/ 24 w 29"/>
                  <a:gd name="T7" fmla="*/ 39 h 66"/>
                  <a:gd name="T8" fmla="*/ 29 w 29"/>
                  <a:gd name="T9" fmla="*/ 61 h 66"/>
                  <a:gd name="T10" fmla="*/ 18 w 29"/>
                  <a:gd name="T11" fmla="*/ 61 h 66"/>
                  <a:gd name="T12" fmla="*/ 11 w 29"/>
                  <a:gd name="T13" fmla="*/ 37 h 66"/>
                  <a:gd name="T14" fmla="*/ 5 w 29"/>
                  <a:gd name="T15" fmla="*/ 21 h 66"/>
                  <a:gd name="T16" fmla="*/ 0 w 29"/>
                  <a:gd name="T17" fmla="*/ 5 h 66"/>
                  <a:gd name="T18" fmla="*/ 19 w 29"/>
                  <a:gd name="T1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6">
                    <a:moveTo>
                      <a:pt x="19" y="0"/>
                    </a:moveTo>
                    <a:cubicBezTo>
                      <a:pt x="19" y="0"/>
                      <a:pt x="21" y="13"/>
                      <a:pt x="22" y="18"/>
                    </a:cubicBezTo>
                    <a:cubicBezTo>
                      <a:pt x="22" y="26"/>
                      <a:pt x="22" y="27"/>
                      <a:pt x="23" y="29"/>
                    </a:cubicBezTo>
                    <a:cubicBezTo>
                      <a:pt x="23" y="34"/>
                      <a:pt x="23" y="33"/>
                      <a:pt x="24" y="39"/>
                    </a:cubicBezTo>
                    <a:cubicBezTo>
                      <a:pt x="25" y="45"/>
                      <a:pt x="29" y="61"/>
                      <a:pt x="29" y="61"/>
                    </a:cubicBezTo>
                    <a:cubicBezTo>
                      <a:pt x="29" y="61"/>
                      <a:pt x="19" y="66"/>
                      <a:pt x="18" y="61"/>
                    </a:cubicBezTo>
                    <a:cubicBezTo>
                      <a:pt x="17" y="56"/>
                      <a:pt x="13" y="42"/>
                      <a:pt x="11" y="37"/>
                    </a:cubicBezTo>
                    <a:cubicBezTo>
                      <a:pt x="9" y="32"/>
                      <a:pt x="6" y="25"/>
                      <a:pt x="5" y="21"/>
                    </a:cubicBezTo>
                    <a:cubicBezTo>
                      <a:pt x="3" y="13"/>
                      <a:pt x="0" y="5"/>
                      <a:pt x="0" y="5"/>
                    </a:cubicBezTo>
                    <a:lnTo>
                      <a:pt x="19" y="0"/>
                    </a:lnTo>
                    <a:close/>
                  </a:path>
                </a:pathLst>
              </a:custGeom>
              <a:solidFill>
                <a:srgbClr val="0650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07" name="Freeform 196"/>
              <p:cNvSpPr/>
              <p:nvPr/>
            </p:nvSpPr>
            <p:spPr bwMode="auto">
              <a:xfrm>
                <a:off x="4350" y="2795"/>
                <a:ext cx="71" cy="49"/>
              </a:xfrm>
              <a:custGeom>
                <a:avLst/>
                <a:gdLst>
                  <a:gd name="T0" fmla="*/ 5 w 19"/>
                  <a:gd name="T1" fmla="*/ 0 h 13"/>
                  <a:gd name="T2" fmla="*/ 15 w 19"/>
                  <a:gd name="T3" fmla="*/ 4 h 13"/>
                  <a:gd name="T4" fmla="*/ 18 w 19"/>
                  <a:gd name="T5" fmla="*/ 10 h 13"/>
                  <a:gd name="T6" fmla="*/ 8 w 19"/>
                  <a:gd name="T7" fmla="*/ 12 h 13"/>
                  <a:gd name="T8" fmla="*/ 1 w 19"/>
                  <a:gd name="T9" fmla="*/ 6 h 13"/>
                  <a:gd name="T10" fmla="*/ 5 w 19"/>
                  <a:gd name="T11" fmla="*/ 0 h 13"/>
                </a:gdLst>
                <a:ahLst/>
                <a:cxnLst>
                  <a:cxn ang="0">
                    <a:pos x="T0" y="T1"/>
                  </a:cxn>
                  <a:cxn ang="0">
                    <a:pos x="T2" y="T3"/>
                  </a:cxn>
                  <a:cxn ang="0">
                    <a:pos x="T4" y="T5"/>
                  </a:cxn>
                  <a:cxn ang="0">
                    <a:pos x="T6" y="T7"/>
                  </a:cxn>
                  <a:cxn ang="0">
                    <a:pos x="T8" y="T9"/>
                  </a:cxn>
                  <a:cxn ang="0">
                    <a:pos x="T10" y="T11"/>
                  </a:cxn>
                </a:cxnLst>
                <a:rect l="0" t="0" r="r" b="b"/>
                <a:pathLst>
                  <a:path w="19" h="13">
                    <a:moveTo>
                      <a:pt x="5" y="0"/>
                    </a:moveTo>
                    <a:cubicBezTo>
                      <a:pt x="5" y="0"/>
                      <a:pt x="12" y="3"/>
                      <a:pt x="15" y="4"/>
                    </a:cubicBezTo>
                    <a:cubicBezTo>
                      <a:pt x="16" y="6"/>
                      <a:pt x="19" y="8"/>
                      <a:pt x="18" y="10"/>
                    </a:cubicBezTo>
                    <a:cubicBezTo>
                      <a:pt x="16" y="13"/>
                      <a:pt x="15" y="13"/>
                      <a:pt x="8" y="12"/>
                    </a:cubicBezTo>
                    <a:cubicBezTo>
                      <a:pt x="1" y="11"/>
                      <a:pt x="1" y="9"/>
                      <a:pt x="1" y="6"/>
                    </a:cubicBezTo>
                    <a:cubicBezTo>
                      <a:pt x="0" y="3"/>
                      <a:pt x="5" y="0"/>
                      <a:pt x="5" y="0"/>
                    </a:cubicBezTo>
                    <a:close/>
                  </a:path>
                </a:pathLst>
              </a:custGeom>
              <a:solidFill>
                <a:srgbClr val="3041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08" name="Freeform 197"/>
              <p:cNvSpPr/>
              <p:nvPr/>
            </p:nvSpPr>
            <p:spPr bwMode="auto">
              <a:xfrm>
                <a:off x="4297" y="2610"/>
                <a:ext cx="86" cy="211"/>
              </a:xfrm>
              <a:custGeom>
                <a:avLst/>
                <a:gdLst>
                  <a:gd name="T0" fmla="*/ 0 w 23"/>
                  <a:gd name="T1" fmla="*/ 2 h 56"/>
                  <a:gd name="T2" fmla="*/ 4 w 23"/>
                  <a:gd name="T3" fmla="*/ 16 h 56"/>
                  <a:gd name="T4" fmla="*/ 7 w 23"/>
                  <a:gd name="T5" fmla="*/ 26 h 56"/>
                  <a:gd name="T6" fmla="*/ 10 w 23"/>
                  <a:gd name="T7" fmla="*/ 38 h 56"/>
                  <a:gd name="T8" fmla="*/ 14 w 23"/>
                  <a:gd name="T9" fmla="*/ 55 h 56"/>
                  <a:gd name="T10" fmla="*/ 22 w 23"/>
                  <a:gd name="T11" fmla="*/ 50 h 56"/>
                  <a:gd name="T12" fmla="*/ 19 w 23"/>
                  <a:gd name="T13" fmla="*/ 31 h 56"/>
                  <a:gd name="T14" fmla="*/ 17 w 23"/>
                  <a:gd name="T15" fmla="*/ 14 h 56"/>
                  <a:gd name="T16" fmla="*/ 13 w 23"/>
                  <a:gd name="T17" fmla="*/ 0 h 56"/>
                  <a:gd name="T18" fmla="*/ 0 w 23"/>
                  <a:gd name="T19"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56">
                    <a:moveTo>
                      <a:pt x="0" y="2"/>
                    </a:moveTo>
                    <a:cubicBezTo>
                      <a:pt x="0" y="2"/>
                      <a:pt x="2" y="12"/>
                      <a:pt x="4" y="16"/>
                    </a:cubicBezTo>
                    <a:cubicBezTo>
                      <a:pt x="6" y="21"/>
                      <a:pt x="7" y="24"/>
                      <a:pt x="7" y="26"/>
                    </a:cubicBezTo>
                    <a:cubicBezTo>
                      <a:pt x="8" y="31"/>
                      <a:pt x="8" y="33"/>
                      <a:pt x="10" y="38"/>
                    </a:cubicBezTo>
                    <a:cubicBezTo>
                      <a:pt x="11" y="43"/>
                      <a:pt x="14" y="55"/>
                      <a:pt x="14" y="55"/>
                    </a:cubicBezTo>
                    <a:cubicBezTo>
                      <a:pt x="14" y="55"/>
                      <a:pt x="23" y="56"/>
                      <a:pt x="22" y="50"/>
                    </a:cubicBezTo>
                    <a:cubicBezTo>
                      <a:pt x="22" y="47"/>
                      <a:pt x="21" y="37"/>
                      <a:pt x="19" y="31"/>
                    </a:cubicBezTo>
                    <a:cubicBezTo>
                      <a:pt x="18" y="26"/>
                      <a:pt x="18" y="21"/>
                      <a:pt x="17" y="14"/>
                    </a:cubicBezTo>
                    <a:cubicBezTo>
                      <a:pt x="15" y="6"/>
                      <a:pt x="13" y="0"/>
                      <a:pt x="13" y="0"/>
                    </a:cubicBezTo>
                    <a:lnTo>
                      <a:pt x="0" y="2"/>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09" name="Freeform 198"/>
              <p:cNvSpPr/>
              <p:nvPr/>
            </p:nvSpPr>
            <p:spPr bwMode="auto">
              <a:xfrm>
                <a:off x="4240" y="2825"/>
                <a:ext cx="61" cy="64"/>
              </a:xfrm>
              <a:custGeom>
                <a:avLst/>
                <a:gdLst>
                  <a:gd name="T0" fmla="*/ 8 w 16"/>
                  <a:gd name="T1" fmla="*/ 0 h 17"/>
                  <a:gd name="T2" fmla="*/ 14 w 16"/>
                  <a:gd name="T3" fmla="*/ 9 h 17"/>
                  <a:gd name="T4" fmla="*/ 14 w 16"/>
                  <a:gd name="T5" fmla="*/ 15 h 17"/>
                  <a:gd name="T6" fmla="*/ 5 w 16"/>
                  <a:gd name="T7" fmla="*/ 12 h 17"/>
                  <a:gd name="T8" fmla="*/ 1 w 16"/>
                  <a:gd name="T9" fmla="*/ 2 h 17"/>
                  <a:gd name="T10" fmla="*/ 8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8" y="0"/>
                    </a:moveTo>
                    <a:cubicBezTo>
                      <a:pt x="8" y="0"/>
                      <a:pt x="13" y="7"/>
                      <a:pt x="14" y="9"/>
                    </a:cubicBezTo>
                    <a:cubicBezTo>
                      <a:pt x="15" y="11"/>
                      <a:pt x="16" y="14"/>
                      <a:pt x="14" y="15"/>
                    </a:cubicBezTo>
                    <a:cubicBezTo>
                      <a:pt x="11" y="17"/>
                      <a:pt x="10" y="16"/>
                      <a:pt x="5" y="12"/>
                    </a:cubicBezTo>
                    <a:cubicBezTo>
                      <a:pt x="0" y="8"/>
                      <a:pt x="0" y="5"/>
                      <a:pt x="1" y="2"/>
                    </a:cubicBezTo>
                    <a:cubicBezTo>
                      <a:pt x="2" y="0"/>
                      <a:pt x="8" y="0"/>
                      <a:pt x="8" y="0"/>
                    </a:cubicBezTo>
                    <a:close/>
                  </a:path>
                </a:pathLst>
              </a:custGeom>
              <a:solidFill>
                <a:srgbClr val="415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10" name="Freeform 199"/>
              <p:cNvSpPr/>
              <p:nvPr/>
            </p:nvSpPr>
            <p:spPr bwMode="auto">
              <a:xfrm>
                <a:off x="4244" y="2622"/>
                <a:ext cx="64" cy="225"/>
              </a:xfrm>
              <a:custGeom>
                <a:avLst/>
                <a:gdLst>
                  <a:gd name="T0" fmla="*/ 2 w 17"/>
                  <a:gd name="T1" fmla="*/ 0 h 60"/>
                  <a:gd name="T2" fmla="*/ 1 w 17"/>
                  <a:gd name="T3" fmla="*/ 18 h 60"/>
                  <a:gd name="T4" fmla="*/ 1 w 17"/>
                  <a:gd name="T5" fmla="*/ 29 h 60"/>
                  <a:gd name="T6" fmla="*/ 1 w 17"/>
                  <a:gd name="T7" fmla="*/ 39 h 60"/>
                  <a:gd name="T8" fmla="*/ 0 w 17"/>
                  <a:gd name="T9" fmla="*/ 56 h 60"/>
                  <a:gd name="T10" fmla="*/ 10 w 17"/>
                  <a:gd name="T11" fmla="*/ 55 h 60"/>
                  <a:gd name="T12" fmla="*/ 13 w 17"/>
                  <a:gd name="T13" fmla="*/ 35 h 60"/>
                  <a:gd name="T14" fmla="*/ 15 w 17"/>
                  <a:gd name="T15" fmla="*/ 19 h 60"/>
                  <a:gd name="T16" fmla="*/ 17 w 17"/>
                  <a:gd name="T17" fmla="*/ 3 h 60"/>
                  <a:gd name="T18" fmla="*/ 2 w 17"/>
                  <a:gd name="T1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0">
                    <a:moveTo>
                      <a:pt x="2" y="0"/>
                    </a:moveTo>
                    <a:cubicBezTo>
                      <a:pt x="2" y="0"/>
                      <a:pt x="1" y="14"/>
                      <a:pt x="1" y="18"/>
                    </a:cubicBezTo>
                    <a:cubicBezTo>
                      <a:pt x="2" y="26"/>
                      <a:pt x="2" y="27"/>
                      <a:pt x="1" y="29"/>
                    </a:cubicBezTo>
                    <a:cubicBezTo>
                      <a:pt x="1" y="34"/>
                      <a:pt x="1" y="34"/>
                      <a:pt x="1" y="39"/>
                    </a:cubicBezTo>
                    <a:cubicBezTo>
                      <a:pt x="1" y="45"/>
                      <a:pt x="0" y="56"/>
                      <a:pt x="0" y="56"/>
                    </a:cubicBezTo>
                    <a:cubicBezTo>
                      <a:pt x="0" y="56"/>
                      <a:pt x="10" y="60"/>
                      <a:pt x="10" y="55"/>
                    </a:cubicBezTo>
                    <a:cubicBezTo>
                      <a:pt x="11" y="51"/>
                      <a:pt x="12" y="40"/>
                      <a:pt x="13" y="35"/>
                    </a:cubicBezTo>
                    <a:cubicBezTo>
                      <a:pt x="13" y="30"/>
                      <a:pt x="14" y="26"/>
                      <a:pt x="15" y="19"/>
                    </a:cubicBezTo>
                    <a:cubicBezTo>
                      <a:pt x="17" y="11"/>
                      <a:pt x="17" y="3"/>
                      <a:pt x="17" y="3"/>
                    </a:cubicBezTo>
                    <a:lnTo>
                      <a:pt x="2" y="0"/>
                    </a:lnTo>
                    <a:close/>
                  </a:path>
                </a:pathLst>
              </a:custGeom>
              <a:solidFill>
                <a:srgbClr val="59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11" name="Freeform 200"/>
              <p:cNvSpPr/>
              <p:nvPr/>
            </p:nvSpPr>
            <p:spPr bwMode="auto">
              <a:xfrm>
                <a:off x="4222" y="2463"/>
                <a:ext cx="128" cy="181"/>
              </a:xfrm>
              <a:custGeom>
                <a:avLst/>
                <a:gdLst>
                  <a:gd name="T0" fmla="*/ 21 w 34"/>
                  <a:gd name="T1" fmla="*/ 0 h 48"/>
                  <a:gd name="T2" fmla="*/ 29 w 34"/>
                  <a:gd name="T3" fmla="*/ 4 h 48"/>
                  <a:gd name="T4" fmla="*/ 32 w 34"/>
                  <a:gd name="T5" fmla="*/ 19 h 48"/>
                  <a:gd name="T6" fmla="*/ 34 w 34"/>
                  <a:gd name="T7" fmla="*/ 37 h 48"/>
                  <a:gd name="T8" fmla="*/ 18 w 34"/>
                  <a:gd name="T9" fmla="*/ 47 h 48"/>
                  <a:gd name="T10" fmla="*/ 8 w 34"/>
                  <a:gd name="T11" fmla="*/ 43 h 48"/>
                  <a:gd name="T12" fmla="*/ 2 w 34"/>
                  <a:gd name="T13" fmla="*/ 15 h 48"/>
                  <a:gd name="T14" fmla="*/ 6 w 34"/>
                  <a:gd name="T15" fmla="*/ 3 h 48"/>
                  <a:gd name="T16" fmla="*/ 8 w 34"/>
                  <a:gd name="T17" fmla="*/ 1 h 48"/>
                  <a:gd name="T18" fmla="*/ 21 w 34"/>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48">
                    <a:moveTo>
                      <a:pt x="21" y="0"/>
                    </a:moveTo>
                    <a:cubicBezTo>
                      <a:pt x="21" y="0"/>
                      <a:pt x="27" y="0"/>
                      <a:pt x="29" y="4"/>
                    </a:cubicBezTo>
                    <a:cubicBezTo>
                      <a:pt x="30" y="7"/>
                      <a:pt x="32" y="14"/>
                      <a:pt x="32" y="19"/>
                    </a:cubicBezTo>
                    <a:cubicBezTo>
                      <a:pt x="32" y="23"/>
                      <a:pt x="33" y="32"/>
                      <a:pt x="34" y="37"/>
                    </a:cubicBezTo>
                    <a:cubicBezTo>
                      <a:pt x="34" y="41"/>
                      <a:pt x="25" y="46"/>
                      <a:pt x="18" y="47"/>
                    </a:cubicBezTo>
                    <a:cubicBezTo>
                      <a:pt x="10" y="48"/>
                      <a:pt x="8" y="44"/>
                      <a:pt x="8" y="43"/>
                    </a:cubicBezTo>
                    <a:cubicBezTo>
                      <a:pt x="7" y="42"/>
                      <a:pt x="2" y="15"/>
                      <a:pt x="2" y="15"/>
                    </a:cubicBezTo>
                    <a:cubicBezTo>
                      <a:pt x="2" y="15"/>
                      <a:pt x="0" y="6"/>
                      <a:pt x="6" y="3"/>
                    </a:cubicBezTo>
                    <a:cubicBezTo>
                      <a:pt x="10" y="1"/>
                      <a:pt x="8" y="1"/>
                      <a:pt x="8" y="1"/>
                    </a:cubicBezTo>
                    <a:lnTo>
                      <a:pt x="21" y="0"/>
                    </a:lnTo>
                    <a:close/>
                  </a:path>
                </a:pathLst>
              </a:custGeom>
              <a:solidFill>
                <a:srgbClr val="1D52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12" name="Freeform 201"/>
              <p:cNvSpPr/>
              <p:nvPr/>
            </p:nvSpPr>
            <p:spPr bwMode="auto">
              <a:xfrm>
                <a:off x="4244" y="2441"/>
                <a:ext cx="72" cy="71"/>
              </a:xfrm>
              <a:custGeom>
                <a:avLst/>
                <a:gdLst>
                  <a:gd name="T0" fmla="*/ 14 w 19"/>
                  <a:gd name="T1" fmla="*/ 5 h 19"/>
                  <a:gd name="T2" fmla="*/ 19 w 19"/>
                  <a:gd name="T3" fmla="*/ 14 h 19"/>
                  <a:gd name="T4" fmla="*/ 13 w 19"/>
                  <a:gd name="T5" fmla="*/ 12 h 19"/>
                  <a:gd name="T6" fmla="*/ 11 w 19"/>
                  <a:gd name="T7" fmla="*/ 19 h 19"/>
                  <a:gd name="T8" fmla="*/ 1 w 19"/>
                  <a:gd name="T9" fmla="*/ 11 h 19"/>
                  <a:gd name="T10" fmla="*/ 1 w 19"/>
                  <a:gd name="T11" fmla="*/ 5 h 19"/>
                  <a:gd name="T12" fmla="*/ 14 w 19"/>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4" y="5"/>
                    </a:moveTo>
                    <a:cubicBezTo>
                      <a:pt x="19" y="14"/>
                      <a:pt x="19" y="14"/>
                      <a:pt x="19" y="14"/>
                    </a:cubicBezTo>
                    <a:cubicBezTo>
                      <a:pt x="13" y="12"/>
                      <a:pt x="13" y="12"/>
                      <a:pt x="13" y="12"/>
                    </a:cubicBezTo>
                    <a:cubicBezTo>
                      <a:pt x="11" y="19"/>
                      <a:pt x="11" y="19"/>
                      <a:pt x="11" y="19"/>
                    </a:cubicBezTo>
                    <a:cubicBezTo>
                      <a:pt x="11" y="19"/>
                      <a:pt x="3" y="13"/>
                      <a:pt x="1" y="11"/>
                    </a:cubicBezTo>
                    <a:cubicBezTo>
                      <a:pt x="0" y="9"/>
                      <a:pt x="1" y="5"/>
                      <a:pt x="1" y="5"/>
                    </a:cubicBezTo>
                    <a:cubicBezTo>
                      <a:pt x="1" y="5"/>
                      <a:pt x="11" y="0"/>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13" name="Freeform 202"/>
              <p:cNvSpPr/>
              <p:nvPr/>
            </p:nvSpPr>
            <p:spPr bwMode="auto">
              <a:xfrm>
                <a:off x="4244" y="2452"/>
                <a:ext cx="57" cy="38"/>
              </a:xfrm>
              <a:custGeom>
                <a:avLst/>
                <a:gdLst>
                  <a:gd name="T0" fmla="*/ 14 w 15"/>
                  <a:gd name="T1" fmla="*/ 4 h 10"/>
                  <a:gd name="T2" fmla="*/ 13 w 15"/>
                  <a:gd name="T3" fmla="*/ 9 h 10"/>
                  <a:gd name="T4" fmla="*/ 3 w 15"/>
                  <a:gd name="T5" fmla="*/ 6 h 10"/>
                  <a:gd name="T6" fmla="*/ 5 w 15"/>
                  <a:gd name="T7" fmla="*/ 2 h 10"/>
                  <a:gd name="T8" fmla="*/ 14 w 15"/>
                  <a:gd name="T9" fmla="*/ 4 h 10"/>
                </a:gdLst>
                <a:ahLst/>
                <a:cxnLst>
                  <a:cxn ang="0">
                    <a:pos x="T0" y="T1"/>
                  </a:cxn>
                  <a:cxn ang="0">
                    <a:pos x="T2" y="T3"/>
                  </a:cxn>
                  <a:cxn ang="0">
                    <a:pos x="T4" y="T5"/>
                  </a:cxn>
                  <a:cxn ang="0">
                    <a:pos x="T6" y="T7"/>
                  </a:cxn>
                  <a:cxn ang="0">
                    <a:pos x="T8" y="T9"/>
                  </a:cxn>
                </a:cxnLst>
                <a:rect l="0" t="0" r="r" b="b"/>
                <a:pathLst>
                  <a:path w="15" h="10">
                    <a:moveTo>
                      <a:pt x="14" y="4"/>
                    </a:moveTo>
                    <a:cubicBezTo>
                      <a:pt x="14" y="4"/>
                      <a:pt x="15" y="8"/>
                      <a:pt x="13" y="9"/>
                    </a:cubicBezTo>
                    <a:cubicBezTo>
                      <a:pt x="11" y="10"/>
                      <a:pt x="7" y="8"/>
                      <a:pt x="3" y="6"/>
                    </a:cubicBezTo>
                    <a:cubicBezTo>
                      <a:pt x="0" y="3"/>
                      <a:pt x="5" y="2"/>
                      <a:pt x="5" y="2"/>
                    </a:cubicBezTo>
                    <a:cubicBezTo>
                      <a:pt x="5" y="2"/>
                      <a:pt x="12" y="0"/>
                      <a:pt x="14" y="4"/>
                    </a:cubicBezTo>
                    <a:close/>
                  </a:path>
                </a:pathLst>
              </a:custGeom>
              <a:solidFill>
                <a:srgbClr val="EDAB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14" name="Freeform 203"/>
              <p:cNvSpPr/>
              <p:nvPr/>
            </p:nvSpPr>
            <p:spPr bwMode="auto">
              <a:xfrm>
                <a:off x="4229" y="2369"/>
                <a:ext cx="87" cy="117"/>
              </a:xfrm>
              <a:custGeom>
                <a:avLst/>
                <a:gdLst>
                  <a:gd name="T0" fmla="*/ 21 w 23"/>
                  <a:gd name="T1" fmla="*/ 7 h 31"/>
                  <a:gd name="T2" fmla="*/ 21 w 23"/>
                  <a:gd name="T3" fmla="*/ 22 h 31"/>
                  <a:gd name="T4" fmla="*/ 7 w 23"/>
                  <a:gd name="T5" fmla="*/ 27 h 31"/>
                  <a:gd name="T6" fmla="*/ 1 w 23"/>
                  <a:gd name="T7" fmla="*/ 16 h 31"/>
                  <a:gd name="T8" fmla="*/ 21 w 23"/>
                  <a:gd name="T9" fmla="*/ 7 h 31"/>
                </a:gdLst>
                <a:ahLst/>
                <a:cxnLst>
                  <a:cxn ang="0">
                    <a:pos x="T0" y="T1"/>
                  </a:cxn>
                  <a:cxn ang="0">
                    <a:pos x="T2" y="T3"/>
                  </a:cxn>
                  <a:cxn ang="0">
                    <a:pos x="T4" y="T5"/>
                  </a:cxn>
                  <a:cxn ang="0">
                    <a:pos x="T6" y="T7"/>
                  </a:cxn>
                  <a:cxn ang="0">
                    <a:pos x="T8" y="T9"/>
                  </a:cxn>
                </a:cxnLst>
                <a:rect l="0" t="0" r="r" b="b"/>
                <a:pathLst>
                  <a:path w="23" h="31">
                    <a:moveTo>
                      <a:pt x="21" y="7"/>
                    </a:moveTo>
                    <a:cubicBezTo>
                      <a:pt x="21" y="7"/>
                      <a:pt x="23" y="17"/>
                      <a:pt x="21" y="22"/>
                    </a:cubicBezTo>
                    <a:cubicBezTo>
                      <a:pt x="19" y="28"/>
                      <a:pt x="16" y="31"/>
                      <a:pt x="7" y="27"/>
                    </a:cubicBezTo>
                    <a:cubicBezTo>
                      <a:pt x="7" y="27"/>
                      <a:pt x="0" y="25"/>
                      <a:pt x="1" y="16"/>
                    </a:cubicBezTo>
                    <a:cubicBezTo>
                      <a:pt x="1" y="8"/>
                      <a:pt x="17" y="0"/>
                      <a:pt x="21" y="7"/>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15" name="Freeform 204"/>
              <p:cNvSpPr/>
              <p:nvPr/>
            </p:nvSpPr>
            <p:spPr bwMode="auto">
              <a:xfrm>
                <a:off x="4218" y="2362"/>
                <a:ext cx="98" cy="113"/>
              </a:xfrm>
              <a:custGeom>
                <a:avLst/>
                <a:gdLst>
                  <a:gd name="T0" fmla="*/ 8 w 26"/>
                  <a:gd name="T1" fmla="*/ 26 h 30"/>
                  <a:gd name="T2" fmla="*/ 5 w 26"/>
                  <a:gd name="T3" fmla="*/ 22 h 30"/>
                  <a:gd name="T4" fmla="*/ 8 w 26"/>
                  <a:gd name="T5" fmla="*/ 22 h 30"/>
                  <a:gd name="T6" fmla="*/ 8 w 26"/>
                  <a:gd name="T7" fmla="*/ 15 h 30"/>
                  <a:gd name="T8" fmla="*/ 15 w 26"/>
                  <a:gd name="T9" fmla="*/ 12 h 30"/>
                  <a:gd name="T10" fmla="*/ 24 w 26"/>
                  <a:gd name="T11" fmla="*/ 14 h 30"/>
                  <a:gd name="T12" fmla="*/ 26 w 26"/>
                  <a:gd name="T13" fmla="*/ 10 h 30"/>
                  <a:gd name="T14" fmla="*/ 23 w 26"/>
                  <a:gd name="T15" fmla="*/ 5 h 30"/>
                  <a:gd name="T16" fmla="*/ 10 w 26"/>
                  <a:gd name="T17" fmla="*/ 2 h 30"/>
                  <a:gd name="T18" fmla="*/ 0 w 26"/>
                  <a:gd name="T19" fmla="*/ 15 h 30"/>
                  <a:gd name="T20" fmla="*/ 5 w 26"/>
                  <a:gd name="T21" fmla="*/ 27 h 30"/>
                  <a:gd name="T22" fmla="*/ 8 w 26"/>
                  <a:gd name="T23"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0">
                    <a:moveTo>
                      <a:pt x="8" y="26"/>
                    </a:moveTo>
                    <a:cubicBezTo>
                      <a:pt x="7" y="27"/>
                      <a:pt x="4" y="23"/>
                      <a:pt x="5" y="22"/>
                    </a:cubicBezTo>
                    <a:cubicBezTo>
                      <a:pt x="7" y="21"/>
                      <a:pt x="8" y="22"/>
                      <a:pt x="8" y="22"/>
                    </a:cubicBezTo>
                    <a:cubicBezTo>
                      <a:pt x="9" y="20"/>
                      <a:pt x="8" y="15"/>
                      <a:pt x="8" y="15"/>
                    </a:cubicBezTo>
                    <a:cubicBezTo>
                      <a:pt x="11" y="15"/>
                      <a:pt x="14" y="14"/>
                      <a:pt x="15" y="12"/>
                    </a:cubicBezTo>
                    <a:cubicBezTo>
                      <a:pt x="19" y="10"/>
                      <a:pt x="23" y="12"/>
                      <a:pt x="24" y="14"/>
                    </a:cubicBezTo>
                    <a:cubicBezTo>
                      <a:pt x="26" y="14"/>
                      <a:pt x="26" y="11"/>
                      <a:pt x="26" y="10"/>
                    </a:cubicBezTo>
                    <a:cubicBezTo>
                      <a:pt x="25" y="6"/>
                      <a:pt x="23" y="5"/>
                      <a:pt x="23" y="5"/>
                    </a:cubicBezTo>
                    <a:cubicBezTo>
                      <a:pt x="18" y="0"/>
                      <a:pt x="10" y="2"/>
                      <a:pt x="10" y="2"/>
                    </a:cubicBezTo>
                    <a:cubicBezTo>
                      <a:pt x="10" y="2"/>
                      <a:pt x="0" y="4"/>
                      <a:pt x="0" y="15"/>
                    </a:cubicBezTo>
                    <a:cubicBezTo>
                      <a:pt x="0" y="23"/>
                      <a:pt x="4" y="27"/>
                      <a:pt x="5" y="27"/>
                    </a:cubicBezTo>
                    <a:cubicBezTo>
                      <a:pt x="5" y="27"/>
                      <a:pt x="9" y="30"/>
                      <a:pt x="8" y="26"/>
                    </a:cubicBezTo>
                    <a:close/>
                  </a:path>
                </a:pathLst>
              </a:custGeom>
              <a:solidFill>
                <a:srgbClr val="66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grpSp>
        <p:grpSp>
          <p:nvGrpSpPr>
            <p:cNvPr id="10" name="Group 406"/>
            <p:cNvGrpSpPr/>
            <p:nvPr/>
          </p:nvGrpSpPr>
          <p:grpSpPr bwMode="auto">
            <a:xfrm>
              <a:off x="2885" y="1210"/>
              <a:ext cx="2552" cy="1622"/>
              <a:chOff x="2885" y="1210"/>
              <a:chExt cx="2552" cy="1622"/>
            </a:xfrm>
          </p:grpSpPr>
          <p:sp>
            <p:nvSpPr>
              <p:cNvPr id="816" name="Freeform 206"/>
              <p:cNvSpPr/>
              <p:nvPr/>
            </p:nvSpPr>
            <p:spPr bwMode="auto">
              <a:xfrm>
                <a:off x="3917" y="2189"/>
                <a:ext cx="184" cy="591"/>
              </a:xfrm>
              <a:custGeom>
                <a:avLst/>
                <a:gdLst>
                  <a:gd name="T0" fmla="*/ 0 w 184"/>
                  <a:gd name="T1" fmla="*/ 591 h 591"/>
                  <a:gd name="T2" fmla="*/ 18 w 184"/>
                  <a:gd name="T3" fmla="*/ 579 h 591"/>
                  <a:gd name="T4" fmla="*/ 184 w 184"/>
                  <a:gd name="T5" fmla="*/ 26 h 591"/>
                  <a:gd name="T6" fmla="*/ 177 w 184"/>
                  <a:gd name="T7" fmla="*/ 0 h 591"/>
                  <a:gd name="T8" fmla="*/ 0 w 184"/>
                  <a:gd name="T9" fmla="*/ 591 h 591"/>
                </a:gdLst>
                <a:ahLst/>
                <a:cxnLst>
                  <a:cxn ang="0">
                    <a:pos x="T0" y="T1"/>
                  </a:cxn>
                  <a:cxn ang="0">
                    <a:pos x="T2" y="T3"/>
                  </a:cxn>
                  <a:cxn ang="0">
                    <a:pos x="T4" y="T5"/>
                  </a:cxn>
                  <a:cxn ang="0">
                    <a:pos x="T6" y="T7"/>
                  </a:cxn>
                  <a:cxn ang="0">
                    <a:pos x="T8" y="T9"/>
                  </a:cxn>
                </a:cxnLst>
                <a:rect l="0" t="0" r="r" b="b"/>
                <a:pathLst>
                  <a:path w="184" h="591">
                    <a:moveTo>
                      <a:pt x="0" y="591"/>
                    </a:moveTo>
                    <a:lnTo>
                      <a:pt x="18" y="579"/>
                    </a:lnTo>
                    <a:lnTo>
                      <a:pt x="184" y="26"/>
                    </a:lnTo>
                    <a:lnTo>
                      <a:pt x="177" y="0"/>
                    </a:lnTo>
                    <a:lnTo>
                      <a:pt x="0" y="591"/>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17" name="Freeform 207"/>
              <p:cNvSpPr/>
              <p:nvPr/>
            </p:nvSpPr>
            <p:spPr bwMode="auto">
              <a:xfrm>
                <a:off x="3909" y="2181"/>
                <a:ext cx="185" cy="599"/>
              </a:xfrm>
              <a:custGeom>
                <a:avLst/>
                <a:gdLst>
                  <a:gd name="T0" fmla="*/ 0 w 185"/>
                  <a:gd name="T1" fmla="*/ 595 h 599"/>
                  <a:gd name="T2" fmla="*/ 8 w 185"/>
                  <a:gd name="T3" fmla="*/ 599 h 599"/>
                  <a:gd name="T4" fmla="*/ 185 w 185"/>
                  <a:gd name="T5" fmla="*/ 8 h 599"/>
                  <a:gd name="T6" fmla="*/ 173 w 185"/>
                  <a:gd name="T7" fmla="*/ 0 h 599"/>
                  <a:gd name="T8" fmla="*/ 0 w 185"/>
                  <a:gd name="T9" fmla="*/ 595 h 599"/>
                </a:gdLst>
                <a:ahLst/>
                <a:cxnLst>
                  <a:cxn ang="0">
                    <a:pos x="T0" y="T1"/>
                  </a:cxn>
                  <a:cxn ang="0">
                    <a:pos x="T2" y="T3"/>
                  </a:cxn>
                  <a:cxn ang="0">
                    <a:pos x="T4" y="T5"/>
                  </a:cxn>
                  <a:cxn ang="0">
                    <a:pos x="T6" y="T7"/>
                  </a:cxn>
                  <a:cxn ang="0">
                    <a:pos x="T8" y="T9"/>
                  </a:cxn>
                </a:cxnLst>
                <a:rect l="0" t="0" r="r" b="b"/>
                <a:pathLst>
                  <a:path w="185" h="599">
                    <a:moveTo>
                      <a:pt x="0" y="595"/>
                    </a:moveTo>
                    <a:lnTo>
                      <a:pt x="8" y="599"/>
                    </a:lnTo>
                    <a:lnTo>
                      <a:pt x="185" y="8"/>
                    </a:lnTo>
                    <a:lnTo>
                      <a:pt x="173" y="0"/>
                    </a:lnTo>
                    <a:lnTo>
                      <a:pt x="0" y="595"/>
                    </a:lnTo>
                    <a:close/>
                  </a:path>
                </a:pathLst>
              </a:custGeom>
              <a:solidFill>
                <a:srgbClr val="6D5B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18" name="Freeform 208"/>
              <p:cNvSpPr/>
              <p:nvPr/>
            </p:nvSpPr>
            <p:spPr bwMode="auto">
              <a:xfrm>
                <a:off x="3935" y="2719"/>
                <a:ext cx="121" cy="61"/>
              </a:xfrm>
              <a:custGeom>
                <a:avLst/>
                <a:gdLst>
                  <a:gd name="T0" fmla="*/ 0 w 121"/>
                  <a:gd name="T1" fmla="*/ 8 h 61"/>
                  <a:gd name="T2" fmla="*/ 113 w 121"/>
                  <a:gd name="T3" fmla="*/ 61 h 61"/>
                  <a:gd name="T4" fmla="*/ 121 w 121"/>
                  <a:gd name="T5" fmla="*/ 53 h 61"/>
                  <a:gd name="T6" fmla="*/ 16 w 121"/>
                  <a:gd name="T7" fmla="*/ 0 h 61"/>
                  <a:gd name="T8" fmla="*/ 0 w 121"/>
                  <a:gd name="T9" fmla="*/ 8 h 61"/>
                </a:gdLst>
                <a:ahLst/>
                <a:cxnLst>
                  <a:cxn ang="0">
                    <a:pos x="T0" y="T1"/>
                  </a:cxn>
                  <a:cxn ang="0">
                    <a:pos x="T2" y="T3"/>
                  </a:cxn>
                  <a:cxn ang="0">
                    <a:pos x="T4" y="T5"/>
                  </a:cxn>
                  <a:cxn ang="0">
                    <a:pos x="T6" y="T7"/>
                  </a:cxn>
                  <a:cxn ang="0">
                    <a:pos x="T8" y="T9"/>
                  </a:cxn>
                </a:cxnLst>
                <a:rect l="0" t="0" r="r" b="b"/>
                <a:pathLst>
                  <a:path w="121" h="61">
                    <a:moveTo>
                      <a:pt x="0" y="8"/>
                    </a:moveTo>
                    <a:lnTo>
                      <a:pt x="113" y="61"/>
                    </a:lnTo>
                    <a:lnTo>
                      <a:pt x="121" y="53"/>
                    </a:lnTo>
                    <a:lnTo>
                      <a:pt x="16" y="0"/>
                    </a:lnTo>
                    <a:lnTo>
                      <a:pt x="0" y="8"/>
                    </a:lnTo>
                    <a:close/>
                  </a:path>
                </a:pathLst>
              </a:custGeom>
              <a:solidFill>
                <a:srgbClr val="6D5B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19" name="Freeform 209"/>
              <p:cNvSpPr/>
              <p:nvPr/>
            </p:nvSpPr>
            <p:spPr bwMode="auto">
              <a:xfrm>
                <a:off x="3935" y="2727"/>
                <a:ext cx="113" cy="64"/>
              </a:xfrm>
              <a:custGeom>
                <a:avLst/>
                <a:gdLst>
                  <a:gd name="T0" fmla="*/ 0 w 113"/>
                  <a:gd name="T1" fmla="*/ 11 h 64"/>
                  <a:gd name="T2" fmla="*/ 113 w 113"/>
                  <a:gd name="T3" fmla="*/ 64 h 64"/>
                  <a:gd name="T4" fmla="*/ 113 w 113"/>
                  <a:gd name="T5" fmla="*/ 53 h 64"/>
                  <a:gd name="T6" fmla="*/ 0 w 113"/>
                  <a:gd name="T7" fmla="*/ 0 h 64"/>
                  <a:gd name="T8" fmla="*/ 0 w 113"/>
                  <a:gd name="T9" fmla="*/ 11 h 64"/>
                </a:gdLst>
                <a:ahLst/>
                <a:cxnLst>
                  <a:cxn ang="0">
                    <a:pos x="T0" y="T1"/>
                  </a:cxn>
                  <a:cxn ang="0">
                    <a:pos x="T2" y="T3"/>
                  </a:cxn>
                  <a:cxn ang="0">
                    <a:pos x="T4" y="T5"/>
                  </a:cxn>
                  <a:cxn ang="0">
                    <a:pos x="T6" y="T7"/>
                  </a:cxn>
                  <a:cxn ang="0">
                    <a:pos x="T8" y="T9"/>
                  </a:cxn>
                </a:cxnLst>
                <a:rect l="0" t="0" r="r" b="b"/>
                <a:pathLst>
                  <a:path w="113" h="64">
                    <a:moveTo>
                      <a:pt x="0" y="11"/>
                    </a:moveTo>
                    <a:lnTo>
                      <a:pt x="113" y="64"/>
                    </a:lnTo>
                    <a:lnTo>
                      <a:pt x="113" y="53"/>
                    </a:lnTo>
                    <a:lnTo>
                      <a:pt x="0" y="0"/>
                    </a:lnTo>
                    <a:lnTo>
                      <a:pt x="0" y="11"/>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20" name="Freeform 210"/>
              <p:cNvSpPr/>
              <p:nvPr/>
            </p:nvSpPr>
            <p:spPr bwMode="auto">
              <a:xfrm>
                <a:off x="3958" y="2640"/>
                <a:ext cx="121" cy="61"/>
              </a:xfrm>
              <a:custGeom>
                <a:avLst/>
                <a:gdLst>
                  <a:gd name="T0" fmla="*/ 0 w 121"/>
                  <a:gd name="T1" fmla="*/ 8 h 61"/>
                  <a:gd name="T2" fmla="*/ 113 w 121"/>
                  <a:gd name="T3" fmla="*/ 61 h 61"/>
                  <a:gd name="T4" fmla="*/ 121 w 121"/>
                  <a:gd name="T5" fmla="*/ 53 h 61"/>
                  <a:gd name="T6" fmla="*/ 15 w 121"/>
                  <a:gd name="T7" fmla="*/ 0 h 61"/>
                  <a:gd name="T8" fmla="*/ 0 w 121"/>
                  <a:gd name="T9" fmla="*/ 8 h 61"/>
                </a:gdLst>
                <a:ahLst/>
                <a:cxnLst>
                  <a:cxn ang="0">
                    <a:pos x="T0" y="T1"/>
                  </a:cxn>
                  <a:cxn ang="0">
                    <a:pos x="T2" y="T3"/>
                  </a:cxn>
                  <a:cxn ang="0">
                    <a:pos x="T4" y="T5"/>
                  </a:cxn>
                  <a:cxn ang="0">
                    <a:pos x="T6" y="T7"/>
                  </a:cxn>
                  <a:cxn ang="0">
                    <a:pos x="T8" y="T9"/>
                  </a:cxn>
                </a:cxnLst>
                <a:rect l="0" t="0" r="r" b="b"/>
                <a:pathLst>
                  <a:path w="121" h="61">
                    <a:moveTo>
                      <a:pt x="0" y="8"/>
                    </a:moveTo>
                    <a:lnTo>
                      <a:pt x="113" y="61"/>
                    </a:lnTo>
                    <a:lnTo>
                      <a:pt x="121" y="53"/>
                    </a:lnTo>
                    <a:lnTo>
                      <a:pt x="15" y="0"/>
                    </a:lnTo>
                    <a:lnTo>
                      <a:pt x="0" y="8"/>
                    </a:lnTo>
                    <a:close/>
                  </a:path>
                </a:pathLst>
              </a:custGeom>
              <a:solidFill>
                <a:srgbClr val="6D5B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21" name="Freeform 211"/>
              <p:cNvSpPr/>
              <p:nvPr/>
            </p:nvSpPr>
            <p:spPr bwMode="auto">
              <a:xfrm>
                <a:off x="3958" y="2648"/>
                <a:ext cx="113" cy="64"/>
              </a:xfrm>
              <a:custGeom>
                <a:avLst/>
                <a:gdLst>
                  <a:gd name="T0" fmla="*/ 0 w 113"/>
                  <a:gd name="T1" fmla="*/ 11 h 64"/>
                  <a:gd name="T2" fmla="*/ 113 w 113"/>
                  <a:gd name="T3" fmla="*/ 64 h 64"/>
                  <a:gd name="T4" fmla="*/ 113 w 113"/>
                  <a:gd name="T5" fmla="*/ 53 h 64"/>
                  <a:gd name="T6" fmla="*/ 0 w 113"/>
                  <a:gd name="T7" fmla="*/ 0 h 64"/>
                  <a:gd name="T8" fmla="*/ 0 w 113"/>
                  <a:gd name="T9" fmla="*/ 11 h 64"/>
                </a:gdLst>
                <a:ahLst/>
                <a:cxnLst>
                  <a:cxn ang="0">
                    <a:pos x="T0" y="T1"/>
                  </a:cxn>
                  <a:cxn ang="0">
                    <a:pos x="T2" y="T3"/>
                  </a:cxn>
                  <a:cxn ang="0">
                    <a:pos x="T4" y="T5"/>
                  </a:cxn>
                  <a:cxn ang="0">
                    <a:pos x="T6" y="T7"/>
                  </a:cxn>
                  <a:cxn ang="0">
                    <a:pos x="T8" y="T9"/>
                  </a:cxn>
                </a:cxnLst>
                <a:rect l="0" t="0" r="r" b="b"/>
                <a:pathLst>
                  <a:path w="113" h="64">
                    <a:moveTo>
                      <a:pt x="0" y="11"/>
                    </a:moveTo>
                    <a:lnTo>
                      <a:pt x="113" y="64"/>
                    </a:lnTo>
                    <a:lnTo>
                      <a:pt x="113" y="53"/>
                    </a:lnTo>
                    <a:lnTo>
                      <a:pt x="0" y="0"/>
                    </a:lnTo>
                    <a:lnTo>
                      <a:pt x="0" y="11"/>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22" name="Freeform 212"/>
              <p:cNvSpPr/>
              <p:nvPr/>
            </p:nvSpPr>
            <p:spPr bwMode="auto">
              <a:xfrm>
                <a:off x="3981" y="2569"/>
                <a:ext cx="124" cy="56"/>
              </a:xfrm>
              <a:custGeom>
                <a:avLst/>
                <a:gdLst>
                  <a:gd name="T0" fmla="*/ 0 w 124"/>
                  <a:gd name="T1" fmla="*/ 4 h 56"/>
                  <a:gd name="T2" fmla="*/ 116 w 124"/>
                  <a:gd name="T3" fmla="*/ 56 h 56"/>
                  <a:gd name="T4" fmla="*/ 124 w 124"/>
                  <a:gd name="T5" fmla="*/ 49 h 56"/>
                  <a:gd name="T6" fmla="*/ 15 w 124"/>
                  <a:gd name="T7" fmla="*/ 0 h 56"/>
                  <a:gd name="T8" fmla="*/ 0 w 124"/>
                  <a:gd name="T9" fmla="*/ 4 h 56"/>
                </a:gdLst>
                <a:ahLst/>
                <a:cxnLst>
                  <a:cxn ang="0">
                    <a:pos x="T0" y="T1"/>
                  </a:cxn>
                  <a:cxn ang="0">
                    <a:pos x="T2" y="T3"/>
                  </a:cxn>
                  <a:cxn ang="0">
                    <a:pos x="T4" y="T5"/>
                  </a:cxn>
                  <a:cxn ang="0">
                    <a:pos x="T6" y="T7"/>
                  </a:cxn>
                  <a:cxn ang="0">
                    <a:pos x="T8" y="T9"/>
                  </a:cxn>
                </a:cxnLst>
                <a:rect l="0" t="0" r="r" b="b"/>
                <a:pathLst>
                  <a:path w="124" h="56">
                    <a:moveTo>
                      <a:pt x="0" y="4"/>
                    </a:moveTo>
                    <a:lnTo>
                      <a:pt x="116" y="56"/>
                    </a:lnTo>
                    <a:lnTo>
                      <a:pt x="124" y="49"/>
                    </a:lnTo>
                    <a:lnTo>
                      <a:pt x="15" y="0"/>
                    </a:lnTo>
                    <a:lnTo>
                      <a:pt x="0" y="4"/>
                    </a:lnTo>
                    <a:close/>
                  </a:path>
                </a:pathLst>
              </a:custGeom>
              <a:solidFill>
                <a:srgbClr val="6D5B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23" name="Freeform 213"/>
              <p:cNvSpPr/>
              <p:nvPr/>
            </p:nvSpPr>
            <p:spPr bwMode="auto">
              <a:xfrm>
                <a:off x="3981" y="2573"/>
                <a:ext cx="116" cy="64"/>
              </a:xfrm>
              <a:custGeom>
                <a:avLst/>
                <a:gdLst>
                  <a:gd name="T0" fmla="*/ 0 w 116"/>
                  <a:gd name="T1" fmla="*/ 11 h 64"/>
                  <a:gd name="T2" fmla="*/ 116 w 116"/>
                  <a:gd name="T3" fmla="*/ 64 h 64"/>
                  <a:gd name="T4" fmla="*/ 113 w 116"/>
                  <a:gd name="T5" fmla="*/ 52 h 64"/>
                  <a:gd name="T6" fmla="*/ 0 w 116"/>
                  <a:gd name="T7" fmla="*/ 0 h 64"/>
                  <a:gd name="T8" fmla="*/ 0 w 116"/>
                  <a:gd name="T9" fmla="*/ 11 h 64"/>
                </a:gdLst>
                <a:ahLst/>
                <a:cxnLst>
                  <a:cxn ang="0">
                    <a:pos x="T0" y="T1"/>
                  </a:cxn>
                  <a:cxn ang="0">
                    <a:pos x="T2" y="T3"/>
                  </a:cxn>
                  <a:cxn ang="0">
                    <a:pos x="T4" y="T5"/>
                  </a:cxn>
                  <a:cxn ang="0">
                    <a:pos x="T6" y="T7"/>
                  </a:cxn>
                  <a:cxn ang="0">
                    <a:pos x="T8" y="T9"/>
                  </a:cxn>
                </a:cxnLst>
                <a:rect l="0" t="0" r="r" b="b"/>
                <a:pathLst>
                  <a:path w="116" h="64">
                    <a:moveTo>
                      <a:pt x="0" y="11"/>
                    </a:moveTo>
                    <a:lnTo>
                      <a:pt x="116" y="64"/>
                    </a:lnTo>
                    <a:lnTo>
                      <a:pt x="113" y="52"/>
                    </a:lnTo>
                    <a:lnTo>
                      <a:pt x="0" y="0"/>
                    </a:lnTo>
                    <a:lnTo>
                      <a:pt x="0" y="11"/>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24" name="Freeform 214"/>
              <p:cNvSpPr/>
              <p:nvPr/>
            </p:nvSpPr>
            <p:spPr bwMode="auto">
              <a:xfrm>
                <a:off x="4007" y="2486"/>
                <a:ext cx="120" cy="60"/>
              </a:xfrm>
              <a:custGeom>
                <a:avLst/>
                <a:gdLst>
                  <a:gd name="T0" fmla="*/ 0 w 120"/>
                  <a:gd name="T1" fmla="*/ 8 h 60"/>
                  <a:gd name="T2" fmla="*/ 113 w 120"/>
                  <a:gd name="T3" fmla="*/ 60 h 60"/>
                  <a:gd name="T4" fmla="*/ 120 w 120"/>
                  <a:gd name="T5" fmla="*/ 53 h 60"/>
                  <a:gd name="T6" fmla="*/ 11 w 120"/>
                  <a:gd name="T7" fmla="*/ 0 h 60"/>
                  <a:gd name="T8" fmla="*/ 0 w 120"/>
                  <a:gd name="T9" fmla="*/ 8 h 60"/>
                </a:gdLst>
                <a:ahLst/>
                <a:cxnLst>
                  <a:cxn ang="0">
                    <a:pos x="T0" y="T1"/>
                  </a:cxn>
                  <a:cxn ang="0">
                    <a:pos x="T2" y="T3"/>
                  </a:cxn>
                  <a:cxn ang="0">
                    <a:pos x="T4" y="T5"/>
                  </a:cxn>
                  <a:cxn ang="0">
                    <a:pos x="T6" y="T7"/>
                  </a:cxn>
                  <a:cxn ang="0">
                    <a:pos x="T8" y="T9"/>
                  </a:cxn>
                </a:cxnLst>
                <a:rect l="0" t="0" r="r" b="b"/>
                <a:pathLst>
                  <a:path w="120" h="60">
                    <a:moveTo>
                      <a:pt x="0" y="8"/>
                    </a:moveTo>
                    <a:lnTo>
                      <a:pt x="113" y="60"/>
                    </a:lnTo>
                    <a:lnTo>
                      <a:pt x="120" y="53"/>
                    </a:lnTo>
                    <a:lnTo>
                      <a:pt x="11" y="0"/>
                    </a:lnTo>
                    <a:lnTo>
                      <a:pt x="0" y="8"/>
                    </a:lnTo>
                    <a:close/>
                  </a:path>
                </a:pathLst>
              </a:custGeom>
              <a:solidFill>
                <a:srgbClr val="6D5B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25" name="Freeform 215"/>
              <p:cNvSpPr/>
              <p:nvPr/>
            </p:nvSpPr>
            <p:spPr bwMode="auto">
              <a:xfrm>
                <a:off x="4007" y="2494"/>
                <a:ext cx="113" cy="64"/>
              </a:xfrm>
              <a:custGeom>
                <a:avLst/>
                <a:gdLst>
                  <a:gd name="T0" fmla="*/ 0 w 113"/>
                  <a:gd name="T1" fmla="*/ 11 h 64"/>
                  <a:gd name="T2" fmla="*/ 113 w 113"/>
                  <a:gd name="T3" fmla="*/ 64 h 64"/>
                  <a:gd name="T4" fmla="*/ 113 w 113"/>
                  <a:gd name="T5" fmla="*/ 52 h 64"/>
                  <a:gd name="T6" fmla="*/ 0 w 113"/>
                  <a:gd name="T7" fmla="*/ 0 h 64"/>
                  <a:gd name="T8" fmla="*/ 0 w 113"/>
                  <a:gd name="T9" fmla="*/ 11 h 64"/>
                </a:gdLst>
                <a:ahLst/>
                <a:cxnLst>
                  <a:cxn ang="0">
                    <a:pos x="T0" y="T1"/>
                  </a:cxn>
                  <a:cxn ang="0">
                    <a:pos x="T2" y="T3"/>
                  </a:cxn>
                  <a:cxn ang="0">
                    <a:pos x="T4" y="T5"/>
                  </a:cxn>
                  <a:cxn ang="0">
                    <a:pos x="T6" y="T7"/>
                  </a:cxn>
                  <a:cxn ang="0">
                    <a:pos x="T8" y="T9"/>
                  </a:cxn>
                </a:cxnLst>
                <a:rect l="0" t="0" r="r" b="b"/>
                <a:pathLst>
                  <a:path w="113" h="64">
                    <a:moveTo>
                      <a:pt x="0" y="11"/>
                    </a:moveTo>
                    <a:lnTo>
                      <a:pt x="113" y="64"/>
                    </a:lnTo>
                    <a:lnTo>
                      <a:pt x="113" y="52"/>
                    </a:lnTo>
                    <a:lnTo>
                      <a:pt x="0" y="0"/>
                    </a:lnTo>
                    <a:lnTo>
                      <a:pt x="0" y="11"/>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26" name="Freeform 216"/>
              <p:cNvSpPr/>
              <p:nvPr/>
            </p:nvSpPr>
            <p:spPr bwMode="auto">
              <a:xfrm>
                <a:off x="4056" y="2478"/>
                <a:ext cx="75" cy="53"/>
              </a:xfrm>
              <a:custGeom>
                <a:avLst/>
                <a:gdLst>
                  <a:gd name="T0" fmla="*/ 4 w 20"/>
                  <a:gd name="T1" fmla="*/ 3 h 14"/>
                  <a:gd name="T2" fmla="*/ 2 w 20"/>
                  <a:gd name="T3" fmla="*/ 12 h 14"/>
                  <a:gd name="T4" fmla="*/ 9 w 20"/>
                  <a:gd name="T5" fmla="*/ 12 h 14"/>
                  <a:gd name="T6" fmla="*/ 17 w 20"/>
                  <a:gd name="T7" fmla="*/ 6 h 14"/>
                  <a:gd name="T8" fmla="*/ 16 w 20"/>
                  <a:gd name="T9" fmla="*/ 1 h 14"/>
                  <a:gd name="T10" fmla="*/ 9 w 20"/>
                  <a:gd name="T11" fmla="*/ 1 h 14"/>
                  <a:gd name="T12" fmla="*/ 4 w 20"/>
                  <a:gd name="T13" fmla="*/ 3 h 14"/>
                </a:gdLst>
                <a:ahLst/>
                <a:cxnLst>
                  <a:cxn ang="0">
                    <a:pos x="T0" y="T1"/>
                  </a:cxn>
                  <a:cxn ang="0">
                    <a:pos x="T2" y="T3"/>
                  </a:cxn>
                  <a:cxn ang="0">
                    <a:pos x="T4" y="T5"/>
                  </a:cxn>
                  <a:cxn ang="0">
                    <a:pos x="T6" y="T7"/>
                  </a:cxn>
                  <a:cxn ang="0">
                    <a:pos x="T8" y="T9"/>
                  </a:cxn>
                  <a:cxn ang="0">
                    <a:pos x="T10" y="T11"/>
                  </a:cxn>
                  <a:cxn ang="0">
                    <a:pos x="T12" y="T13"/>
                  </a:cxn>
                </a:cxnLst>
                <a:rect l="0" t="0" r="r" b="b"/>
                <a:pathLst>
                  <a:path w="20" h="14">
                    <a:moveTo>
                      <a:pt x="4" y="3"/>
                    </a:moveTo>
                    <a:cubicBezTo>
                      <a:pt x="4" y="3"/>
                      <a:pt x="0" y="11"/>
                      <a:pt x="2" y="12"/>
                    </a:cubicBezTo>
                    <a:cubicBezTo>
                      <a:pt x="4" y="13"/>
                      <a:pt x="7" y="14"/>
                      <a:pt x="9" y="12"/>
                    </a:cubicBezTo>
                    <a:cubicBezTo>
                      <a:pt x="12" y="10"/>
                      <a:pt x="15" y="8"/>
                      <a:pt x="17" y="6"/>
                    </a:cubicBezTo>
                    <a:cubicBezTo>
                      <a:pt x="20" y="4"/>
                      <a:pt x="19" y="1"/>
                      <a:pt x="16" y="1"/>
                    </a:cubicBezTo>
                    <a:cubicBezTo>
                      <a:pt x="14" y="0"/>
                      <a:pt x="10" y="1"/>
                      <a:pt x="9" y="1"/>
                    </a:cubicBezTo>
                    <a:cubicBezTo>
                      <a:pt x="8" y="2"/>
                      <a:pt x="4" y="3"/>
                      <a:pt x="4" y="3"/>
                    </a:cubicBezTo>
                    <a:close/>
                  </a:path>
                </a:pathLst>
              </a:custGeom>
              <a:solidFill>
                <a:srgbClr val="3030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27" name="Freeform 217"/>
              <p:cNvSpPr/>
              <p:nvPr/>
            </p:nvSpPr>
            <p:spPr bwMode="auto">
              <a:xfrm>
                <a:off x="4030" y="2403"/>
                <a:ext cx="120" cy="60"/>
              </a:xfrm>
              <a:custGeom>
                <a:avLst/>
                <a:gdLst>
                  <a:gd name="T0" fmla="*/ 0 w 120"/>
                  <a:gd name="T1" fmla="*/ 8 h 60"/>
                  <a:gd name="T2" fmla="*/ 113 w 120"/>
                  <a:gd name="T3" fmla="*/ 60 h 60"/>
                  <a:gd name="T4" fmla="*/ 120 w 120"/>
                  <a:gd name="T5" fmla="*/ 53 h 60"/>
                  <a:gd name="T6" fmla="*/ 15 w 120"/>
                  <a:gd name="T7" fmla="*/ 0 h 60"/>
                  <a:gd name="T8" fmla="*/ 0 w 120"/>
                  <a:gd name="T9" fmla="*/ 8 h 60"/>
                </a:gdLst>
                <a:ahLst/>
                <a:cxnLst>
                  <a:cxn ang="0">
                    <a:pos x="T0" y="T1"/>
                  </a:cxn>
                  <a:cxn ang="0">
                    <a:pos x="T2" y="T3"/>
                  </a:cxn>
                  <a:cxn ang="0">
                    <a:pos x="T4" y="T5"/>
                  </a:cxn>
                  <a:cxn ang="0">
                    <a:pos x="T6" y="T7"/>
                  </a:cxn>
                  <a:cxn ang="0">
                    <a:pos x="T8" y="T9"/>
                  </a:cxn>
                </a:cxnLst>
                <a:rect l="0" t="0" r="r" b="b"/>
                <a:pathLst>
                  <a:path w="120" h="60">
                    <a:moveTo>
                      <a:pt x="0" y="8"/>
                    </a:moveTo>
                    <a:lnTo>
                      <a:pt x="113" y="60"/>
                    </a:lnTo>
                    <a:lnTo>
                      <a:pt x="120" y="53"/>
                    </a:lnTo>
                    <a:lnTo>
                      <a:pt x="15" y="0"/>
                    </a:lnTo>
                    <a:lnTo>
                      <a:pt x="0" y="8"/>
                    </a:lnTo>
                    <a:close/>
                  </a:path>
                </a:pathLst>
              </a:custGeom>
              <a:solidFill>
                <a:srgbClr val="6D5B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28" name="Freeform 218"/>
              <p:cNvSpPr/>
              <p:nvPr/>
            </p:nvSpPr>
            <p:spPr bwMode="auto">
              <a:xfrm>
                <a:off x="4030" y="2411"/>
                <a:ext cx="116" cy="64"/>
              </a:xfrm>
              <a:custGeom>
                <a:avLst/>
                <a:gdLst>
                  <a:gd name="T0" fmla="*/ 0 w 116"/>
                  <a:gd name="T1" fmla="*/ 11 h 64"/>
                  <a:gd name="T2" fmla="*/ 116 w 116"/>
                  <a:gd name="T3" fmla="*/ 64 h 64"/>
                  <a:gd name="T4" fmla="*/ 113 w 116"/>
                  <a:gd name="T5" fmla="*/ 52 h 64"/>
                  <a:gd name="T6" fmla="*/ 0 w 116"/>
                  <a:gd name="T7" fmla="*/ 0 h 64"/>
                  <a:gd name="T8" fmla="*/ 0 w 116"/>
                  <a:gd name="T9" fmla="*/ 11 h 64"/>
                </a:gdLst>
                <a:ahLst/>
                <a:cxnLst>
                  <a:cxn ang="0">
                    <a:pos x="T0" y="T1"/>
                  </a:cxn>
                  <a:cxn ang="0">
                    <a:pos x="T2" y="T3"/>
                  </a:cxn>
                  <a:cxn ang="0">
                    <a:pos x="T4" y="T5"/>
                  </a:cxn>
                  <a:cxn ang="0">
                    <a:pos x="T6" y="T7"/>
                  </a:cxn>
                  <a:cxn ang="0">
                    <a:pos x="T8" y="T9"/>
                  </a:cxn>
                </a:cxnLst>
                <a:rect l="0" t="0" r="r" b="b"/>
                <a:pathLst>
                  <a:path w="116" h="64">
                    <a:moveTo>
                      <a:pt x="0" y="11"/>
                    </a:moveTo>
                    <a:lnTo>
                      <a:pt x="116" y="64"/>
                    </a:lnTo>
                    <a:lnTo>
                      <a:pt x="113" y="52"/>
                    </a:lnTo>
                    <a:lnTo>
                      <a:pt x="0" y="0"/>
                    </a:lnTo>
                    <a:lnTo>
                      <a:pt x="0" y="11"/>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29" name="Freeform 219"/>
              <p:cNvSpPr/>
              <p:nvPr/>
            </p:nvSpPr>
            <p:spPr bwMode="auto">
              <a:xfrm>
                <a:off x="4052" y="2332"/>
                <a:ext cx="121" cy="60"/>
              </a:xfrm>
              <a:custGeom>
                <a:avLst/>
                <a:gdLst>
                  <a:gd name="T0" fmla="*/ 0 w 121"/>
                  <a:gd name="T1" fmla="*/ 7 h 60"/>
                  <a:gd name="T2" fmla="*/ 113 w 121"/>
                  <a:gd name="T3" fmla="*/ 60 h 60"/>
                  <a:gd name="T4" fmla="*/ 121 w 121"/>
                  <a:gd name="T5" fmla="*/ 49 h 60"/>
                  <a:gd name="T6" fmla="*/ 11 w 121"/>
                  <a:gd name="T7" fmla="*/ 0 h 60"/>
                  <a:gd name="T8" fmla="*/ 0 w 121"/>
                  <a:gd name="T9" fmla="*/ 7 h 60"/>
                </a:gdLst>
                <a:ahLst/>
                <a:cxnLst>
                  <a:cxn ang="0">
                    <a:pos x="T0" y="T1"/>
                  </a:cxn>
                  <a:cxn ang="0">
                    <a:pos x="T2" y="T3"/>
                  </a:cxn>
                  <a:cxn ang="0">
                    <a:pos x="T4" y="T5"/>
                  </a:cxn>
                  <a:cxn ang="0">
                    <a:pos x="T6" y="T7"/>
                  </a:cxn>
                  <a:cxn ang="0">
                    <a:pos x="T8" y="T9"/>
                  </a:cxn>
                </a:cxnLst>
                <a:rect l="0" t="0" r="r" b="b"/>
                <a:pathLst>
                  <a:path w="121" h="60">
                    <a:moveTo>
                      <a:pt x="0" y="7"/>
                    </a:moveTo>
                    <a:lnTo>
                      <a:pt x="113" y="60"/>
                    </a:lnTo>
                    <a:lnTo>
                      <a:pt x="121" y="49"/>
                    </a:lnTo>
                    <a:lnTo>
                      <a:pt x="11" y="0"/>
                    </a:lnTo>
                    <a:lnTo>
                      <a:pt x="0" y="7"/>
                    </a:lnTo>
                    <a:close/>
                  </a:path>
                </a:pathLst>
              </a:custGeom>
              <a:solidFill>
                <a:srgbClr val="6D5B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30" name="Freeform 220"/>
              <p:cNvSpPr/>
              <p:nvPr/>
            </p:nvSpPr>
            <p:spPr bwMode="auto">
              <a:xfrm>
                <a:off x="4052" y="2339"/>
                <a:ext cx="113" cy="64"/>
              </a:xfrm>
              <a:custGeom>
                <a:avLst/>
                <a:gdLst>
                  <a:gd name="T0" fmla="*/ 0 w 113"/>
                  <a:gd name="T1" fmla="*/ 11 h 64"/>
                  <a:gd name="T2" fmla="*/ 113 w 113"/>
                  <a:gd name="T3" fmla="*/ 64 h 64"/>
                  <a:gd name="T4" fmla="*/ 113 w 113"/>
                  <a:gd name="T5" fmla="*/ 53 h 64"/>
                  <a:gd name="T6" fmla="*/ 0 w 113"/>
                  <a:gd name="T7" fmla="*/ 0 h 64"/>
                  <a:gd name="T8" fmla="*/ 0 w 113"/>
                  <a:gd name="T9" fmla="*/ 11 h 64"/>
                </a:gdLst>
                <a:ahLst/>
                <a:cxnLst>
                  <a:cxn ang="0">
                    <a:pos x="T0" y="T1"/>
                  </a:cxn>
                  <a:cxn ang="0">
                    <a:pos x="T2" y="T3"/>
                  </a:cxn>
                  <a:cxn ang="0">
                    <a:pos x="T4" y="T5"/>
                  </a:cxn>
                  <a:cxn ang="0">
                    <a:pos x="T6" y="T7"/>
                  </a:cxn>
                  <a:cxn ang="0">
                    <a:pos x="T8" y="T9"/>
                  </a:cxn>
                </a:cxnLst>
                <a:rect l="0" t="0" r="r" b="b"/>
                <a:pathLst>
                  <a:path w="113" h="64">
                    <a:moveTo>
                      <a:pt x="0" y="11"/>
                    </a:moveTo>
                    <a:lnTo>
                      <a:pt x="113" y="64"/>
                    </a:lnTo>
                    <a:lnTo>
                      <a:pt x="113" y="53"/>
                    </a:lnTo>
                    <a:lnTo>
                      <a:pt x="0" y="0"/>
                    </a:lnTo>
                    <a:lnTo>
                      <a:pt x="0" y="11"/>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31" name="Freeform 221"/>
              <p:cNvSpPr/>
              <p:nvPr/>
            </p:nvSpPr>
            <p:spPr bwMode="auto">
              <a:xfrm>
                <a:off x="4075" y="2253"/>
                <a:ext cx="120" cy="60"/>
              </a:xfrm>
              <a:custGeom>
                <a:avLst/>
                <a:gdLst>
                  <a:gd name="T0" fmla="*/ 0 w 120"/>
                  <a:gd name="T1" fmla="*/ 7 h 60"/>
                  <a:gd name="T2" fmla="*/ 113 w 120"/>
                  <a:gd name="T3" fmla="*/ 60 h 60"/>
                  <a:gd name="T4" fmla="*/ 120 w 120"/>
                  <a:gd name="T5" fmla="*/ 52 h 60"/>
                  <a:gd name="T6" fmla="*/ 11 w 120"/>
                  <a:gd name="T7" fmla="*/ 0 h 60"/>
                  <a:gd name="T8" fmla="*/ 0 w 120"/>
                  <a:gd name="T9" fmla="*/ 7 h 60"/>
                </a:gdLst>
                <a:ahLst/>
                <a:cxnLst>
                  <a:cxn ang="0">
                    <a:pos x="T0" y="T1"/>
                  </a:cxn>
                  <a:cxn ang="0">
                    <a:pos x="T2" y="T3"/>
                  </a:cxn>
                  <a:cxn ang="0">
                    <a:pos x="T4" y="T5"/>
                  </a:cxn>
                  <a:cxn ang="0">
                    <a:pos x="T6" y="T7"/>
                  </a:cxn>
                  <a:cxn ang="0">
                    <a:pos x="T8" y="T9"/>
                  </a:cxn>
                </a:cxnLst>
                <a:rect l="0" t="0" r="r" b="b"/>
                <a:pathLst>
                  <a:path w="120" h="60">
                    <a:moveTo>
                      <a:pt x="0" y="7"/>
                    </a:moveTo>
                    <a:lnTo>
                      <a:pt x="113" y="60"/>
                    </a:lnTo>
                    <a:lnTo>
                      <a:pt x="120" y="52"/>
                    </a:lnTo>
                    <a:lnTo>
                      <a:pt x="11" y="0"/>
                    </a:lnTo>
                    <a:lnTo>
                      <a:pt x="0" y="7"/>
                    </a:lnTo>
                    <a:close/>
                  </a:path>
                </a:pathLst>
              </a:custGeom>
              <a:solidFill>
                <a:srgbClr val="6D5B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32" name="Freeform 222"/>
              <p:cNvSpPr/>
              <p:nvPr/>
            </p:nvSpPr>
            <p:spPr bwMode="auto">
              <a:xfrm>
                <a:off x="4075" y="2260"/>
                <a:ext cx="113" cy="64"/>
              </a:xfrm>
              <a:custGeom>
                <a:avLst/>
                <a:gdLst>
                  <a:gd name="T0" fmla="*/ 0 w 113"/>
                  <a:gd name="T1" fmla="*/ 11 h 64"/>
                  <a:gd name="T2" fmla="*/ 113 w 113"/>
                  <a:gd name="T3" fmla="*/ 64 h 64"/>
                  <a:gd name="T4" fmla="*/ 113 w 113"/>
                  <a:gd name="T5" fmla="*/ 53 h 64"/>
                  <a:gd name="T6" fmla="*/ 0 w 113"/>
                  <a:gd name="T7" fmla="*/ 0 h 64"/>
                  <a:gd name="T8" fmla="*/ 0 w 113"/>
                  <a:gd name="T9" fmla="*/ 11 h 64"/>
                </a:gdLst>
                <a:ahLst/>
                <a:cxnLst>
                  <a:cxn ang="0">
                    <a:pos x="T0" y="T1"/>
                  </a:cxn>
                  <a:cxn ang="0">
                    <a:pos x="T2" y="T3"/>
                  </a:cxn>
                  <a:cxn ang="0">
                    <a:pos x="T4" y="T5"/>
                  </a:cxn>
                  <a:cxn ang="0">
                    <a:pos x="T6" y="T7"/>
                  </a:cxn>
                  <a:cxn ang="0">
                    <a:pos x="T8" y="T9"/>
                  </a:cxn>
                </a:cxnLst>
                <a:rect l="0" t="0" r="r" b="b"/>
                <a:pathLst>
                  <a:path w="113" h="64">
                    <a:moveTo>
                      <a:pt x="0" y="11"/>
                    </a:moveTo>
                    <a:lnTo>
                      <a:pt x="113" y="64"/>
                    </a:lnTo>
                    <a:lnTo>
                      <a:pt x="113" y="53"/>
                    </a:lnTo>
                    <a:lnTo>
                      <a:pt x="0" y="0"/>
                    </a:lnTo>
                    <a:lnTo>
                      <a:pt x="0" y="11"/>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33" name="Freeform 223"/>
              <p:cNvSpPr/>
              <p:nvPr/>
            </p:nvSpPr>
            <p:spPr bwMode="auto">
              <a:xfrm>
                <a:off x="4030" y="2238"/>
                <a:ext cx="180" cy="594"/>
              </a:xfrm>
              <a:custGeom>
                <a:avLst/>
                <a:gdLst>
                  <a:gd name="T0" fmla="*/ 0 w 180"/>
                  <a:gd name="T1" fmla="*/ 594 h 594"/>
                  <a:gd name="T2" fmla="*/ 15 w 180"/>
                  <a:gd name="T3" fmla="*/ 579 h 594"/>
                  <a:gd name="T4" fmla="*/ 180 w 180"/>
                  <a:gd name="T5" fmla="*/ 26 h 594"/>
                  <a:gd name="T6" fmla="*/ 177 w 180"/>
                  <a:gd name="T7" fmla="*/ 0 h 594"/>
                  <a:gd name="T8" fmla="*/ 0 w 180"/>
                  <a:gd name="T9" fmla="*/ 594 h 594"/>
                </a:gdLst>
                <a:ahLst/>
                <a:cxnLst>
                  <a:cxn ang="0">
                    <a:pos x="T0" y="T1"/>
                  </a:cxn>
                  <a:cxn ang="0">
                    <a:pos x="T2" y="T3"/>
                  </a:cxn>
                  <a:cxn ang="0">
                    <a:pos x="T4" y="T5"/>
                  </a:cxn>
                  <a:cxn ang="0">
                    <a:pos x="T6" y="T7"/>
                  </a:cxn>
                  <a:cxn ang="0">
                    <a:pos x="T8" y="T9"/>
                  </a:cxn>
                </a:cxnLst>
                <a:rect l="0" t="0" r="r" b="b"/>
                <a:pathLst>
                  <a:path w="180" h="594">
                    <a:moveTo>
                      <a:pt x="0" y="594"/>
                    </a:moveTo>
                    <a:lnTo>
                      <a:pt x="15" y="579"/>
                    </a:lnTo>
                    <a:lnTo>
                      <a:pt x="180" y="26"/>
                    </a:lnTo>
                    <a:lnTo>
                      <a:pt x="177" y="0"/>
                    </a:lnTo>
                    <a:lnTo>
                      <a:pt x="0" y="59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34" name="Freeform 224"/>
              <p:cNvSpPr/>
              <p:nvPr/>
            </p:nvSpPr>
            <p:spPr bwMode="auto">
              <a:xfrm>
                <a:off x="4018" y="2234"/>
                <a:ext cx="189" cy="598"/>
              </a:xfrm>
              <a:custGeom>
                <a:avLst/>
                <a:gdLst>
                  <a:gd name="T0" fmla="*/ 0 w 189"/>
                  <a:gd name="T1" fmla="*/ 591 h 598"/>
                  <a:gd name="T2" fmla="*/ 12 w 189"/>
                  <a:gd name="T3" fmla="*/ 598 h 598"/>
                  <a:gd name="T4" fmla="*/ 189 w 189"/>
                  <a:gd name="T5" fmla="*/ 4 h 598"/>
                  <a:gd name="T6" fmla="*/ 177 w 189"/>
                  <a:gd name="T7" fmla="*/ 0 h 598"/>
                  <a:gd name="T8" fmla="*/ 0 w 189"/>
                  <a:gd name="T9" fmla="*/ 591 h 598"/>
                </a:gdLst>
                <a:ahLst/>
                <a:cxnLst>
                  <a:cxn ang="0">
                    <a:pos x="T0" y="T1"/>
                  </a:cxn>
                  <a:cxn ang="0">
                    <a:pos x="T2" y="T3"/>
                  </a:cxn>
                  <a:cxn ang="0">
                    <a:pos x="T4" y="T5"/>
                  </a:cxn>
                  <a:cxn ang="0">
                    <a:pos x="T6" y="T7"/>
                  </a:cxn>
                  <a:cxn ang="0">
                    <a:pos x="T8" y="T9"/>
                  </a:cxn>
                </a:cxnLst>
                <a:rect l="0" t="0" r="r" b="b"/>
                <a:pathLst>
                  <a:path w="189" h="598">
                    <a:moveTo>
                      <a:pt x="0" y="591"/>
                    </a:moveTo>
                    <a:lnTo>
                      <a:pt x="12" y="598"/>
                    </a:lnTo>
                    <a:lnTo>
                      <a:pt x="189" y="4"/>
                    </a:lnTo>
                    <a:lnTo>
                      <a:pt x="177" y="0"/>
                    </a:lnTo>
                    <a:lnTo>
                      <a:pt x="0" y="591"/>
                    </a:lnTo>
                    <a:close/>
                  </a:path>
                </a:pathLst>
              </a:custGeom>
              <a:solidFill>
                <a:srgbClr val="6D5B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35" name="Freeform 225"/>
              <p:cNvSpPr/>
              <p:nvPr/>
            </p:nvSpPr>
            <p:spPr bwMode="auto">
              <a:xfrm>
                <a:off x="4101" y="2155"/>
                <a:ext cx="38" cy="49"/>
              </a:xfrm>
              <a:custGeom>
                <a:avLst/>
                <a:gdLst>
                  <a:gd name="T0" fmla="*/ 0 w 10"/>
                  <a:gd name="T1" fmla="*/ 9 h 13"/>
                  <a:gd name="T2" fmla="*/ 3 w 10"/>
                  <a:gd name="T3" fmla="*/ 1 h 13"/>
                  <a:gd name="T4" fmla="*/ 6 w 10"/>
                  <a:gd name="T5" fmla="*/ 0 h 13"/>
                  <a:gd name="T6" fmla="*/ 6 w 10"/>
                  <a:gd name="T7" fmla="*/ 5 h 13"/>
                  <a:gd name="T8" fmla="*/ 8 w 10"/>
                  <a:gd name="T9" fmla="*/ 4 h 13"/>
                  <a:gd name="T10" fmla="*/ 9 w 10"/>
                  <a:gd name="T11" fmla="*/ 6 h 13"/>
                  <a:gd name="T12" fmla="*/ 4 w 10"/>
                  <a:gd name="T13" fmla="*/ 12 h 13"/>
                  <a:gd name="T14" fmla="*/ 0 w 10"/>
                  <a:gd name="T15" fmla="*/ 13 h 13"/>
                  <a:gd name="T16" fmla="*/ 0 w 10"/>
                  <a:gd name="T17"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3">
                    <a:moveTo>
                      <a:pt x="0" y="9"/>
                    </a:moveTo>
                    <a:cubicBezTo>
                      <a:pt x="0" y="9"/>
                      <a:pt x="1" y="2"/>
                      <a:pt x="3" y="1"/>
                    </a:cubicBezTo>
                    <a:cubicBezTo>
                      <a:pt x="5" y="0"/>
                      <a:pt x="6" y="0"/>
                      <a:pt x="6" y="0"/>
                    </a:cubicBezTo>
                    <a:cubicBezTo>
                      <a:pt x="6" y="5"/>
                      <a:pt x="6" y="5"/>
                      <a:pt x="6" y="5"/>
                    </a:cubicBezTo>
                    <a:cubicBezTo>
                      <a:pt x="6" y="5"/>
                      <a:pt x="7" y="4"/>
                      <a:pt x="8" y="4"/>
                    </a:cubicBezTo>
                    <a:cubicBezTo>
                      <a:pt x="9" y="4"/>
                      <a:pt x="10" y="5"/>
                      <a:pt x="9" y="6"/>
                    </a:cubicBezTo>
                    <a:cubicBezTo>
                      <a:pt x="7" y="7"/>
                      <a:pt x="6" y="11"/>
                      <a:pt x="4" y="12"/>
                    </a:cubicBezTo>
                    <a:cubicBezTo>
                      <a:pt x="2" y="12"/>
                      <a:pt x="0" y="13"/>
                      <a:pt x="0" y="13"/>
                    </a:cubicBezTo>
                    <a:lnTo>
                      <a:pt x="0" y="9"/>
                    </a:lnTo>
                    <a:close/>
                  </a:path>
                </a:pathLst>
              </a:custGeom>
              <a:solidFill>
                <a:srgbClr val="F7C2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36" name="Freeform 226"/>
              <p:cNvSpPr/>
              <p:nvPr/>
            </p:nvSpPr>
            <p:spPr bwMode="auto">
              <a:xfrm>
                <a:off x="4052" y="2181"/>
                <a:ext cx="60" cy="53"/>
              </a:xfrm>
              <a:custGeom>
                <a:avLst/>
                <a:gdLst>
                  <a:gd name="T0" fmla="*/ 0 w 16"/>
                  <a:gd name="T1" fmla="*/ 5 h 14"/>
                  <a:gd name="T2" fmla="*/ 13 w 16"/>
                  <a:gd name="T3" fmla="*/ 0 h 14"/>
                  <a:gd name="T4" fmla="*/ 15 w 16"/>
                  <a:gd name="T5" fmla="*/ 6 h 14"/>
                  <a:gd name="T6" fmla="*/ 0 w 16"/>
                  <a:gd name="T7" fmla="*/ 14 h 14"/>
                  <a:gd name="T8" fmla="*/ 0 w 16"/>
                  <a:gd name="T9" fmla="*/ 5 h 14"/>
                </a:gdLst>
                <a:ahLst/>
                <a:cxnLst>
                  <a:cxn ang="0">
                    <a:pos x="T0" y="T1"/>
                  </a:cxn>
                  <a:cxn ang="0">
                    <a:pos x="T2" y="T3"/>
                  </a:cxn>
                  <a:cxn ang="0">
                    <a:pos x="T4" y="T5"/>
                  </a:cxn>
                  <a:cxn ang="0">
                    <a:pos x="T6" y="T7"/>
                  </a:cxn>
                  <a:cxn ang="0">
                    <a:pos x="T8" y="T9"/>
                  </a:cxn>
                </a:cxnLst>
                <a:rect l="0" t="0" r="r" b="b"/>
                <a:pathLst>
                  <a:path w="16" h="14">
                    <a:moveTo>
                      <a:pt x="0" y="5"/>
                    </a:moveTo>
                    <a:cubicBezTo>
                      <a:pt x="13" y="0"/>
                      <a:pt x="13" y="0"/>
                      <a:pt x="13" y="0"/>
                    </a:cubicBezTo>
                    <a:cubicBezTo>
                      <a:pt x="13" y="0"/>
                      <a:pt x="16" y="3"/>
                      <a:pt x="15" y="6"/>
                    </a:cubicBezTo>
                    <a:cubicBezTo>
                      <a:pt x="15" y="9"/>
                      <a:pt x="0" y="14"/>
                      <a:pt x="0" y="14"/>
                    </a:cubicBezTo>
                    <a:lnTo>
                      <a:pt x="0" y="5"/>
                    </a:lnTo>
                    <a:close/>
                  </a:path>
                </a:pathLst>
              </a:custGeom>
              <a:solidFill>
                <a:srgbClr val="4989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37" name="Freeform 227"/>
              <p:cNvSpPr/>
              <p:nvPr/>
            </p:nvSpPr>
            <p:spPr bwMode="auto">
              <a:xfrm>
                <a:off x="3962" y="2554"/>
                <a:ext cx="86" cy="52"/>
              </a:xfrm>
              <a:custGeom>
                <a:avLst/>
                <a:gdLst>
                  <a:gd name="T0" fmla="*/ 3 w 23"/>
                  <a:gd name="T1" fmla="*/ 3 h 14"/>
                  <a:gd name="T2" fmla="*/ 1 w 23"/>
                  <a:gd name="T3" fmla="*/ 9 h 14"/>
                  <a:gd name="T4" fmla="*/ 3 w 23"/>
                  <a:gd name="T5" fmla="*/ 13 h 14"/>
                  <a:gd name="T6" fmla="*/ 13 w 23"/>
                  <a:gd name="T7" fmla="*/ 10 h 14"/>
                  <a:gd name="T8" fmla="*/ 18 w 23"/>
                  <a:gd name="T9" fmla="*/ 1 h 14"/>
                  <a:gd name="T10" fmla="*/ 3 w 23"/>
                  <a:gd name="T11" fmla="*/ 3 h 14"/>
                </a:gdLst>
                <a:ahLst/>
                <a:cxnLst>
                  <a:cxn ang="0">
                    <a:pos x="T0" y="T1"/>
                  </a:cxn>
                  <a:cxn ang="0">
                    <a:pos x="T2" y="T3"/>
                  </a:cxn>
                  <a:cxn ang="0">
                    <a:pos x="T4" y="T5"/>
                  </a:cxn>
                  <a:cxn ang="0">
                    <a:pos x="T6" y="T7"/>
                  </a:cxn>
                  <a:cxn ang="0">
                    <a:pos x="T8" y="T9"/>
                  </a:cxn>
                  <a:cxn ang="0">
                    <a:pos x="T10" y="T11"/>
                  </a:cxn>
                </a:cxnLst>
                <a:rect l="0" t="0" r="r" b="b"/>
                <a:pathLst>
                  <a:path w="23" h="14">
                    <a:moveTo>
                      <a:pt x="3" y="3"/>
                    </a:moveTo>
                    <a:cubicBezTo>
                      <a:pt x="1" y="9"/>
                      <a:pt x="1" y="9"/>
                      <a:pt x="1" y="9"/>
                    </a:cubicBezTo>
                    <a:cubicBezTo>
                      <a:pt x="1" y="9"/>
                      <a:pt x="0" y="12"/>
                      <a:pt x="3" y="13"/>
                    </a:cubicBezTo>
                    <a:cubicBezTo>
                      <a:pt x="5" y="14"/>
                      <a:pt x="8" y="14"/>
                      <a:pt x="13" y="10"/>
                    </a:cubicBezTo>
                    <a:cubicBezTo>
                      <a:pt x="18" y="7"/>
                      <a:pt x="23" y="2"/>
                      <a:pt x="18" y="1"/>
                    </a:cubicBezTo>
                    <a:cubicBezTo>
                      <a:pt x="12" y="0"/>
                      <a:pt x="5" y="2"/>
                      <a:pt x="3" y="3"/>
                    </a:cubicBezTo>
                    <a:close/>
                  </a:path>
                </a:pathLst>
              </a:custGeom>
              <a:solidFill>
                <a:srgbClr val="3030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38" name="Freeform 228"/>
              <p:cNvSpPr/>
              <p:nvPr/>
            </p:nvSpPr>
            <p:spPr bwMode="auto">
              <a:xfrm>
                <a:off x="3966" y="2347"/>
                <a:ext cx="82" cy="241"/>
              </a:xfrm>
              <a:custGeom>
                <a:avLst/>
                <a:gdLst>
                  <a:gd name="T0" fmla="*/ 22 w 22"/>
                  <a:gd name="T1" fmla="*/ 8 h 64"/>
                  <a:gd name="T2" fmla="*/ 19 w 22"/>
                  <a:gd name="T3" fmla="*/ 37 h 64"/>
                  <a:gd name="T4" fmla="*/ 17 w 22"/>
                  <a:gd name="T5" fmla="*/ 42 h 64"/>
                  <a:gd name="T6" fmla="*/ 12 w 22"/>
                  <a:gd name="T7" fmla="*/ 59 h 64"/>
                  <a:gd name="T8" fmla="*/ 7 w 22"/>
                  <a:gd name="T9" fmla="*/ 63 h 64"/>
                  <a:gd name="T10" fmla="*/ 1 w 22"/>
                  <a:gd name="T11" fmla="*/ 61 h 64"/>
                  <a:gd name="T12" fmla="*/ 7 w 22"/>
                  <a:gd name="T13" fmla="*/ 36 h 64"/>
                  <a:gd name="T14" fmla="*/ 4 w 22"/>
                  <a:gd name="T15" fmla="*/ 19 h 64"/>
                  <a:gd name="T16" fmla="*/ 4 w 22"/>
                  <a:gd name="T17" fmla="*/ 7 h 64"/>
                  <a:gd name="T18" fmla="*/ 22 w 22"/>
                  <a:gd name="T19"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64">
                    <a:moveTo>
                      <a:pt x="22" y="8"/>
                    </a:moveTo>
                    <a:cubicBezTo>
                      <a:pt x="19" y="37"/>
                      <a:pt x="19" y="37"/>
                      <a:pt x="19" y="37"/>
                    </a:cubicBezTo>
                    <a:cubicBezTo>
                      <a:pt x="19" y="37"/>
                      <a:pt x="18" y="41"/>
                      <a:pt x="17" y="42"/>
                    </a:cubicBezTo>
                    <a:cubicBezTo>
                      <a:pt x="16" y="44"/>
                      <a:pt x="12" y="59"/>
                      <a:pt x="12" y="59"/>
                    </a:cubicBezTo>
                    <a:cubicBezTo>
                      <a:pt x="12" y="59"/>
                      <a:pt x="9" y="63"/>
                      <a:pt x="7" y="63"/>
                    </a:cubicBezTo>
                    <a:cubicBezTo>
                      <a:pt x="6" y="64"/>
                      <a:pt x="1" y="63"/>
                      <a:pt x="1" y="61"/>
                    </a:cubicBezTo>
                    <a:cubicBezTo>
                      <a:pt x="0" y="59"/>
                      <a:pt x="7" y="36"/>
                      <a:pt x="7" y="36"/>
                    </a:cubicBezTo>
                    <a:cubicBezTo>
                      <a:pt x="4" y="19"/>
                      <a:pt x="4" y="19"/>
                      <a:pt x="4" y="19"/>
                    </a:cubicBezTo>
                    <a:cubicBezTo>
                      <a:pt x="4" y="19"/>
                      <a:pt x="3" y="14"/>
                      <a:pt x="4" y="7"/>
                    </a:cubicBezTo>
                    <a:cubicBezTo>
                      <a:pt x="5" y="0"/>
                      <a:pt x="22" y="8"/>
                      <a:pt x="22" y="8"/>
                    </a:cubicBezTo>
                    <a:close/>
                  </a:path>
                </a:pathLst>
              </a:custGeom>
              <a:solidFill>
                <a:srgbClr val="0340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39" name="Freeform 229"/>
              <p:cNvSpPr/>
              <p:nvPr/>
            </p:nvSpPr>
            <p:spPr bwMode="auto">
              <a:xfrm>
                <a:off x="4011" y="2350"/>
                <a:ext cx="135" cy="159"/>
              </a:xfrm>
              <a:custGeom>
                <a:avLst/>
                <a:gdLst>
                  <a:gd name="T0" fmla="*/ 20 w 36"/>
                  <a:gd name="T1" fmla="*/ 0 h 42"/>
                  <a:gd name="T2" fmla="*/ 20 w 36"/>
                  <a:gd name="T3" fmla="*/ 8 h 42"/>
                  <a:gd name="T4" fmla="*/ 30 w 36"/>
                  <a:gd name="T5" fmla="*/ 12 h 42"/>
                  <a:gd name="T6" fmla="*/ 33 w 36"/>
                  <a:gd name="T7" fmla="*/ 21 h 42"/>
                  <a:gd name="T8" fmla="*/ 26 w 36"/>
                  <a:gd name="T9" fmla="*/ 34 h 42"/>
                  <a:gd name="T10" fmla="*/ 24 w 36"/>
                  <a:gd name="T11" fmla="*/ 37 h 42"/>
                  <a:gd name="T12" fmla="*/ 15 w 36"/>
                  <a:gd name="T13" fmla="*/ 40 h 42"/>
                  <a:gd name="T14" fmla="*/ 20 w 36"/>
                  <a:gd name="T15" fmla="*/ 21 h 42"/>
                  <a:gd name="T16" fmla="*/ 10 w 36"/>
                  <a:gd name="T17" fmla="*/ 20 h 42"/>
                  <a:gd name="T18" fmla="*/ 3 w 36"/>
                  <a:gd name="T19" fmla="*/ 8 h 42"/>
                  <a:gd name="T20" fmla="*/ 20 w 36"/>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2">
                    <a:moveTo>
                      <a:pt x="20" y="0"/>
                    </a:moveTo>
                    <a:cubicBezTo>
                      <a:pt x="20" y="8"/>
                      <a:pt x="20" y="8"/>
                      <a:pt x="20" y="8"/>
                    </a:cubicBezTo>
                    <a:cubicBezTo>
                      <a:pt x="30" y="12"/>
                      <a:pt x="30" y="12"/>
                      <a:pt x="30" y="12"/>
                    </a:cubicBezTo>
                    <a:cubicBezTo>
                      <a:pt x="30" y="12"/>
                      <a:pt x="36" y="14"/>
                      <a:pt x="33" y="21"/>
                    </a:cubicBezTo>
                    <a:cubicBezTo>
                      <a:pt x="31" y="26"/>
                      <a:pt x="26" y="34"/>
                      <a:pt x="26" y="34"/>
                    </a:cubicBezTo>
                    <a:cubicBezTo>
                      <a:pt x="26" y="34"/>
                      <a:pt x="25" y="36"/>
                      <a:pt x="24" y="37"/>
                    </a:cubicBezTo>
                    <a:cubicBezTo>
                      <a:pt x="23" y="38"/>
                      <a:pt x="16" y="42"/>
                      <a:pt x="15" y="40"/>
                    </a:cubicBezTo>
                    <a:cubicBezTo>
                      <a:pt x="13" y="39"/>
                      <a:pt x="20" y="21"/>
                      <a:pt x="20" y="21"/>
                    </a:cubicBezTo>
                    <a:cubicBezTo>
                      <a:pt x="10" y="20"/>
                      <a:pt x="10" y="20"/>
                      <a:pt x="10" y="20"/>
                    </a:cubicBezTo>
                    <a:cubicBezTo>
                      <a:pt x="10" y="20"/>
                      <a:pt x="0" y="16"/>
                      <a:pt x="3" y="8"/>
                    </a:cubicBezTo>
                    <a:cubicBezTo>
                      <a:pt x="5" y="2"/>
                      <a:pt x="20" y="0"/>
                      <a:pt x="20" y="0"/>
                    </a:cubicBezTo>
                    <a:close/>
                  </a:path>
                </a:pathLst>
              </a:custGeom>
              <a:solidFill>
                <a:srgbClr val="0650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40" name="Freeform 230"/>
              <p:cNvSpPr/>
              <p:nvPr/>
            </p:nvSpPr>
            <p:spPr bwMode="auto">
              <a:xfrm>
                <a:off x="4015" y="2095"/>
                <a:ext cx="79" cy="112"/>
              </a:xfrm>
              <a:custGeom>
                <a:avLst/>
                <a:gdLst>
                  <a:gd name="T0" fmla="*/ 15 w 21"/>
                  <a:gd name="T1" fmla="*/ 30 h 30"/>
                  <a:gd name="T2" fmla="*/ 15 w 21"/>
                  <a:gd name="T3" fmla="*/ 25 h 30"/>
                  <a:gd name="T4" fmla="*/ 18 w 21"/>
                  <a:gd name="T5" fmla="*/ 25 h 30"/>
                  <a:gd name="T6" fmla="*/ 21 w 21"/>
                  <a:gd name="T7" fmla="*/ 23 h 30"/>
                  <a:gd name="T8" fmla="*/ 16 w 21"/>
                  <a:gd name="T9" fmla="*/ 4 h 30"/>
                  <a:gd name="T10" fmla="*/ 1 w 21"/>
                  <a:gd name="T11" fmla="*/ 10 h 30"/>
                  <a:gd name="T12" fmla="*/ 2 w 21"/>
                  <a:gd name="T13" fmla="*/ 19 h 30"/>
                  <a:gd name="T14" fmla="*/ 4 w 21"/>
                  <a:gd name="T15" fmla="*/ 28 h 30"/>
                  <a:gd name="T16" fmla="*/ 15 w 21"/>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0">
                    <a:moveTo>
                      <a:pt x="15" y="30"/>
                    </a:moveTo>
                    <a:cubicBezTo>
                      <a:pt x="15" y="25"/>
                      <a:pt x="15" y="25"/>
                      <a:pt x="15" y="25"/>
                    </a:cubicBezTo>
                    <a:cubicBezTo>
                      <a:pt x="18" y="25"/>
                      <a:pt x="18" y="25"/>
                      <a:pt x="18" y="25"/>
                    </a:cubicBezTo>
                    <a:cubicBezTo>
                      <a:pt x="18" y="25"/>
                      <a:pt x="21" y="24"/>
                      <a:pt x="21" y="23"/>
                    </a:cubicBezTo>
                    <a:cubicBezTo>
                      <a:pt x="21" y="21"/>
                      <a:pt x="21" y="8"/>
                      <a:pt x="16" y="4"/>
                    </a:cubicBezTo>
                    <a:cubicBezTo>
                      <a:pt x="11" y="0"/>
                      <a:pt x="3" y="2"/>
                      <a:pt x="1" y="10"/>
                    </a:cubicBezTo>
                    <a:cubicBezTo>
                      <a:pt x="1" y="10"/>
                      <a:pt x="0" y="14"/>
                      <a:pt x="2" y="19"/>
                    </a:cubicBezTo>
                    <a:cubicBezTo>
                      <a:pt x="4" y="24"/>
                      <a:pt x="3" y="24"/>
                      <a:pt x="4" y="28"/>
                    </a:cubicBezTo>
                    <a:lnTo>
                      <a:pt x="15" y="30"/>
                    </a:ln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41" name="Freeform 231"/>
              <p:cNvSpPr/>
              <p:nvPr/>
            </p:nvSpPr>
            <p:spPr bwMode="auto">
              <a:xfrm>
                <a:off x="4007" y="2095"/>
                <a:ext cx="83" cy="94"/>
              </a:xfrm>
              <a:custGeom>
                <a:avLst/>
                <a:gdLst>
                  <a:gd name="T0" fmla="*/ 14 w 22"/>
                  <a:gd name="T1" fmla="*/ 24 h 25"/>
                  <a:gd name="T2" fmla="*/ 18 w 22"/>
                  <a:gd name="T3" fmla="*/ 18 h 25"/>
                  <a:gd name="T4" fmla="*/ 16 w 22"/>
                  <a:gd name="T5" fmla="*/ 17 h 25"/>
                  <a:gd name="T6" fmla="*/ 18 w 22"/>
                  <a:gd name="T7" fmla="*/ 13 h 25"/>
                  <a:gd name="T8" fmla="*/ 19 w 22"/>
                  <a:gd name="T9" fmla="*/ 15 h 25"/>
                  <a:gd name="T10" fmla="*/ 20 w 22"/>
                  <a:gd name="T11" fmla="*/ 11 h 25"/>
                  <a:gd name="T12" fmla="*/ 21 w 22"/>
                  <a:gd name="T13" fmla="*/ 7 h 25"/>
                  <a:gd name="T14" fmla="*/ 18 w 22"/>
                  <a:gd name="T15" fmla="*/ 2 h 25"/>
                  <a:gd name="T16" fmla="*/ 2 w 22"/>
                  <a:gd name="T17" fmla="*/ 3 h 25"/>
                  <a:gd name="T18" fmla="*/ 2 w 22"/>
                  <a:gd name="T19" fmla="*/ 20 h 25"/>
                  <a:gd name="T20" fmla="*/ 8 w 22"/>
                  <a:gd name="T21" fmla="*/ 25 h 25"/>
                  <a:gd name="T22" fmla="*/ 14 w 22"/>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5">
                    <a:moveTo>
                      <a:pt x="14" y="24"/>
                    </a:moveTo>
                    <a:cubicBezTo>
                      <a:pt x="14" y="24"/>
                      <a:pt x="17" y="21"/>
                      <a:pt x="18" y="18"/>
                    </a:cubicBezTo>
                    <a:cubicBezTo>
                      <a:pt x="18" y="18"/>
                      <a:pt x="16" y="18"/>
                      <a:pt x="16" y="17"/>
                    </a:cubicBezTo>
                    <a:cubicBezTo>
                      <a:pt x="15" y="15"/>
                      <a:pt x="15" y="10"/>
                      <a:pt x="18" y="13"/>
                    </a:cubicBezTo>
                    <a:cubicBezTo>
                      <a:pt x="18" y="13"/>
                      <a:pt x="19" y="16"/>
                      <a:pt x="19" y="15"/>
                    </a:cubicBezTo>
                    <a:cubicBezTo>
                      <a:pt x="19" y="14"/>
                      <a:pt x="19" y="13"/>
                      <a:pt x="20" y="11"/>
                    </a:cubicBezTo>
                    <a:cubicBezTo>
                      <a:pt x="21" y="9"/>
                      <a:pt x="21" y="8"/>
                      <a:pt x="21" y="7"/>
                    </a:cubicBezTo>
                    <a:cubicBezTo>
                      <a:pt x="22" y="5"/>
                      <a:pt x="22" y="3"/>
                      <a:pt x="18" y="2"/>
                    </a:cubicBezTo>
                    <a:cubicBezTo>
                      <a:pt x="14" y="0"/>
                      <a:pt x="5" y="0"/>
                      <a:pt x="2" y="3"/>
                    </a:cubicBezTo>
                    <a:cubicBezTo>
                      <a:pt x="0" y="6"/>
                      <a:pt x="0" y="15"/>
                      <a:pt x="2" y="20"/>
                    </a:cubicBezTo>
                    <a:cubicBezTo>
                      <a:pt x="4" y="24"/>
                      <a:pt x="5" y="25"/>
                      <a:pt x="8" y="25"/>
                    </a:cubicBezTo>
                    <a:cubicBezTo>
                      <a:pt x="11" y="25"/>
                      <a:pt x="14" y="24"/>
                      <a:pt x="14" y="24"/>
                    </a:cubicBezTo>
                    <a:close/>
                  </a:path>
                </a:pathLst>
              </a:custGeom>
              <a:solidFill>
                <a:srgbClr val="443C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42" name="Freeform 232"/>
              <p:cNvSpPr/>
              <p:nvPr/>
            </p:nvSpPr>
            <p:spPr bwMode="auto">
              <a:xfrm>
                <a:off x="4011" y="2189"/>
                <a:ext cx="68" cy="30"/>
              </a:xfrm>
              <a:custGeom>
                <a:avLst/>
                <a:gdLst>
                  <a:gd name="T0" fmla="*/ 0 w 18"/>
                  <a:gd name="T1" fmla="*/ 3 h 8"/>
                  <a:gd name="T2" fmla="*/ 2 w 18"/>
                  <a:gd name="T3" fmla="*/ 1 h 8"/>
                  <a:gd name="T4" fmla="*/ 4 w 18"/>
                  <a:gd name="T5" fmla="*/ 0 h 8"/>
                  <a:gd name="T6" fmla="*/ 17 w 18"/>
                  <a:gd name="T7" fmla="*/ 3 h 8"/>
                  <a:gd name="T8" fmla="*/ 18 w 18"/>
                  <a:gd name="T9" fmla="*/ 8 h 8"/>
                  <a:gd name="T10" fmla="*/ 0 w 18"/>
                  <a:gd name="T11" fmla="*/ 3 h 8"/>
                </a:gdLst>
                <a:ahLst/>
                <a:cxnLst>
                  <a:cxn ang="0">
                    <a:pos x="T0" y="T1"/>
                  </a:cxn>
                  <a:cxn ang="0">
                    <a:pos x="T2" y="T3"/>
                  </a:cxn>
                  <a:cxn ang="0">
                    <a:pos x="T4" y="T5"/>
                  </a:cxn>
                  <a:cxn ang="0">
                    <a:pos x="T6" y="T7"/>
                  </a:cxn>
                  <a:cxn ang="0">
                    <a:pos x="T8" y="T9"/>
                  </a:cxn>
                  <a:cxn ang="0">
                    <a:pos x="T10" y="T11"/>
                  </a:cxn>
                </a:cxnLst>
                <a:rect l="0" t="0" r="r" b="b"/>
                <a:pathLst>
                  <a:path w="18" h="8">
                    <a:moveTo>
                      <a:pt x="0" y="3"/>
                    </a:moveTo>
                    <a:cubicBezTo>
                      <a:pt x="2" y="1"/>
                      <a:pt x="2" y="1"/>
                      <a:pt x="2" y="1"/>
                    </a:cubicBezTo>
                    <a:cubicBezTo>
                      <a:pt x="2" y="1"/>
                      <a:pt x="3" y="0"/>
                      <a:pt x="4" y="0"/>
                    </a:cubicBezTo>
                    <a:cubicBezTo>
                      <a:pt x="5" y="0"/>
                      <a:pt x="14" y="0"/>
                      <a:pt x="17" y="3"/>
                    </a:cubicBezTo>
                    <a:cubicBezTo>
                      <a:pt x="17" y="3"/>
                      <a:pt x="17" y="5"/>
                      <a:pt x="18" y="8"/>
                    </a:cubicBezTo>
                    <a:lnTo>
                      <a:pt x="0" y="3"/>
                    </a:lnTo>
                    <a:close/>
                  </a:path>
                </a:pathLst>
              </a:custGeom>
              <a:solidFill>
                <a:srgbClr val="E4E9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43" name="Freeform 233"/>
              <p:cNvSpPr/>
              <p:nvPr/>
            </p:nvSpPr>
            <p:spPr bwMode="auto">
              <a:xfrm>
                <a:off x="3973" y="2192"/>
                <a:ext cx="117" cy="215"/>
              </a:xfrm>
              <a:custGeom>
                <a:avLst/>
                <a:gdLst>
                  <a:gd name="T0" fmla="*/ 15 w 31"/>
                  <a:gd name="T1" fmla="*/ 2 h 57"/>
                  <a:gd name="T2" fmla="*/ 5 w 31"/>
                  <a:gd name="T3" fmla="*/ 5 h 57"/>
                  <a:gd name="T4" fmla="*/ 0 w 31"/>
                  <a:gd name="T5" fmla="*/ 26 h 57"/>
                  <a:gd name="T6" fmla="*/ 0 w 31"/>
                  <a:gd name="T7" fmla="*/ 46 h 57"/>
                  <a:gd name="T8" fmla="*/ 9 w 31"/>
                  <a:gd name="T9" fmla="*/ 56 h 57"/>
                  <a:gd name="T10" fmla="*/ 31 w 31"/>
                  <a:gd name="T11" fmla="*/ 49 h 57"/>
                  <a:gd name="T12" fmla="*/ 31 w 31"/>
                  <a:gd name="T13" fmla="*/ 22 h 57"/>
                  <a:gd name="T14" fmla="*/ 31 w 31"/>
                  <a:gd name="T15" fmla="*/ 11 h 57"/>
                  <a:gd name="T16" fmla="*/ 27 w 31"/>
                  <a:gd name="T17" fmla="*/ 6 h 57"/>
                  <a:gd name="T18" fmla="*/ 15 w 31"/>
                  <a:gd name="T19"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57">
                    <a:moveTo>
                      <a:pt x="15" y="2"/>
                    </a:moveTo>
                    <a:cubicBezTo>
                      <a:pt x="15" y="2"/>
                      <a:pt x="7" y="0"/>
                      <a:pt x="5" y="5"/>
                    </a:cubicBezTo>
                    <a:cubicBezTo>
                      <a:pt x="2" y="9"/>
                      <a:pt x="1" y="16"/>
                      <a:pt x="0" y="26"/>
                    </a:cubicBezTo>
                    <a:cubicBezTo>
                      <a:pt x="0" y="37"/>
                      <a:pt x="0" y="46"/>
                      <a:pt x="0" y="46"/>
                    </a:cubicBezTo>
                    <a:cubicBezTo>
                      <a:pt x="0" y="46"/>
                      <a:pt x="1" y="54"/>
                      <a:pt x="9" y="56"/>
                    </a:cubicBezTo>
                    <a:cubicBezTo>
                      <a:pt x="16" y="57"/>
                      <a:pt x="30" y="55"/>
                      <a:pt x="31" y="49"/>
                    </a:cubicBezTo>
                    <a:cubicBezTo>
                      <a:pt x="31" y="44"/>
                      <a:pt x="31" y="22"/>
                      <a:pt x="31" y="22"/>
                    </a:cubicBezTo>
                    <a:cubicBezTo>
                      <a:pt x="31" y="22"/>
                      <a:pt x="31" y="16"/>
                      <a:pt x="31" y="11"/>
                    </a:cubicBezTo>
                    <a:cubicBezTo>
                      <a:pt x="31" y="10"/>
                      <a:pt x="30" y="9"/>
                      <a:pt x="27" y="6"/>
                    </a:cubicBezTo>
                    <a:cubicBezTo>
                      <a:pt x="22" y="2"/>
                      <a:pt x="15" y="2"/>
                      <a:pt x="15" y="2"/>
                    </a:cubicBezTo>
                    <a:close/>
                  </a:path>
                </a:pathLst>
              </a:custGeom>
              <a:solidFill>
                <a:srgbClr val="64A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44" name="Freeform 234"/>
              <p:cNvSpPr/>
              <p:nvPr/>
            </p:nvSpPr>
            <p:spPr bwMode="auto">
              <a:xfrm>
                <a:off x="4165" y="2245"/>
                <a:ext cx="60" cy="38"/>
              </a:xfrm>
              <a:custGeom>
                <a:avLst/>
                <a:gdLst>
                  <a:gd name="T0" fmla="*/ 0 w 16"/>
                  <a:gd name="T1" fmla="*/ 5 h 10"/>
                  <a:gd name="T2" fmla="*/ 2 w 16"/>
                  <a:gd name="T3" fmla="*/ 2 h 10"/>
                  <a:gd name="T4" fmla="*/ 6 w 16"/>
                  <a:gd name="T5" fmla="*/ 0 h 10"/>
                  <a:gd name="T6" fmla="*/ 7 w 16"/>
                  <a:gd name="T7" fmla="*/ 1 h 10"/>
                  <a:gd name="T8" fmla="*/ 5 w 16"/>
                  <a:gd name="T9" fmla="*/ 3 h 10"/>
                  <a:gd name="T10" fmla="*/ 6 w 16"/>
                  <a:gd name="T11" fmla="*/ 4 h 10"/>
                  <a:gd name="T12" fmla="*/ 10 w 16"/>
                  <a:gd name="T13" fmla="*/ 4 h 10"/>
                  <a:gd name="T14" fmla="*/ 14 w 16"/>
                  <a:gd name="T15" fmla="*/ 1 h 10"/>
                  <a:gd name="T16" fmla="*/ 14 w 16"/>
                  <a:gd name="T17" fmla="*/ 6 h 10"/>
                  <a:gd name="T18" fmla="*/ 9 w 16"/>
                  <a:gd name="T19" fmla="*/ 10 h 10"/>
                  <a:gd name="T20" fmla="*/ 2 w 16"/>
                  <a:gd name="T21" fmla="*/ 10 h 10"/>
                  <a:gd name="T22" fmla="*/ 0 w 16"/>
                  <a:gd name="T23"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0">
                    <a:moveTo>
                      <a:pt x="0" y="5"/>
                    </a:moveTo>
                    <a:cubicBezTo>
                      <a:pt x="0" y="5"/>
                      <a:pt x="1" y="3"/>
                      <a:pt x="2" y="2"/>
                    </a:cubicBezTo>
                    <a:cubicBezTo>
                      <a:pt x="3" y="2"/>
                      <a:pt x="6" y="0"/>
                      <a:pt x="6" y="0"/>
                    </a:cubicBezTo>
                    <a:cubicBezTo>
                      <a:pt x="6" y="0"/>
                      <a:pt x="7" y="0"/>
                      <a:pt x="7" y="1"/>
                    </a:cubicBezTo>
                    <a:cubicBezTo>
                      <a:pt x="7" y="2"/>
                      <a:pt x="5" y="3"/>
                      <a:pt x="5" y="3"/>
                    </a:cubicBezTo>
                    <a:cubicBezTo>
                      <a:pt x="5" y="4"/>
                      <a:pt x="5" y="4"/>
                      <a:pt x="6" y="4"/>
                    </a:cubicBezTo>
                    <a:cubicBezTo>
                      <a:pt x="8" y="4"/>
                      <a:pt x="9" y="4"/>
                      <a:pt x="10" y="4"/>
                    </a:cubicBezTo>
                    <a:cubicBezTo>
                      <a:pt x="10" y="4"/>
                      <a:pt x="13" y="1"/>
                      <a:pt x="14" y="1"/>
                    </a:cubicBezTo>
                    <a:cubicBezTo>
                      <a:pt x="15" y="2"/>
                      <a:pt x="16" y="2"/>
                      <a:pt x="14" y="6"/>
                    </a:cubicBezTo>
                    <a:cubicBezTo>
                      <a:pt x="12" y="9"/>
                      <a:pt x="10" y="9"/>
                      <a:pt x="9" y="10"/>
                    </a:cubicBezTo>
                    <a:cubicBezTo>
                      <a:pt x="8" y="10"/>
                      <a:pt x="2" y="10"/>
                      <a:pt x="2" y="10"/>
                    </a:cubicBezTo>
                    <a:lnTo>
                      <a:pt x="0" y="5"/>
                    </a:lnTo>
                    <a:close/>
                  </a:path>
                </a:pathLst>
              </a:custGeom>
              <a:solidFill>
                <a:srgbClr val="F4D2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45" name="Freeform 235"/>
              <p:cNvSpPr/>
              <p:nvPr/>
            </p:nvSpPr>
            <p:spPr bwMode="auto">
              <a:xfrm>
                <a:off x="4033" y="2219"/>
                <a:ext cx="147" cy="86"/>
              </a:xfrm>
              <a:custGeom>
                <a:avLst/>
                <a:gdLst>
                  <a:gd name="T0" fmla="*/ 7 w 39"/>
                  <a:gd name="T1" fmla="*/ 1 h 23"/>
                  <a:gd name="T2" fmla="*/ 14 w 39"/>
                  <a:gd name="T3" fmla="*/ 3 h 23"/>
                  <a:gd name="T4" fmla="*/ 20 w 39"/>
                  <a:gd name="T5" fmla="*/ 10 h 23"/>
                  <a:gd name="T6" fmla="*/ 23 w 39"/>
                  <a:gd name="T7" fmla="*/ 12 h 23"/>
                  <a:gd name="T8" fmla="*/ 33 w 39"/>
                  <a:gd name="T9" fmla="*/ 11 h 23"/>
                  <a:gd name="T10" fmla="*/ 36 w 39"/>
                  <a:gd name="T11" fmla="*/ 11 h 23"/>
                  <a:gd name="T12" fmla="*/ 38 w 39"/>
                  <a:gd name="T13" fmla="*/ 18 h 23"/>
                  <a:gd name="T14" fmla="*/ 37 w 39"/>
                  <a:gd name="T15" fmla="*/ 19 h 23"/>
                  <a:gd name="T16" fmla="*/ 24 w 39"/>
                  <a:gd name="T17" fmla="*/ 22 h 23"/>
                  <a:gd name="T18" fmla="*/ 17 w 39"/>
                  <a:gd name="T19" fmla="*/ 20 h 23"/>
                  <a:gd name="T20" fmla="*/ 5 w 39"/>
                  <a:gd name="T21" fmla="*/ 11 h 23"/>
                  <a:gd name="T22" fmla="*/ 7 w 39"/>
                  <a:gd name="T2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23">
                    <a:moveTo>
                      <a:pt x="7" y="1"/>
                    </a:moveTo>
                    <a:cubicBezTo>
                      <a:pt x="9" y="0"/>
                      <a:pt x="12" y="1"/>
                      <a:pt x="14" y="3"/>
                    </a:cubicBezTo>
                    <a:cubicBezTo>
                      <a:pt x="16" y="6"/>
                      <a:pt x="20" y="10"/>
                      <a:pt x="20" y="10"/>
                    </a:cubicBezTo>
                    <a:cubicBezTo>
                      <a:pt x="20" y="10"/>
                      <a:pt x="21" y="12"/>
                      <a:pt x="23" y="12"/>
                    </a:cubicBezTo>
                    <a:cubicBezTo>
                      <a:pt x="24" y="12"/>
                      <a:pt x="33" y="11"/>
                      <a:pt x="33" y="11"/>
                    </a:cubicBezTo>
                    <a:cubicBezTo>
                      <a:pt x="33" y="11"/>
                      <a:pt x="35" y="11"/>
                      <a:pt x="36" y="11"/>
                    </a:cubicBezTo>
                    <a:cubicBezTo>
                      <a:pt x="37" y="12"/>
                      <a:pt x="39" y="14"/>
                      <a:pt x="38" y="18"/>
                    </a:cubicBezTo>
                    <a:cubicBezTo>
                      <a:pt x="38" y="18"/>
                      <a:pt x="38" y="19"/>
                      <a:pt x="37" y="19"/>
                    </a:cubicBezTo>
                    <a:cubicBezTo>
                      <a:pt x="36" y="19"/>
                      <a:pt x="24" y="22"/>
                      <a:pt x="24" y="22"/>
                    </a:cubicBezTo>
                    <a:cubicBezTo>
                      <a:pt x="24" y="22"/>
                      <a:pt x="20" y="23"/>
                      <a:pt x="17" y="20"/>
                    </a:cubicBezTo>
                    <a:cubicBezTo>
                      <a:pt x="14" y="18"/>
                      <a:pt x="5" y="11"/>
                      <a:pt x="5" y="11"/>
                    </a:cubicBezTo>
                    <a:cubicBezTo>
                      <a:pt x="5" y="11"/>
                      <a:pt x="0" y="6"/>
                      <a:pt x="7" y="1"/>
                    </a:cubicBezTo>
                    <a:close/>
                  </a:path>
                </a:pathLst>
              </a:custGeom>
              <a:solidFill>
                <a:srgbClr val="75B7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46" name="Freeform 236"/>
              <p:cNvSpPr/>
              <p:nvPr/>
            </p:nvSpPr>
            <p:spPr bwMode="auto">
              <a:xfrm>
                <a:off x="3024" y="2230"/>
                <a:ext cx="53" cy="41"/>
              </a:xfrm>
              <a:custGeom>
                <a:avLst/>
                <a:gdLst>
                  <a:gd name="T0" fmla="*/ 5 w 14"/>
                  <a:gd name="T1" fmla="*/ 0 h 11"/>
                  <a:gd name="T2" fmla="*/ 11 w 14"/>
                  <a:gd name="T3" fmla="*/ 4 h 11"/>
                  <a:gd name="T4" fmla="*/ 13 w 14"/>
                  <a:gd name="T5" fmla="*/ 9 h 11"/>
                  <a:gd name="T6" fmla="*/ 5 w 14"/>
                  <a:gd name="T7" fmla="*/ 9 h 11"/>
                  <a:gd name="T8" fmla="*/ 0 w 14"/>
                  <a:gd name="T9" fmla="*/ 4 h 11"/>
                  <a:gd name="T10" fmla="*/ 5 w 14"/>
                  <a:gd name="T11" fmla="*/ 0 h 11"/>
                </a:gdLst>
                <a:ahLst/>
                <a:cxnLst>
                  <a:cxn ang="0">
                    <a:pos x="T0" y="T1"/>
                  </a:cxn>
                  <a:cxn ang="0">
                    <a:pos x="T2" y="T3"/>
                  </a:cxn>
                  <a:cxn ang="0">
                    <a:pos x="T4" y="T5"/>
                  </a:cxn>
                  <a:cxn ang="0">
                    <a:pos x="T6" y="T7"/>
                  </a:cxn>
                  <a:cxn ang="0">
                    <a:pos x="T8" y="T9"/>
                  </a:cxn>
                  <a:cxn ang="0">
                    <a:pos x="T10" y="T11"/>
                  </a:cxn>
                </a:cxnLst>
                <a:rect l="0" t="0" r="r" b="b"/>
                <a:pathLst>
                  <a:path w="14" h="11">
                    <a:moveTo>
                      <a:pt x="5" y="0"/>
                    </a:moveTo>
                    <a:cubicBezTo>
                      <a:pt x="5" y="0"/>
                      <a:pt x="9" y="3"/>
                      <a:pt x="11" y="4"/>
                    </a:cubicBezTo>
                    <a:cubicBezTo>
                      <a:pt x="12" y="5"/>
                      <a:pt x="14" y="7"/>
                      <a:pt x="13" y="9"/>
                    </a:cubicBezTo>
                    <a:cubicBezTo>
                      <a:pt x="11" y="11"/>
                      <a:pt x="10" y="11"/>
                      <a:pt x="5" y="9"/>
                    </a:cubicBezTo>
                    <a:cubicBezTo>
                      <a:pt x="0" y="8"/>
                      <a:pt x="0" y="6"/>
                      <a:pt x="0" y="4"/>
                    </a:cubicBezTo>
                    <a:cubicBezTo>
                      <a:pt x="0" y="2"/>
                      <a:pt x="5" y="0"/>
                      <a:pt x="5" y="0"/>
                    </a:cubicBezTo>
                    <a:close/>
                  </a:path>
                </a:pathLst>
              </a:custGeom>
              <a:solidFill>
                <a:srgbClr val="3434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47" name="Freeform 237"/>
              <p:cNvSpPr/>
              <p:nvPr/>
            </p:nvSpPr>
            <p:spPr bwMode="auto">
              <a:xfrm>
                <a:off x="2991" y="2249"/>
                <a:ext cx="60" cy="49"/>
              </a:xfrm>
              <a:custGeom>
                <a:avLst/>
                <a:gdLst>
                  <a:gd name="T0" fmla="*/ 9 w 16"/>
                  <a:gd name="T1" fmla="*/ 1 h 13"/>
                  <a:gd name="T2" fmla="*/ 14 w 16"/>
                  <a:gd name="T3" fmla="*/ 7 h 13"/>
                  <a:gd name="T4" fmla="*/ 13 w 16"/>
                  <a:gd name="T5" fmla="*/ 12 h 13"/>
                  <a:gd name="T6" fmla="*/ 5 w 16"/>
                  <a:gd name="T7" fmla="*/ 9 h 13"/>
                  <a:gd name="T8" fmla="*/ 2 w 16"/>
                  <a:gd name="T9" fmla="*/ 3 h 13"/>
                  <a:gd name="T10" fmla="*/ 9 w 16"/>
                  <a:gd name="T11" fmla="*/ 1 h 13"/>
                </a:gdLst>
                <a:ahLst/>
                <a:cxnLst>
                  <a:cxn ang="0">
                    <a:pos x="T0" y="T1"/>
                  </a:cxn>
                  <a:cxn ang="0">
                    <a:pos x="T2" y="T3"/>
                  </a:cxn>
                  <a:cxn ang="0">
                    <a:pos x="T4" y="T5"/>
                  </a:cxn>
                  <a:cxn ang="0">
                    <a:pos x="T6" y="T7"/>
                  </a:cxn>
                  <a:cxn ang="0">
                    <a:pos x="T8" y="T9"/>
                  </a:cxn>
                  <a:cxn ang="0">
                    <a:pos x="T10" y="T11"/>
                  </a:cxn>
                </a:cxnLst>
                <a:rect l="0" t="0" r="r" b="b"/>
                <a:pathLst>
                  <a:path w="16" h="13">
                    <a:moveTo>
                      <a:pt x="9" y="1"/>
                    </a:moveTo>
                    <a:cubicBezTo>
                      <a:pt x="9" y="1"/>
                      <a:pt x="13" y="5"/>
                      <a:pt x="14" y="7"/>
                    </a:cubicBezTo>
                    <a:cubicBezTo>
                      <a:pt x="15" y="8"/>
                      <a:pt x="16" y="11"/>
                      <a:pt x="13" y="12"/>
                    </a:cubicBezTo>
                    <a:cubicBezTo>
                      <a:pt x="11" y="13"/>
                      <a:pt x="10" y="12"/>
                      <a:pt x="5" y="9"/>
                    </a:cubicBezTo>
                    <a:cubicBezTo>
                      <a:pt x="0" y="6"/>
                      <a:pt x="2" y="5"/>
                      <a:pt x="2" y="3"/>
                    </a:cubicBezTo>
                    <a:cubicBezTo>
                      <a:pt x="3" y="0"/>
                      <a:pt x="9" y="1"/>
                      <a:pt x="9" y="1"/>
                    </a:cubicBezTo>
                    <a:close/>
                  </a:path>
                </a:pathLst>
              </a:custGeom>
              <a:solidFill>
                <a:srgbClr val="3434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48" name="Freeform 238"/>
              <p:cNvSpPr/>
              <p:nvPr/>
            </p:nvSpPr>
            <p:spPr bwMode="auto">
              <a:xfrm>
                <a:off x="2942" y="2091"/>
                <a:ext cx="120" cy="162"/>
              </a:xfrm>
              <a:custGeom>
                <a:avLst/>
                <a:gdLst>
                  <a:gd name="T0" fmla="*/ 11 w 32"/>
                  <a:gd name="T1" fmla="*/ 0 h 43"/>
                  <a:gd name="T2" fmla="*/ 24 w 32"/>
                  <a:gd name="T3" fmla="*/ 6 h 43"/>
                  <a:gd name="T4" fmla="*/ 30 w 32"/>
                  <a:gd name="T5" fmla="*/ 12 h 43"/>
                  <a:gd name="T6" fmla="*/ 30 w 32"/>
                  <a:gd name="T7" fmla="*/ 37 h 43"/>
                  <a:gd name="T8" fmla="*/ 25 w 32"/>
                  <a:gd name="T9" fmla="*/ 42 h 43"/>
                  <a:gd name="T10" fmla="*/ 22 w 32"/>
                  <a:gd name="T11" fmla="*/ 41 h 43"/>
                  <a:gd name="T12" fmla="*/ 21 w 32"/>
                  <a:gd name="T13" fmla="*/ 18 h 43"/>
                  <a:gd name="T14" fmla="*/ 8 w 32"/>
                  <a:gd name="T15" fmla="*/ 12 h 43"/>
                  <a:gd name="T16" fmla="*/ 0 w 32"/>
                  <a:gd name="T17" fmla="*/ 7 h 43"/>
                  <a:gd name="T18" fmla="*/ 11 w 32"/>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3">
                    <a:moveTo>
                      <a:pt x="11" y="0"/>
                    </a:moveTo>
                    <a:cubicBezTo>
                      <a:pt x="24" y="6"/>
                      <a:pt x="24" y="6"/>
                      <a:pt x="24" y="6"/>
                    </a:cubicBezTo>
                    <a:cubicBezTo>
                      <a:pt x="24" y="6"/>
                      <a:pt x="29" y="8"/>
                      <a:pt x="30" y="12"/>
                    </a:cubicBezTo>
                    <a:cubicBezTo>
                      <a:pt x="32" y="17"/>
                      <a:pt x="30" y="37"/>
                      <a:pt x="30" y="37"/>
                    </a:cubicBezTo>
                    <a:cubicBezTo>
                      <a:pt x="30" y="37"/>
                      <a:pt x="30" y="41"/>
                      <a:pt x="25" y="42"/>
                    </a:cubicBezTo>
                    <a:cubicBezTo>
                      <a:pt x="25" y="42"/>
                      <a:pt x="23" y="43"/>
                      <a:pt x="22" y="41"/>
                    </a:cubicBezTo>
                    <a:cubicBezTo>
                      <a:pt x="21" y="40"/>
                      <a:pt x="21" y="18"/>
                      <a:pt x="21" y="18"/>
                    </a:cubicBezTo>
                    <a:cubicBezTo>
                      <a:pt x="8" y="12"/>
                      <a:pt x="8" y="12"/>
                      <a:pt x="8" y="12"/>
                    </a:cubicBezTo>
                    <a:cubicBezTo>
                      <a:pt x="0" y="7"/>
                      <a:pt x="0" y="7"/>
                      <a:pt x="0" y="7"/>
                    </a:cubicBezTo>
                    <a:lnTo>
                      <a:pt x="11" y="0"/>
                    </a:lnTo>
                    <a:close/>
                  </a:path>
                </a:pathLst>
              </a:custGeom>
              <a:solidFill>
                <a:srgbClr val="3541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49" name="Freeform 239"/>
              <p:cNvSpPr/>
              <p:nvPr/>
            </p:nvSpPr>
            <p:spPr bwMode="auto">
              <a:xfrm>
                <a:off x="2900" y="2095"/>
                <a:ext cx="124" cy="176"/>
              </a:xfrm>
              <a:custGeom>
                <a:avLst/>
                <a:gdLst>
                  <a:gd name="T0" fmla="*/ 1 w 33"/>
                  <a:gd name="T1" fmla="*/ 0 h 47"/>
                  <a:gd name="T2" fmla="*/ 1 w 33"/>
                  <a:gd name="T3" fmla="*/ 9 h 47"/>
                  <a:gd name="T4" fmla="*/ 9 w 33"/>
                  <a:gd name="T5" fmla="*/ 17 h 47"/>
                  <a:gd name="T6" fmla="*/ 19 w 33"/>
                  <a:gd name="T7" fmla="*/ 24 h 47"/>
                  <a:gd name="T8" fmla="*/ 25 w 33"/>
                  <a:gd name="T9" fmla="*/ 45 h 47"/>
                  <a:gd name="T10" fmla="*/ 33 w 33"/>
                  <a:gd name="T11" fmla="*/ 41 h 47"/>
                  <a:gd name="T12" fmla="*/ 32 w 33"/>
                  <a:gd name="T13" fmla="*/ 23 h 47"/>
                  <a:gd name="T14" fmla="*/ 28 w 33"/>
                  <a:gd name="T15" fmla="*/ 14 h 47"/>
                  <a:gd name="T16" fmla="*/ 16 w 33"/>
                  <a:gd name="T17" fmla="*/ 2 h 47"/>
                  <a:gd name="T18" fmla="*/ 1 w 33"/>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7">
                    <a:moveTo>
                      <a:pt x="1" y="0"/>
                    </a:moveTo>
                    <a:cubicBezTo>
                      <a:pt x="1" y="0"/>
                      <a:pt x="0" y="6"/>
                      <a:pt x="1" y="9"/>
                    </a:cubicBezTo>
                    <a:cubicBezTo>
                      <a:pt x="2" y="12"/>
                      <a:pt x="8" y="16"/>
                      <a:pt x="9" y="17"/>
                    </a:cubicBezTo>
                    <a:cubicBezTo>
                      <a:pt x="11" y="18"/>
                      <a:pt x="19" y="24"/>
                      <a:pt x="19" y="24"/>
                    </a:cubicBezTo>
                    <a:cubicBezTo>
                      <a:pt x="25" y="45"/>
                      <a:pt x="25" y="45"/>
                      <a:pt x="25" y="45"/>
                    </a:cubicBezTo>
                    <a:cubicBezTo>
                      <a:pt x="25" y="45"/>
                      <a:pt x="33" y="47"/>
                      <a:pt x="33" y="41"/>
                    </a:cubicBezTo>
                    <a:cubicBezTo>
                      <a:pt x="33" y="37"/>
                      <a:pt x="33" y="28"/>
                      <a:pt x="32" y="23"/>
                    </a:cubicBezTo>
                    <a:cubicBezTo>
                      <a:pt x="31" y="20"/>
                      <a:pt x="31" y="18"/>
                      <a:pt x="28" y="14"/>
                    </a:cubicBezTo>
                    <a:cubicBezTo>
                      <a:pt x="23" y="9"/>
                      <a:pt x="16" y="2"/>
                      <a:pt x="16" y="2"/>
                    </a:cubicBezTo>
                    <a:lnTo>
                      <a:pt x="1" y="0"/>
                    </a:lnTo>
                    <a:close/>
                  </a:path>
                </a:pathLst>
              </a:custGeom>
              <a:solidFill>
                <a:srgbClr val="4251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50" name="Freeform 240"/>
              <p:cNvSpPr/>
              <p:nvPr/>
            </p:nvSpPr>
            <p:spPr bwMode="auto">
              <a:xfrm>
                <a:off x="2979" y="2125"/>
                <a:ext cx="83" cy="49"/>
              </a:xfrm>
              <a:custGeom>
                <a:avLst/>
                <a:gdLst>
                  <a:gd name="T0" fmla="*/ 83 w 83"/>
                  <a:gd name="T1" fmla="*/ 0 h 49"/>
                  <a:gd name="T2" fmla="*/ 83 w 83"/>
                  <a:gd name="T3" fmla="*/ 3 h 49"/>
                  <a:gd name="T4" fmla="*/ 0 w 83"/>
                  <a:gd name="T5" fmla="*/ 49 h 49"/>
                  <a:gd name="T6" fmla="*/ 0 w 83"/>
                  <a:gd name="T7" fmla="*/ 45 h 49"/>
                  <a:gd name="T8" fmla="*/ 83 w 83"/>
                  <a:gd name="T9" fmla="*/ 0 h 49"/>
                </a:gdLst>
                <a:ahLst/>
                <a:cxnLst>
                  <a:cxn ang="0">
                    <a:pos x="T0" y="T1"/>
                  </a:cxn>
                  <a:cxn ang="0">
                    <a:pos x="T2" y="T3"/>
                  </a:cxn>
                  <a:cxn ang="0">
                    <a:pos x="T4" y="T5"/>
                  </a:cxn>
                  <a:cxn ang="0">
                    <a:pos x="T6" y="T7"/>
                  </a:cxn>
                  <a:cxn ang="0">
                    <a:pos x="T8" y="T9"/>
                  </a:cxn>
                </a:cxnLst>
                <a:rect l="0" t="0" r="r" b="b"/>
                <a:pathLst>
                  <a:path w="83" h="49">
                    <a:moveTo>
                      <a:pt x="83" y="0"/>
                    </a:moveTo>
                    <a:lnTo>
                      <a:pt x="83" y="3"/>
                    </a:lnTo>
                    <a:lnTo>
                      <a:pt x="0" y="49"/>
                    </a:lnTo>
                    <a:lnTo>
                      <a:pt x="0" y="45"/>
                    </a:lnTo>
                    <a:lnTo>
                      <a:pt x="83" y="0"/>
                    </a:lnTo>
                    <a:close/>
                  </a:path>
                </a:pathLst>
              </a:custGeom>
              <a:solidFill>
                <a:srgbClr val="B5C2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51" name="Freeform 241"/>
              <p:cNvSpPr/>
              <p:nvPr/>
            </p:nvSpPr>
            <p:spPr bwMode="auto">
              <a:xfrm>
                <a:off x="2934" y="2140"/>
                <a:ext cx="45" cy="34"/>
              </a:xfrm>
              <a:custGeom>
                <a:avLst/>
                <a:gdLst>
                  <a:gd name="T0" fmla="*/ 45 w 45"/>
                  <a:gd name="T1" fmla="*/ 30 h 34"/>
                  <a:gd name="T2" fmla="*/ 45 w 45"/>
                  <a:gd name="T3" fmla="*/ 34 h 34"/>
                  <a:gd name="T4" fmla="*/ 0 w 45"/>
                  <a:gd name="T5" fmla="*/ 7 h 34"/>
                  <a:gd name="T6" fmla="*/ 0 w 45"/>
                  <a:gd name="T7" fmla="*/ 0 h 34"/>
                  <a:gd name="T8" fmla="*/ 45 w 45"/>
                  <a:gd name="T9" fmla="*/ 30 h 34"/>
                </a:gdLst>
                <a:ahLst/>
                <a:cxnLst>
                  <a:cxn ang="0">
                    <a:pos x="T0" y="T1"/>
                  </a:cxn>
                  <a:cxn ang="0">
                    <a:pos x="T2" y="T3"/>
                  </a:cxn>
                  <a:cxn ang="0">
                    <a:pos x="T4" y="T5"/>
                  </a:cxn>
                  <a:cxn ang="0">
                    <a:pos x="T6" y="T7"/>
                  </a:cxn>
                  <a:cxn ang="0">
                    <a:pos x="T8" y="T9"/>
                  </a:cxn>
                </a:cxnLst>
                <a:rect l="0" t="0" r="r" b="b"/>
                <a:pathLst>
                  <a:path w="45" h="34">
                    <a:moveTo>
                      <a:pt x="45" y="30"/>
                    </a:moveTo>
                    <a:lnTo>
                      <a:pt x="45" y="34"/>
                    </a:lnTo>
                    <a:lnTo>
                      <a:pt x="0" y="7"/>
                    </a:lnTo>
                    <a:lnTo>
                      <a:pt x="0" y="0"/>
                    </a:lnTo>
                    <a:lnTo>
                      <a:pt x="45" y="30"/>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52" name="Freeform 242"/>
              <p:cNvSpPr/>
              <p:nvPr/>
            </p:nvSpPr>
            <p:spPr bwMode="auto">
              <a:xfrm>
                <a:off x="2934" y="2095"/>
                <a:ext cx="128" cy="75"/>
              </a:xfrm>
              <a:custGeom>
                <a:avLst/>
                <a:gdLst>
                  <a:gd name="T0" fmla="*/ 83 w 128"/>
                  <a:gd name="T1" fmla="*/ 0 h 75"/>
                  <a:gd name="T2" fmla="*/ 128 w 128"/>
                  <a:gd name="T3" fmla="*/ 30 h 75"/>
                  <a:gd name="T4" fmla="*/ 45 w 128"/>
                  <a:gd name="T5" fmla="*/ 75 h 75"/>
                  <a:gd name="T6" fmla="*/ 0 w 128"/>
                  <a:gd name="T7" fmla="*/ 45 h 75"/>
                  <a:gd name="T8" fmla="*/ 83 w 128"/>
                  <a:gd name="T9" fmla="*/ 0 h 75"/>
                </a:gdLst>
                <a:ahLst/>
                <a:cxnLst>
                  <a:cxn ang="0">
                    <a:pos x="T0" y="T1"/>
                  </a:cxn>
                  <a:cxn ang="0">
                    <a:pos x="T2" y="T3"/>
                  </a:cxn>
                  <a:cxn ang="0">
                    <a:pos x="T4" y="T5"/>
                  </a:cxn>
                  <a:cxn ang="0">
                    <a:pos x="T6" y="T7"/>
                  </a:cxn>
                  <a:cxn ang="0">
                    <a:pos x="T8" y="T9"/>
                  </a:cxn>
                </a:cxnLst>
                <a:rect l="0" t="0" r="r" b="b"/>
                <a:pathLst>
                  <a:path w="128" h="75">
                    <a:moveTo>
                      <a:pt x="83" y="0"/>
                    </a:moveTo>
                    <a:lnTo>
                      <a:pt x="128" y="30"/>
                    </a:lnTo>
                    <a:lnTo>
                      <a:pt x="45" y="75"/>
                    </a:lnTo>
                    <a:lnTo>
                      <a:pt x="0" y="45"/>
                    </a:lnTo>
                    <a:lnTo>
                      <a:pt x="83" y="0"/>
                    </a:lnTo>
                    <a:close/>
                  </a:path>
                </a:pathLst>
              </a:cu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53" name="Freeform 243"/>
              <p:cNvSpPr/>
              <p:nvPr/>
            </p:nvSpPr>
            <p:spPr bwMode="auto">
              <a:xfrm>
                <a:off x="2972" y="2159"/>
                <a:ext cx="7" cy="3"/>
              </a:xfrm>
              <a:custGeom>
                <a:avLst/>
                <a:gdLst>
                  <a:gd name="T0" fmla="*/ 7 w 7"/>
                  <a:gd name="T1" fmla="*/ 0 h 3"/>
                  <a:gd name="T2" fmla="*/ 4 w 7"/>
                  <a:gd name="T3" fmla="*/ 3 h 3"/>
                  <a:gd name="T4" fmla="*/ 0 w 7"/>
                  <a:gd name="T5" fmla="*/ 0 h 3"/>
                  <a:gd name="T6" fmla="*/ 0 w 7"/>
                  <a:gd name="T7" fmla="*/ 0 h 3"/>
                  <a:gd name="T8" fmla="*/ 4 w 7"/>
                  <a:gd name="T9" fmla="*/ 0 h 3"/>
                  <a:gd name="T10" fmla="*/ 7 w 7"/>
                  <a:gd name="T11" fmla="*/ 0 h 3"/>
                  <a:gd name="T12" fmla="*/ 7 w 7"/>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7" y="0"/>
                    </a:moveTo>
                    <a:lnTo>
                      <a:pt x="4" y="3"/>
                    </a:lnTo>
                    <a:lnTo>
                      <a:pt x="0" y="0"/>
                    </a:lnTo>
                    <a:lnTo>
                      <a:pt x="0" y="0"/>
                    </a:lnTo>
                    <a:lnTo>
                      <a:pt x="4" y="0"/>
                    </a:lnTo>
                    <a:lnTo>
                      <a:pt x="7" y="0"/>
                    </a:lnTo>
                    <a:lnTo>
                      <a:pt x="7" y="0"/>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54" name="Freeform 244"/>
              <p:cNvSpPr/>
              <p:nvPr/>
            </p:nvSpPr>
            <p:spPr bwMode="auto">
              <a:xfrm>
                <a:off x="2972" y="2155"/>
                <a:ext cx="7" cy="7"/>
              </a:xfrm>
              <a:custGeom>
                <a:avLst/>
                <a:gdLst>
                  <a:gd name="T0" fmla="*/ 7 w 7"/>
                  <a:gd name="T1" fmla="*/ 4 h 7"/>
                  <a:gd name="T2" fmla="*/ 4 w 7"/>
                  <a:gd name="T3" fmla="*/ 7 h 7"/>
                  <a:gd name="T4" fmla="*/ 0 w 7"/>
                  <a:gd name="T5" fmla="*/ 4 h 7"/>
                  <a:gd name="T6" fmla="*/ 4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4" y="7"/>
                    </a:lnTo>
                    <a:lnTo>
                      <a:pt x="0" y="4"/>
                    </a:lnTo>
                    <a:lnTo>
                      <a:pt x="4" y="0"/>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55" name="Freeform 245"/>
              <p:cNvSpPr/>
              <p:nvPr/>
            </p:nvSpPr>
            <p:spPr bwMode="auto">
              <a:xfrm>
                <a:off x="2972" y="2159"/>
                <a:ext cx="4" cy="0"/>
              </a:xfrm>
              <a:custGeom>
                <a:avLst/>
                <a:gdLst>
                  <a:gd name="T0" fmla="*/ 0 w 4"/>
                  <a:gd name="T1" fmla="*/ 4 w 4"/>
                  <a:gd name="T2" fmla="*/ 4 w 4"/>
                  <a:gd name="T3" fmla="*/ 4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4" y="0"/>
                    </a:lnTo>
                    <a:lnTo>
                      <a:pt x="4"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56" name="Freeform 246"/>
              <p:cNvSpPr/>
              <p:nvPr/>
            </p:nvSpPr>
            <p:spPr bwMode="auto">
              <a:xfrm>
                <a:off x="2964" y="2151"/>
                <a:ext cx="8" cy="8"/>
              </a:xfrm>
              <a:custGeom>
                <a:avLst/>
                <a:gdLst>
                  <a:gd name="T0" fmla="*/ 8 w 8"/>
                  <a:gd name="T1" fmla="*/ 4 h 8"/>
                  <a:gd name="T2" fmla="*/ 4 w 8"/>
                  <a:gd name="T3" fmla="*/ 8 h 8"/>
                  <a:gd name="T4" fmla="*/ 0 w 8"/>
                  <a:gd name="T5" fmla="*/ 4 h 8"/>
                  <a:gd name="T6" fmla="*/ 0 w 8"/>
                  <a:gd name="T7" fmla="*/ 4 h 8"/>
                  <a:gd name="T8" fmla="*/ 4 w 8"/>
                  <a:gd name="T9" fmla="*/ 0 h 8"/>
                  <a:gd name="T10" fmla="*/ 8 w 8"/>
                  <a:gd name="T11" fmla="*/ 4 h 8"/>
                  <a:gd name="T12" fmla="*/ 8 w 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8" y="4"/>
                    </a:moveTo>
                    <a:lnTo>
                      <a:pt x="4" y="8"/>
                    </a:lnTo>
                    <a:lnTo>
                      <a:pt x="0" y="4"/>
                    </a:lnTo>
                    <a:lnTo>
                      <a:pt x="0" y="4"/>
                    </a:lnTo>
                    <a:lnTo>
                      <a:pt x="4" y="0"/>
                    </a:lnTo>
                    <a:lnTo>
                      <a:pt x="8" y="4"/>
                    </a:lnTo>
                    <a:lnTo>
                      <a:pt x="8"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57" name="Freeform 247"/>
              <p:cNvSpPr/>
              <p:nvPr/>
            </p:nvSpPr>
            <p:spPr bwMode="auto">
              <a:xfrm>
                <a:off x="2964" y="2151"/>
                <a:ext cx="8" cy="8"/>
              </a:xfrm>
              <a:custGeom>
                <a:avLst/>
                <a:gdLst>
                  <a:gd name="T0" fmla="*/ 8 w 8"/>
                  <a:gd name="T1" fmla="*/ 4 h 8"/>
                  <a:gd name="T2" fmla="*/ 4 w 8"/>
                  <a:gd name="T3" fmla="*/ 8 h 8"/>
                  <a:gd name="T4" fmla="*/ 0 w 8"/>
                  <a:gd name="T5" fmla="*/ 4 h 8"/>
                  <a:gd name="T6" fmla="*/ 4 w 8"/>
                  <a:gd name="T7" fmla="*/ 0 h 8"/>
                  <a:gd name="T8" fmla="*/ 8 w 8"/>
                  <a:gd name="T9" fmla="*/ 4 h 8"/>
                </a:gdLst>
                <a:ahLst/>
                <a:cxnLst>
                  <a:cxn ang="0">
                    <a:pos x="T0" y="T1"/>
                  </a:cxn>
                  <a:cxn ang="0">
                    <a:pos x="T2" y="T3"/>
                  </a:cxn>
                  <a:cxn ang="0">
                    <a:pos x="T4" y="T5"/>
                  </a:cxn>
                  <a:cxn ang="0">
                    <a:pos x="T6" y="T7"/>
                  </a:cxn>
                  <a:cxn ang="0">
                    <a:pos x="T8" y="T9"/>
                  </a:cxn>
                </a:cxnLst>
                <a:rect l="0" t="0" r="r" b="b"/>
                <a:pathLst>
                  <a:path w="8" h="8">
                    <a:moveTo>
                      <a:pt x="8" y="4"/>
                    </a:moveTo>
                    <a:lnTo>
                      <a:pt x="4" y="8"/>
                    </a:lnTo>
                    <a:lnTo>
                      <a:pt x="0" y="4"/>
                    </a:lnTo>
                    <a:lnTo>
                      <a:pt x="4"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58" name="Freeform 248"/>
              <p:cNvSpPr/>
              <p:nvPr/>
            </p:nvSpPr>
            <p:spPr bwMode="auto">
              <a:xfrm>
                <a:off x="2968" y="2155"/>
                <a:ext cx="4" cy="0"/>
              </a:xfrm>
              <a:custGeom>
                <a:avLst/>
                <a:gdLst>
                  <a:gd name="T0" fmla="*/ 0 w 4"/>
                  <a:gd name="T1" fmla="*/ 0 w 4"/>
                  <a:gd name="T2" fmla="*/ 4 w 4"/>
                  <a:gd name="T3" fmla="*/ 0 w 4"/>
                  <a:gd name="T4" fmla="*/ 0 w 4"/>
                </a:gdLst>
                <a:ahLst/>
                <a:cxnLst>
                  <a:cxn ang="0">
                    <a:pos x="T0" y="0"/>
                  </a:cxn>
                  <a:cxn ang="0">
                    <a:pos x="T1" y="0"/>
                  </a:cxn>
                  <a:cxn ang="0">
                    <a:pos x="T2" y="0"/>
                  </a:cxn>
                  <a:cxn ang="0">
                    <a:pos x="T3" y="0"/>
                  </a:cxn>
                  <a:cxn ang="0">
                    <a:pos x="T4" y="0"/>
                  </a:cxn>
                </a:cxnLst>
                <a:rect l="0" t="0" r="r" b="b"/>
                <a:pathLst>
                  <a:path w="4">
                    <a:moveTo>
                      <a:pt x="0" y="0"/>
                    </a:moveTo>
                    <a:lnTo>
                      <a:pt x="0" y="0"/>
                    </a:lnTo>
                    <a:lnTo>
                      <a:pt x="4" y="0"/>
                    </a:lnTo>
                    <a:lnTo>
                      <a:pt x="0"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59" name="Freeform 249"/>
              <p:cNvSpPr/>
              <p:nvPr/>
            </p:nvSpPr>
            <p:spPr bwMode="auto">
              <a:xfrm>
                <a:off x="2957" y="2147"/>
                <a:ext cx="11" cy="8"/>
              </a:xfrm>
              <a:custGeom>
                <a:avLst/>
                <a:gdLst>
                  <a:gd name="T0" fmla="*/ 11 w 11"/>
                  <a:gd name="T1" fmla="*/ 4 h 8"/>
                  <a:gd name="T2" fmla="*/ 3 w 11"/>
                  <a:gd name="T3" fmla="*/ 8 h 8"/>
                  <a:gd name="T4" fmla="*/ 0 w 11"/>
                  <a:gd name="T5" fmla="*/ 4 h 8"/>
                  <a:gd name="T6" fmla="*/ 0 w 11"/>
                  <a:gd name="T7" fmla="*/ 4 h 8"/>
                  <a:gd name="T8" fmla="*/ 3 w 11"/>
                  <a:gd name="T9" fmla="*/ 0 h 8"/>
                  <a:gd name="T10" fmla="*/ 11 w 11"/>
                  <a:gd name="T11" fmla="*/ 4 h 8"/>
                  <a:gd name="T12" fmla="*/ 11 w 11"/>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11" y="4"/>
                    </a:moveTo>
                    <a:lnTo>
                      <a:pt x="3" y="8"/>
                    </a:lnTo>
                    <a:lnTo>
                      <a:pt x="0" y="4"/>
                    </a:lnTo>
                    <a:lnTo>
                      <a:pt x="0" y="4"/>
                    </a:lnTo>
                    <a:lnTo>
                      <a:pt x="3" y="0"/>
                    </a:lnTo>
                    <a:lnTo>
                      <a:pt x="11" y="4"/>
                    </a:lnTo>
                    <a:lnTo>
                      <a:pt x="11"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60" name="Freeform 250"/>
              <p:cNvSpPr/>
              <p:nvPr/>
            </p:nvSpPr>
            <p:spPr bwMode="auto">
              <a:xfrm>
                <a:off x="2957" y="2147"/>
                <a:ext cx="11" cy="4"/>
              </a:xfrm>
              <a:custGeom>
                <a:avLst/>
                <a:gdLst>
                  <a:gd name="T0" fmla="*/ 11 w 11"/>
                  <a:gd name="T1" fmla="*/ 4 h 4"/>
                  <a:gd name="T2" fmla="*/ 3 w 11"/>
                  <a:gd name="T3" fmla="*/ 4 h 4"/>
                  <a:gd name="T4" fmla="*/ 0 w 11"/>
                  <a:gd name="T5" fmla="*/ 4 h 4"/>
                  <a:gd name="T6" fmla="*/ 3 w 11"/>
                  <a:gd name="T7" fmla="*/ 0 h 4"/>
                  <a:gd name="T8" fmla="*/ 11 w 11"/>
                  <a:gd name="T9" fmla="*/ 4 h 4"/>
                </a:gdLst>
                <a:ahLst/>
                <a:cxnLst>
                  <a:cxn ang="0">
                    <a:pos x="T0" y="T1"/>
                  </a:cxn>
                  <a:cxn ang="0">
                    <a:pos x="T2" y="T3"/>
                  </a:cxn>
                  <a:cxn ang="0">
                    <a:pos x="T4" y="T5"/>
                  </a:cxn>
                  <a:cxn ang="0">
                    <a:pos x="T6" y="T7"/>
                  </a:cxn>
                  <a:cxn ang="0">
                    <a:pos x="T8" y="T9"/>
                  </a:cxn>
                </a:cxnLst>
                <a:rect l="0" t="0" r="r" b="b"/>
                <a:pathLst>
                  <a:path w="11" h="4">
                    <a:moveTo>
                      <a:pt x="11" y="4"/>
                    </a:moveTo>
                    <a:lnTo>
                      <a:pt x="3" y="4"/>
                    </a:lnTo>
                    <a:lnTo>
                      <a:pt x="0" y="4"/>
                    </a:lnTo>
                    <a:lnTo>
                      <a:pt x="3"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61" name="Freeform 251"/>
              <p:cNvSpPr/>
              <p:nvPr/>
            </p:nvSpPr>
            <p:spPr bwMode="auto">
              <a:xfrm>
                <a:off x="2960" y="2147"/>
                <a:ext cx="4" cy="4"/>
              </a:xfrm>
              <a:custGeom>
                <a:avLst/>
                <a:gdLst>
                  <a:gd name="T0" fmla="*/ 0 w 4"/>
                  <a:gd name="T1" fmla="*/ 4 h 4"/>
                  <a:gd name="T2" fmla="*/ 0 w 4"/>
                  <a:gd name="T3" fmla="*/ 0 h 4"/>
                  <a:gd name="T4" fmla="*/ 4 w 4"/>
                  <a:gd name="T5" fmla="*/ 4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0" y="0"/>
                    </a:lnTo>
                    <a:lnTo>
                      <a:pt x="4" y="4"/>
                    </a:lnTo>
                    <a:lnTo>
                      <a:pt x="0" y="4"/>
                    </a:lnTo>
                    <a:lnTo>
                      <a:pt x="0" y="4"/>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62" name="Freeform 252"/>
              <p:cNvSpPr/>
              <p:nvPr/>
            </p:nvSpPr>
            <p:spPr bwMode="auto">
              <a:xfrm>
                <a:off x="2976" y="2155"/>
                <a:ext cx="11" cy="4"/>
              </a:xfrm>
              <a:custGeom>
                <a:avLst/>
                <a:gdLst>
                  <a:gd name="T0" fmla="*/ 11 w 11"/>
                  <a:gd name="T1" fmla="*/ 0 h 4"/>
                  <a:gd name="T2" fmla="*/ 3 w 11"/>
                  <a:gd name="T3" fmla="*/ 4 h 4"/>
                  <a:gd name="T4" fmla="*/ 0 w 11"/>
                  <a:gd name="T5" fmla="*/ 0 h 4"/>
                  <a:gd name="T6" fmla="*/ 0 w 11"/>
                  <a:gd name="T7" fmla="*/ 0 h 4"/>
                  <a:gd name="T8" fmla="*/ 3 w 11"/>
                  <a:gd name="T9" fmla="*/ 0 h 4"/>
                  <a:gd name="T10" fmla="*/ 11 w 11"/>
                  <a:gd name="T11" fmla="*/ 0 h 4"/>
                  <a:gd name="T12" fmla="*/ 11 w 1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1" h="4">
                    <a:moveTo>
                      <a:pt x="11" y="0"/>
                    </a:moveTo>
                    <a:lnTo>
                      <a:pt x="3" y="4"/>
                    </a:lnTo>
                    <a:lnTo>
                      <a:pt x="0" y="0"/>
                    </a:lnTo>
                    <a:lnTo>
                      <a:pt x="0" y="0"/>
                    </a:lnTo>
                    <a:lnTo>
                      <a:pt x="3" y="0"/>
                    </a:lnTo>
                    <a:lnTo>
                      <a:pt x="11" y="0"/>
                    </a:lnTo>
                    <a:lnTo>
                      <a:pt x="11" y="0"/>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63" name="Freeform 253"/>
              <p:cNvSpPr/>
              <p:nvPr/>
            </p:nvSpPr>
            <p:spPr bwMode="auto">
              <a:xfrm>
                <a:off x="2976" y="2151"/>
                <a:ext cx="11" cy="8"/>
              </a:xfrm>
              <a:custGeom>
                <a:avLst/>
                <a:gdLst>
                  <a:gd name="T0" fmla="*/ 11 w 11"/>
                  <a:gd name="T1" fmla="*/ 4 h 8"/>
                  <a:gd name="T2" fmla="*/ 3 w 11"/>
                  <a:gd name="T3" fmla="*/ 8 h 8"/>
                  <a:gd name="T4" fmla="*/ 0 w 11"/>
                  <a:gd name="T5" fmla="*/ 4 h 8"/>
                  <a:gd name="T6" fmla="*/ 3 w 11"/>
                  <a:gd name="T7" fmla="*/ 0 h 8"/>
                  <a:gd name="T8" fmla="*/ 11 w 11"/>
                  <a:gd name="T9" fmla="*/ 4 h 8"/>
                </a:gdLst>
                <a:ahLst/>
                <a:cxnLst>
                  <a:cxn ang="0">
                    <a:pos x="T0" y="T1"/>
                  </a:cxn>
                  <a:cxn ang="0">
                    <a:pos x="T2" y="T3"/>
                  </a:cxn>
                  <a:cxn ang="0">
                    <a:pos x="T4" y="T5"/>
                  </a:cxn>
                  <a:cxn ang="0">
                    <a:pos x="T6" y="T7"/>
                  </a:cxn>
                  <a:cxn ang="0">
                    <a:pos x="T8" y="T9"/>
                  </a:cxn>
                </a:cxnLst>
                <a:rect l="0" t="0" r="r" b="b"/>
                <a:pathLst>
                  <a:path w="11" h="8">
                    <a:moveTo>
                      <a:pt x="11" y="4"/>
                    </a:moveTo>
                    <a:lnTo>
                      <a:pt x="3" y="8"/>
                    </a:lnTo>
                    <a:lnTo>
                      <a:pt x="0" y="4"/>
                    </a:lnTo>
                    <a:lnTo>
                      <a:pt x="3"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64" name="Freeform 254"/>
              <p:cNvSpPr/>
              <p:nvPr/>
            </p:nvSpPr>
            <p:spPr bwMode="auto">
              <a:xfrm>
                <a:off x="2979" y="2155"/>
                <a:ext cx="4" cy="0"/>
              </a:xfrm>
              <a:custGeom>
                <a:avLst/>
                <a:gdLst>
                  <a:gd name="T0" fmla="*/ 0 w 4"/>
                  <a:gd name="T1" fmla="*/ 0 w 4"/>
                  <a:gd name="T2" fmla="*/ 4 w 4"/>
                  <a:gd name="T3" fmla="*/ 0 w 4"/>
                  <a:gd name="T4" fmla="*/ 0 w 4"/>
                </a:gdLst>
                <a:ahLst/>
                <a:cxnLst>
                  <a:cxn ang="0">
                    <a:pos x="T0" y="0"/>
                  </a:cxn>
                  <a:cxn ang="0">
                    <a:pos x="T1" y="0"/>
                  </a:cxn>
                  <a:cxn ang="0">
                    <a:pos x="T2" y="0"/>
                  </a:cxn>
                  <a:cxn ang="0">
                    <a:pos x="T3" y="0"/>
                  </a:cxn>
                  <a:cxn ang="0">
                    <a:pos x="T4" y="0"/>
                  </a:cxn>
                </a:cxnLst>
                <a:rect l="0" t="0" r="r" b="b"/>
                <a:pathLst>
                  <a:path w="4">
                    <a:moveTo>
                      <a:pt x="0" y="0"/>
                    </a:moveTo>
                    <a:lnTo>
                      <a:pt x="0" y="0"/>
                    </a:lnTo>
                    <a:lnTo>
                      <a:pt x="4" y="0"/>
                    </a:lnTo>
                    <a:lnTo>
                      <a:pt x="0"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65" name="Freeform 255"/>
              <p:cNvSpPr/>
              <p:nvPr/>
            </p:nvSpPr>
            <p:spPr bwMode="auto">
              <a:xfrm>
                <a:off x="2972" y="2147"/>
                <a:ext cx="7" cy="8"/>
              </a:xfrm>
              <a:custGeom>
                <a:avLst/>
                <a:gdLst>
                  <a:gd name="T0" fmla="*/ 7 w 7"/>
                  <a:gd name="T1" fmla="*/ 4 h 8"/>
                  <a:gd name="T2" fmla="*/ 4 w 7"/>
                  <a:gd name="T3" fmla="*/ 8 h 8"/>
                  <a:gd name="T4" fmla="*/ 0 w 7"/>
                  <a:gd name="T5" fmla="*/ 4 h 8"/>
                  <a:gd name="T6" fmla="*/ 0 w 7"/>
                  <a:gd name="T7" fmla="*/ 4 h 8"/>
                  <a:gd name="T8" fmla="*/ 4 w 7"/>
                  <a:gd name="T9" fmla="*/ 0 h 8"/>
                  <a:gd name="T10" fmla="*/ 7 w 7"/>
                  <a:gd name="T11" fmla="*/ 4 h 8"/>
                  <a:gd name="T12" fmla="*/ 7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7" y="4"/>
                    </a:moveTo>
                    <a:lnTo>
                      <a:pt x="4" y="8"/>
                    </a:lnTo>
                    <a:lnTo>
                      <a:pt x="0" y="4"/>
                    </a:lnTo>
                    <a:lnTo>
                      <a:pt x="0" y="4"/>
                    </a:lnTo>
                    <a:lnTo>
                      <a:pt x="4" y="0"/>
                    </a:lnTo>
                    <a:lnTo>
                      <a:pt x="7" y="4"/>
                    </a:lnTo>
                    <a:lnTo>
                      <a:pt x="7"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66" name="Freeform 256"/>
              <p:cNvSpPr/>
              <p:nvPr/>
            </p:nvSpPr>
            <p:spPr bwMode="auto">
              <a:xfrm>
                <a:off x="2972" y="2147"/>
                <a:ext cx="7" cy="8"/>
              </a:xfrm>
              <a:custGeom>
                <a:avLst/>
                <a:gdLst>
                  <a:gd name="T0" fmla="*/ 7 w 7"/>
                  <a:gd name="T1" fmla="*/ 4 h 8"/>
                  <a:gd name="T2" fmla="*/ 4 w 7"/>
                  <a:gd name="T3" fmla="*/ 8 h 8"/>
                  <a:gd name="T4" fmla="*/ 0 w 7"/>
                  <a:gd name="T5" fmla="*/ 4 h 8"/>
                  <a:gd name="T6" fmla="*/ 4 w 7"/>
                  <a:gd name="T7" fmla="*/ 0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lnTo>
                      <a:pt x="4" y="8"/>
                    </a:lnTo>
                    <a:lnTo>
                      <a:pt x="0" y="4"/>
                    </a:lnTo>
                    <a:lnTo>
                      <a:pt x="4" y="0"/>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67" name="Freeform 257"/>
              <p:cNvSpPr/>
              <p:nvPr/>
            </p:nvSpPr>
            <p:spPr bwMode="auto">
              <a:xfrm>
                <a:off x="2972" y="2151"/>
                <a:ext cx="4" cy="0"/>
              </a:xfrm>
              <a:custGeom>
                <a:avLst/>
                <a:gdLst>
                  <a:gd name="T0" fmla="*/ 0 w 4"/>
                  <a:gd name="T1" fmla="*/ 4 w 4"/>
                  <a:gd name="T2" fmla="*/ 4 w 4"/>
                  <a:gd name="T3" fmla="*/ 4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4" y="0"/>
                    </a:lnTo>
                    <a:lnTo>
                      <a:pt x="4"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68" name="Freeform 258"/>
              <p:cNvSpPr/>
              <p:nvPr/>
            </p:nvSpPr>
            <p:spPr bwMode="auto">
              <a:xfrm>
                <a:off x="2964" y="2143"/>
                <a:ext cx="8" cy="8"/>
              </a:xfrm>
              <a:custGeom>
                <a:avLst/>
                <a:gdLst>
                  <a:gd name="T0" fmla="*/ 8 w 8"/>
                  <a:gd name="T1" fmla="*/ 4 h 8"/>
                  <a:gd name="T2" fmla="*/ 4 w 8"/>
                  <a:gd name="T3" fmla="*/ 8 h 8"/>
                  <a:gd name="T4" fmla="*/ 0 w 8"/>
                  <a:gd name="T5" fmla="*/ 4 h 8"/>
                  <a:gd name="T6" fmla="*/ 0 w 8"/>
                  <a:gd name="T7" fmla="*/ 4 h 8"/>
                  <a:gd name="T8" fmla="*/ 4 w 8"/>
                  <a:gd name="T9" fmla="*/ 0 h 8"/>
                  <a:gd name="T10" fmla="*/ 8 w 8"/>
                  <a:gd name="T11" fmla="*/ 4 h 8"/>
                  <a:gd name="T12" fmla="*/ 8 w 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8" y="4"/>
                    </a:moveTo>
                    <a:lnTo>
                      <a:pt x="4" y="8"/>
                    </a:lnTo>
                    <a:lnTo>
                      <a:pt x="0" y="4"/>
                    </a:lnTo>
                    <a:lnTo>
                      <a:pt x="0" y="4"/>
                    </a:lnTo>
                    <a:lnTo>
                      <a:pt x="4" y="0"/>
                    </a:lnTo>
                    <a:lnTo>
                      <a:pt x="8" y="4"/>
                    </a:lnTo>
                    <a:lnTo>
                      <a:pt x="8"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69" name="Freeform 259"/>
              <p:cNvSpPr/>
              <p:nvPr/>
            </p:nvSpPr>
            <p:spPr bwMode="auto">
              <a:xfrm>
                <a:off x="2964" y="2143"/>
                <a:ext cx="8" cy="4"/>
              </a:xfrm>
              <a:custGeom>
                <a:avLst/>
                <a:gdLst>
                  <a:gd name="T0" fmla="*/ 8 w 8"/>
                  <a:gd name="T1" fmla="*/ 4 h 4"/>
                  <a:gd name="T2" fmla="*/ 4 w 8"/>
                  <a:gd name="T3" fmla="*/ 4 h 4"/>
                  <a:gd name="T4" fmla="*/ 0 w 8"/>
                  <a:gd name="T5" fmla="*/ 4 h 4"/>
                  <a:gd name="T6" fmla="*/ 4 w 8"/>
                  <a:gd name="T7" fmla="*/ 0 h 4"/>
                  <a:gd name="T8" fmla="*/ 8 w 8"/>
                  <a:gd name="T9" fmla="*/ 4 h 4"/>
                </a:gdLst>
                <a:ahLst/>
                <a:cxnLst>
                  <a:cxn ang="0">
                    <a:pos x="T0" y="T1"/>
                  </a:cxn>
                  <a:cxn ang="0">
                    <a:pos x="T2" y="T3"/>
                  </a:cxn>
                  <a:cxn ang="0">
                    <a:pos x="T4" y="T5"/>
                  </a:cxn>
                  <a:cxn ang="0">
                    <a:pos x="T6" y="T7"/>
                  </a:cxn>
                  <a:cxn ang="0">
                    <a:pos x="T8" y="T9"/>
                  </a:cxn>
                </a:cxnLst>
                <a:rect l="0" t="0" r="r" b="b"/>
                <a:pathLst>
                  <a:path w="8" h="4">
                    <a:moveTo>
                      <a:pt x="8" y="4"/>
                    </a:moveTo>
                    <a:lnTo>
                      <a:pt x="4" y="4"/>
                    </a:lnTo>
                    <a:lnTo>
                      <a:pt x="0" y="4"/>
                    </a:lnTo>
                    <a:lnTo>
                      <a:pt x="4"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70" name="Freeform 260"/>
              <p:cNvSpPr/>
              <p:nvPr/>
            </p:nvSpPr>
            <p:spPr bwMode="auto">
              <a:xfrm>
                <a:off x="2968" y="2143"/>
                <a:ext cx="4" cy="4"/>
              </a:xfrm>
              <a:custGeom>
                <a:avLst/>
                <a:gdLst>
                  <a:gd name="T0" fmla="*/ 0 w 4"/>
                  <a:gd name="T1" fmla="*/ 4 h 4"/>
                  <a:gd name="T2" fmla="*/ 0 w 4"/>
                  <a:gd name="T3" fmla="*/ 0 h 4"/>
                  <a:gd name="T4" fmla="*/ 4 w 4"/>
                  <a:gd name="T5" fmla="*/ 4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0" y="0"/>
                    </a:lnTo>
                    <a:lnTo>
                      <a:pt x="4" y="4"/>
                    </a:lnTo>
                    <a:lnTo>
                      <a:pt x="0" y="4"/>
                    </a:lnTo>
                    <a:lnTo>
                      <a:pt x="0" y="4"/>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71" name="Freeform 261"/>
              <p:cNvSpPr/>
              <p:nvPr/>
            </p:nvSpPr>
            <p:spPr bwMode="auto">
              <a:xfrm>
                <a:off x="2983" y="2151"/>
                <a:ext cx="8" cy="4"/>
              </a:xfrm>
              <a:custGeom>
                <a:avLst/>
                <a:gdLst>
                  <a:gd name="T0" fmla="*/ 8 w 8"/>
                  <a:gd name="T1" fmla="*/ 0 h 4"/>
                  <a:gd name="T2" fmla="*/ 4 w 8"/>
                  <a:gd name="T3" fmla="*/ 4 h 4"/>
                  <a:gd name="T4" fmla="*/ 0 w 8"/>
                  <a:gd name="T5" fmla="*/ 0 h 4"/>
                  <a:gd name="T6" fmla="*/ 0 w 8"/>
                  <a:gd name="T7" fmla="*/ 0 h 4"/>
                  <a:gd name="T8" fmla="*/ 4 w 8"/>
                  <a:gd name="T9" fmla="*/ 0 h 4"/>
                  <a:gd name="T10" fmla="*/ 8 w 8"/>
                  <a:gd name="T11" fmla="*/ 0 h 4"/>
                  <a:gd name="T12" fmla="*/ 8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lnTo>
                      <a:pt x="4" y="4"/>
                    </a:lnTo>
                    <a:lnTo>
                      <a:pt x="0" y="0"/>
                    </a:lnTo>
                    <a:lnTo>
                      <a:pt x="0" y="0"/>
                    </a:lnTo>
                    <a:lnTo>
                      <a:pt x="4" y="0"/>
                    </a:lnTo>
                    <a:lnTo>
                      <a:pt x="8" y="0"/>
                    </a:lnTo>
                    <a:lnTo>
                      <a:pt x="8" y="0"/>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72" name="Freeform 262"/>
              <p:cNvSpPr/>
              <p:nvPr/>
            </p:nvSpPr>
            <p:spPr bwMode="auto">
              <a:xfrm>
                <a:off x="2983" y="2147"/>
                <a:ext cx="8" cy="8"/>
              </a:xfrm>
              <a:custGeom>
                <a:avLst/>
                <a:gdLst>
                  <a:gd name="T0" fmla="*/ 8 w 8"/>
                  <a:gd name="T1" fmla="*/ 4 h 8"/>
                  <a:gd name="T2" fmla="*/ 4 w 8"/>
                  <a:gd name="T3" fmla="*/ 8 h 8"/>
                  <a:gd name="T4" fmla="*/ 0 w 8"/>
                  <a:gd name="T5" fmla="*/ 4 h 8"/>
                  <a:gd name="T6" fmla="*/ 4 w 8"/>
                  <a:gd name="T7" fmla="*/ 0 h 8"/>
                  <a:gd name="T8" fmla="*/ 8 w 8"/>
                  <a:gd name="T9" fmla="*/ 4 h 8"/>
                </a:gdLst>
                <a:ahLst/>
                <a:cxnLst>
                  <a:cxn ang="0">
                    <a:pos x="T0" y="T1"/>
                  </a:cxn>
                  <a:cxn ang="0">
                    <a:pos x="T2" y="T3"/>
                  </a:cxn>
                  <a:cxn ang="0">
                    <a:pos x="T4" y="T5"/>
                  </a:cxn>
                  <a:cxn ang="0">
                    <a:pos x="T6" y="T7"/>
                  </a:cxn>
                  <a:cxn ang="0">
                    <a:pos x="T8" y="T9"/>
                  </a:cxn>
                </a:cxnLst>
                <a:rect l="0" t="0" r="r" b="b"/>
                <a:pathLst>
                  <a:path w="8" h="8">
                    <a:moveTo>
                      <a:pt x="8" y="4"/>
                    </a:moveTo>
                    <a:lnTo>
                      <a:pt x="4" y="8"/>
                    </a:lnTo>
                    <a:lnTo>
                      <a:pt x="0" y="4"/>
                    </a:lnTo>
                    <a:lnTo>
                      <a:pt x="4"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73" name="Freeform 263"/>
              <p:cNvSpPr/>
              <p:nvPr/>
            </p:nvSpPr>
            <p:spPr bwMode="auto">
              <a:xfrm>
                <a:off x="2987" y="2151"/>
                <a:ext cx="4" cy="0"/>
              </a:xfrm>
              <a:custGeom>
                <a:avLst/>
                <a:gdLst>
                  <a:gd name="T0" fmla="*/ 0 w 4"/>
                  <a:gd name="T1" fmla="*/ 0 w 4"/>
                  <a:gd name="T2" fmla="*/ 4 w 4"/>
                  <a:gd name="T3" fmla="*/ 0 w 4"/>
                  <a:gd name="T4" fmla="*/ 0 w 4"/>
                </a:gdLst>
                <a:ahLst/>
                <a:cxnLst>
                  <a:cxn ang="0">
                    <a:pos x="T0" y="0"/>
                  </a:cxn>
                  <a:cxn ang="0">
                    <a:pos x="T1" y="0"/>
                  </a:cxn>
                  <a:cxn ang="0">
                    <a:pos x="T2" y="0"/>
                  </a:cxn>
                  <a:cxn ang="0">
                    <a:pos x="T3" y="0"/>
                  </a:cxn>
                  <a:cxn ang="0">
                    <a:pos x="T4" y="0"/>
                  </a:cxn>
                </a:cxnLst>
                <a:rect l="0" t="0" r="r" b="b"/>
                <a:pathLst>
                  <a:path w="4">
                    <a:moveTo>
                      <a:pt x="0" y="0"/>
                    </a:moveTo>
                    <a:lnTo>
                      <a:pt x="0" y="0"/>
                    </a:lnTo>
                    <a:lnTo>
                      <a:pt x="4" y="0"/>
                    </a:lnTo>
                    <a:lnTo>
                      <a:pt x="0"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74" name="Freeform 264"/>
              <p:cNvSpPr/>
              <p:nvPr/>
            </p:nvSpPr>
            <p:spPr bwMode="auto">
              <a:xfrm>
                <a:off x="2976" y="2143"/>
                <a:ext cx="11" cy="8"/>
              </a:xfrm>
              <a:custGeom>
                <a:avLst/>
                <a:gdLst>
                  <a:gd name="T0" fmla="*/ 11 w 11"/>
                  <a:gd name="T1" fmla="*/ 4 h 8"/>
                  <a:gd name="T2" fmla="*/ 7 w 11"/>
                  <a:gd name="T3" fmla="*/ 8 h 8"/>
                  <a:gd name="T4" fmla="*/ 0 w 11"/>
                  <a:gd name="T5" fmla="*/ 4 h 8"/>
                  <a:gd name="T6" fmla="*/ 3 w 11"/>
                  <a:gd name="T7" fmla="*/ 4 h 8"/>
                  <a:gd name="T8" fmla="*/ 7 w 11"/>
                  <a:gd name="T9" fmla="*/ 0 h 8"/>
                  <a:gd name="T10" fmla="*/ 11 w 11"/>
                  <a:gd name="T11" fmla="*/ 4 h 8"/>
                  <a:gd name="T12" fmla="*/ 11 w 11"/>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11" y="4"/>
                    </a:moveTo>
                    <a:lnTo>
                      <a:pt x="7" y="8"/>
                    </a:lnTo>
                    <a:lnTo>
                      <a:pt x="0" y="4"/>
                    </a:lnTo>
                    <a:lnTo>
                      <a:pt x="3" y="4"/>
                    </a:lnTo>
                    <a:lnTo>
                      <a:pt x="7" y="0"/>
                    </a:lnTo>
                    <a:lnTo>
                      <a:pt x="11" y="4"/>
                    </a:lnTo>
                    <a:lnTo>
                      <a:pt x="11"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75" name="Freeform 265"/>
              <p:cNvSpPr/>
              <p:nvPr/>
            </p:nvSpPr>
            <p:spPr bwMode="auto">
              <a:xfrm>
                <a:off x="2979" y="2143"/>
                <a:ext cx="8" cy="8"/>
              </a:xfrm>
              <a:custGeom>
                <a:avLst/>
                <a:gdLst>
                  <a:gd name="T0" fmla="*/ 8 w 8"/>
                  <a:gd name="T1" fmla="*/ 4 h 8"/>
                  <a:gd name="T2" fmla="*/ 4 w 8"/>
                  <a:gd name="T3" fmla="*/ 8 h 8"/>
                  <a:gd name="T4" fmla="*/ 0 w 8"/>
                  <a:gd name="T5" fmla="*/ 4 h 8"/>
                  <a:gd name="T6" fmla="*/ 4 w 8"/>
                  <a:gd name="T7" fmla="*/ 0 h 8"/>
                  <a:gd name="T8" fmla="*/ 8 w 8"/>
                  <a:gd name="T9" fmla="*/ 4 h 8"/>
                </a:gdLst>
                <a:ahLst/>
                <a:cxnLst>
                  <a:cxn ang="0">
                    <a:pos x="T0" y="T1"/>
                  </a:cxn>
                  <a:cxn ang="0">
                    <a:pos x="T2" y="T3"/>
                  </a:cxn>
                  <a:cxn ang="0">
                    <a:pos x="T4" y="T5"/>
                  </a:cxn>
                  <a:cxn ang="0">
                    <a:pos x="T6" y="T7"/>
                  </a:cxn>
                  <a:cxn ang="0">
                    <a:pos x="T8" y="T9"/>
                  </a:cxn>
                </a:cxnLst>
                <a:rect l="0" t="0" r="r" b="b"/>
                <a:pathLst>
                  <a:path w="8" h="8">
                    <a:moveTo>
                      <a:pt x="8" y="4"/>
                    </a:moveTo>
                    <a:lnTo>
                      <a:pt x="4" y="8"/>
                    </a:lnTo>
                    <a:lnTo>
                      <a:pt x="0" y="4"/>
                    </a:lnTo>
                    <a:lnTo>
                      <a:pt x="4"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76" name="Freeform 266"/>
              <p:cNvSpPr/>
              <p:nvPr/>
            </p:nvSpPr>
            <p:spPr bwMode="auto">
              <a:xfrm>
                <a:off x="2979" y="2147"/>
                <a:ext cx="4" cy="0"/>
              </a:xfrm>
              <a:custGeom>
                <a:avLst/>
                <a:gdLst>
                  <a:gd name="T0" fmla="*/ 0 w 4"/>
                  <a:gd name="T1" fmla="*/ 4 w 4"/>
                  <a:gd name="T2" fmla="*/ 4 w 4"/>
                  <a:gd name="T3" fmla="*/ 4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4" y="0"/>
                    </a:lnTo>
                    <a:lnTo>
                      <a:pt x="4"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77" name="Freeform 267"/>
              <p:cNvSpPr/>
              <p:nvPr/>
            </p:nvSpPr>
            <p:spPr bwMode="auto">
              <a:xfrm>
                <a:off x="2972" y="2140"/>
                <a:ext cx="7" cy="7"/>
              </a:xfrm>
              <a:custGeom>
                <a:avLst/>
                <a:gdLst>
                  <a:gd name="T0" fmla="*/ 7 w 7"/>
                  <a:gd name="T1" fmla="*/ 3 h 7"/>
                  <a:gd name="T2" fmla="*/ 4 w 7"/>
                  <a:gd name="T3" fmla="*/ 7 h 7"/>
                  <a:gd name="T4" fmla="*/ 0 w 7"/>
                  <a:gd name="T5" fmla="*/ 3 h 7"/>
                  <a:gd name="T6" fmla="*/ 0 w 7"/>
                  <a:gd name="T7" fmla="*/ 3 h 7"/>
                  <a:gd name="T8" fmla="*/ 4 w 7"/>
                  <a:gd name="T9" fmla="*/ 0 h 7"/>
                  <a:gd name="T10" fmla="*/ 7 w 7"/>
                  <a:gd name="T11" fmla="*/ 3 h 7"/>
                  <a:gd name="T12" fmla="*/ 7 w 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7" y="3"/>
                    </a:moveTo>
                    <a:lnTo>
                      <a:pt x="4" y="7"/>
                    </a:lnTo>
                    <a:lnTo>
                      <a:pt x="0" y="3"/>
                    </a:lnTo>
                    <a:lnTo>
                      <a:pt x="0" y="3"/>
                    </a:lnTo>
                    <a:lnTo>
                      <a:pt x="4" y="0"/>
                    </a:lnTo>
                    <a:lnTo>
                      <a:pt x="7" y="3"/>
                    </a:lnTo>
                    <a:lnTo>
                      <a:pt x="7" y="3"/>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78" name="Freeform 268"/>
              <p:cNvSpPr/>
              <p:nvPr/>
            </p:nvSpPr>
            <p:spPr bwMode="auto">
              <a:xfrm>
                <a:off x="2972" y="2140"/>
                <a:ext cx="7" cy="3"/>
              </a:xfrm>
              <a:custGeom>
                <a:avLst/>
                <a:gdLst>
                  <a:gd name="T0" fmla="*/ 7 w 7"/>
                  <a:gd name="T1" fmla="*/ 3 h 3"/>
                  <a:gd name="T2" fmla="*/ 4 w 7"/>
                  <a:gd name="T3" fmla="*/ 3 h 3"/>
                  <a:gd name="T4" fmla="*/ 0 w 7"/>
                  <a:gd name="T5" fmla="*/ 3 h 3"/>
                  <a:gd name="T6" fmla="*/ 4 w 7"/>
                  <a:gd name="T7" fmla="*/ 0 h 3"/>
                  <a:gd name="T8" fmla="*/ 7 w 7"/>
                  <a:gd name="T9" fmla="*/ 3 h 3"/>
                </a:gdLst>
                <a:ahLst/>
                <a:cxnLst>
                  <a:cxn ang="0">
                    <a:pos x="T0" y="T1"/>
                  </a:cxn>
                  <a:cxn ang="0">
                    <a:pos x="T2" y="T3"/>
                  </a:cxn>
                  <a:cxn ang="0">
                    <a:pos x="T4" y="T5"/>
                  </a:cxn>
                  <a:cxn ang="0">
                    <a:pos x="T6" y="T7"/>
                  </a:cxn>
                  <a:cxn ang="0">
                    <a:pos x="T8" y="T9"/>
                  </a:cxn>
                </a:cxnLst>
                <a:rect l="0" t="0" r="r" b="b"/>
                <a:pathLst>
                  <a:path w="7" h="3">
                    <a:moveTo>
                      <a:pt x="7" y="3"/>
                    </a:moveTo>
                    <a:lnTo>
                      <a:pt x="4" y="3"/>
                    </a:lnTo>
                    <a:lnTo>
                      <a:pt x="0" y="3"/>
                    </a:lnTo>
                    <a:lnTo>
                      <a:pt x="4" y="0"/>
                    </a:lnTo>
                    <a:lnTo>
                      <a:pt x="7"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79" name="Freeform 269"/>
              <p:cNvSpPr/>
              <p:nvPr/>
            </p:nvSpPr>
            <p:spPr bwMode="auto">
              <a:xfrm>
                <a:off x="2972" y="2140"/>
                <a:ext cx="7" cy="3"/>
              </a:xfrm>
              <a:custGeom>
                <a:avLst/>
                <a:gdLst>
                  <a:gd name="T0" fmla="*/ 0 w 7"/>
                  <a:gd name="T1" fmla="*/ 3 h 3"/>
                  <a:gd name="T2" fmla="*/ 4 w 7"/>
                  <a:gd name="T3" fmla="*/ 0 h 3"/>
                  <a:gd name="T4" fmla="*/ 7 w 7"/>
                  <a:gd name="T5" fmla="*/ 3 h 3"/>
                  <a:gd name="T6" fmla="*/ 4 w 7"/>
                  <a:gd name="T7" fmla="*/ 3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4" y="0"/>
                    </a:lnTo>
                    <a:lnTo>
                      <a:pt x="7" y="3"/>
                    </a:lnTo>
                    <a:lnTo>
                      <a:pt x="4" y="3"/>
                    </a:lnTo>
                    <a:lnTo>
                      <a:pt x="0" y="3"/>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80" name="Freeform 270"/>
              <p:cNvSpPr/>
              <p:nvPr/>
            </p:nvSpPr>
            <p:spPr bwMode="auto">
              <a:xfrm>
                <a:off x="2991" y="2147"/>
                <a:ext cx="7" cy="4"/>
              </a:xfrm>
              <a:custGeom>
                <a:avLst/>
                <a:gdLst>
                  <a:gd name="T0" fmla="*/ 7 w 7"/>
                  <a:gd name="T1" fmla="*/ 0 h 4"/>
                  <a:gd name="T2" fmla="*/ 3 w 7"/>
                  <a:gd name="T3" fmla="*/ 4 h 4"/>
                  <a:gd name="T4" fmla="*/ 0 w 7"/>
                  <a:gd name="T5" fmla="*/ 0 h 4"/>
                  <a:gd name="T6" fmla="*/ 0 w 7"/>
                  <a:gd name="T7" fmla="*/ 0 h 4"/>
                  <a:gd name="T8" fmla="*/ 3 w 7"/>
                  <a:gd name="T9" fmla="*/ 0 h 4"/>
                  <a:gd name="T10" fmla="*/ 7 w 7"/>
                  <a:gd name="T11" fmla="*/ 0 h 4"/>
                  <a:gd name="T12" fmla="*/ 7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7" y="0"/>
                    </a:moveTo>
                    <a:lnTo>
                      <a:pt x="3" y="4"/>
                    </a:lnTo>
                    <a:lnTo>
                      <a:pt x="0" y="0"/>
                    </a:lnTo>
                    <a:lnTo>
                      <a:pt x="0" y="0"/>
                    </a:lnTo>
                    <a:lnTo>
                      <a:pt x="3" y="0"/>
                    </a:lnTo>
                    <a:lnTo>
                      <a:pt x="7" y="0"/>
                    </a:lnTo>
                    <a:lnTo>
                      <a:pt x="7" y="0"/>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81" name="Freeform 271"/>
              <p:cNvSpPr/>
              <p:nvPr/>
            </p:nvSpPr>
            <p:spPr bwMode="auto">
              <a:xfrm>
                <a:off x="2991" y="2143"/>
                <a:ext cx="7" cy="8"/>
              </a:xfrm>
              <a:custGeom>
                <a:avLst/>
                <a:gdLst>
                  <a:gd name="T0" fmla="*/ 7 w 7"/>
                  <a:gd name="T1" fmla="*/ 4 h 8"/>
                  <a:gd name="T2" fmla="*/ 3 w 7"/>
                  <a:gd name="T3" fmla="*/ 8 h 8"/>
                  <a:gd name="T4" fmla="*/ 0 w 7"/>
                  <a:gd name="T5" fmla="*/ 4 h 8"/>
                  <a:gd name="T6" fmla="*/ 3 w 7"/>
                  <a:gd name="T7" fmla="*/ 0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lnTo>
                      <a:pt x="3" y="8"/>
                    </a:lnTo>
                    <a:lnTo>
                      <a:pt x="0" y="4"/>
                    </a:lnTo>
                    <a:lnTo>
                      <a:pt x="3" y="0"/>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82" name="Freeform 272"/>
              <p:cNvSpPr/>
              <p:nvPr/>
            </p:nvSpPr>
            <p:spPr bwMode="auto">
              <a:xfrm>
                <a:off x="2994" y="2147"/>
                <a:ext cx="4" cy="0"/>
              </a:xfrm>
              <a:custGeom>
                <a:avLst/>
                <a:gdLst>
                  <a:gd name="T0" fmla="*/ 0 w 4"/>
                  <a:gd name="T1" fmla="*/ 0 w 4"/>
                  <a:gd name="T2" fmla="*/ 4 w 4"/>
                  <a:gd name="T3" fmla="*/ 0 w 4"/>
                  <a:gd name="T4" fmla="*/ 0 w 4"/>
                </a:gdLst>
                <a:ahLst/>
                <a:cxnLst>
                  <a:cxn ang="0">
                    <a:pos x="T0" y="0"/>
                  </a:cxn>
                  <a:cxn ang="0">
                    <a:pos x="T1" y="0"/>
                  </a:cxn>
                  <a:cxn ang="0">
                    <a:pos x="T2" y="0"/>
                  </a:cxn>
                  <a:cxn ang="0">
                    <a:pos x="T3" y="0"/>
                  </a:cxn>
                  <a:cxn ang="0">
                    <a:pos x="T4" y="0"/>
                  </a:cxn>
                </a:cxnLst>
                <a:rect l="0" t="0" r="r" b="b"/>
                <a:pathLst>
                  <a:path w="4">
                    <a:moveTo>
                      <a:pt x="0" y="0"/>
                    </a:moveTo>
                    <a:lnTo>
                      <a:pt x="0" y="0"/>
                    </a:lnTo>
                    <a:lnTo>
                      <a:pt x="4" y="0"/>
                    </a:lnTo>
                    <a:lnTo>
                      <a:pt x="0"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83" name="Freeform 273"/>
              <p:cNvSpPr/>
              <p:nvPr/>
            </p:nvSpPr>
            <p:spPr bwMode="auto">
              <a:xfrm>
                <a:off x="2983" y="2140"/>
                <a:ext cx="11" cy="7"/>
              </a:xfrm>
              <a:custGeom>
                <a:avLst/>
                <a:gdLst>
                  <a:gd name="T0" fmla="*/ 11 w 11"/>
                  <a:gd name="T1" fmla="*/ 3 h 7"/>
                  <a:gd name="T2" fmla="*/ 8 w 11"/>
                  <a:gd name="T3" fmla="*/ 7 h 7"/>
                  <a:gd name="T4" fmla="*/ 0 w 11"/>
                  <a:gd name="T5" fmla="*/ 3 h 7"/>
                  <a:gd name="T6" fmla="*/ 0 w 11"/>
                  <a:gd name="T7" fmla="*/ 3 h 7"/>
                  <a:gd name="T8" fmla="*/ 8 w 11"/>
                  <a:gd name="T9" fmla="*/ 0 h 7"/>
                  <a:gd name="T10" fmla="*/ 11 w 11"/>
                  <a:gd name="T11" fmla="*/ 3 h 7"/>
                  <a:gd name="T12" fmla="*/ 11 w 11"/>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3"/>
                    </a:moveTo>
                    <a:lnTo>
                      <a:pt x="8" y="7"/>
                    </a:lnTo>
                    <a:lnTo>
                      <a:pt x="0" y="3"/>
                    </a:lnTo>
                    <a:lnTo>
                      <a:pt x="0" y="3"/>
                    </a:lnTo>
                    <a:lnTo>
                      <a:pt x="8" y="0"/>
                    </a:lnTo>
                    <a:lnTo>
                      <a:pt x="11" y="3"/>
                    </a:lnTo>
                    <a:lnTo>
                      <a:pt x="11" y="3"/>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84" name="Freeform 274"/>
              <p:cNvSpPr/>
              <p:nvPr/>
            </p:nvSpPr>
            <p:spPr bwMode="auto">
              <a:xfrm>
                <a:off x="2983" y="2140"/>
                <a:ext cx="11" cy="7"/>
              </a:xfrm>
              <a:custGeom>
                <a:avLst/>
                <a:gdLst>
                  <a:gd name="T0" fmla="*/ 11 w 11"/>
                  <a:gd name="T1" fmla="*/ 3 h 7"/>
                  <a:gd name="T2" fmla="*/ 8 w 11"/>
                  <a:gd name="T3" fmla="*/ 7 h 7"/>
                  <a:gd name="T4" fmla="*/ 0 w 11"/>
                  <a:gd name="T5" fmla="*/ 3 h 7"/>
                  <a:gd name="T6" fmla="*/ 8 w 11"/>
                  <a:gd name="T7" fmla="*/ 0 h 7"/>
                  <a:gd name="T8" fmla="*/ 11 w 11"/>
                  <a:gd name="T9" fmla="*/ 3 h 7"/>
                </a:gdLst>
                <a:ahLst/>
                <a:cxnLst>
                  <a:cxn ang="0">
                    <a:pos x="T0" y="T1"/>
                  </a:cxn>
                  <a:cxn ang="0">
                    <a:pos x="T2" y="T3"/>
                  </a:cxn>
                  <a:cxn ang="0">
                    <a:pos x="T4" y="T5"/>
                  </a:cxn>
                  <a:cxn ang="0">
                    <a:pos x="T6" y="T7"/>
                  </a:cxn>
                  <a:cxn ang="0">
                    <a:pos x="T8" y="T9"/>
                  </a:cxn>
                </a:cxnLst>
                <a:rect l="0" t="0" r="r" b="b"/>
                <a:pathLst>
                  <a:path w="11" h="7">
                    <a:moveTo>
                      <a:pt x="11" y="3"/>
                    </a:moveTo>
                    <a:lnTo>
                      <a:pt x="8" y="7"/>
                    </a:lnTo>
                    <a:lnTo>
                      <a:pt x="0" y="3"/>
                    </a:lnTo>
                    <a:lnTo>
                      <a:pt x="8" y="0"/>
                    </a:lnTo>
                    <a:lnTo>
                      <a:pt x="11"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85" name="Freeform 275"/>
              <p:cNvSpPr/>
              <p:nvPr/>
            </p:nvSpPr>
            <p:spPr bwMode="auto">
              <a:xfrm>
                <a:off x="2987" y="2143"/>
                <a:ext cx="4" cy="0"/>
              </a:xfrm>
              <a:custGeom>
                <a:avLst/>
                <a:gdLst>
                  <a:gd name="T0" fmla="*/ 0 w 4"/>
                  <a:gd name="T1" fmla="*/ 4 w 4"/>
                  <a:gd name="T2" fmla="*/ 4 w 4"/>
                  <a:gd name="T3" fmla="*/ 4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4" y="0"/>
                    </a:lnTo>
                    <a:lnTo>
                      <a:pt x="4"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86" name="Freeform 276"/>
              <p:cNvSpPr/>
              <p:nvPr/>
            </p:nvSpPr>
            <p:spPr bwMode="auto">
              <a:xfrm>
                <a:off x="2979" y="2136"/>
                <a:ext cx="8" cy="7"/>
              </a:xfrm>
              <a:custGeom>
                <a:avLst/>
                <a:gdLst>
                  <a:gd name="T0" fmla="*/ 8 w 8"/>
                  <a:gd name="T1" fmla="*/ 4 h 7"/>
                  <a:gd name="T2" fmla="*/ 4 w 8"/>
                  <a:gd name="T3" fmla="*/ 7 h 7"/>
                  <a:gd name="T4" fmla="*/ 0 w 8"/>
                  <a:gd name="T5" fmla="*/ 4 h 7"/>
                  <a:gd name="T6" fmla="*/ 0 w 8"/>
                  <a:gd name="T7" fmla="*/ 4 h 7"/>
                  <a:gd name="T8" fmla="*/ 4 w 8"/>
                  <a:gd name="T9" fmla="*/ 0 h 7"/>
                  <a:gd name="T10" fmla="*/ 8 w 8"/>
                  <a:gd name="T11" fmla="*/ 4 h 7"/>
                  <a:gd name="T12" fmla="*/ 8 w 8"/>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8" y="4"/>
                    </a:moveTo>
                    <a:lnTo>
                      <a:pt x="4" y="7"/>
                    </a:lnTo>
                    <a:lnTo>
                      <a:pt x="0" y="4"/>
                    </a:lnTo>
                    <a:lnTo>
                      <a:pt x="0" y="4"/>
                    </a:lnTo>
                    <a:lnTo>
                      <a:pt x="4" y="0"/>
                    </a:lnTo>
                    <a:lnTo>
                      <a:pt x="8" y="4"/>
                    </a:lnTo>
                    <a:lnTo>
                      <a:pt x="8"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87" name="Freeform 277"/>
              <p:cNvSpPr/>
              <p:nvPr/>
            </p:nvSpPr>
            <p:spPr bwMode="auto">
              <a:xfrm>
                <a:off x="2979" y="2136"/>
                <a:ext cx="8" cy="4"/>
              </a:xfrm>
              <a:custGeom>
                <a:avLst/>
                <a:gdLst>
                  <a:gd name="T0" fmla="*/ 8 w 8"/>
                  <a:gd name="T1" fmla="*/ 4 h 4"/>
                  <a:gd name="T2" fmla="*/ 4 w 8"/>
                  <a:gd name="T3" fmla="*/ 4 h 4"/>
                  <a:gd name="T4" fmla="*/ 0 w 8"/>
                  <a:gd name="T5" fmla="*/ 4 h 4"/>
                  <a:gd name="T6" fmla="*/ 4 w 8"/>
                  <a:gd name="T7" fmla="*/ 0 h 4"/>
                  <a:gd name="T8" fmla="*/ 8 w 8"/>
                  <a:gd name="T9" fmla="*/ 4 h 4"/>
                </a:gdLst>
                <a:ahLst/>
                <a:cxnLst>
                  <a:cxn ang="0">
                    <a:pos x="T0" y="T1"/>
                  </a:cxn>
                  <a:cxn ang="0">
                    <a:pos x="T2" y="T3"/>
                  </a:cxn>
                  <a:cxn ang="0">
                    <a:pos x="T4" y="T5"/>
                  </a:cxn>
                  <a:cxn ang="0">
                    <a:pos x="T6" y="T7"/>
                  </a:cxn>
                  <a:cxn ang="0">
                    <a:pos x="T8" y="T9"/>
                  </a:cxn>
                </a:cxnLst>
                <a:rect l="0" t="0" r="r" b="b"/>
                <a:pathLst>
                  <a:path w="8" h="4">
                    <a:moveTo>
                      <a:pt x="8" y="4"/>
                    </a:moveTo>
                    <a:lnTo>
                      <a:pt x="4" y="4"/>
                    </a:lnTo>
                    <a:lnTo>
                      <a:pt x="0" y="4"/>
                    </a:lnTo>
                    <a:lnTo>
                      <a:pt x="4"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88" name="Freeform 278"/>
              <p:cNvSpPr/>
              <p:nvPr/>
            </p:nvSpPr>
            <p:spPr bwMode="auto">
              <a:xfrm>
                <a:off x="2979" y="2136"/>
                <a:ext cx="4" cy="4"/>
              </a:xfrm>
              <a:custGeom>
                <a:avLst/>
                <a:gdLst>
                  <a:gd name="T0" fmla="*/ 0 w 4"/>
                  <a:gd name="T1" fmla="*/ 4 h 4"/>
                  <a:gd name="T2" fmla="*/ 4 w 4"/>
                  <a:gd name="T3" fmla="*/ 0 h 4"/>
                  <a:gd name="T4" fmla="*/ 4 w 4"/>
                  <a:gd name="T5" fmla="*/ 4 h 4"/>
                  <a:gd name="T6" fmla="*/ 4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0"/>
                    </a:lnTo>
                    <a:lnTo>
                      <a:pt x="4" y="4"/>
                    </a:lnTo>
                    <a:lnTo>
                      <a:pt x="4" y="4"/>
                    </a:lnTo>
                    <a:lnTo>
                      <a:pt x="0" y="4"/>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89" name="Freeform 279"/>
              <p:cNvSpPr/>
              <p:nvPr/>
            </p:nvSpPr>
            <p:spPr bwMode="auto">
              <a:xfrm>
                <a:off x="3006" y="2136"/>
                <a:ext cx="7" cy="7"/>
              </a:xfrm>
              <a:custGeom>
                <a:avLst/>
                <a:gdLst>
                  <a:gd name="T0" fmla="*/ 7 w 7"/>
                  <a:gd name="T1" fmla="*/ 4 h 7"/>
                  <a:gd name="T2" fmla="*/ 3 w 7"/>
                  <a:gd name="T3" fmla="*/ 7 h 7"/>
                  <a:gd name="T4" fmla="*/ 0 w 7"/>
                  <a:gd name="T5" fmla="*/ 4 h 7"/>
                  <a:gd name="T6" fmla="*/ 0 w 7"/>
                  <a:gd name="T7" fmla="*/ 4 h 7"/>
                  <a:gd name="T8" fmla="*/ 3 w 7"/>
                  <a:gd name="T9" fmla="*/ 0 h 7"/>
                  <a:gd name="T10" fmla="*/ 7 w 7"/>
                  <a:gd name="T11" fmla="*/ 4 h 7"/>
                  <a:gd name="T12" fmla="*/ 7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7" y="4"/>
                    </a:moveTo>
                    <a:lnTo>
                      <a:pt x="3" y="7"/>
                    </a:lnTo>
                    <a:lnTo>
                      <a:pt x="0" y="4"/>
                    </a:lnTo>
                    <a:lnTo>
                      <a:pt x="0" y="4"/>
                    </a:lnTo>
                    <a:lnTo>
                      <a:pt x="3" y="0"/>
                    </a:lnTo>
                    <a:lnTo>
                      <a:pt x="7" y="4"/>
                    </a:lnTo>
                    <a:lnTo>
                      <a:pt x="7"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90" name="Freeform 280"/>
              <p:cNvSpPr/>
              <p:nvPr/>
            </p:nvSpPr>
            <p:spPr bwMode="auto">
              <a:xfrm>
                <a:off x="3006" y="2136"/>
                <a:ext cx="7" cy="7"/>
              </a:xfrm>
              <a:custGeom>
                <a:avLst/>
                <a:gdLst>
                  <a:gd name="T0" fmla="*/ 7 w 7"/>
                  <a:gd name="T1" fmla="*/ 4 h 7"/>
                  <a:gd name="T2" fmla="*/ 3 w 7"/>
                  <a:gd name="T3" fmla="*/ 7 h 7"/>
                  <a:gd name="T4" fmla="*/ 0 w 7"/>
                  <a:gd name="T5" fmla="*/ 4 h 7"/>
                  <a:gd name="T6" fmla="*/ 3 w 7"/>
                  <a:gd name="T7" fmla="*/ 0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3" y="7"/>
                    </a:lnTo>
                    <a:lnTo>
                      <a:pt x="0" y="4"/>
                    </a:lnTo>
                    <a:lnTo>
                      <a:pt x="3" y="0"/>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91" name="Freeform 281"/>
              <p:cNvSpPr/>
              <p:nvPr/>
            </p:nvSpPr>
            <p:spPr bwMode="auto">
              <a:xfrm>
                <a:off x="3006" y="2140"/>
                <a:ext cx="3" cy="0"/>
              </a:xfrm>
              <a:custGeom>
                <a:avLst/>
                <a:gdLst>
                  <a:gd name="T0" fmla="*/ 0 w 3"/>
                  <a:gd name="T1" fmla="*/ 3 w 3"/>
                  <a:gd name="T2" fmla="*/ 3 w 3"/>
                  <a:gd name="T3" fmla="*/ 3 w 3"/>
                  <a:gd name="T4" fmla="*/ 0 w 3"/>
                </a:gdLst>
                <a:ahLst/>
                <a:cxnLst>
                  <a:cxn ang="0">
                    <a:pos x="T0" y="0"/>
                  </a:cxn>
                  <a:cxn ang="0">
                    <a:pos x="T1" y="0"/>
                  </a:cxn>
                  <a:cxn ang="0">
                    <a:pos x="T2" y="0"/>
                  </a:cxn>
                  <a:cxn ang="0">
                    <a:pos x="T3" y="0"/>
                  </a:cxn>
                  <a:cxn ang="0">
                    <a:pos x="T4" y="0"/>
                  </a:cxn>
                </a:cxnLst>
                <a:rect l="0" t="0" r="r" b="b"/>
                <a:pathLst>
                  <a:path w="3">
                    <a:moveTo>
                      <a:pt x="0" y="0"/>
                    </a:moveTo>
                    <a:lnTo>
                      <a:pt x="3" y="0"/>
                    </a:lnTo>
                    <a:lnTo>
                      <a:pt x="3" y="0"/>
                    </a:lnTo>
                    <a:lnTo>
                      <a:pt x="3"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92" name="Freeform 282"/>
              <p:cNvSpPr/>
              <p:nvPr/>
            </p:nvSpPr>
            <p:spPr bwMode="auto">
              <a:xfrm>
                <a:off x="2998" y="2132"/>
                <a:ext cx="8" cy="8"/>
              </a:xfrm>
              <a:custGeom>
                <a:avLst/>
                <a:gdLst>
                  <a:gd name="T0" fmla="*/ 8 w 8"/>
                  <a:gd name="T1" fmla="*/ 4 h 8"/>
                  <a:gd name="T2" fmla="*/ 4 w 8"/>
                  <a:gd name="T3" fmla="*/ 8 h 8"/>
                  <a:gd name="T4" fmla="*/ 0 w 8"/>
                  <a:gd name="T5" fmla="*/ 4 h 8"/>
                  <a:gd name="T6" fmla="*/ 0 w 8"/>
                  <a:gd name="T7" fmla="*/ 4 h 8"/>
                  <a:gd name="T8" fmla="*/ 4 w 8"/>
                  <a:gd name="T9" fmla="*/ 0 h 8"/>
                  <a:gd name="T10" fmla="*/ 8 w 8"/>
                  <a:gd name="T11" fmla="*/ 4 h 8"/>
                  <a:gd name="T12" fmla="*/ 8 w 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8" y="4"/>
                    </a:moveTo>
                    <a:lnTo>
                      <a:pt x="4" y="8"/>
                    </a:lnTo>
                    <a:lnTo>
                      <a:pt x="0" y="4"/>
                    </a:lnTo>
                    <a:lnTo>
                      <a:pt x="0" y="4"/>
                    </a:lnTo>
                    <a:lnTo>
                      <a:pt x="4" y="0"/>
                    </a:lnTo>
                    <a:lnTo>
                      <a:pt x="8" y="4"/>
                    </a:lnTo>
                    <a:lnTo>
                      <a:pt x="8"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93" name="Freeform 283"/>
              <p:cNvSpPr/>
              <p:nvPr/>
            </p:nvSpPr>
            <p:spPr bwMode="auto">
              <a:xfrm>
                <a:off x="2998" y="2132"/>
                <a:ext cx="8" cy="4"/>
              </a:xfrm>
              <a:custGeom>
                <a:avLst/>
                <a:gdLst>
                  <a:gd name="T0" fmla="*/ 8 w 8"/>
                  <a:gd name="T1" fmla="*/ 4 h 4"/>
                  <a:gd name="T2" fmla="*/ 4 w 8"/>
                  <a:gd name="T3" fmla="*/ 4 h 4"/>
                  <a:gd name="T4" fmla="*/ 0 w 8"/>
                  <a:gd name="T5" fmla="*/ 4 h 4"/>
                  <a:gd name="T6" fmla="*/ 4 w 8"/>
                  <a:gd name="T7" fmla="*/ 0 h 4"/>
                  <a:gd name="T8" fmla="*/ 8 w 8"/>
                  <a:gd name="T9" fmla="*/ 4 h 4"/>
                </a:gdLst>
                <a:ahLst/>
                <a:cxnLst>
                  <a:cxn ang="0">
                    <a:pos x="T0" y="T1"/>
                  </a:cxn>
                  <a:cxn ang="0">
                    <a:pos x="T2" y="T3"/>
                  </a:cxn>
                  <a:cxn ang="0">
                    <a:pos x="T4" y="T5"/>
                  </a:cxn>
                  <a:cxn ang="0">
                    <a:pos x="T6" y="T7"/>
                  </a:cxn>
                  <a:cxn ang="0">
                    <a:pos x="T8" y="T9"/>
                  </a:cxn>
                </a:cxnLst>
                <a:rect l="0" t="0" r="r" b="b"/>
                <a:pathLst>
                  <a:path w="8" h="4">
                    <a:moveTo>
                      <a:pt x="8" y="4"/>
                    </a:moveTo>
                    <a:lnTo>
                      <a:pt x="4" y="4"/>
                    </a:lnTo>
                    <a:lnTo>
                      <a:pt x="0" y="4"/>
                    </a:lnTo>
                    <a:lnTo>
                      <a:pt x="4"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94" name="Freeform 284"/>
              <p:cNvSpPr/>
              <p:nvPr/>
            </p:nvSpPr>
            <p:spPr bwMode="auto">
              <a:xfrm>
                <a:off x="3002" y="2132"/>
                <a:ext cx="4" cy="4"/>
              </a:xfrm>
              <a:custGeom>
                <a:avLst/>
                <a:gdLst>
                  <a:gd name="T0" fmla="*/ 0 w 4"/>
                  <a:gd name="T1" fmla="*/ 4 h 4"/>
                  <a:gd name="T2" fmla="*/ 0 w 4"/>
                  <a:gd name="T3" fmla="*/ 0 h 4"/>
                  <a:gd name="T4" fmla="*/ 4 w 4"/>
                  <a:gd name="T5" fmla="*/ 4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0" y="0"/>
                    </a:lnTo>
                    <a:lnTo>
                      <a:pt x="4" y="4"/>
                    </a:lnTo>
                    <a:lnTo>
                      <a:pt x="0" y="4"/>
                    </a:lnTo>
                    <a:lnTo>
                      <a:pt x="0" y="4"/>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95" name="Freeform 285"/>
              <p:cNvSpPr/>
              <p:nvPr/>
            </p:nvSpPr>
            <p:spPr bwMode="auto">
              <a:xfrm>
                <a:off x="2991" y="2128"/>
                <a:ext cx="11" cy="8"/>
              </a:xfrm>
              <a:custGeom>
                <a:avLst/>
                <a:gdLst>
                  <a:gd name="T0" fmla="*/ 11 w 11"/>
                  <a:gd name="T1" fmla="*/ 4 h 8"/>
                  <a:gd name="T2" fmla="*/ 7 w 11"/>
                  <a:gd name="T3" fmla="*/ 8 h 8"/>
                  <a:gd name="T4" fmla="*/ 0 w 11"/>
                  <a:gd name="T5" fmla="*/ 4 h 8"/>
                  <a:gd name="T6" fmla="*/ 0 w 11"/>
                  <a:gd name="T7" fmla="*/ 4 h 8"/>
                  <a:gd name="T8" fmla="*/ 7 w 11"/>
                  <a:gd name="T9" fmla="*/ 0 h 8"/>
                  <a:gd name="T10" fmla="*/ 11 w 11"/>
                  <a:gd name="T11" fmla="*/ 4 h 8"/>
                  <a:gd name="T12" fmla="*/ 11 w 11"/>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11" y="4"/>
                    </a:moveTo>
                    <a:lnTo>
                      <a:pt x="7" y="8"/>
                    </a:lnTo>
                    <a:lnTo>
                      <a:pt x="0" y="4"/>
                    </a:lnTo>
                    <a:lnTo>
                      <a:pt x="0" y="4"/>
                    </a:lnTo>
                    <a:lnTo>
                      <a:pt x="7" y="0"/>
                    </a:lnTo>
                    <a:lnTo>
                      <a:pt x="11" y="4"/>
                    </a:lnTo>
                    <a:lnTo>
                      <a:pt x="11"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96" name="Freeform 286"/>
              <p:cNvSpPr/>
              <p:nvPr/>
            </p:nvSpPr>
            <p:spPr bwMode="auto">
              <a:xfrm>
                <a:off x="2991" y="2128"/>
                <a:ext cx="11" cy="4"/>
              </a:xfrm>
              <a:custGeom>
                <a:avLst/>
                <a:gdLst>
                  <a:gd name="T0" fmla="*/ 11 w 11"/>
                  <a:gd name="T1" fmla="*/ 4 h 4"/>
                  <a:gd name="T2" fmla="*/ 7 w 11"/>
                  <a:gd name="T3" fmla="*/ 4 h 4"/>
                  <a:gd name="T4" fmla="*/ 0 w 11"/>
                  <a:gd name="T5" fmla="*/ 4 h 4"/>
                  <a:gd name="T6" fmla="*/ 7 w 11"/>
                  <a:gd name="T7" fmla="*/ 0 h 4"/>
                  <a:gd name="T8" fmla="*/ 11 w 11"/>
                  <a:gd name="T9" fmla="*/ 4 h 4"/>
                </a:gdLst>
                <a:ahLst/>
                <a:cxnLst>
                  <a:cxn ang="0">
                    <a:pos x="T0" y="T1"/>
                  </a:cxn>
                  <a:cxn ang="0">
                    <a:pos x="T2" y="T3"/>
                  </a:cxn>
                  <a:cxn ang="0">
                    <a:pos x="T4" y="T5"/>
                  </a:cxn>
                  <a:cxn ang="0">
                    <a:pos x="T6" y="T7"/>
                  </a:cxn>
                  <a:cxn ang="0">
                    <a:pos x="T8" y="T9"/>
                  </a:cxn>
                </a:cxnLst>
                <a:rect l="0" t="0" r="r" b="b"/>
                <a:pathLst>
                  <a:path w="11" h="4">
                    <a:moveTo>
                      <a:pt x="11" y="4"/>
                    </a:moveTo>
                    <a:lnTo>
                      <a:pt x="7" y="4"/>
                    </a:lnTo>
                    <a:lnTo>
                      <a:pt x="0" y="4"/>
                    </a:lnTo>
                    <a:lnTo>
                      <a:pt x="7"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97" name="Freeform 287"/>
              <p:cNvSpPr/>
              <p:nvPr/>
            </p:nvSpPr>
            <p:spPr bwMode="auto">
              <a:xfrm>
                <a:off x="2994" y="2128"/>
                <a:ext cx="4" cy="4"/>
              </a:xfrm>
              <a:custGeom>
                <a:avLst/>
                <a:gdLst>
                  <a:gd name="T0" fmla="*/ 0 w 4"/>
                  <a:gd name="T1" fmla="*/ 4 h 4"/>
                  <a:gd name="T2" fmla="*/ 4 w 4"/>
                  <a:gd name="T3" fmla="*/ 0 h 4"/>
                  <a:gd name="T4" fmla="*/ 4 w 4"/>
                  <a:gd name="T5" fmla="*/ 4 h 4"/>
                  <a:gd name="T6" fmla="*/ 4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0"/>
                    </a:lnTo>
                    <a:lnTo>
                      <a:pt x="4" y="4"/>
                    </a:lnTo>
                    <a:lnTo>
                      <a:pt x="4" y="4"/>
                    </a:lnTo>
                    <a:lnTo>
                      <a:pt x="0" y="4"/>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98" name="Freeform 288"/>
              <p:cNvSpPr/>
              <p:nvPr/>
            </p:nvSpPr>
            <p:spPr bwMode="auto">
              <a:xfrm>
                <a:off x="3009" y="2132"/>
                <a:ext cx="12" cy="8"/>
              </a:xfrm>
              <a:custGeom>
                <a:avLst/>
                <a:gdLst>
                  <a:gd name="T0" fmla="*/ 12 w 12"/>
                  <a:gd name="T1" fmla="*/ 4 h 8"/>
                  <a:gd name="T2" fmla="*/ 8 w 12"/>
                  <a:gd name="T3" fmla="*/ 8 h 8"/>
                  <a:gd name="T4" fmla="*/ 0 w 12"/>
                  <a:gd name="T5" fmla="*/ 4 h 8"/>
                  <a:gd name="T6" fmla="*/ 0 w 12"/>
                  <a:gd name="T7" fmla="*/ 4 h 8"/>
                  <a:gd name="T8" fmla="*/ 8 w 12"/>
                  <a:gd name="T9" fmla="*/ 0 h 8"/>
                  <a:gd name="T10" fmla="*/ 12 w 12"/>
                  <a:gd name="T11" fmla="*/ 4 h 8"/>
                  <a:gd name="T12" fmla="*/ 12 w 1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12" y="4"/>
                    </a:moveTo>
                    <a:lnTo>
                      <a:pt x="8" y="8"/>
                    </a:lnTo>
                    <a:lnTo>
                      <a:pt x="0" y="4"/>
                    </a:lnTo>
                    <a:lnTo>
                      <a:pt x="0" y="4"/>
                    </a:lnTo>
                    <a:lnTo>
                      <a:pt x="8" y="0"/>
                    </a:lnTo>
                    <a:lnTo>
                      <a:pt x="12" y="4"/>
                    </a:lnTo>
                    <a:lnTo>
                      <a:pt x="12"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99" name="Freeform 289"/>
              <p:cNvSpPr/>
              <p:nvPr/>
            </p:nvSpPr>
            <p:spPr bwMode="auto">
              <a:xfrm>
                <a:off x="3009" y="2132"/>
                <a:ext cx="12" cy="8"/>
              </a:xfrm>
              <a:custGeom>
                <a:avLst/>
                <a:gdLst>
                  <a:gd name="T0" fmla="*/ 12 w 12"/>
                  <a:gd name="T1" fmla="*/ 4 h 8"/>
                  <a:gd name="T2" fmla="*/ 8 w 12"/>
                  <a:gd name="T3" fmla="*/ 8 h 8"/>
                  <a:gd name="T4" fmla="*/ 0 w 12"/>
                  <a:gd name="T5" fmla="*/ 4 h 8"/>
                  <a:gd name="T6" fmla="*/ 8 w 12"/>
                  <a:gd name="T7" fmla="*/ 0 h 8"/>
                  <a:gd name="T8" fmla="*/ 12 w 12"/>
                  <a:gd name="T9" fmla="*/ 4 h 8"/>
                </a:gdLst>
                <a:ahLst/>
                <a:cxnLst>
                  <a:cxn ang="0">
                    <a:pos x="T0" y="T1"/>
                  </a:cxn>
                  <a:cxn ang="0">
                    <a:pos x="T2" y="T3"/>
                  </a:cxn>
                  <a:cxn ang="0">
                    <a:pos x="T4" y="T5"/>
                  </a:cxn>
                  <a:cxn ang="0">
                    <a:pos x="T6" y="T7"/>
                  </a:cxn>
                  <a:cxn ang="0">
                    <a:pos x="T8" y="T9"/>
                  </a:cxn>
                </a:cxnLst>
                <a:rect l="0" t="0" r="r" b="b"/>
                <a:pathLst>
                  <a:path w="12" h="8">
                    <a:moveTo>
                      <a:pt x="12" y="4"/>
                    </a:moveTo>
                    <a:lnTo>
                      <a:pt x="8" y="8"/>
                    </a:lnTo>
                    <a:lnTo>
                      <a:pt x="0" y="4"/>
                    </a:lnTo>
                    <a:lnTo>
                      <a:pt x="8" y="0"/>
                    </a:lnTo>
                    <a:lnTo>
                      <a:pt x="1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00" name="Freeform 290"/>
              <p:cNvSpPr/>
              <p:nvPr/>
            </p:nvSpPr>
            <p:spPr bwMode="auto">
              <a:xfrm>
                <a:off x="3013" y="2136"/>
                <a:ext cx="4" cy="0"/>
              </a:xfrm>
              <a:custGeom>
                <a:avLst/>
                <a:gdLst>
                  <a:gd name="T0" fmla="*/ 0 w 4"/>
                  <a:gd name="T1" fmla="*/ 4 w 4"/>
                  <a:gd name="T2" fmla="*/ 4 w 4"/>
                  <a:gd name="T3" fmla="*/ 4 w 4"/>
                  <a:gd name="T4" fmla="*/ 0 w 4"/>
                </a:gdLst>
                <a:ahLst/>
                <a:cxnLst>
                  <a:cxn ang="0">
                    <a:pos x="T0" y="0"/>
                  </a:cxn>
                  <a:cxn ang="0">
                    <a:pos x="T1" y="0"/>
                  </a:cxn>
                  <a:cxn ang="0">
                    <a:pos x="T2" y="0"/>
                  </a:cxn>
                  <a:cxn ang="0">
                    <a:pos x="T3" y="0"/>
                  </a:cxn>
                  <a:cxn ang="0">
                    <a:pos x="T4" y="0"/>
                  </a:cxn>
                </a:cxnLst>
                <a:rect l="0" t="0" r="r" b="b"/>
                <a:pathLst>
                  <a:path w="4">
                    <a:moveTo>
                      <a:pt x="0" y="0"/>
                    </a:moveTo>
                    <a:lnTo>
                      <a:pt x="4" y="0"/>
                    </a:lnTo>
                    <a:lnTo>
                      <a:pt x="4" y="0"/>
                    </a:lnTo>
                    <a:lnTo>
                      <a:pt x="4"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01" name="Freeform 291"/>
              <p:cNvSpPr/>
              <p:nvPr/>
            </p:nvSpPr>
            <p:spPr bwMode="auto">
              <a:xfrm>
                <a:off x="3006" y="2128"/>
                <a:ext cx="7" cy="8"/>
              </a:xfrm>
              <a:custGeom>
                <a:avLst/>
                <a:gdLst>
                  <a:gd name="T0" fmla="*/ 7 w 7"/>
                  <a:gd name="T1" fmla="*/ 4 h 8"/>
                  <a:gd name="T2" fmla="*/ 3 w 7"/>
                  <a:gd name="T3" fmla="*/ 8 h 8"/>
                  <a:gd name="T4" fmla="*/ 0 w 7"/>
                  <a:gd name="T5" fmla="*/ 4 h 8"/>
                  <a:gd name="T6" fmla="*/ 0 w 7"/>
                  <a:gd name="T7" fmla="*/ 4 h 8"/>
                  <a:gd name="T8" fmla="*/ 3 w 7"/>
                  <a:gd name="T9" fmla="*/ 0 h 8"/>
                  <a:gd name="T10" fmla="*/ 7 w 7"/>
                  <a:gd name="T11" fmla="*/ 4 h 8"/>
                  <a:gd name="T12" fmla="*/ 7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7" y="4"/>
                    </a:moveTo>
                    <a:lnTo>
                      <a:pt x="3" y="8"/>
                    </a:lnTo>
                    <a:lnTo>
                      <a:pt x="0" y="4"/>
                    </a:lnTo>
                    <a:lnTo>
                      <a:pt x="0" y="4"/>
                    </a:lnTo>
                    <a:lnTo>
                      <a:pt x="3" y="0"/>
                    </a:lnTo>
                    <a:lnTo>
                      <a:pt x="7" y="4"/>
                    </a:lnTo>
                    <a:lnTo>
                      <a:pt x="7"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02" name="Freeform 292"/>
              <p:cNvSpPr/>
              <p:nvPr/>
            </p:nvSpPr>
            <p:spPr bwMode="auto">
              <a:xfrm>
                <a:off x="3006" y="2128"/>
                <a:ext cx="7" cy="4"/>
              </a:xfrm>
              <a:custGeom>
                <a:avLst/>
                <a:gdLst>
                  <a:gd name="T0" fmla="*/ 7 w 7"/>
                  <a:gd name="T1" fmla="*/ 4 h 4"/>
                  <a:gd name="T2" fmla="*/ 3 w 7"/>
                  <a:gd name="T3" fmla="*/ 4 h 4"/>
                  <a:gd name="T4" fmla="*/ 0 w 7"/>
                  <a:gd name="T5" fmla="*/ 4 h 4"/>
                  <a:gd name="T6" fmla="*/ 3 w 7"/>
                  <a:gd name="T7" fmla="*/ 0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3" y="4"/>
                    </a:lnTo>
                    <a:lnTo>
                      <a:pt x="0" y="4"/>
                    </a:lnTo>
                    <a:lnTo>
                      <a:pt x="3" y="0"/>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03" name="Freeform 293"/>
              <p:cNvSpPr/>
              <p:nvPr/>
            </p:nvSpPr>
            <p:spPr bwMode="auto">
              <a:xfrm>
                <a:off x="3006" y="2128"/>
                <a:ext cx="3" cy="4"/>
              </a:xfrm>
              <a:custGeom>
                <a:avLst/>
                <a:gdLst>
                  <a:gd name="T0" fmla="*/ 0 w 3"/>
                  <a:gd name="T1" fmla="*/ 4 h 4"/>
                  <a:gd name="T2" fmla="*/ 3 w 3"/>
                  <a:gd name="T3" fmla="*/ 0 h 4"/>
                  <a:gd name="T4" fmla="*/ 3 w 3"/>
                  <a:gd name="T5" fmla="*/ 4 h 4"/>
                  <a:gd name="T6" fmla="*/ 3 w 3"/>
                  <a:gd name="T7" fmla="*/ 4 h 4"/>
                  <a:gd name="T8" fmla="*/ 0 w 3"/>
                  <a:gd name="T9" fmla="*/ 4 h 4"/>
                </a:gdLst>
                <a:ahLst/>
                <a:cxnLst>
                  <a:cxn ang="0">
                    <a:pos x="T0" y="T1"/>
                  </a:cxn>
                  <a:cxn ang="0">
                    <a:pos x="T2" y="T3"/>
                  </a:cxn>
                  <a:cxn ang="0">
                    <a:pos x="T4" y="T5"/>
                  </a:cxn>
                  <a:cxn ang="0">
                    <a:pos x="T6" y="T7"/>
                  </a:cxn>
                  <a:cxn ang="0">
                    <a:pos x="T8" y="T9"/>
                  </a:cxn>
                </a:cxnLst>
                <a:rect l="0" t="0" r="r" b="b"/>
                <a:pathLst>
                  <a:path w="3" h="4">
                    <a:moveTo>
                      <a:pt x="0" y="4"/>
                    </a:moveTo>
                    <a:lnTo>
                      <a:pt x="3" y="0"/>
                    </a:lnTo>
                    <a:lnTo>
                      <a:pt x="3" y="4"/>
                    </a:lnTo>
                    <a:lnTo>
                      <a:pt x="3" y="4"/>
                    </a:lnTo>
                    <a:lnTo>
                      <a:pt x="0" y="4"/>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04" name="Freeform 294"/>
              <p:cNvSpPr/>
              <p:nvPr/>
            </p:nvSpPr>
            <p:spPr bwMode="auto">
              <a:xfrm>
                <a:off x="2998" y="2125"/>
                <a:ext cx="8" cy="3"/>
              </a:xfrm>
              <a:custGeom>
                <a:avLst/>
                <a:gdLst>
                  <a:gd name="T0" fmla="*/ 8 w 8"/>
                  <a:gd name="T1" fmla="*/ 3 h 3"/>
                  <a:gd name="T2" fmla="*/ 4 w 8"/>
                  <a:gd name="T3" fmla="*/ 3 h 3"/>
                  <a:gd name="T4" fmla="*/ 0 w 8"/>
                  <a:gd name="T5" fmla="*/ 3 h 3"/>
                  <a:gd name="T6" fmla="*/ 0 w 8"/>
                  <a:gd name="T7" fmla="*/ 0 h 3"/>
                  <a:gd name="T8" fmla="*/ 4 w 8"/>
                  <a:gd name="T9" fmla="*/ 0 h 3"/>
                  <a:gd name="T10" fmla="*/ 8 w 8"/>
                  <a:gd name="T11" fmla="*/ 3 h 3"/>
                  <a:gd name="T12" fmla="*/ 8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8" y="3"/>
                    </a:moveTo>
                    <a:lnTo>
                      <a:pt x="4" y="3"/>
                    </a:lnTo>
                    <a:lnTo>
                      <a:pt x="0" y="3"/>
                    </a:lnTo>
                    <a:lnTo>
                      <a:pt x="0" y="0"/>
                    </a:lnTo>
                    <a:lnTo>
                      <a:pt x="4" y="0"/>
                    </a:lnTo>
                    <a:lnTo>
                      <a:pt x="8" y="3"/>
                    </a:lnTo>
                    <a:lnTo>
                      <a:pt x="8" y="3"/>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05" name="Freeform 295"/>
              <p:cNvSpPr/>
              <p:nvPr/>
            </p:nvSpPr>
            <p:spPr bwMode="auto">
              <a:xfrm>
                <a:off x="2998" y="2125"/>
                <a:ext cx="8" cy="3"/>
              </a:xfrm>
              <a:custGeom>
                <a:avLst/>
                <a:gdLst>
                  <a:gd name="T0" fmla="*/ 8 w 8"/>
                  <a:gd name="T1" fmla="*/ 3 h 3"/>
                  <a:gd name="T2" fmla="*/ 4 w 8"/>
                  <a:gd name="T3" fmla="*/ 3 h 3"/>
                  <a:gd name="T4" fmla="*/ 0 w 8"/>
                  <a:gd name="T5" fmla="*/ 0 h 3"/>
                  <a:gd name="T6" fmla="*/ 4 w 8"/>
                  <a:gd name="T7" fmla="*/ 0 h 3"/>
                  <a:gd name="T8" fmla="*/ 8 w 8"/>
                  <a:gd name="T9" fmla="*/ 3 h 3"/>
                </a:gdLst>
                <a:ahLst/>
                <a:cxnLst>
                  <a:cxn ang="0">
                    <a:pos x="T0" y="T1"/>
                  </a:cxn>
                  <a:cxn ang="0">
                    <a:pos x="T2" y="T3"/>
                  </a:cxn>
                  <a:cxn ang="0">
                    <a:pos x="T4" y="T5"/>
                  </a:cxn>
                  <a:cxn ang="0">
                    <a:pos x="T6" y="T7"/>
                  </a:cxn>
                  <a:cxn ang="0">
                    <a:pos x="T8" y="T9"/>
                  </a:cxn>
                </a:cxnLst>
                <a:rect l="0" t="0" r="r" b="b"/>
                <a:pathLst>
                  <a:path w="8" h="3">
                    <a:moveTo>
                      <a:pt x="8" y="3"/>
                    </a:moveTo>
                    <a:lnTo>
                      <a:pt x="4" y="3"/>
                    </a:lnTo>
                    <a:lnTo>
                      <a:pt x="0" y="0"/>
                    </a:lnTo>
                    <a:lnTo>
                      <a:pt x="4" y="0"/>
                    </a:lnTo>
                    <a:lnTo>
                      <a:pt x="8"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06" name="Freeform 296"/>
              <p:cNvSpPr/>
              <p:nvPr/>
            </p:nvSpPr>
            <p:spPr bwMode="auto">
              <a:xfrm>
                <a:off x="3002" y="2125"/>
                <a:ext cx="4" cy="3"/>
              </a:xfrm>
              <a:custGeom>
                <a:avLst/>
                <a:gdLst>
                  <a:gd name="T0" fmla="*/ 0 w 4"/>
                  <a:gd name="T1" fmla="*/ 0 h 3"/>
                  <a:gd name="T2" fmla="*/ 0 w 4"/>
                  <a:gd name="T3" fmla="*/ 0 h 3"/>
                  <a:gd name="T4" fmla="*/ 4 w 4"/>
                  <a:gd name="T5" fmla="*/ 3 h 3"/>
                  <a:gd name="T6" fmla="*/ 0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4" y="3"/>
                    </a:lnTo>
                    <a:lnTo>
                      <a:pt x="0" y="3"/>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07" name="Freeform 297"/>
              <p:cNvSpPr/>
              <p:nvPr/>
            </p:nvSpPr>
            <p:spPr bwMode="auto">
              <a:xfrm>
                <a:off x="3017" y="2128"/>
                <a:ext cx="7" cy="8"/>
              </a:xfrm>
              <a:custGeom>
                <a:avLst/>
                <a:gdLst>
                  <a:gd name="T0" fmla="*/ 7 w 7"/>
                  <a:gd name="T1" fmla="*/ 4 h 8"/>
                  <a:gd name="T2" fmla="*/ 4 w 7"/>
                  <a:gd name="T3" fmla="*/ 8 h 8"/>
                  <a:gd name="T4" fmla="*/ 0 w 7"/>
                  <a:gd name="T5" fmla="*/ 4 h 8"/>
                  <a:gd name="T6" fmla="*/ 0 w 7"/>
                  <a:gd name="T7" fmla="*/ 4 h 8"/>
                  <a:gd name="T8" fmla="*/ 4 w 7"/>
                  <a:gd name="T9" fmla="*/ 0 h 8"/>
                  <a:gd name="T10" fmla="*/ 7 w 7"/>
                  <a:gd name="T11" fmla="*/ 4 h 8"/>
                  <a:gd name="T12" fmla="*/ 7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7" y="4"/>
                    </a:moveTo>
                    <a:lnTo>
                      <a:pt x="4" y="8"/>
                    </a:lnTo>
                    <a:lnTo>
                      <a:pt x="0" y="4"/>
                    </a:lnTo>
                    <a:lnTo>
                      <a:pt x="0" y="4"/>
                    </a:lnTo>
                    <a:lnTo>
                      <a:pt x="4" y="0"/>
                    </a:lnTo>
                    <a:lnTo>
                      <a:pt x="7" y="4"/>
                    </a:lnTo>
                    <a:lnTo>
                      <a:pt x="7"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08" name="Freeform 298"/>
              <p:cNvSpPr/>
              <p:nvPr/>
            </p:nvSpPr>
            <p:spPr bwMode="auto">
              <a:xfrm>
                <a:off x="3017" y="2128"/>
                <a:ext cx="7" cy="8"/>
              </a:xfrm>
              <a:custGeom>
                <a:avLst/>
                <a:gdLst>
                  <a:gd name="T0" fmla="*/ 7 w 7"/>
                  <a:gd name="T1" fmla="*/ 4 h 8"/>
                  <a:gd name="T2" fmla="*/ 4 w 7"/>
                  <a:gd name="T3" fmla="*/ 8 h 8"/>
                  <a:gd name="T4" fmla="*/ 0 w 7"/>
                  <a:gd name="T5" fmla="*/ 4 h 8"/>
                  <a:gd name="T6" fmla="*/ 4 w 7"/>
                  <a:gd name="T7" fmla="*/ 0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lnTo>
                      <a:pt x="4" y="8"/>
                    </a:lnTo>
                    <a:lnTo>
                      <a:pt x="0" y="4"/>
                    </a:lnTo>
                    <a:lnTo>
                      <a:pt x="4" y="0"/>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09" name="Freeform 299"/>
              <p:cNvSpPr/>
              <p:nvPr/>
            </p:nvSpPr>
            <p:spPr bwMode="auto">
              <a:xfrm>
                <a:off x="3021" y="2132"/>
                <a:ext cx="3" cy="0"/>
              </a:xfrm>
              <a:custGeom>
                <a:avLst/>
                <a:gdLst>
                  <a:gd name="T0" fmla="*/ 0 w 3"/>
                  <a:gd name="T1" fmla="*/ 0 w 3"/>
                  <a:gd name="T2" fmla="*/ 3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0" y="0"/>
                    </a:lnTo>
                    <a:lnTo>
                      <a:pt x="3" y="0"/>
                    </a:lnTo>
                    <a:lnTo>
                      <a:pt x="0"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10" name="Freeform 300"/>
              <p:cNvSpPr/>
              <p:nvPr/>
            </p:nvSpPr>
            <p:spPr bwMode="auto">
              <a:xfrm>
                <a:off x="3013" y="2125"/>
                <a:ext cx="8" cy="7"/>
              </a:xfrm>
              <a:custGeom>
                <a:avLst/>
                <a:gdLst>
                  <a:gd name="T0" fmla="*/ 8 w 8"/>
                  <a:gd name="T1" fmla="*/ 3 h 7"/>
                  <a:gd name="T2" fmla="*/ 4 w 8"/>
                  <a:gd name="T3" fmla="*/ 7 h 7"/>
                  <a:gd name="T4" fmla="*/ 0 w 8"/>
                  <a:gd name="T5" fmla="*/ 3 h 7"/>
                  <a:gd name="T6" fmla="*/ 0 w 8"/>
                  <a:gd name="T7" fmla="*/ 3 h 7"/>
                  <a:gd name="T8" fmla="*/ 4 w 8"/>
                  <a:gd name="T9" fmla="*/ 0 h 7"/>
                  <a:gd name="T10" fmla="*/ 8 w 8"/>
                  <a:gd name="T11" fmla="*/ 3 h 7"/>
                  <a:gd name="T12" fmla="*/ 8 w 8"/>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8" y="3"/>
                    </a:moveTo>
                    <a:lnTo>
                      <a:pt x="4" y="7"/>
                    </a:lnTo>
                    <a:lnTo>
                      <a:pt x="0" y="3"/>
                    </a:lnTo>
                    <a:lnTo>
                      <a:pt x="0" y="3"/>
                    </a:lnTo>
                    <a:lnTo>
                      <a:pt x="4" y="0"/>
                    </a:lnTo>
                    <a:lnTo>
                      <a:pt x="8" y="3"/>
                    </a:lnTo>
                    <a:lnTo>
                      <a:pt x="8" y="3"/>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11" name="Freeform 301"/>
              <p:cNvSpPr/>
              <p:nvPr/>
            </p:nvSpPr>
            <p:spPr bwMode="auto">
              <a:xfrm>
                <a:off x="3013" y="2125"/>
                <a:ext cx="8" cy="3"/>
              </a:xfrm>
              <a:custGeom>
                <a:avLst/>
                <a:gdLst>
                  <a:gd name="T0" fmla="*/ 8 w 8"/>
                  <a:gd name="T1" fmla="*/ 3 h 3"/>
                  <a:gd name="T2" fmla="*/ 4 w 8"/>
                  <a:gd name="T3" fmla="*/ 3 h 3"/>
                  <a:gd name="T4" fmla="*/ 0 w 8"/>
                  <a:gd name="T5" fmla="*/ 3 h 3"/>
                  <a:gd name="T6" fmla="*/ 4 w 8"/>
                  <a:gd name="T7" fmla="*/ 0 h 3"/>
                  <a:gd name="T8" fmla="*/ 8 w 8"/>
                  <a:gd name="T9" fmla="*/ 3 h 3"/>
                </a:gdLst>
                <a:ahLst/>
                <a:cxnLst>
                  <a:cxn ang="0">
                    <a:pos x="T0" y="T1"/>
                  </a:cxn>
                  <a:cxn ang="0">
                    <a:pos x="T2" y="T3"/>
                  </a:cxn>
                  <a:cxn ang="0">
                    <a:pos x="T4" y="T5"/>
                  </a:cxn>
                  <a:cxn ang="0">
                    <a:pos x="T6" y="T7"/>
                  </a:cxn>
                  <a:cxn ang="0">
                    <a:pos x="T8" y="T9"/>
                  </a:cxn>
                </a:cxnLst>
                <a:rect l="0" t="0" r="r" b="b"/>
                <a:pathLst>
                  <a:path w="8" h="3">
                    <a:moveTo>
                      <a:pt x="8" y="3"/>
                    </a:moveTo>
                    <a:lnTo>
                      <a:pt x="4" y="3"/>
                    </a:lnTo>
                    <a:lnTo>
                      <a:pt x="0" y="3"/>
                    </a:lnTo>
                    <a:lnTo>
                      <a:pt x="4" y="0"/>
                    </a:lnTo>
                    <a:lnTo>
                      <a:pt x="8"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12" name="Freeform 302"/>
              <p:cNvSpPr/>
              <p:nvPr/>
            </p:nvSpPr>
            <p:spPr bwMode="auto">
              <a:xfrm>
                <a:off x="3013" y="2125"/>
                <a:ext cx="4" cy="3"/>
              </a:xfrm>
              <a:custGeom>
                <a:avLst/>
                <a:gdLst>
                  <a:gd name="T0" fmla="*/ 0 w 4"/>
                  <a:gd name="T1" fmla="*/ 3 h 3"/>
                  <a:gd name="T2" fmla="*/ 4 w 4"/>
                  <a:gd name="T3" fmla="*/ 0 h 3"/>
                  <a:gd name="T4" fmla="*/ 4 w 4"/>
                  <a:gd name="T5" fmla="*/ 3 h 3"/>
                  <a:gd name="T6" fmla="*/ 4 w 4"/>
                  <a:gd name="T7" fmla="*/ 3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lnTo>
                      <a:pt x="4" y="0"/>
                    </a:lnTo>
                    <a:lnTo>
                      <a:pt x="4" y="3"/>
                    </a:lnTo>
                    <a:lnTo>
                      <a:pt x="4" y="3"/>
                    </a:lnTo>
                    <a:lnTo>
                      <a:pt x="0" y="3"/>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13" name="Freeform 303"/>
              <p:cNvSpPr/>
              <p:nvPr/>
            </p:nvSpPr>
            <p:spPr bwMode="auto">
              <a:xfrm>
                <a:off x="3006" y="2121"/>
                <a:ext cx="7" cy="4"/>
              </a:xfrm>
              <a:custGeom>
                <a:avLst/>
                <a:gdLst>
                  <a:gd name="T0" fmla="*/ 7 w 7"/>
                  <a:gd name="T1" fmla="*/ 4 h 4"/>
                  <a:gd name="T2" fmla="*/ 3 w 7"/>
                  <a:gd name="T3" fmla="*/ 4 h 4"/>
                  <a:gd name="T4" fmla="*/ 0 w 7"/>
                  <a:gd name="T5" fmla="*/ 4 h 4"/>
                  <a:gd name="T6" fmla="*/ 0 w 7"/>
                  <a:gd name="T7" fmla="*/ 4 h 4"/>
                  <a:gd name="T8" fmla="*/ 3 w 7"/>
                  <a:gd name="T9" fmla="*/ 0 h 4"/>
                  <a:gd name="T10" fmla="*/ 7 w 7"/>
                  <a:gd name="T11" fmla="*/ 4 h 4"/>
                  <a:gd name="T12" fmla="*/ 7 w 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7" y="4"/>
                    </a:moveTo>
                    <a:lnTo>
                      <a:pt x="3" y="4"/>
                    </a:lnTo>
                    <a:lnTo>
                      <a:pt x="0" y="4"/>
                    </a:lnTo>
                    <a:lnTo>
                      <a:pt x="0" y="4"/>
                    </a:lnTo>
                    <a:lnTo>
                      <a:pt x="3" y="0"/>
                    </a:lnTo>
                    <a:lnTo>
                      <a:pt x="7" y="4"/>
                    </a:lnTo>
                    <a:lnTo>
                      <a:pt x="7"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14" name="Freeform 304"/>
              <p:cNvSpPr/>
              <p:nvPr/>
            </p:nvSpPr>
            <p:spPr bwMode="auto">
              <a:xfrm>
                <a:off x="3006" y="2121"/>
                <a:ext cx="7" cy="4"/>
              </a:xfrm>
              <a:custGeom>
                <a:avLst/>
                <a:gdLst>
                  <a:gd name="T0" fmla="*/ 7 w 7"/>
                  <a:gd name="T1" fmla="*/ 4 h 4"/>
                  <a:gd name="T2" fmla="*/ 3 w 7"/>
                  <a:gd name="T3" fmla="*/ 4 h 4"/>
                  <a:gd name="T4" fmla="*/ 0 w 7"/>
                  <a:gd name="T5" fmla="*/ 0 h 4"/>
                  <a:gd name="T6" fmla="*/ 3 w 7"/>
                  <a:gd name="T7" fmla="*/ 0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3" y="4"/>
                    </a:lnTo>
                    <a:lnTo>
                      <a:pt x="0" y="0"/>
                    </a:lnTo>
                    <a:lnTo>
                      <a:pt x="3" y="0"/>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15" name="Freeform 305"/>
              <p:cNvSpPr/>
              <p:nvPr/>
            </p:nvSpPr>
            <p:spPr bwMode="auto">
              <a:xfrm>
                <a:off x="3009" y="2121"/>
                <a:ext cx="4" cy="4"/>
              </a:xfrm>
              <a:custGeom>
                <a:avLst/>
                <a:gdLst>
                  <a:gd name="T0" fmla="*/ 0 w 4"/>
                  <a:gd name="T1" fmla="*/ 4 h 4"/>
                  <a:gd name="T2" fmla="*/ 0 w 4"/>
                  <a:gd name="T3" fmla="*/ 0 h 4"/>
                  <a:gd name="T4" fmla="*/ 4 w 4"/>
                  <a:gd name="T5" fmla="*/ 4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0" y="0"/>
                    </a:lnTo>
                    <a:lnTo>
                      <a:pt x="4" y="4"/>
                    </a:lnTo>
                    <a:lnTo>
                      <a:pt x="0" y="4"/>
                    </a:lnTo>
                    <a:lnTo>
                      <a:pt x="0" y="4"/>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16" name="Freeform 306"/>
              <p:cNvSpPr/>
              <p:nvPr/>
            </p:nvSpPr>
            <p:spPr bwMode="auto">
              <a:xfrm>
                <a:off x="2998" y="2143"/>
                <a:ext cx="8" cy="4"/>
              </a:xfrm>
              <a:custGeom>
                <a:avLst/>
                <a:gdLst>
                  <a:gd name="T0" fmla="*/ 8 w 8"/>
                  <a:gd name="T1" fmla="*/ 0 h 4"/>
                  <a:gd name="T2" fmla="*/ 4 w 8"/>
                  <a:gd name="T3" fmla="*/ 4 h 4"/>
                  <a:gd name="T4" fmla="*/ 0 w 8"/>
                  <a:gd name="T5" fmla="*/ 0 h 4"/>
                  <a:gd name="T6" fmla="*/ 0 w 8"/>
                  <a:gd name="T7" fmla="*/ 0 h 4"/>
                  <a:gd name="T8" fmla="*/ 4 w 8"/>
                  <a:gd name="T9" fmla="*/ 0 h 4"/>
                  <a:gd name="T10" fmla="*/ 8 w 8"/>
                  <a:gd name="T11" fmla="*/ 0 h 4"/>
                  <a:gd name="T12" fmla="*/ 8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8" y="0"/>
                    </a:moveTo>
                    <a:lnTo>
                      <a:pt x="4" y="4"/>
                    </a:lnTo>
                    <a:lnTo>
                      <a:pt x="0" y="0"/>
                    </a:lnTo>
                    <a:lnTo>
                      <a:pt x="0" y="0"/>
                    </a:lnTo>
                    <a:lnTo>
                      <a:pt x="4" y="0"/>
                    </a:lnTo>
                    <a:lnTo>
                      <a:pt x="8" y="0"/>
                    </a:lnTo>
                    <a:lnTo>
                      <a:pt x="8" y="0"/>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17" name="Freeform 307"/>
              <p:cNvSpPr/>
              <p:nvPr/>
            </p:nvSpPr>
            <p:spPr bwMode="auto">
              <a:xfrm>
                <a:off x="2998" y="2140"/>
                <a:ext cx="8" cy="7"/>
              </a:xfrm>
              <a:custGeom>
                <a:avLst/>
                <a:gdLst>
                  <a:gd name="T0" fmla="*/ 8 w 8"/>
                  <a:gd name="T1" fmla="*/ 3 h 7"/>
                  <a:gd name="T2" fmla="*/ 4 w 8"/>
                  <a:gd name="T3" fmla="*/ 7 h 7"/>
                  <a:gd name="T4" fmla="*/ 0 w 8"/>
                  <a:gd name="T5" fmla="*/ 3 h 7"/>
                  <a:gd name="T6" fmla="*/ 4 w 8"/>
                  <a:gd name="T7" fmla="*/ 0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lnTo>
                      <a:pt x="4" y="7"/>
                    </a:lnTo>
                    <a:lnTo>
                      <a:pt x="0" y="3"/>
                    </a:lnTo>
                    <a:lnTo>
                      <a:pt x="4" y="0"/>
                    </a:lnTo>
                    <a:lnTo>
                      <a:pt x="8"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18" name="Freeform 308"/>
              <p:cNvSpPr/>
              <p:nvPr/>
            </p:nvSpPr>
            <p:spPr bwMode="auto">
              <a:xfrm>
                <a:off x="3002" y="2143"/>
                <a:ext cx="4" cy="0"/>
              </a:xfrm>
              <a:custGeom>
                <a:avLst/>
                <a:gdLst>
                  <a:gd name="T0" fmla="*/ 0 w 4"/>
                  <a:gd name="T1" fmla="*/ 0 w 4"/>
                  <a:gd name="T2" fmla="*/ 4 w 4"/>
                  <a:gd name="T3" fmla="*/ 0 w 4"/>
                  <a:gd name="T4" fmla="*/ 0 w 4"/>
                </a:gdLst>
                <a:ahLst/>
                <a:cxnLst>
                  <a:cxn ang="0">
                    <a:pos x="T0" y="0"/>
                  </a:cxn>
                  <a:cxn ang="0">
                    <a:pos x="T1" y="0"/>
                  </a:cxn>
                  <a:cxn ang="0">
                    <a:pos x="T2" y="0"/>
                  </a:cxn>
                  <a:cxn ang="0">
                    <a:pos x="T3" y="0"/>
                  </a:cxn>
                  <a:cxn ang="0">
                    <a:pos x="T4" y="0"/>
                  </a:cxn>
                </a:cxnLst>
                <a:rect l="0" t="0" r="r" b="b"/>
                <a:pathLst>
                  <a:path w="4">
                    <a:moveTo>
                      <a:pt x="0" y="0"/>
                    </a:moveTo>
                    <a:lnTo>
                      <a:pt x="0" y="0"/>
                    </a:lnTo>
                    <a:lnTo>
                      <a:pt x="4" y="0"/>
                    </a:lnTo>
                    <a:lnTo>
                      <a:pt x="0"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19" name="Freeform 309"/>
              <p:cNvSpPr/>
              <p:nvPr/>
            </p:nvSpPr>
            <p:spPr bwMode="auto">
              <a:xfrm>
                <a:off x="2991" y="2136"/>
                <a:ext cx="11" cy="7"/>
              </a:xfrm>
              <a:custGeom>
                <a:avLst/>
                <a:gdLst>
                  <a:gd name="T0" fmla="*/ 11 w 11"/>
                  <a:gd name="T1" fmla="*/ 4 h 7"/>
                  <a:gd name="T2" fmla="*/ 3 w 11"/>
                  <a:gd name="T3" fmla="*/ 7 h 7"/>
                  <a:gd name="T4" fmla="*/ 0 w 11"/>
                  <a:gd name="T5" fmla="*/ 4 h 7"/>
                  <a:gd name="T6" fmla="*/ 0 w 11"/>
                  <a:gd name="T7" fmla="*/ 4 h 7"/>
                  <a:gd name="T8" fmla="*/ 3 w 11"/>
                  <a:gd name="T9" fmla="*/ 0 h 7"/>
                  <a:gd name="T10" fmla="*/ 11 w 11"/>
                  <a:gd name="T11" fmla="*/ 4 h 7"/>
                  <a:gd name="T12" fmla="*/ 11 w 11"/>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11" y="4"/>
                    </a:moveTo>
                    <a:lnTo>
                      <a:pt x="3" y="7"/>
                    </a:lnTo>
                    <a:lnTo>
                      <a:pt x="0" y="4"/>
                    </a:lnTo>
                    <a:lnTo>
                      <a:pt x="0" y="4"/>
                    </a:lnTo>
                    <a:lnTo>
                      <a:pt x="3" y="0"/>
                    </a:lnTo>
                    <a:lnTo>
                      <a:pt x="11" y="4"/>
                    </a:lnTo>
                    <a:lnTo>
                      <a:pt x="11"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20" name="Freeform 310"/>
              <p:cNvSpPr/>
              <p:nvPr/>
            </p:nvSpPr>
            <p:spPr bwMode="auto">
              <a:xfrm>
                <a:off x="2991" y="2136"/>
                <a:ext cx="11" cy="7"/>
              </a:xfrm>
              <a:custGeom>
                <a:avLst/>
                <a:gdLst>
                  <a:gd name="T0" fmla="*/ 11 w 11"/>
                  <a:gd name="T1" fmla="*/ 4 h 7"/>
                  <a:gd name="T2" fmla="*/ 3 w 11"/>
                  <a:gd name="T3" fmla="*/ 7 h 7"/>
                  <a:gd name="T4" fmla="*/ 0 w 11"/>
                  <a:gd name="T5" fmla="*/ 4 h 7"/>
                  <a:gd name="T6" fmla="*/ 3 w 11"/>
                  <a:gd name="T7" fmla="*/ 0 h 7"/>
                  <a:gd name="T8" fmla="*/ 11 w 11"/>
                  <a:gd name="T9" fmla="*/ 4 h 7"/>
                </a:gdLst>
                <a:ahLst/>
                <a:cxnLst>
                  <a:cxn ang="0">
                    <a:pos x="T0" y="T1"/>
                  </a:cxn>
                  <a:cxn ang="0">
                    <a:pos x="T2" y="T3"/>
                  </a:cxn>
                  <a:cxn ang="0">
                    <a:pos x="T4" y="T5"/>
                  </a:cxn>
                  <a:cxn ang="0">
                    <a:pos x="T6" y="T7"/>
                  </a:cxn>
                  <a:cxn ang="0">
                    <a:pos x="T8" y="T9"/>
                  </a:cxn>
                </a:cxnLst>
                <a:rect l="0" t="0" r="r" b="b"/>
                <a:pathLst>
                  <a:path w="11" h="7">
                    <a:moveTo>
                      <a:pt x="11" y="4"/>
                    </a:moveTo>
                    <a:lnTo>
                      <a:pt x="3" y="7"/>
                    </a:lnTo>
                    <a:lnTo>
                      <a:pt x="0" y="4"/>
                    </a:lnTo>
                    <a:lnTo>
                      <a:pt x="3" y="0"/>
                    </a:lnTo>
                    <a:lnTo>
                      <a:pt x="11"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21" name="Freeform 311"/>
              <p:cNvSpPr/>
              <p:nvPr/>
            </p:nvSpPr>
            <p:spPr bwMode="auto">
              <a:xfrm>
                <a:off x="2994" y="2140"/>
                <a:ext cx="4" cy="0"/>
              </a:xfrm>
              <a:custGeom>
                <a:avLst/>
                <a:gdLst>
                  <a:gd name="T0" fmla="*/ 0 w 4"/>
                  <a:gd name="T1" fmla="*/ 0 w 4"/>
                  <a:gd name="T2" fmla="*/ 4 w 4"/>
                  <a:gd name="T3" fmla="*/ 0 w 4"/>
                  <a:gd name="T4" fmla="*/ 0 w 4"/>
                </a:gdLst>
                <a:ahLst/>
                <a:cxnLst>
                  <a:cxn ang="0">
                    <a:pos x="T0" y="0"/>
                  </a:cxn>
                  <a:cxn ang="0">
                    <a:pos x="T1" y="0"/>
                  </a:cxn>
                  <a:cxn ang="0">
                    <a:pos x="T2" y="0"/>
                  </a:cxn>
                  <a:cxn ang="0">
                    <a:pos x="T3" y="0"/>
                  </a:cxn>
                  <a:cxn ang="0">
                    <a:pos x="T4" y="0"/>
                  </a:cxn>
                </a:cxnLst>
                <a:rect l="0" t="0" r="r" b="b"/>
                <a:pathLst>
                  <a:path w="4">
                    <a:moveTo>
                      <a:pt x="0" y="0"/>
                    </a:moveTo>
                    <a:lnTo>
                      <a:pt x="0" y="0"/>
                    </a:lnTo>
                    <a:lnTo>
                      <a:pt x="4" y="0"/>
                    </a:lnTo>
                    <a:lnTo>
                      <a:pt x="0" y="0"/>
                    </a:lnTo>
                    <a:lnTo>
                      <a:pt x="0" y="0"/>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22" name="Freeform 312"/>
              <p:cNvSpPr/>
              <p:nvPr/>
            </p:nvSpPr>
            <p:spPr bwMode="auto">
              <a:xfrm>
                <a:off x="2987" y="2132"/>
                <a:ext cx="7" cy="8"/>
              </a:xfrm>
              <a:custGeom>
                <a:avLst/>
                <a:gdLst>
                  <a:gd name="T0" fmla="*/ 7 w 7"/>
                  <a:gd name="T1" fmla="*/ 4 h 8"/>
                  <a:gd name="T2" fmla="*/ 4 w 7"/>
                  <a:gd name="T3" fmla="*/ 8 h 8"/>
                  <a:gd name="T4" fmla="*/ 0 w 7"/>
                  <a:gd name="T5" fmla="*/ 4 h 8"/>
                  <a:gd name="T6" fmla="*/ 0 w 7"/>
                  <a:gd name="T7" fmla="*/ 4 h 8"/>
                  <a:gd name="T8" fmla="*/ 4 w 7"/>
                  <a:gd name="T9" fmla="*/ 0 h 8"/>
                  <a:gd name="T10" fmla="*/ 7 w 7"/>
                  <a:gd name="T11" fmla="*/ 4 h 8"/>
                  <a:gd name="T12" fmla="*/ 7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7" y="4"/>
                    </a:moveTo>
                    <a:lnTo>
                      <a:pt x="4" y="8"/>
                    </a:lnTo>
                    <a:lnTo>
                      <a:pt x="0" y="4"/>
                    </a:lnTo>
                    <a:lnTo>
                      <a:pt x="0" y="4"/>
                    </a:lnTo>
                    <a:lnTo>
                      <a:pt x="4" y="0"/>
                    </a:lnTo>
                    <a:lnTo>
                      <a:pt x="7" y="4"/>
                    </a:lnTo>
                    <a:lnTo>
                      <a:pt x="7" y="4"/>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23" name="Freeform 313"/>
              <p:cNvSpPr/>
              <p:nvPr/>
            </p:nvSpPr>
            <p:spPr bwMode="auto">
              <a:xfrm>
                <a:off x="2987" y="2132"/>
                <a:ext cx="7" cy="4"/>
              </a:xfrm>
              <a:custGeom>
                <a:avLst/>
                <a:gdLst>
                  <a:gd name="T0" fmla="*/ 7 w 7"/>
                  <a:gd name="T1" fmla="*/ 4 h 4"/>
                  <a:gd name="T2" fmla="*/ 4 w 7"/>
                  <a:gd name="T3" fmla="*/ 4 h 4"/>
                  <a:gd name="T4" fmla="*/ 0 w 7"/>
                  <a:gd name="T5" fmla="*/ 4 h 4"/>
                  <a:gd name="T6" fmla="*/ 4 w 7"/>
                  <a:gd name="T7" fmla="*/ 0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4" y="4"/>
                    </a:lnTo>
                    <a:lnTo>
                      <a:pt x="0" y="4"/>
                    </a:lnTo>
                    <a:lnTo>
                      <a:pt x="4" y="0"/>
                    </a:lnTo>
                    <a:lnTo>
                      <a:pt x="7"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24" name="Freeform 314"/>
              <p:cNvSpPr/>
              <p:nvPr/>
            </p:nvSpPr>
            <p:spPr bwMode="auto">
              <a:xfrm>
                <a:off x="2987" y="2132"/>
                <a:ext cx="4" cy="4"/>
              </a:xfrm>
              <a:custGeom>
                <a:avLst/>
                <a:gdLst>
                  <a:gd name="T0" fmla="*/ 0 w 4"/>
                  <a:gd name="T1" fmla="*/ 4 h 4"/>
                  <a:gd name="T2" fmla="*/ 4 w 4"/>
                  <a:gd name="T3" fmla="*/ 0 h 4"/>
                  <a:gd name="T4" fmla="*/ 4 w 4"/>
                  <a:gd name="T5" fmla="*/ 4 h 4"/>
                  <a:gd name="T6" fmla="*/ 4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0"/>
                    </a:lnTo>
                    <a:lnTo>
                      <a:pt x="4" y="4"/>
                    </a:lnTo>
                    <a:lnTo>
                      <a:pt x="4" y="4"/>
                    </a:lnTo>
                    <a:lnTo>
                      <a:pt x="0" y="4"/>
                    </a:ln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25" name="Freeform 315"/>
              <p:cNvSpPr/>
              <p:nvPr/>
            </p:nvSpPr>
            <p:spPr bwMode="auto">
              <a:xfrm>
                <a:off x="2972" y="2113"/>
                <a:ext cx="30" cy="19"/>
              </a:xfrm>
              <a:custGeom>
                <a:avLst/>
                <a:gdLst>
                  <a:gd name="T0" fmla="*/ 19 w 30"/>
                  <a:gd name="T1" fmla="*/ 0 h 19"/>
                  <a:gd name="T2" fmla="*/ 30 w 30"/>
                  <a:gd name="T3" fmla="*/ 8 h 19"/>
                  <a:gd name="T4" fmla="*/ 11 w 30"/>
                  <a:gd name="T5" fmla="*/ 19 h 19"/>
                  <a:gd name="T6" fmla="*/ 0 w 30"/>
                  <a:gd name="T7" fmla="*/ 12 h 19"/>
                  <a:gd name="T8" fmla="*/ 19 w 30"/>
                  <a:gd name="T9" fmla="*/ 0 h 19"/>
                </a:gdLst>
                <a:ahLst/>
                <a:cxnLst>
                  <a:cxn ang="0">
                    <a:pos x="T0" y="T1"/>
                  </a:cxn>
                  <a:cxn ang="0">
                    <a:pos x="T2" y="T3"/>
                  </a:cxn>
                  <a:cxn ang="0">
                    <a:pos x="T4" y="T5"/>
                  </a:cxn>
                  <a:cxn ang="0">
                    <a:pos x="T6" y="T7"/>
                  </a:cxn>
                  <a:cxn ang="0">
                    <a:pos x="T8" y="T9"/>
                  </a:cxn>
                </a:cxnLst>
                <a:rect l="0" t="0" r="r" b="b"/>
                <a:pathLst>
                  <a:path w="30" h="19">
                    <a:moveTo>
                      <a:pt x="19" y="0"/>
                    </a:moveTo>
                    <a:lnTo>
                      <a:pt x="30" y="8"/>
                    </a:lnTo>
                    <a:lnTo>
                      <a:pt x="11" y="19"/>
                    </a:lnTo>
                    <a:lnTo>
                      <a:pt x="0" y="12"/>
                    </a:lnTo>
                    <a:lnTo>
                      <a:pt x="19" y="0"/>
                    </a:lnTo>
                    <a:close/>
                  </a:path>
                </a:pathLst>
              </a:custGeom>
              <a:solidFill>
                <a:srgbClr val="DBD8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26" name="Freeform 316"/>
              <p:cNvSpPr/>
              <p:nvPr/>
            </p:nvSpPr>
            <p:spPr bwMode="auto">
              <a:xfrm>
                <a:off x="2979" y="1989"/>
                <a:ext cx="64" cy="136"/>
              </a:xfrm>
              <a:custGeom>
                <a:avLst/>
                <a:gdLst>
                  <a:gd name="T0" fmla="*/ 6 w 17"/>
                  <a:gd name="T1" fmla="*/ 0 h 36"/>
                  <a:gd name="T2" fmla="*/ 7 w 17"/>
                  <a:gd name="T3" fmla="*/ 3 h 36"/>
                  <a:gd name="T4" fmla="*/ 9 w 17"/>
                  <a:gd name="T5" fmla="*/ 20 h 36"/>
                  <a:gd name="T6" fmla="*/ 17 w 17"/>
                  <a:gd name="T7" fmla="*/ 30 h 36"/>
                  <a:gd name="T8" fmla="*/ 16 w 17"/>
                  <a:gd name="T9" fmla="*/ 35 h 36"/>
                  <a:gd name="T10" fmla="*/ 5 w 17"/>
                  <a:gd name="T11" fmla="*/ 25 h 36"/>
                  <a:gd name="T12" fmla="*/ 0 w 17"/>
                  <a:gd name="T13" fmla="*/ 12 h 36"/>
                  <a:gd name="T14" fmla="*/ 4 w 17"/>
                  <a:gd name="T15" fmla="*/ 8 h 36"/>
                  <a:gd name="T16" fmla="*/ 6 w 17"/>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6">
                    <a:moveTo>
                      <a:pt x="6" y="0"/>
                    </a:moveTo>
                    <a:cubicBezTo>
                      <a:pt x="7" y="3"/>
                      <a:pt x="7" y="3"/>
                      <a:pt x="7" y="3"/>
                    </a:cubicBezTo>
                    <a:cubicBezTo>
                      <a:pt x="9" y="20"/>
                      <a:pt x="9" y="20"/>
                      <a:pt x="9" y="20"/>
                    </a:cubicBezTo>
                    <a:cubicBezTo>
                      <a:pt x="9" y="20"/>
                      <a:pt x="17" y="30"/>
                      <a:pt x="17" y="30"/>
                    </a:cubicBezTo>
                    <a:cubicBezTo>
                      <a:pt x="17" y="30"/>
                      <a:pt x="15" y="33"/>
                      <a:pt x="16" y="35"/>
                    </a:cubicBezTo>
                    <a:cubicBezTo>
                      <a:pt x="16" y="36"/>
                      <a:pt x="8" y="29"/>
                      <a:pt x="5" y="25"/>
                    </a:cubicBezTo>
                    <a:cubicBezTo>
                      <a:pt x="2" y="21"/>
                      <a:pt x="3" y="19"/>
                      <a:pt x="0" y="12"/>
                    </a:cubicBezTo>
                    <a:cubicBezTo>
                      <a:pt x="0" y="12"/>
                      <a:pt x="2" y="10"/>
                      <a:pt x="4" y="8"/>
                    </a:cubicBezTo>
                    <a:cubicBezTo>
                      <a:pt x="6" y="4"/>
                      <a:pt x="6" y="0"/>
                      <a:pt x="6" y="0"/>
                    </a:cubicBezTo>
                    <a:close/>
                  </a:path>
                </a:pathLst>
              </a:custGeom>
              <a:solidFill>
                <a:srgbClr val="1342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27" name="Freeform 317"/>
              <p:cNvSpPr/>
              <p:nvPr/>
            </p:nvSpPr>
            <p:spPr bwMode="auto">
              <a:xfrm>
                <a:off x="2949" y="2121"/>
                <a:ext cx="49" cy="30"/>
              </a:xfrm>
              <a:custGeom>
                <a:avLst/>
                <a:gdLst>
                  <a:gd name="T0" fmla="*/ 5 w 13"/>
                  <a:gd name="T1" fmla="*/ 0 h 8"/>
                  <a:gd name="T2" fmla="*/ 10 w 13"/>
                  <a:gd name="T3" fmla="*/ 1 h 8"/>
                  <a:gd name="T4" fmla="*/ 12 w 13"/>
                  <a:gd name="T5" fmla="*/ 4 h 8"/>
                  <a:gd name="T6" fmla="*/ 10 w 13"/>
                  <a:gd name="T7" fmla="*/ 7 h 8"/>
                  <a:gd name="T8" fmla="*/ 1 w 13"/>
                  <a:gd name="T9" fmla="*/ 3 h 8"/>
                  <a:gd name="T10" fmla="*/ 5 w 13"/>
                  <a:gd name="T11" fmla="*/ 0 h 8"/>
                </a:gdLst>
                <a:ahLst/>
                <a:cxnLst>
                  <a:cxn ang="0">
                    <a:pos x="T0" y="T1"/>
                  </a:cxn>
                  <a:cxn ang="0">
                    <a:pos x="T2" y="T3"/>
                  </a:cxn>
                  <a:cxn ang="0">
                    <a:pos x="T4" y="T5"/>
                  </a:cxn>
                  <a:cxn ang="0">
                    <a:pos x="T6" y="T7"/>
                  </a:cxn>
                  <a:cxn ang="0">
                    <a:pos x="T8" y="T9"/>
                  </a:cxn>
                  <a:cxn ang="0">
                    <a:pos x="T10" y="T11"/>
                  </a:cxn>
                </a:cxnLst>
                <a:rect l="0" t="0" r="r" b="b"/>
                <a:pathLst>
                  <a:path w="13" h="8">
                    <a:moveTo>
                      <a:pt x="5" y="0"/>
                    </a:moveTo>
                    <a:cubicBezTo>
                      <a:pt x="5" y="0"/>
                      <a:pt x="9" y="0"/>
                      <a:pt x="10" y="1"/>
                    </a:cubicBezTo>
                    <a:cubicBezTo>
                      <a:pt x="11" y="1"/>
                      <a:pt x="12" y="3"/>
                      <a:pt x="12" y="4"/>
                    </a:cubicBezTo>
                    <a:cubicBezTo>
                      <a:pt x="13" y="6"/>
                      <a:pt x="11" y="8"/>
                      <a:pt x="10" y="7"/>
                    </a:cubicBezTo>
                    <a:cubicBezTo>
                      <a:pt x="8" y="6"/>
                      <a:pt x="2" y="4"/>
                      <a:pt x="1" y="3"/>
                    </a:cubicBezTo>
                    <a:cubicBezTo>
                      <a:pt x="0" y="2"/>
                      <a:pt x="5" y="0"/>
                      <a:pt x="5" y="0"/>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28" name="Freeform 318"/>
              <p:cNvSpPr/>
              <p:nvPr/>
            </p:nvSpPr>
            <p:spPr bwMode="auto">
              <a:xfrm>
                <a:off x="2896" y="1963"/>
                <a:ext cx="117" cy="169"/>
              </a:xfrm>
              <a:custGeom>
                <a:avLst/>
                <a:gdLst>
                  <a:gd name="T0" fmla="*/ 9 w 31"/>
                  <a:gd name="T1" fmla="*/ 4 h 45"/>
                  <a:gd name="T2" fmla="*/ 1 w 31"/>
                  <a:gd name="T3" fmla="*/ 15 h 45"/>
                  <a:gd name="T4" fmla="*/ 1 w 31"/>
                  <a:gd name="T5" fmla="*/ 27 h 45"/>
                  <a:gd name="T6" fmla="*/ 1 w 31"/>
                  <a:gd name="T7" fmla="*/ 37 h 45"/>
                  <a:gd name="T8" fmla="*/ 3 w 31"/>
                  <a:gd name="T9" fmla="*/ 39 h 45"/>
                  <a:gd name="T10" fmla="*/ 23 w 31"/>
                  <a:gd name="T11" fmla="*/ 39 h 45"/>
                  <a:gd name="T12" fmla="*/ 27 w 31"/>
                  <a:gd name="T13" fmla="*/ 35 h 45"/>
                  <a:gd name="T14" fmla="*/ 29 w 31"/>
                  <a:gd name="T15" fmla="*/ 16 h 45"/>
                  <a:gd name="T16" fmla="*/ 25 w 31"/>
                  <a:gd name="T17" fmla="*/ 3 h 45"/>
                  <a:gd name="T18" fmla="*/ 9 w 31"/>
                  <a:gd name="T19"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5">
                    <a:moveTo>
                      <a:pt x="9" y="4"/>
                    </a:moveTo>
                    <a:cubicBezTo>
                      <a:pt x="9" y="4"/>
                      <a:pt x="1" y="12"/>
                      <a:pt x="1" y="15"/>
                    </a:cubicBezTo>
                    <a:cubicBezTo>
                      <a:pt x="0" y="17"/>
                      <a:pt x="1" y="22"/>
                      <a:pt x="1" y="27"/>
                    </a:cubicBezTo>
                    <a:cubicBezTo>
                      <a:pt x="0" y="31"/>
                      <a:pt x="1" y="37"/>
                      <a:pt x="1" y="37"/>
                    </a:cubicBezTo>
                    <a:cubicBezTo>
                      <a:pt x="1" y="37"/>
                      <a:pt x="1" y="38"/>
                      <a:pt x="3" y="39"/>
                    </a:cubicBezTo>
                    <a:cubicBezTo>
                      <a:pt x="5" y="41"/>
                      <a:pt x="15" y="45"/>
                      <a:pt x="23" y="39"/>
                    </a:cubicBezTo>
                    <a:cubicBezTo>
                      <a:pt x="23" y="39"/>
                      <a:pt x="26" y="37"/>
                      <a:pt x="27" y="35"/>
                    </a:cubicBezTo>
                    <a:cubicBezTo>
                      <a:pt x="27" y="32"/>
                      <a:pt x="29" y="16"/>
                      <a:pt x="29" y="16"/>
                    </a:cubicBezTo>
                    <a:cubicBezTo>
                      <a:pt x="29" y="16"/>
                      <a:pt x="31" y="5"/>
                      <a:pt x="25" y="3"/>
                    </a:cubicBezTo>
                    <a:cubicBezTo>
                      <a:pt x="19" y="0"/>
                      <a:pt x="14" y="1"/>
                      <a:pt x="9" y="4"/>
                    </a:cubicBezTo>
                    <a:close/>
                  </a:path>
                </a:pathLst>
              </a:custGeom>
              <a:solidFill>
                <a:srgbClr val="1D526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29" name="Freeform 319"/>
              <p:cNvSpPr/>
              <p:nvPr/>
            </p:nvSpPr>
            <p:spPr bwMode="auto">
              <a:xfrm>
                <a:off x="2957" y="1993"/>
                <a:ext cx="26" cy="68"/>
              </a:xfrm>
              <a:custGeom>
                <a:avLst/>
                <a:gdLst>
                  <a:gd name="T0" fmla="*/ 7 w 7"/>
                  <a:gd name="T1" fmla="*/ 5 h 18"/>
                  <a:gd name="T2" fmla="*/ 7 w 7"/>
                  <a:gd name="T3" fmla="*/ 4 h 18"/>
                  <a:gd name="T4" fmla="*/ 2 w 7"/>
                  <a:gd name="T5" fmla="*/ 2 h 18"/>
                  <a:gd name="T6" fmla="*/ 0 w 7"/>
                  <a:gd name="T7" fmla="*/ 7 h 18"/>
                  <a:gd name="T8" fmla="*/ 5 w 7"/>
                  <a:gd name="T9" fmla="*/ 18 h 18"/>
                  <a:gd name="T10" fmla="*/ 7 w 7"/>
                  <a:gd name="T11" fmla="*/ 5 h 18"/>
                </a:gdLst>
                <a:ahLst/>
                <a:cxnLst>
                  <a:cxn ang="0">
                    <a:pos x="T0" y="T1"/>
                  </a:cxn>
                  <a:cxn ang="0">
                    <a:pos x="T2" y="T3"/>
                  </a:cxn>
                  <a:cxn ang="0">
                    <a:pos x="T4" y="T5"/>
                  </a:cxn>
                  <a:cxn ang="0">
                    <a:pos x="T6" y="T7"/>
                  </a:cxn>
                  <a:cxn ang="0">
                    <a:pos x="T8" y="T9"/>
                  </a:cxn>
                  <a:cxn ang="0">
                    <a:pos x="T10" y="T11"/>
                  </a:cxn>
                </a:cxnLst>
                <a:rect l="0" t="0" r="r" b="b"/>
                <a:pathLst>
                  <a:path w="7" h="18">
                    <a:moveTo>
                      <a:pt x="7" y="5"/>
                    </a:moveTo>
                    <a:cubicBezTo>
                      <a:pt x="7" y="5"/>
                      <a:pt x="7" y="4"/>
                      <a:pt x="7" y="4"/>
                    </a:cubicBezTo>
                    <a:cubicBezTo>
                      <a:pt x="7" y="0"/>
                      <a:pt x="2" y="2"/>
                      <a:pt x="2" y="2"/>
                    </a:cubicBezTo>
                    <a:cubicBezTo>
                      <a:pt x="0" y="7"/>
                      <a:pt x="0" y="7"/>
                      <a:pt x="0" y="7"/>
                    </a:cubicBezTo>
                    <a:cubicBezTo>
                      <a:pt x="0" y="7"/>
                      <a:pt x="4" y="14"/>
                      <a:pt x="5" y="18"/>
                    </a:cubicBezTo>
                    <a:cubicBezTo>
                      <a:pt x="5" y="18"/>
                      <a:pt x="7" y="9"/>
                      <a:pt x="7" y="5"/>
                    </a:cubicBezTo>
                    <a:close/>
                  </a:path>
                </a:pathLst>
              </a:custGeom>
              <a:solidFill>
                <a:srgbClr val="EBF4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30" name="Freeform 320"/>
              <p:cNvSpPr/>
              <p:nvPr/>
            </p:nvSpPr>
            <p:spPr bwMode="auto">
              <a:xfrm>
                <a:off x="2927" y="1970"/>
                <a:ext cx="56" cy="53"/>
              </a:xfrm>
              <a:custGeom>
                <a:avLst/>
                <a:gdLst>
                  <a:gd name="T0" fmla="*/ 2 w 15"/>
                  <a:gd name="T1" fmla="*/ 1 h 14"/>
                  <a:gd name="T2" fmla="*/ 1 w 15"/>
                  <a:gd name="T3" fmla="*/ 2 h 14"/>
                  <a:gd name="T4" fmla="*/ 0 w 15"/>
                  <a:gd name="T5" fmla="*/ 4 h 14"/>
                  <a:gd name="T6" fmla="*/ 9 w 15"/>
                  <a:gd name="T7" fmla="*/ 13 h 14"/>
                  <a:gd name="T8" fmla="*/ 11 w 15"/>
                  <a:gd name="T9" fmla="*/ 8 h 14"/>
                  <a:gd name="T10" fmla="*/ 15 w 15"/>
                  <a:gd name="T11" fmla="*/ 11 h 14"/>
                  <a:gd name="T12" fmla="*/ 13 w 15"/>
                  <a:gd name="T13" fmla="*/ 4 h 14"/>
                  <a:gd name="T14" fmla="*/ 2 w 15"/>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2" y="1"/>
                    </a:moveTo>
                    <a:cubicBezTo>
                      <a:pt x="2" y="1"/>
                      <a:pt x="1" y="1"/>
                      <a:pt x="1" y="2"/>
                    </a:cubicBezTo>
                    <a:cubicBezTo>
                      <a:pt x="0" y="2"/>
                      <a:pt x="0" y="3"/>
                      <a:pt x="0" y="4"/>
                    </a:cubicBezTo>
                    <a:cubicBezTo>
                      <a:pt x="1" y="5"/>
                      <a:pt x="9" y="13"/>
                      <a:pt x="9" y="13"/>
                    </a:cubicBezTo>
                    <a:cubicBezTo>
                      <a:pt x="9" y="14"/>
                      <a:pt x="11" y="8"/>
                      <a:pt x="11" y="8"/>
                    </a:cubicBezTo>
                    <a:cubicBezTo>
                      <a:pt x="15" y="11"/>
                      <a:pt x="15" y="11"/>
                      <a:pt x="15" y="11"/>
                    </a:cubicBezTo>
                    <a:cubicBezTo>
                      <a:pt x="15" y="11"/>
                      <a:pt x="15" y="7"/>
                      <a:pt x="13" y="4"/>
                    </a:cubicBezTo>
                    <a:cubicBezTo>
                      <a:pt x="11" y="1"/>
                      <a:pt x="7" y="0"/>
                      <a:pt x="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31" name="Freeform 321"/>
              <p:cNvSpPr/>
              <p:nvPr/>
            </p:nvSpPr>
            <p:spPr bwMode="auto">
              <a:xfrm>
                <a:off x="2934" y="1963"/>
                <a:ext cx="42" cy="37"/>
              </a:xfrm>
              <a:custGeom>
                <a:avLst/>
                <a:gdLst>
                  <a:gd name="T0" fmla="*/ 1 w 11"/>
                  <a:gd name="T1" fmla="*/ 5 h 10"/>
                  <a:gd name="T2" fmla="*/ 8 w 11"/>
                  <a:gd name="T3" fmla="*/ 10 h 10"/>
                  <a:gd name="T4" fmla="*/ 10 w 11"/>
                  <a:gd name="T5" fmla="*/ 7 h 10"/>
                  <a:gd name="T6" fmla="*/ 1 w 11"/>
                  <a:gd name="T7" fmla="*/ 5 h 10"/>
                </a:gdLst>
                <a:ahLst/>
                <a:cxnLst>
                  <a:cxn ang="0">
                    <a:pos x="T0" y="T1"/>
                  </a:cxn>
                  <a:cxn ang="0">
                    <a:pos x="T2" y="T3"/>
                  </a:cxn>
                  <a:cxn ang="0">
                    <a:pos x="T4" y="T5"/>
                  </a:cxn>
                  <a:cxn ang="0">
                    <a:pos x="T6" y="T7"/>
                  </a:cxn>
                </a:cxnLst>
                <a:rect l="0" t="0" r="r" b="b"/>
                <a:pathLst>
                  <a:path w="11" h="10">
                    <a:moveTo>
                      <a:pt x="1" y="5"/>
                    </a:moveTo>
                    <a:cubicBezTo>
                      <a:pt x="1" y="5"/>
                      <a:pt x="4" y="10"/>
                      <a:pt x="8" y="10"/>
                    </a:cubicBezTo>
                    <a:cubicBezTo>
                      <a:pt x="8" y="10"/>
                      <a:pt x="11" y="9"/>
                      <a:pt x="10" y="7"/>
                    </a:cubicBezTo>
                    <a:cubicBezTo>
                      <a:pt x="9" y="4"/>
                      <a:pt x="0" y="0"/>
                      <a:pt x="1" y="5"/>
                    </a:cubicBezTo>
                    <a:close/>
                  </a:path>
                </a:pathLst>
              </a:custGeom>
              <a:solidFill>
                <a:srgbClr val="EDAB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32" name="Freeform 322"/>
              <p:cNvSpPr/>
              <p:nvPr/>
            </p:nvSpPr>
            <p:spPr bwMode="auto">
              <a:xfrm>
                <a:off x="2938" y="1921"/>
                <a:ext cx="60" cy="76"/>
              </a:xfrm>
              <a:custGeom>
                <a:avLst/>
                <a:gdLst>
                  <a:gd name="T0" fmla="*/ 16 w 16"/>
                  <a:gd name="T1" fmla="*/ 4 h 20"/>
                  <a:gd name="T2" fmla="*/ 15 w 16"/>
                  <a:gd name="T3" fmla="*/ 12 h 20"/>
                  <a:gd name="T4" fmla="*/ 12 w 16"/>
                  <a:gd name="T5" fmla="*/ 16 h 20"/>
                  <a:gd name="T6" fmla="*/ 4 w 16"/>
                  <a:gd name="T7" fmla="*/ 18 h 20"/>
                  <a:gd name="T8" fmla="*/ 0 w 16"/>
                  <a:gd name="T9" fmla="*/ 12 h 20"/>
                  <a:gd name="T10" fmla="*/ 3 w 16"/>
                  <a:gd name="T11" fmla="*/ 4 h 20"/>
                  <a:gd name="T12" fmla="*/ 12 w 16"/>
                  <a:gd name="T13" fmla="*/ 1 h 20"/>
                  <a:gd name="T14" fmla="*/ 16 w 16"/>
                  <a:gd name="T15" fmla="*/ 4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0">
                    <a:moveTo>
                      <a:pt x="16" y="4"/>
                    </a:moveTo>
                    <a:cubicBezTo>
                      <a:pt x="15" y="12"/>
                      <a:pt x="15" y="12"/>
                      <a:pt x="15" y="12"/>
                    </a:cubicBezTo>
                    <a:cubicBezTo>
                      <a:pt x="15" y="12"/>
                      <a:pt x="14" y="15"/>
                      <a:pt x="12" y="16"/>
                    </a:cubicBezTo>
                    <a:cubicBezTo>
                      <a:pt x="10" y="18"/>
                      <a:pt x="8" y="20"/>
                      <a:pt x="4" y="18"/>
                    </a:cubicBezTo>
                    <a:cubicBezTo>
                      <a:pt x="4" y="18"/>
                      <a:pt x="0" y="16"/>
                      <a:pt x="0" y="12"/>
                    </a:cubicBezTo>
                    <a:cubicBezTo>
                      <a:pt x="0" y="8"/>
                      <a:pt x="3" y="4"/>
                      <a:pt x="3" y="4"/>
                    </a:cubicBezTo>
                    <a:cubicBezTo>
                      <a:pt x="4" y="3"/>
                      <a:pt x="10" y="0"/>
                      <a:pt x="12" y="1"/>
                    </a:cubicBezTo>
                    <a:cubicBezTo>
                      <a:pt x="15" y="2"/>
                      <a:pt x="16" y="4"/>
                      <a:pt x="16" y="4"/>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33" name="Freeform 323"/>
              <p:cNvSpPr/>
              <p:nvPr/>
            </p:nvSpPr>
            <p:spPr bwMode="auto">
              <a:xfrm>
                <a:off x="2923" y="1906"/>
                <a:ext cx="79" cy="83"/>
              </a:xfrm>
              <a:custGeom>
                <a:avLst/>
                <a:gdLst>
                  <a:gd name="T0" fmla="*/ 8 w 21"/>
                  <a:gd name="T1" fmla="*/ 15 h 22"/>
                  <a:gd name="T2" fmla="*/ 6 w 21"/>
                  <a:gd name="T3" fmla="*/ 14 h 22"/>
                  <a:gd name="T4" fmla="*/ 7 w 21"/>
                  <a:gd name="T5" fmla="*/ 18 h 22"/>
                  <a:gd name="T6" fmla="*/ 7 w 21"/>
                  <a:gd name="T7" fmla="*/ 22 h 22"/>
                  <a:gd name="T8" fmla="*/ 4 w 21"/>
                  <a:gd name="T9" fmla="*/ 20 h 22"/>
                  <a:gd name="T10" fmla="*/ 0 w 21"/>
                  <a:gd name="T11" fmla="*/ 12 h 22"/>
                  <a:gd name="T12" fmla="*/ 4 w 21"/>
                  <a:gd name="T13" fmla="*/ 2 h 22"/>
                  <a:gd name="T14" fmla="*/ 18 w 21"/>
                  <a:gd name="T15" fmla="*/ 4 h 22"/>
                  <a:gd name="T16" fmla="*/ 19 w 21"/>
                  <a:gd name="T17" fmla="*/ 12 h 22"/>
                  <a:gd name="T18" fmla="*/ 17 w 21"/>
                  <a:gd name="T19" fmla="*/ 9 h 22"/>
                  <a:gd name="T20" fmla="*/ 15 w 21"/>
                  <a:gd name="T21" fmla="*/ 10 h 22"/>
                  <a:gd name="T22" fmla="*/ 13 w 21"/>
                  <a:gd name="T23" fmla="*/ 9 h 22"/>
                  <a:gd name="T24" fmla="*/ 11 w 21"/>
                  <a:gd name="T25" fmla="*/ 12 h 22"/>
                  <a:gd name="T26" fmla="*/ 8 w 21"/>
                  <a:gd name="T27" fmla="*/ 12 h 22"/>
                  <a:gd name="T28" fmla="*/ 8 w 21"/>
                  <a:gd name="T29"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2">
                    <a:moveTo>
                      <a:pt x="8" y="15"/>
                    </a:moveTo>
                    <a:cubicBezTo>
                      <a:pt x="8" y="15"/>
                      <a:pt x="7" y="13"/>
                      <a:pt x="6" y="14"/>
                    </a:cubicBezTo>
                    <a:cubicBezTo>
                      <a:pt x="5" y="14"/>
                      <a:pt x="5" y="18"/>
                      <a:pt x="7" y="18"/>
                    </a:cubicBezTo>
                    <a:cubicBezTo>
                      <a:pt x="7" y="18"/>
                      <a:pt x="7" y="19"/>
                      <a:pt x="7" y="22"/>
                    </a:cubicBezTo>
                    <a:cubicBezTo>
                      <a:pt x="7" y="22"/>
                      <a:pt x="7" y="22"/>
                      <a:pt x="4" y="20"/>
                    </a:cubicBezTo>
                    <a:cubicBezTo>
                      <a:pt x="1" y="18"/>
                      <a:pt x="0" y="16"/>
                      <a:pt x="0" y="12"/>
                    </a:cubicBezTo>
                    <a:cubicBezTo>
                      <a:pt x="1" y="8"/>
                      <a:pt x="0" y="5"/>
                      <a:pt x="4" y="2"/>
                    </a:cubicBezTo>
                    <a:cubicBezTo>
                      <a:pt x="8" y="0"/>
                      <a:pt x="14" y="0"/>
                      <a:pt x="18" y="4"/>
                    </a:cubicBezTo>
                    <a:cubicBezTo>
                      <a:pt x="21" y="7"/>
                      <a:pt x="20" y="9"/>
                      <a:pt x="19" y="12"/>
                    </a:cubicBezTo>
                    <a:cubicBezTo>
                      <a:pt x="19" y="12"/>
                      <a:pt x="18" y="10"/>
                      <a:pt x="17" y="9"/>
                    </a:cubicBezTo>
                    <a:cubicBezTo>
                      <a:pt x="16" y="9"/>
                      <a:pt x="16" y="10"/>
                      <a:pt x="15" y="10"/>
                    </a:cubicBezTo>
                    <a:cubicBezTo>
                      <a:pt x="14" y="10"/>
                      <a:pt x="13" y="9"/>
                      <a:pt x="13" y="9"/>
                    </a:cubicBezTo>
                    <a:cubicBezTo>
                      <a:pt x="13" y="9"/>
                      <a:pt x="12" y="11"/>
                      <a:pt x="11" y="12"/>
                    </a:cubicBezTo>
                    <a:cubicBezTo>
                      <a:pt x="10" y="12"/>
                      <a:pt x="9" y="12"/>
                      <a:pt x="8" y="12"/>
                    </a:cubicBezTo>
                    <a:cubicBezTo>
                      <a:pt x="8" y="12"/>
                      <a:pt x="9" y="13"/>
                      <a:pt x="8" y="15"/>
                    </a:cubicBezTo>
                    <a:close/>
                  </a:path>
                </a:pathLst>
              </a:custGeom>
              <a:solidFill>
                <a:srgbClr val="B597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34" name="Freeform 324"/>
              <p:cNvSpPr/>
              <p:nvPr/>
            </p:nvSpPr>
            <p:spPr bwMode="auto">
              <a:xfrm>
                <a:off x="2885" y="2008"/>
                <a:ext cx="87" cy="128"/>
              </a:xfrm>
              <a:custGeom>
                <a:avLst/>
                <a:gdLst>
                  <a:gd name="T0" fmla="*/ 4 w 23"/>
                  <a:gd name="T1" fmla="*/ 3 h 34"/>
                  <a:gd name="T2" fmla="*/ 8 w 23"/>
                  <a:gd name="T3" fmla="*/ 1 h 34"/>
                  <a:gd name="T4" fmla="*/ 10 w 23"/>
                  <a:gd name="T5" fmla="*/ 7 h 34"/>
                  <a:gd name="T6" fmla="*/ 8 w 23"/>
                  <a:gd name="T7" fmla="*/ 21 h 34"/>
                  <a:gd name="T8" fmla="*/ 23 w 23"/>
                  <a:gd name="T9" fmla="*/ 30 h 34"/>
                  <a:gd name="T10" fmla="*/ 19 w 23"/>
                  <a:gd name="T11" fmla="*/ 34 h 34"/>
                  <a:gd name="T12" fmla="*/ 3 w 23"/>
                  <a:gd name="T13" fmla="*/ 27 h 34"/>
                  <a:gd name="T14" fmla="*/ 0 w 23"/>
                  <a:gd name="T15" fmla="*/ 20 h 34"/>
                  <a:gd name="T16" fmla="*/ 4 w 23"/>
                  <a:gd name="T17"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34">
                    <a:moveTo>
                      <a:pt x="4" y="3"/>
                    </a:moveTo>
                    <a:cubicBezTo>
                      <a:pt x="4" y="3"/>
                      <a:pt x="5" y="0"/>
                      <a:pt x="8" y="1"/>
                    </a:cubicBezTo>
                    <a:cubicBezTo>
                      <a:pt x="10" y="2"/>
                      <a:pt x="10" y="4"/>
                      <a:pt x="10" y="7"/>
                    </a:cubicBezTo>
                    <a:cubicBezTo>
                      <a:pt x="9" y="10"/>
                      <a:pt x="8" y="21"/>
                      <a:pt x="8" y="21"/>
                    </a:cubicBezTo>
                    <a:cubicBezTo>
                      <a:pt x="23" y="30"/>
                      <a:pt x="23" y="30"/>
                      <a:pt x="23" y="30"/>
                    </a:cubicBezTo>
                    <a:cubicBezTo>
                      <a:pt x="23" y="30"/>
                      <a:pt x="20" y="31"/>
                      <a:pt x="19" y="34"/>
                    </a:cubicBezTo>
                    <a:cubicBezTo>
                      <a:pt x="19" y="34"/>
                      <a:pt x="8" y="31"/>
                      <a:pt x="3" y="27"/>
                    </a:cubicBezTo>
                    <a:cubicBezTo>
                      <a:pt x="2" y="25"/>
                      <a:pt x="0" y="21"/>
                      <a:pt x="0" y="20"/>
                    </a:cubicBezTo>
                    <a:cubicBezTo>
                      <a:pt x="1" y="18"/>
                      <a:pt x="4" y="3"/>
                      <a:pt x="4" y="3"/>
                    </a:cubicBezTo>
                    <a:close/>
                  </a:path>
                </a:pathLst>
              </a:custGeom>
              <a:solidFill>
                <a:srgbClr val="2660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35" name="Freeform 325"/>
              <p:cNvSpPr/>
              <p:nvPr/>
            </p:nvSpPr>
            <p:spPr bwMode="auto">
              <a:xfrm>
                <a:off x="2964" y="2000"/>
                <a:ext cx="12" cy="19"/>
              </a:xfrm>
              <a:custGeom>
                <a:avLst/>
                <a:gdLst>
                  <a:gd name="T0" fmla="*/ 1 w 3"/>
                  <a:gd name="T1" fmla="*/ 0 h 5"/>
                  <a:gd name="T2" fmla="*/ 0 w 3"/>
                  <a:gd name="T3" fmla="*/ 3 h 5"/>
                  <a:gd name="T4" fmla="*/ 1 w 3"/>
                  <a:gd name="T5" fmla="*/ 5 h 5"/>
                  <a:gd name="T6" fmla="*/ 3 w 3"/>
                  <a:gd name="T7" fmla="*/ 4 h 5"/>
                  <a:gd name="T8" fmla="*/ 3 w 3"/>
                  <a:gd name="T9" fmla="*/ 2 h 5"/>
                  <a:gd name="T10" fmla="*/ 1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1" y="0"/>
                    </a:moveTo>
                    <a:cubicBezTo>
                      <a:pt x="0" y="3"/>
                      <a:pt x="0" y="3"/>
                      <a:pt x="0" y="3"/>
                    </a:cubicBezTo>
                    <a:cubicBezTo>
                      <a:pt x="1" y="5"/>
                      <a:pt x="1" y="5"/>
                      <a:pt x="1" y="5"/>
                    </a:cubicBezTo>
                    <a:cubicBezTo>
                      <a:pt x="1" y="5"/>
                      <a:pt x="3" y="4"/>
                      <a:pt x="3" y="4"/>
                    </a:cubicBezTo>
                    <a:cubicBezTo>
                      <a:pt x="3" y="4"/>
                      <a:pt x="3" y="2"/>
                      <a:pt x="3" y="2"/>
                    </a:cubicBezTo>
                    <a:lnTo>
                      <a:pt x="1" y="0"/>
                    </a:lnTo>
                    <a:close/>
                  </a:path>
                </a:pathLst>
              </a:custGeom>
              <a:solidFill>
                <a:srgbClr val="387D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36" name="Freeform 326"/>
              <p:cNvSpPr/>
              <p:nvPr/>
            </p:nvSpPr>
            <p:spPr bwMode="auto">
              <a:xfrm>
                <a:off x="2968" y="2015"/>
                <a:ext cx="11" cy="46"/>
              </a:xfrm>
              <a:custGeom>
                <a:avLst/>
                <a:gdLst>
                  <a:gd name="T0" fmla="*/ 0 w 3"/>
                  <a:gd name="T1" fmla="*/ 1 h 12"/>
                  <a:gd name="T2" fmla="*/ 0 w 3"/>
                  <a:gd name="T3" fmla="*/ 6 h 12"/>
                  <a:gd name="T4" fmla="*/ 3 w 3"/>
                  <a:gd name="T5" fmla="*/ 12 h 12"/>
                  <a:gd name="T6" fmla="*/ 3 w 3"/>
                  <a:gd name="T7" fmla="*/ 5 h 12"/>
                  <a:gd name="T8" fmla="*/ 2 w 3"/>
                  <a:gd name="T9" fmla="*/ 0 h 12"/>
                  <a:gd name="T10" fmla="*/ 0 w 3"/>
                  <a:gd name="T11" fmla="*/ 1 h 12"/>
                </a:gdLst>
                <a:ahLst/>
                <a:cxnLst>
                  <a:cxn ang="0">
                    <a:pos x="T0" y="T1"/>
                  </a:cxn>
                  <a:cxn ang="0">
                    <a:pos x="T2" y="T3"/>
                  </a:cxn>
                  <a:cxn ang="0">
                    <a:pos x="T4" y="T5"/>
                  </a:cxn>
                  <a:cxn ang="0">
                    <a:pos x="T6" y="T7"/>
                  </a:cxn>
                  <a:cxn ang="0">
                    <a:pos x="T8" y="T9"/>
                  </a:cxn>
                  <a:cxn ang="0">
                    <a:pos x="T10" y="T11"/>
                  </a:cxn>
                </a:cxnLst>
                <a:rect l="0" t="0" r="r" b="b"/>
                <a:pathLst>
                  <a:path w="3" h="12">
                    <a:moveTo>
                      <a:pt x="0" y="1"/>
                    </a:moveTo>
                    <a:cubicBezTo>
                      <a:pt x="0" y="6"/>
                      <a:pt x="0" y="6"/>
                      <a:pt x="0" y="6"/>
                    </a:cubicBezTo>
                    <a:cubicBezTo>
                      <a:pt x="3" y="12"/>
                      <a:pt x="3" y="12"/>
                      <a:pt x="3" y="12"/>
                    </a:cubicBezTo>
                    <a:cubicBezTo>
                      <a:pt x="3" y="12"/>
                      <a:pt x="3" y="7"/>
                      <a:pt x="3" y="5"/>
                    </a:cubicBezTo>
                    <a:cubicBezTo>
                      <a:pt x="3" y="4"/>
                      <a:pt x="2" y="0"/>
                      <a:pt x="2" y="0"/>
                    </a:cubicBezTo>
                    <a:lnTo>
                      <a:pt x="0" y="1"/>
                    </a:lnTo>
                    <a:close/>
                  </a:path>
                </a:pathLst>
              </a:custGeom>
              <a:solidFill>
                <a:srgbClr val="387D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37" name="Freeform 327"/>
              <p:cNvSpPr/>
              <p:nvPr/>
            </p:nvSpPr>
            <p:spPr bwMode="auto">
              <a:xfrm>
                <a:off x="2998" y="2064"/>
                <a:ext cx="87" cy="46"/>
              </a:xfrm>
              <a:custGeom>
                <a:avLst/>
                <a:gdLst>
                  <a:gd name="T0" fmla="*/ 0 w 87"/>
                  <a:gd name="T1" fmla="*/ 46 h 46"/>
                  <a:gd name="T2" fmla="*/ 83 w 87"/>
                  <a:gd name="T3" fmla="*/ 0 h 46"/>
                  <a:gd name="T4" fmla="*/ 87 w 87"/>
                  <a:gd name="T5" fmla="*/ 0 h 46"/>
                  <a:gd name="T6" fmla="*/ 4 w 87"/>
                  <a:gd name="T7" fmla="*/ 46 h 46"/>
                  <a:gd name="T8" fmla="*/ 0 w 87"/>
                  <a:gd name="T9" fmla="*/ 46 h 46"/>
                </a:gdLst>
                <a:ahLst/>
                <a:cxnLst>
                  <a:cxn ang="0">
                    <a:pos x="T0" y="T1"/>
                  </a:cxn>
                  <a:cxn ang="0">
                    <a:pos x="T2" y="T3"/>
                  </a:cxn>
                  <a:cxn ang="0">
                    <a:pos x="T4" y="T5"/>
                  </a:cxn>
                  <a:cxn ang="0">
                    <a:pos x="T6" y="T7"/>
                  </a:cxn>
                  <a:cxn ang="0">
                    <a:pos x="T8" y="T9"/>
                  </a:cxn>
                </a:cxnLst>
                <a:rect l="0" t="0" r="r" b="b"/>
                <a:pathLst>
                  <a:path w="87" h="46">
                    <a:moveTo>
                      <a:pt x="0" y="46"/>
                    </a:moveTo>
                    <a:lnTo>
                      <a:pt x="83" y="0"/>
                    </a:lnTo>
                    <a:lnTo>
                      <a:pt x="87" y="0"/>
                    </a:lnTo>
                    <a:lnTo>
                      <a:pt x="4" y="46"/>
                    </a:lnTo>
                    <a:lnTo>
                      <a:pt x="0" y="46"/>
                    </a:lnTo>
                    <a:close/>
                  </a:path>
                </a:pathLst>
              </a:custGeom>
              <a:solidFill>
                <a:srgbClr val="5E5C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38" name="Freeform 328"/>
              <p:cNvSpPr/>
              <p:nvPr/>
            </p:nvSpPr>
            <p:spPr bwMode="auto">
              <a:xfrm>
                <a:off x="2979" y="2064"/>
                <a:ext cx="106" cy="106"/>
              </a:xfrm>
              <a:custGeom>
                <a:avLst/>
                <a:gdLst>
                  <a:gd name="T0" fmla="*/ 23 w 106"/>
                  <a:gd name="T1" fmla="*/ 46 h 106"/>
                  <a:gd name="T2" fmla="*/ 106 w 106"/>
                  <a:gd name="T3" fmla="*/ 0 h 106"/>
                  <a:gd name="T4" fmla="*/ 83 w 106"/>
                  <a:gd name="T5" fmla="*/ 61 h 106"/>
                  <a:gd name="T6" fmla="*/ 0 w 106"/>
                  <a:gd name="T7" fmla="*/ 106 h 106"/>
                  <a:gd name="T8" fmla="*/ 23 w 106"/>
                  <a:gd name="T9" fmla="*/ 46 h 106"/>
                </a:gdLst>
                <a:ahLst/>
                <a:cxnLst>
                  <a:cxn ang="0">
                    <a:pos x="T0" y="T1"/>
                  </a:cxn>
                  <a:cxn ang="0">
                    <a:pos x="T2" y="T3"/>
                  </a:cxn>
                  <a:cxn ang="0">
                    <a:pos x="T4" y="T5"/>
                  </a:cxn>
                  <a:cxn ang="0">
                    <a:pos x="T6" y="T7"/>
                  </a:cxn>
                  <a:cxn ang="0">
                    <a:pos x="T8" y="T9"/>
                  </a:cxn>
                </a:cxnLst>
                <a:rect l="0" t="0" r="r" b="b"/>
                <a:pathLst>
                  <a:path w="106" h="106">
                    <a:moveTo>
                      <a:pt x="23" y="46"/>
                    </a:moveTo>
                    <a:lnTo>
                      <a:pt x="106" y="0"/>
                    </a:lnTo>
                    <a:lnTo>
                      <a:pt x="83" y="61"/>
                    </a:lnTo>
                    <a:lnTo>
                      <a:pt x="0" y="106"/>
                    </a:lnTo>
                    <a:lnTo>
                      <a:pt x="23" y="46"/>
                    </a:lnTo>
                    <a:close/>
                  </a:path>
                </a:pathLst>
              </a:custGeom>
              <a:solidFill>
                <a:srgbClr val="8989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39" name="Freeform 329"/>
              <p:cNvSpPr/>
              <p:nvPr/>
            </p:nvSpPr>
            <p:spPr bwMode="auto">
              <a:xfrm>
                <a:off x="2976" y="2110"/>
                <a:ext cx="26" cy="60"/>
              </a:xfrm>
              <a:custGeom>
                <a:avLst/>
                <a:gdLst>
                  <a:gd name="T0" fmla="*/ 22 w 26"/>
                  <a:gd name="T1" fmla="*/ 0 h 60"/>
                  <a:gd name="T2" fmla="*/ 26 w 26"/>
                  <a:gd name="T3" fmla="*/ 0 h 60"/>
                  <a:gd name="T4" fmla="*/ 3 w 26"/>
                  <a:gd name="T5" fmla="*/ 60 h 60"/>
                  <a:gd name="T6" fmla="*/ 0 w 26"/>
                  <a:gd name="T7" fmla="*/ 60 h 60"/>
                  <a:gd name="T8" fmla="*/ 22 w 26"/>
                  <a:gd name="T9" fmla="*/ 0 h 60"/>
                </a:gdLst>
                <a:ahLst/>
                <a:cxnLst>
                  <a:cxn ang="0">
                    <a:pos x="T0" y="T1"/>
                  </a:cxn>
                  <a:cxn ang="0">
                    <a:pos x="T2" y="T3"/>
                  </a:cxn>
                  <a:cxn ang="0">
                    <a:pos x="T4" y="T5"/>
                  </a:cxn>
                  <a:cxn ang="0">
                    <a:pos x="T6" y="T7"/>
                  </a:cxn>
                  <a:cxn ang="0">
                    <a:pos x="T8" y="T9"/>
                  </a:cxn>
                </a:cxnLst>
                <a:rect l="0" t="0" r="r" b="b"/>
                <a:pathLst>
                  <a:path w="26" h="60">
                    <a:moveTo>
                      <a:pt x="22" y="0"/>
                    </a:moveTo>
                    <a:lnTo>
                      <a:pt x="26" y="0"/>
                    </a:lnTo>
                    <a:lnTo>
                      <a:pt x="3" y="60"/>
                    </a:lnTo>
                    <a:lnTo>
                      <a:pt x="0" y="60"/>
                    </a:lnTo>
                    <a:lnTo>
                      <a:pt x="22" y="0"/>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40" name="Freeform 330"/>
              <p:cNvSpPr/>
              <p:nvPr/>
            </p:nvSpPr>
            <p:spPr bwMode="auto">
              <a:xfrm>
                <a:off x="4395" y="2445"/>
                <a:ext cx="49" cy="45"/>
              </a:xfrm>
              <a:custGeom>
                <a:avLst/>
                <a:gdLst>
                  <a:gd name="T0" fmla="*/ 2 w 13"/>
                  <a:gd name="T1" fmla="*/ 12 h 12"/>
                  <a:gd name="T2" fmla="*/ 8 w 13"/>
                  <a:gd name="T3" fmla="*/ 11 h 12"/>
                  <a:gd name="T4" fmla="*/ 12 w 13"/>
                  <a:gd name="T5" fmla="*/ 5 h 12"/>
                  <a:gd name="T6" fmla="*/ 9 w 13"/>
                  <a:gd name="T7" fmla="*/ 3 h 12"/>
                  <a:gd name="T8" fmla="*/ 6 w 13"/>
                  <a:gd name="T9" fmla="*/ 4 h 12"/>
                  <a:gd name="T10" fmla="*/ 6 w 13"/>
                  <a:gd name="T11" fmla="*/ 2 h 12"/>
                  <a:gd name="T12" fmla="*/ 4 w 13"/>
                  <a:gd name="T13" fmla="*/ 1 h 12"/>
                  <a:gd name="T14" fmla="*/ 0 w 13"/>
                  <a:gd name="T15" fmla="*/ 8 h 12"/>
                  <a:gd name="T16" fmla="*/ 2 w 13"/>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2" y="12"/>
                    </a:moveTo>
                    <a:cubicBezTo>
                      <a:pt x="2" y="12"/>
                      <a:pt x="7" y="11"/>
                      <a:pt x="8" y="11"/>
                    </a:cubicBezTo>
                    <a:cubicBezTo>
                      <a:pt x="10" y="10"/>
                      <a:pt x="13" y="8"/>
                      <a:pt x="12" y="5"/>
                    </a:cubicBezTo>
                    <a:cubicBezTo>
                      <a:pt x="12" y="3"/>
                      <a:pt x="12" y="3"/>
                      <a:pt x="9" y="3"/>
                    </a:cubicBezTo>
                    <a:cubicBezTo>
                      <a:pt x="6" y="4"/>
                      <a:pt x="6" y="4"/>
                      <a:pt x="6" y="4"/>
                    </a:cubicBezTo>
                    <a:cubicBezTo>
                      <a:pt x="6" y="4"/>
                      <a:pt x="6" y="3"/>
                      <a:pt x="6" y="2"/>
                    </a:cubicBezTo>
                    <a:cubicBezTo>
                      <a:pt x="5" y="1"/>
                      <a:pt x="5" y="0"/>
                      <a:pt x="4" y="1"/>
                    </a:cubicBezTo>
                    <a:cubicBezTo>
                      <a:pt x="3" y="2"/>
                      <a:pt x="0" y="8"/>
                      <a:pt x="0" y="8"/>
                    </a:cubicBezTo>
                    <a:lnTo>
                      <a:pt x="2" y="12"/>
                    </a:ln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41" name="Freeform 331"/>
              <p:cNvSpPr/>
              <p:nvPr/>
            </p:nvSpPr>
            <p:spPr bwMode="auto">
              <a:xfrm>
                <a:off x="4237" y="2471"/>
                <a:ext cx="173" cy="68"/>
              </a:xfrm>
              <a:custGeom>
                <a:avLst/>
                <a:gdLst>
                  <a:gd name="T0" fmla="*/ 42 w 46"/>
                  <a:gd name="T1" fmla="*/ 0 h 18"/>
                  <a:gd name="T2" fmla="*/ 35 w 46"/>
                  <a:gd name="T3" fmla="*/ 3 h 18"/>
                  <a:gd name="T4" fmla="*/ 25 w 46"/>
                  <a:gd name="T5" fmla="*/ 9 h 18"/>
                  <a:gd name="T6" fmla="*/ 5 w 46"/>
                  <a:gd name="T7" fmla="*/ 10 h 18"/>
                  <a:gd name="T8" fmla="*/ 0 w 46"/>
                  <a:gd name="T9" fmla="*/ 14 h 18"/>
                  <a:gd name="T10" fmla="*/ 5 w 46"/>
                  <a:gd name="T11" fmla="*/ 18 h 18"/>
                  <a:gd name="T12" fmla="*/ 25 w 46"/>
                  <a:gd name="T13" fmla="*/ 17 h 18"/>
                  <a:gd name="T14" fmla="*/ 30 w 46"/>
                  <a:gd name="T15" fmla="*/ 16 h 18"/>
                  <a:gd name="T16" fmla="*/ 45 w 46"/>
                  <a:gd name="T17" fmla="*/ 6 h 18"/>
                  <a:gd name="T18" fmla="*/ 42 w 4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8">
                    <a:moveTo>
                      <a:pt x="42" y="0"/>
                    </a:moveTo>
                    <a:cubicBezTo>
                      <a:pt x="42" y="0"/>
                      <a:pt x="38" y="2"/>
                      <a:pt x="35" y="3"/>
                    </a:cubicBezTo>
                    <a:cubicBezTo>
                      <a:pt x="33" y="5"/>
                      <a:pt x="25" y="9"/>
                      <a:pt x="25" y="9"/>
                    </a:cubicBezTo>
                    <a:cubicBezTo>
                      <a:pt x="25" y="9"/>
                      <a:pt x="7" y="9"/>
                      <a:pt x="5" y="10"/>
                    </a:cubicBezTo>
                    <a:cubicBezTo>
                      <a:pt x="3" y="10"/>
                      <a:pt x="0" y="11"/>
                      <a:pt x="0" y="14"/>
                    </a:cubicBezTo>
                    <a:cubicBezTo>
                      <a:pt x="1" y="16"/>
                      <a:pt x="2" y="18"/>
                      <a:pt x="5" y="18"/>
                    </a:cubicBezTo>
                    <a:cubicBezTo>
                      <a:pt x="6" y="18"/>
                      <a:pt x="23" y="18"/>
                      <a:pt x="25" y="17"/>
                    </a:cubicBezTo>
                    <a:cubicBezTo>
                      <a:pt x="27" y="17"/>
                      <a:pt x="28" y="17"/>
                      <a:pt x="30" y="16"/>
                    </a:cubicBezTo>
                    <a:cubicBezTo>
                      <a:pt x="32" y="15"/>
                      <a:pt x="45" y="6"/>
                      <a:pt x="45" y="6"/>
                    </a:cubicBezTo>
                    <a:cubicBezTo>
                      <a:pt x="45" y="6"/>
                      <a:pt x="46" y="3"/>
                      <a:pt x="42" y="0"/>
                    </a:cubicBezTo>
                    <a:close/>
                  </a:path>
                </a:pathLst>
              </a:custGeom>
              <a:solidFill>
                <a:srgbClr val="2660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42" name="Freeform 332"/>
              <p:cNvSpPr/>
              <p:nvPr/>
            </p:nvSpPr>
            <p:spPr bwMode="auto">
              <a:xfrm>
                <a:off x="4869" y="2286"/>
                <a:ext cx="162" cy="215"/>
              </a:xfrm>
              <a:custGeom>
                <a:avLst/>
                <a:gdLst>
                  <a:gd name="T0" fmla="*/ 27 w 43"/>
                  <a:gd name="T1" fmla="*/ 4 h 57"/>
                  <a:gd name="T2" fmla="*/ 38 w 43"/>
                  <a:gd name="T3" fmla="*/ 5 h 57"/>
                  <a:gd name="T4" fmla="*/ 42 w 43"/>
                  <a:gd name="T5" fmla="*/ 31 h 57"/>
                  <a:gd name="T6" fmla="*/ 43 w 43"/>
                  <a:gd name="T7" fmla="*/ 44 h 57"/>
                  <a:gd name="T8" fmla="*/ 41 w 43"/>
                  <a:gd name="T9" fmla="*/ 48 h 57"/>
                  <a:gd name="T10" fmla="*/ 16 w 43"/>
                  <a:gd name="T11" fmla="*/ 51 h 57"/>
                  <a:gd name="T12" fmla="*/ 14 w 43"/>
                  <a:gd name="T13" fmla="*/ 47 h 57"/>
                  <a:gd name="T14" fmla="*/ 7 w 43"/>
                  <a:gd name="T15" fmla="*/ 22 h 57"/>
                  <a:gd name="T16" fmla="*/ 7 w 43"/>
                  <a:gd name="T17" fmla="*/ 5 h 57"/>
                  <a:gd name="T18" fmla="*/ 27 w 43"/>
                  <a:gd name="T1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57">
                    <a:moveTo>
                      <a:pt x="27" y="4"/>
                    </a:moveTo>
                    <a:cubicBezTo>
                      <a:pt x="27" y="4"/>
                      <a:pt x="37" y="0"/>
                      <a:pt x="38" y="5"/>
                    </a:cubicBezTo>
                    <a:cubicBezTo>
                      <a:pt x="39" y="6"/>
                      <a:pt x="41" y="26"/>
                      <a:pt x="42" y="31"/>
                    </a:cubicBezTo>
                    <a:cubicBezTo>
                      <a:pt x="43" y="36"/>
                      <a:pt x="43" y="44"/>
                      <a:pt x="43" y="44"/>
                    </a:cubicBezTo>
                    <a:cubicBezTo>
                      <a:pt x="43" y="44"/>
                      <a:pt x="43" y="46"/>
                      <a:pt x="41" y="48"/>
                    </a:cubicBezTo>
                    <a:cubicBezTo>
                      <a:pt x="38" y="50"/>
                      <a:pt x="27" y="57"/>
                      <a:pt x="16" y="51"/>
                    </a:cubicBezTo>
                    <a:cubicBezTo>
                      <a:pt x="16" y="51"/>
                      <a:pt x="15" y="50"/>
                      <a:pt x="14" y="47"/>
                    </a:cubicBezTo>
                    <a:cubicBezTo>
                      <a:pt x="13" y="44"/>
                      <a:pt x="7" y="22"/>
                      <a:pt x="7" y="22"/>
                    </a:cubicBezTo>
                    <a:cubicBezTo>
                      <a:pt x="7" y="22"/>
                      <a:pt x="0" y="9"/>
                      <a:pt x="7" y="5"/>
                    </a:cubicBezTo>
                    <a:cubicBezTo>
                      <a:pt x="14" y="1"/>
                      <a:pt x="21" y="1"/>
                      <a:pt x="27"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43" name="Freeform 333"/>
              <p:cNvSpPr/>
              <p:nvPr/>
            </p:nvSpPr>
            <p:spPr bwMode="auto">
              <a:xfrm>
                <a:off x="4907" y="2294"/>
                <a:ext cx="71" cy="68"/>
              </a:xfrm>
              <a:custGeom>
                <a:avLst/>
                <a:gdLst>
                  <a:gd name="T0" fmla="*/ 16 w 19"/>
                  <a:gd name="T1" fmla="*/ 1 h 18"/>
                  <a:gd name="T2" fmla="*/ 17 w 19"/>
                  <a:gd name="T3" fmla="*/ 2 h 18"/>
                  <a:gd name="T4" fmla="*/ 19 w 19"/>
                  <a:gd name="T5" fmla="*/ 4 h 18"/>
                  <a:gd name="T6" fmla="*/ 9 w 19"/>
                  <a:gd name="T7" fmla="*/ 18 h 18"/>
                  <a:gd name="T8" fmla="*/ 6 w 19"/>
                  <a:gd name="T9" fmla="*/ 11 h 18"/>
                  <a:gd name="T10" fmla="*/ 1 w 19"/>
                  <a:gd name="T11" fmla="*/ 16 h 18"/>
                  <a:gd name="T12" fmla="*/ 2 w 19"/>
                  <a:gd name="T13" fmla="*/ 6 h 18"/>
                  <a:gd name="T14" fmla="*/ 16 w 19"/>
                  <a:gd name="T15" fmla="*/ 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6" y="1"/>
                    </a:moveTo>
                    <a:cubicBezTo>
                      <a:pt x="16" y="1"/>
                      <a:pt x="17" y="1"/>
                      <a:pt x="17" y="2"/>
                    </a:cubicBezTo>
                    <a:cubicBezTo>
                      <a:pt x="18" y="2"/>
                      <a:pt x="19" y="3"/>
                      <a:pt x="19" y="4"/>
                    </a:cubicBezTo>
                    <a:cubicBezTo>
                      <a:pt x="18" y="6"/>
                      <a:pt x="10" y="17"/>
                      <a:pt x="9" y="18"/>
                    </a:cubicBezTo>
                    <a:cubicBezTo>
                      <a:pt x="9" y="18"/>
                      <a:pt x="6" y="11"/>
                      <a:pt x="6" y="11"/>
                    </a:cubicBezTo>
                    <a:cubicBezTo>
                      <a:pt x="1" y="16"/>
                      <a:pt x="1" y="16"/>
                      <a:pt x="1" y="16"/>
                    </a:cubicBezTo>
                    <a:cubicBezTo>
                      <a:pt x="1" y="16"/>
                      <a:pt x="0" y="10"/>
                      <a:pt x="2" y="6"/>
                    </a:cubicBezTo>
                    <a:cubicBezTo>
                      <a:pt x="4" y="2"/>
                      <a:pt x="10" y="0"/>
                      <a:pt x="16" y="1"/>
                    </a:cubicBezTo>
                    <a:close/>
                  </a:path>
                </a:pathLst>
              </a:custGeom>
              <a:solidFill>
                <a:srgbClr val="CDDB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44" name="Freeform 334"/>
              <p:cNvSpPr/>
              <p:nvPr/>
            </p:nvSpPr>
            <p:spPr bwMode="auto">
              <a:xfrm>
                <a:off x="4918" y="2286"/>
                <a:ext cx="49" cy="49"/>
              </a:xfrm>
              <a:custGeom>
                <a:avLst/>
                <a:gdLst>
                  <a:gd name="T0" fmla="*/ 12 w 13"/>
                  <a:gd name="T1" fmla="*/ 5 h 13"/>
                  <a:gd name="T2" fmla="*/ 4 w 13"/>
                  <a:gd name="T3" fmla="*/ 13 h 13"/>
                  <a:gd name="T4" fmla="*/ 1 w 13"/>
                  <a:gd name="T5" fmla="*/ 9 h 13"/>
                  <a:gd name="T6" fmla="*/ 12 w 13"/>
                  <a:gd name="T7" fmla="*/ 5 h 13"/>
                </a:gdLst>
                <a:ahLst/>
                <a:cxnLst>
                  <a:cxn ang="0">
                    <a:pos x="T0" y="T1"/>
                  </a:cxn>
                  <a:cxn ang="0">
                    <a:pos x="T2" y="T3"/>
                  </a:cxn>
                  <a:cxn ang="0">
                    <a:pos x="T4" y="T5"/>
                  </a:cxn>
                  <a:cxn ang="0">
                    <a:pos x="T6" y="T7"/>
                  </a:cxn>
                </a:cxnLst>
                <a:rect l="0" t="0" r="r" b="b"/>
                <a:pathLst>
                  <a:path w="13" h="13">
                    <a:moveTo>
                      <a:pt x="12" y="5"/>
                    </a:moveTo>
                    <a:cubicBezTo>
                      <a:pt x="12" y="5"/>
                      <a:pt x="10" y="12"/>
                      <a:pt x="4" y="13"/>
                    </a:cubicBezTo>
                    <a:cubicBezTo>
                      <a:pt x="4" y="13"/>
                      <a:pt x="0" y="13"/>
                      <a:pt x="1" y="9"/>
                    </a:cubicBezTo>
                    <a:cubicBezTo>
                      <a:pt x="2" y="5"/>
                      <a:pt x="13" y="0"/>
                      <a:pt x="12" y="5"/>
                    </a:cubicBezTo>
                    <a:close/>
                  </a:path>
                </a:pathLst>
              </a:custGeom>
              <a:solidFill>
                <a:srgbClr val="EDAB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45" name="Freeform 335"/>
              <p:cNvSpPr/>
              <p:nvPr/>
            </p:nvSpPr>
            <p:spPr bwMode="auto">
              <a:xfrm>
                <a:off x="4880" y="2238"/>
                <a:ext cx="83" cy="94"/>
              </a:xfrm>
              <a:custGeom>
                <a:avLst/>
                <a:gdLst>
                  <a:gd name="T0" fmla="*/ 0 w 22"/>
                  <a:gd name="T1" fmla="*/ 6 h 25"/>
                  <a:gd name="T2" fmla="*/ 3 w 22"/>
                  <a:gd name="T3" fmla="*/ 16 h 25"/>
                  <a:gd name="T4" fmla="*/ 7 w 22"/>
                  <a:gd name="T5" fmla="*/ 21 h 25"/>
                  <a:gd name="T6" fmla="*/ 18 w 22"/>
                  <a:gd name="T7" fmla="*/ 22 h 25"/>
                  <a:gd name="T8" fmla="*/ 21 w 22"/>
                  <a:gd name="T9" fmla="*/ 13 h 25"/>
                  <a:gd name="T10" fmla="*/ 16 w 22"/>
                  <a:gd name="T11" fmla="*/ 4 h 25"/>
                  <a:gd name="T12" fmla="*/ 4 w 22"/>
                  <a:gd name="T13" fmla="*/ 1 h 25"/>
                  <a:gd name="T14" fmla="*/ 0 w 22"/>
                  <a:gd name="T15" fmla="*/ 6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5">
                    <a:moveTo>
                      <a:pt x="0" y="6"/>
                    </a:moveTo>
                    <a:cubicBezTo>
                      <a:pt x="3" y="16"/>
                      <a:pt x="3" y="16"/>
                      <a:pt x="3" y="16"/>
                    </a:cubicBezTo>
                    <a:cubicBezTo>
                      <a:pt x="3" y="16"/>
                      <a:pt x="4" y="19"/>
                      <a:pt x="7" y="21"/>
                    </a:cubicBezTo>
                    <a:cubicBezTo>
                      <a:pt x="10" y="23"/>
                      <a:pt x="13" y="25"/>
                      <a:pt x="18" y="22"/>
                    </a:cubicBezTo>
                    <a:cubicBezTo>
                      <a:pt x="18" y="22"/>
                      <a:pt x="22" y="18"/>
                      <a:pt x="21" y="13"/>
                    </a:cubicBezTo>
                    <a:cubicBezTo>
                      <a:pt x="21" y="8"/>
                      <a:pt x="17" y="4"/>
                      <a:pt x="16" y="4"/>
                    </a:cubicBezTo>
                    <a:cubicBezTo>
                      <a:pt x="15" y="3"/>
                      <a:pt x="7" y="0"/>
                      <a:pt x="4" y="1"/>
                    </a:cubicBezTo>
                    <a:cubicBezTo>
                      <a:pt x="1" y="3"/>
                      <a:pt x="0" y="6"/>
                      <a:pt x="0" y="6"/>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46" name="Freeform 336"/>
              <p:cNvSpPr/>
              <p:nvPr/>
            </p:nvSpPr>
            <p:spPr bwMode="auto">
              <a:xfrm>
                <a:off x="4877" y="2215"/>
                <a:ext cx="101" cy="105"/>
              </a:xfrm>
              <a:custGeom>
                <a:avLst/>
                <a:gdLst>
                  <a:gd name="T0" fmla="*/ 17 w 27"/>
                  <a:gd name="T1" fmla="*/ 19 h 28"/>
                  <a:gd name="T2" fmla="*/ 20 w 27"/>
                  <a:gd name="T3" fmla="*/ 17 h 28"/>
                  <a:gd name="T4" fmla="*/ 19 w 27"/>
                  <a:gd name="T5" fmla="*/ 23 h 28"/>
                  <a:gd name="T6" fmla="*/ 20 w 27"/>
                  <a:gd name="T7" fmla="*/ 27 h 28"/>
                  <a:gd name="T8" fmla="*/ 23 w 27"/>
                  <a:gd name="T9" fmla="*/ 25 h 28"/>
                  <a:gd name="T10" fmla="*/ 26 w 27"/>
                  <a:gd name="T11" fmla="*/ 14 h 28"/>
                  <a:gd name="T12" fmla="*/ 20 w 27"/>
                  <a:gd name="T13" fmla="*/ 2 h 28"/>
                  <a:gd name="T14" fmla="*/ 3 w 27"/>
                  <a:gd name="T15" fmla="*/ 6 h 28"/>
                  <a:gd name="T16" fmla="*/ 3 w 27"/>
                  <a:gd name="T17" fmla="*/ 17 h 28"/>
                  <a:gd name="T18" fmla="*/ 4 w 27"/>
                  <a:gd name="T19" fmla="*/ 13 h 28"/>
                  <a:gd name="T20" fmla="*/ 4 w 27"/>
                  <a:gd name="T21" fmla="*/ 12 h 28"/>
                  <a:gd name="T22" fmla="*/ 16 w 27"/>
                  <a:gd name="T23" fmla="*/ 16 h 28"/>
                  <a:gd name="T24" fmla="*/ 17 w 27"/>
                  <a:gd name="T2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8">
                    <a:moveTo>
                      <a:pt x="17" y="19"/>
                    </a:moveTo>
                    <a:cubicBezTo>
                      <a:pt x="17" y="19"/>
                      <a:pt x="18" y="16"/>
                      <a:pt x="20" y="17"/>
                    </a:cubicBezTo>
                    <a:cubicBezTo>
                      <a:pt x="21" y="18"/>
                      <a:pt x="22" y="23"/>
                      <a:pt x="19" y="23"/>
                    </a:cubicBezTo>
                    <a:cubicBezTo>
                      <a:pt x="19" y="23"/>
                      <a:pt x="19" y="24"/>
                      <a:pt x="20" y="27"/>
                    </a:cubicBezTo>
                    <a:cubicBezTo>
                      <a:pt x="20" y="27"/>
                      <a:pt x="20" y="28"/>
                      <a:pt x="23" y="25"/>
                    </a:cubicBezTo>
                    <a:cubicBezTo>
                      <a:pt x="27" y="22"/>
                      <a:pt x="27" y="19"/>
                      <a:pt x="26" y="14"/>
                    </a:cubicBezTo>
                    <a:cubicBezTo>
                      <a:pt x="25" y="8"/>
                      <a:pt x="25" y="5"/>
                      <a:pt x="20" y="2"/>
                    </a:cubicBezTo>
                    <a:cubicBezTo>
                      <a:pt x="14" y="0"/>
                      <a:pt x="7" y="1"/>
                      <a:pt x="3" y="6"/>
                    </a:cubicBezTo>
                    <a:cubicBezTo>
                      <a:pt x="0" y="10"/>
                      <a:pt x="1" y="14"/>
                      <a:pt x="3" y="17"/>
                    </a:cubicBezTo>
                    <a:cubicBezTo>
                      <a:pt x="3" y="17"/>
                      <a:pt x="2" y="14"/>
                      <a:pt x="4" y="13"/>
                    </a:cubicBezTo>
                    <a:cubicBezTo>
                      <a:pt x="5" y="12"/>
                      <a:pt x="4" y="12"/>
                      <a:pt x="4" y="12"/>
                    </a:cubicBezTo>
                    <a:cubicBezTo>
                      <a:pt x="4" y="12"/>
                      <a:pt x="11" y="16"/>
                      <a:pt x="16" y="16"/>
                    </a:cubicBezTo>
                    <a:cubicBezTo>
                      <a:pt x="16" y="16"/>
                      <a:pt x="16" y="17"/>
                      <a:pt x="17" y="19"/>
                    </a:cubicBezTo>
                    <a:close/>
                  </a:path>
                </a:pathLst>
              </a:custGeom>
              <a:solidFill>
                <a:srgbClr val="443C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47" name="Freeform 337"/>
              <p:cNvSpPr/>
              <p:nvPr/>
            </p:nvSpPr>
            <p:spPr bwMode="auto">
              <a:xfrm>
                <a:off x="4767" y="2467"/>
                <a:ext cx="64" cy="45"/>
              </a:xfrm>
              <a:custGeom>
                <a:avLst/>
                <a:gdLst>
                  <a:gd name="T0" fmla="*/ 12 w 17"/>
                  <a:gd name="T1" fmla="*/ 0 h 12"/>
                  <a:gd name="T2" fmla="*/ 7 w 17"/>
                  <a:gd name="T3" fmla="*/ 1 h 12"/>
                  <a:gd name="T4" fmla="*/ 5 w 17"/>
                  <a:gd name="T5" fmla="*/ 3 h 12"/>
                  <a:gd name="T6" fmla="*/ 7 w 17"/>
                  <a:gd name="T7" fmla="*/ 5 h 12"/>
                  <a:gd name="T8" fmla="*/ 3 w 17"/>
                  <a:gd name="T9" fmla="*/ 9 h 12"/>
                  <a:gd name="T10" fmla="*/ 12 w 17"/>
                  <a:gd name="T11" fmla="*/ 9 h 12"/>
                  <a:gd name="T12" fmla="*/ 17 w 17"/>
                  <a:gd name="T13" fmla="*/ 1 h 12"/>
                  <a:gd name="T14" fmla="*/ 12 w 17"/>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2" y="0"/>
                    </a:moveTo>
                    <a:cubicBezTo>
                      <a:pt x="12" y="0"/>
                      <a:pt x="10" y="0"/>
                      <a:pt x="7" y="1"/>
                    </a:cubicBezTo>
                    <a:cubicBezTo>
                      <a:pt x="4" y="2"/>
                      <a:pt x="2" y="3"/>
                      <a:pt x="5" y="3"/>
                    </a:cubicBezTo>
                    <a:cubicBezTo>
                      <a:pt x="5" y="3"/>
                      <a:pt x="9" y="2"/>
                      <a:pt x="7" y="5"/>
                    </a:cubicBezTo>
                    <a:cubicBezTo>
                      <a:pt x="5" y="8"/>
                      <a:pt x="0" y="7"/>
                      <a:pt x="3" y="9"/>
                    </a:cubicBezTo>
                    <a:cubicBezTo>
                      <a:pt x="5" y="11"/>
                      <a:pt x="7" y="12"/>
                      <a:pt x="12" y="9"/>
                    </a:cubicBezTo>
                    <a:cubicBezTo>
                      <a:pt x="16" y="6"/>
                      <a:pt x="17" y="1"/>
                      <a:pt x="17" y="1"/>
                    </a:cubicBezTo>
                    <a:lnTo>
                      <a:pt x="12" y="0"/>
                    </a:ln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48" name="Freeform 338"/>
              <p:cNvSpPr/>
              <p:nvPr/>
            </p:nvSpPr>
            <p:spPr bwMode="auto">
              <a:xfrm>
                <a:off x="4918" y="2335"/>
                <a:ext cx="19" cy="23"/>
              </a:xfrm>
              <a:custGeom>
                <a:avLst/>
                <a:gdLst>
                  <a:gd name="T0" fmla="*/ 11 w 19"/>
                  <a:gd name="T1" fmla="*/ 0 h 23"/>
                  <a:gd name="T2" fmla="*/ 19 w 19"/>
                  <a:gd name="T3" fmla="*/ 15 h 23"/>
                  <a:gd name="T4" fmla="*/ 15 w 19"/>
                  <a:gd name="T5" fmla="*/ 23 h 23"/>
                  <a:gd name="T6" fmla="*/ 4 w 19"/>
                  <a:gd name="T7" fmla="*/ 19 h 23"/>
                  <a:gd name="T8" fmla="*/ 0 w 19"/>
                  <a:gd name="T9" fmla="*/ 12 h 23"/>
                  <a:gd name="T10" fmla="*/ 11 w 19"/>
                  <a:gd name="T11" fmla="*/ 0 h 23"/>
                </a:gdLst>
                <a:ahLst/>
                <a:cxnLst>
                  <a:cxn ang="0">
                    <a:pos x="T0" y="T1"/>
                  </a:cxn>
                  <a:cxn ang="0">
                    <a:pos x="T2" y="T3"/>
                  </a:cxn>
                  <a:cxn ang="0">
                    <a:pos x="T4" y="T5"/>
                  </a:cxn>
                  <a:cxn ang="0">
                    <a:pos x="T6" y="T7"/>
                  </a:cxn>
                  <a:cxn ang="0">
                    <a:pos x="T8" y="T9"/>
                  </a:cxn>
                  <a:cxn ang="0">
                    <a:pos x="T10" y="T11"/>
                  </a:cxn>
                </a:cxnLst>
                <a:rect l="0" t="0" r="r" b="b"/>
                <a:pathLst>
                  <a:path w="19" h="23">
                    <a:moveTo>
                      <a:pt x="11" y="0"/>
                    </a:moveTo>
                    <a:lnTo>
                      <a:pt x="19" y="15"/>
                    </a:lnTo>
                    <a:lnTo>
                      <a:pt x="15" y="23"/>
                    </a:lnTo>
                    <a:lnTo>
                      <a:pt x="4" y="19"/>
                    </a:lnTo>
                    <a:lnTo>
                      <a:pt x="0" y="12"/>
                    </a:lnTo>
                    <a:lnTo>
                      <a:pt x="11" y="0"/>
                    </a:lnTo>
                    <a:close/>
                  </a:path>
                </a:pathLst>
              </a:custGeom>
              <a:solidFill>
                <a:srgbClr val="C64F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49" name="Freeform 339"/>
              <p:cNvSpPr/>
              <p:nvPr/>
            </p:nvSpPr>
            <p:spPr bwMode="auto">
              <a:xfrm>
                <a:off x="4922" y="2354"/>
                <a:ext cx="30" cy="102"/>
              </a:xfrm>
              <a:custGeom>
                <a:avLst/>
                <a:gdLst>
                  <a:gd name="T0" fmla="*/ 3 w 8"/>
                  <a:gd name="T1" fmla="*/ 1 h 27"/>
                  <a:gd name="T2" fmla="*/ 8 w 8"/>
                  <a:gd name="T3" fmla="*/ 24 h 27"/>
                  <a:gd name="T4" fmla="*/ 5 w 8"/>
                  <a:gd name="T5" fmla="*/ 27 h 27"/>
                  <a:gd name="T6" fmla="*/ 2 w 8"/>
                  <a:gd name="T7" fmla="*/ 24 h 27"/>
                  <a:gd name="T8" fmla="*/ 0 w 8"/>
                  <a:gd name="T9" fmla="*/ 0 h 27"/>
                  <a:gd name="T10" fmla="*/ 3 w 8"/>
                  <a:gd name="T11" fmla="*/ 1 h 27"/>
                </a:gdLst>
                <a:ahLst/>
                <a:cxnLst>
                  <a:cxn ang="0">
                    <a:pos x="T0" y="T1"/>
                  </a:cxn>
                  <a:cxn ang="0">
                    <a:pos x="T2" y="T3"/>
                  </a:cxn>
                  <a:cxn ang="0">
                    <a:pos x="T4" y="T5"/>
                  </a:cxn>
                  <a:cxn ang="0">
                    <a:pos x="T6" y="T7"/>
                  </a:cxn>
                  <a:cxn ang="0">
                    <a:pos x="T8" y="T9"/>
                  </a:cxn>
                  <a:cxn ang="0">
                    <a:pos x="T10" y="T11"/>
                  </a:cxn>
                </a:cxnLst>
                <a:rect l="0" t="0" r="r" b="b"/>
                <a:pathLst>
                  <a:path w="8" h="27">
                    <a:moveTo>
                      <a:pt x="3" y="1"/>
                    </a:moveTo>
                    <a:cubicBezTo>
                      <a:pt x="8" y="24"/>
                      <a:pt x="8" y="24"/>
                      <a:pt x="8" y="24"/>
                    </a:cubicBezTo>
                    <a:cubicBezTo>
                      <a:pt x="5" y="27"/>
                      <a:pt x="5" y="27"/>
                      <a:pt x="5" y="27"/>
                    </a:cubicBezTo>
                    <a:cubicBezTo>
                      <a:pt x="5" y="27"/>
                      <a:pt x="2" y="24"/>
                      <a:pt x="2" y="24"/>
                    </a:cubicBezTo>
                    <a:cubicBezTo>
                      <a:pt x="2" y="24"/>
                      <a:pt x="0" y="0"/>
                      <a:pt x="0" y="0"/>
                    </a:cubicBezTo>
                    <a:lnTo>
                      <a:pt x="3" y="1"/>
                    </a:lnTo>
                    <a:close/>
                  </a:path>
                </a:pathLst>
              </a:custGeom>
              <a:solidFill>
                <a:srgbClr val="D3626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50" name="Freeform 340"/>
              <p:cNvSpPr/>
              <p:nvPr/>
            </p:nvSpPr>
            <p:spPr bwMode="auto">
              <a:xfrm>
                <a:off x="4956" y="2064"/>
                <a:ext cx="41" cy="61"/>
              </a:xfrm>
              <a:custGeom>
                <a:avLst/>
                <a:gdLst>
                  <a:gd name="T0" fmla="*/ 7 w 11"/>
                  <a:gd name="T1" fmla="*/ 14 h 16"/>
                  <a:gd name="T2" fmla="*/ 10 w 11"/>
                  <a:gd name="T3" fmla="*/ 9 h 16"/>
                  <a:gd name="T4" fmla="*/ 11 w 11"/>
                  <a:gd name="T5" fmla="*/ 5 h 16"/>
                  <a:gd name="T6" fmla="*/ 8 w 11"/>
                  <a:gd name="T7" fmla="*/ 0 h 16"/>
                  <a:gd name="T8" fmla="*/ 6 w 11"/>
                  <a:gd name="T9" fmla="*/ 3 h 16"/>
                  <a:gd name="T10" fmla="*/ 5 w 11"/>
                  <a:gd name="T11" fmla="*/ 7 h 16"/>
                  <a:gd name="T12" fmla="*/ 1 w 11"/>
                  <a:gd name="T13" fmla="*/ 12 h 16"/>
                  <a:gd name="T14" fmla="*/ 7 w 11"/>
                  <a:gd name="T15" fmla="*/ 1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7" y="14"/>
                    </a:moveTo>
                    <a:cubicBezTo>
                      <a:pt x="10" y="9"/>
                      <a:pt x="10" y="9"/>
                      <a:pt x="10" y="9"/>
                    </a:cubicBezTo>
                    <a:cubicBezTo>
                      <a:pt x="10" y="9"/>
                      <a:pt x="11" y="6"/>
                      <a:pt x="11" y="5"/>
                    </a:cubicBezTo>
                    <a:cubicBezTo>
                      <a:pt x="10" y="3"/>
                      <a:pt x="10" y="0"/>
                      <a:pt x="8" y="0"/>
                    </a:cubicBezTo>
                    <a:cubicBezTo>
                      <a:pt x="7" y="1"/>
                      <a:pt x="5" y="1"/>
                      <a:pt x="6" y="3"/>
                    </a:cubicBezTo>
                    <a:cubicBezTo>
                      <a:pt x="6" y="5"/>
                      <a:pt x="6" y="6"/>
                      <a:pt x="5" y="7"/>
                    </a:cubicBezTo>
                    <a:cubicBezTo>
                      <a:pt x="4" y="8"/>
                      <a:pt x="2" y="8"/>
                      <a:pt x="1" y="12"/>
                    </a:cubicBezTo>
                    <a:cubicBezTo>
                      <a:pt x="0" y="16"/>
                      <a:pt x="4" y="14"/>
                      <a:pt x="7" y="14"/>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51" name="Freeform 341"/>
              <p:cNvSpPr/>
              <p:nvPr/>
            </p:nvSpPr>
            <p:spPr bwMode="auto">
              <a:xfrm>
                <a:off x="4959" y="2113"/>
                <a:ext cx="53" cy="207"/>
              </a:xfrm>
              <a:custGeom>
                <a:avLst/>
                <a:gdLst>
                  <a:gd name="T0" fmla="*/ 14 w 14"/>
                  <a:gd name="T1" fmla="*/ 51 h 55"/>
                  <a:gd name="T2" fmla="*/ 10 w 14"/>
                  <a:gd name="T3" fmla="*/ 55 h 55"/>
                  <a:gd name="T4" fmla="*/ 5 w 14"/>
                  <a:gd name="T5" fmla="*/ 47 h 55"/>
                  <a:gd name="T6" fmla="*/ 4 w 14"/>
                  <a:gd name="T7" fmla="*/ 30 h 55"/>
                  <a:gd name="T8" fmla="*/ 0 w 14"/>
                  <a:gd name="T9" fmla="*/ 0 h 55"/>
                  <a:gd name="T10" fmla="*/ 6 w 14"/>
                  <a:gd name="T11" fmla="*/ 0 h 55"/>
                  <a:gd name="T12" fmla="*/ 10 w 14"/>
                  <a:gd name="T13" fmla="*/ 16 h 55"/>
                  <a:gd name="T14" fmla="*/ 13 w 14"/>
                  <a:gd name="T15" fmla="*/ 29 h 55"/>
                  <a:gd name="T16" fmla="*/ 14 w 14"/>
                  <a:gd name="T17" fmla="*/ 5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5">
                    <a:moveTo>
                      <a:pt x="14" y="51"/>
                    </a:moveTo>
                    <a:cubicBezTo>
                      <a:pt x="14" y="51"/>
                      <a:pt x="13" y="55"/>
                      <a:pt x="10" y="55"/>
                    </a:cubicBezTo>
                    <a:cubicBezTo>
                      <a:pt x="7" y="54"/>
                      <a:pt x="5" y="51"/>
                      <a:pt x="5" y="47"/>
                    </a:cubicBezTo>
                    <a:cubicBezTo>
                      <a:pt x="5" y="43"/>
                      <a:pt x="4" y="30"/>
                      <a:pt x="4" y="30"/>
                    </a:cubicBezTo>
                    <a:cubicBezTo>
                      <a:pt x="0" y="0"/>
                      <a:pt x="0" y="0"/>
                      <a:pt x="0" y="0"/>
                    </a:cubicBezTo>
                    <a:cubicBezTo>
                      <a:pt x="0" y="0"/>
                      <a:pt x="4" y="1"/>
                      <a:pt x="6" y="0"/>
                    </a:cubicBezTo>
                    <a:cubicBezTo>
                      <a:pt x="6" y="0"/>
                      <a:pt x="8" y="8"/>
                      <a:pt x="10" y="16"/>
                    </a:cubicBezTo>
                    <a:cubicBezTo>
                      <a:pt x="11" y="22"/>
                      <a:pt x="12" y="27"/>
                      <a:pt x="13" y="29"/>
                    </a:cubicBezTo>
                    <a:cubicBezTo>
                      <a:pt x="13" y="31"/>
                      <a:pt x="14" y="51"/>
                      <a:pt x="14"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52" name="Freeform 342"/>
              <p:cNvSpPr/>
              <p:nvPr/>
            </p:nvSpPr>
            <p:spPr bwMode="auto">
              <a:xfrm>
                <a:off x="5215" y="1594"/>
                <a:ext cx="64" cy="53"/>
              </a:xfrm>
              <a:custGeom>
                <a:avLst/>
                <a:gdLst>
                  <a:gd name="T0" fmla="*/ 7 w 17"/>
                  <a:gd name="T1" fmla="*/ 0 h 14"/>
                  <a:gd name="T2" fmla="*/ 14 w 17"/>
                  <a:gd name="T3" fmla="*/ 6 h 14"/>
                  <a:gd name="T4" fmla="*/ 15 w 17"/>
                  <a:gd name="T5" fmla="*/ 12 h 14"/>
                  <a:gd name="T6" fmla="*/ 6 w 17"/>
                  <a:gd name="T7" fmla="*/ 11 h 14"/>
                  <a:gd name="T8" fmla="*/ 1 w 17"/>
                  <a:gd name="T9" fmla="*/ 4 h 14"/>
                  <a:gd name="T10" fmla="*/ 7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7" y="0"/>
                    </a:moveTo>
                    <a:cubicBezTo>
                      <a:pt x="7" y="0"/>
                      <a:pt x="12" y="4"/>
                      <a:pt x="14" y="6"/>
                    </a:cubicBezTo>
                    <a:cubicBezTo>
                      <a:pt x="15" y="7"/>
                      <a:pt x="17" y="10"/>
                      <a:pt x="15" y="12"/>
                    </a:cubicBezTo>
                    <a:cubicBezTo>
                      <a:pt x="13" y="14"/>
                      <a:pt x="12" y="14"/>
                      <a:pt x="6" y="11"/>
                    </a:cubicBezTo>
                    <a:cubicBezTo>
                      <a:pt x="0" y="9"/>
                      <a:pt x="1" y="7"/>
                      <a:pt x="1" y="4"/>
                    </a:cubicBezTo>
                    <a:cubicBezTo>
                      <a:pt x="1" y="1"/>
                      <a:pt x="7" y="0"/>
                      <a:pt x="7" y="0"/>
                    </a:cubicBezTo>
                    <a:close/>
                  </a:path>
                </a:pathLst>
              </a:custGeom>
              <a:solidFill>
                <a:srgbClr val="3434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53" name="Freeform 343"/>
              <p:cNvSpPr/>
              <p:nvPr/>
            </p:nvSpPr>
            <p:spPr bwMode="auto">
              <a:xfrm>
                <a:off x="5170" y="1628"/>
                <a:ext cx="64" cy="60"/>
              </a:xfrm>
              <a:custGeom>
                <a:avLst/>
                <a:gdLst>
                  <a:gd name="T0" fmla="*/ 10 w 17"/>
                  <a:gd name="T1" fmla="*/ 1 h 16"/>
                  <a:gd name="T2" fmla="*/ 15 w 17"/>
                  <a:gd name="T3" fmla="*/ 9 h 16"/>
                  <a:gd name="T4" fmla="*/ 14 w 17"/>
                  <a:gd name="T5" fmla="*/ 15 h 16"/>
                  <a:gd name="T6" fmla="*/ 5 w 17"/>
                  <a:gd name="T7" fmla="*/ 11 h 16"/>
                  <a:gd name="T8" fmla="*/ 2 w 17"/>
                  <a:gd name="T9" fmla="*/ 3 h 16"/>
                  <a:gd name="T10" fmla="*/ 10 w 17"/>
                  <a:gd name="T11" fmla="*/ 1 h 16"/>
                </a:gdLst>
                <a:ahLst/>
                <a:cxnLst>
                  <a:cxn ang="0">
                    <a:pos x="T0" y="T1"/>
                  </a:cxn>
                  <a:cxn ang="0">
                    <a:pos x="T2" y="T3"/>
                  </a:cxn>
                  <a:cxn ang="0">
                    <a:pos x="T4" y="T5"/>
                  </a:cxn>
                  <a:cxn ang="0">
                    <a:pos x="T6" y="T7"/>
                  </a:cxn>
                  <a:cxn ang="0">
                    <a:pos x="T8" y="T9"/>
                  </a:cxn>
                  <a:cxn ang="0">
                    <a:pos x="T10" y="T11"/>
                  </a:cxn>
                </a:cxnLst>
                <a:rect l="0" t="0" r="r" b="b"/>
                <a:pathLst>
                  <a:path w="17" h="16">
                    <a:moveTo>
                      <a:pt x="10" y="1"/>
                    </a:moveTo>
                    <a:cubicBezTo>
                      <a:pt x="10" y="1"/>
                      <a:pt x="14" y="7"/>
                      <a:pt x="15" y="9"/>
                    </a:cubicBezTo>
                    <a:cubicBezTo>
                      <a:pt x="16" y="11"/>
                      <a:pt x="17" y="14"/>
                      <a:pt x="14" y="15"/>
                    </a:cubicBezTo>
                    <a:cubicBezTo>
                      <a:pt x="11" y="16"/>
                      <a:pt x="10" y="16"/>
                      <a:pt x="5" y="11"/>
                    </a:cubicBezTo>
                    <a:cubicBezTo>
                      <a:pt x="0" y="7"/>
                      <a:pt x="1" y="5"/>
                      <a:pt x="2" y="3"/>
                    </a:cubicBezTo>
                    <a:cubicBezTo>
                      <a:pt x="4" y="0"/>
                      <a:pt x="10" y="1"/>
                      <a:pt x="10" y="1"/>
                    </a:cubicBezTo>
                    <a:close/>
                  </a:path>
                </a:pathLst>
              </a:custGeom>
              <a:solidFill>
                <a:srgbClr val="3434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54" name="Freeform 344"/>
              <p:cNvSpPr/>
              <p:nvPr/>
            </p:nvSpPr>
            <p:spPr bwMode="auto">
              <a:xfrm>
                <a:off x="5129" y="1432"/>
                <a:ext cx="147" cy="184"/>
              </a:xfrm>
              <a:custGeom>
                <a:avLst/>
                <a:gdLst>
                  <a:gd name="T0" fmla="*/ 14 w 39"/>
                  <a:gd name="T1" fmla="*/ 0 h 49"/>
                  <a:gd name="T2" fmla="*/ 31 w 39"/>
                  <a:gd name="T3" fmla="*/ 8 h 49"/>
                  <a:gd name="T4" fmla="*/ 38 w 39"/>
                  <a:gd name="T5" fmla="*/ 17 h 49"/>
                  <a:gd name="T6" fmla="*/ 34 w 39"/>
                  <a:gd name="T7" fmla="*/ 44 h 49"/>
                  <a:gd name="T8" fmla="*/ 27 w 39"/>
                  <a:gd name="T9" fmla="*/ 49 h 49"/>
                  <a:gd name="T10" fmla="*/ 24 w 39"/>
                  <a:gd name="T11" fmla="*/ 45 h 49"/>
                  <a:gd name="T12" fmla="*/ 26 w 39"/>
                  <a:gd name="T13" fmla="*/ 22 h 49"/>
                  <a:gd name="T14" fmla="*/ 9 w 39"/>
                  <a:gd name="T15" fmla="*/ 14 h 49"/>
                  <a:gd name="T16" fmla="*/ 0 w 39"/>
                  <a:gd name="T17" fmla="*/ 7 h 49"/>
                  <a:gd name="T18" fmla="*/ 14 w 39"/>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9">
                    <a:moveTo>
                      <a:pt x="14" y="0"/>
                    </a:moveTo>
                    <a:cubicBezTo>
                      <a:pt x="31" y="8"/>
                      <a:pt x="31" y="8"/>
                      <a:pt x="31" y="8"/>
                    </a:cubicBezTo>
                    <a:cubicBezTo>
                      <a:pt x="31" y="8"/>
                      <a:pt x="37" y="11"/>
                      <a:pt x="38" y="17"/>
                    </a:cubicBezTo>
                    <a:cubicBezTo>
                      <a:pt x="39" y="22"/>
                      <a:pt x="34" y="44"/>
                      <a:pt x="34" y="44"/>
                    </a:cubicBezTo>
                    <a:cubicBezTo>
                      <a:pt x="34" y="44"/>
                      <a:pt x="33" y="49"/>
                      <a:pt x="27" y="49"/>
                    </a:cubicBezTo>
                    <a:cubicBezTo>
                      <a:pt x="25" y="48"/>
                      <a:pt x="24" y="48"/>
                      <a:pt x="24" y="45"/>
                    </a:cubicBezTo>
                    <a:cubicBezTo>
                      <a:pt x="24" y="42"/>
                      <a:pt x="26" y="22"/>
                      <a:pt x="26" y="22"/>
                    </a:cubicBezTo>
                    <a:cubicBezTo>
                      <a:pt x="9" y="14"/>
                      <a:pt x="9" y="14"/>
                      <a:pt x="9" y="14"/>
                    </a:cubicBezTo>
                    <a:cubicBezTo>
                      <a:pt x="0" y="7"/>
                      <a:pt x="0" y="7"/>
                      <a:pt x="0" y="7"/>
                    </a:cubicBezTo>
                    <a:lnTo>
                      <a:pt x="14" y="0"/>
                    </a:lnTo>
                    <a:close/>
                  </a:path>
                </a:pathLst>
              </a:custGeom>
              <a:solidFill>
                <a:srgbClr val="6648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55" name="Freeform 345"/>
              <p:cNvSpPr/>
              <p:nvPr/>
            </p:nvSpPr>
            <p:spPr bwMode="auto">
              <a:xfrm>
                <a:off x="5076" y="1428"/>
                <a:ext cx="139" cy="230"/>
              </a:xfrm>
              <a:custGeom>
                <a:avLst/>
                <a:gdLst>
                  <a:gd name="T0" fmla="*/ 3 w 37"/>
                  <a:gd name="T1" fmla="*/ 0 h 61"/>
                  <a:gd name="T2" fmla="*/ 1 w 37"/>
                  <a:gd name="T3" fmla="*/ 11 h 61"/>
                  <a:gd name="T4" fmla="*/ 10 w 37"/>
                  <a:gd name="T5" fmla="*/ 22 h 61"/>
                  <a:gd name="T6" fmla="*/ 21 w 37"/>
                  <a:gd name="T7" fmla="*/ 31 h 61"/>
                  <a:gd name="T8" fmla="*/ 25 w 37"/>
                  <a:gd name="T9" fmla="*/ 57 h 61"/>
                  <a:gd name="T10" fmla="*/ 36 w 37"/>
                  <a:gd name="T11" fmla="*/ 54 h 61"/>
                  <a:gd name="T12" fmla="*/ 37 w 37"/>
                  <a:gd name="T13" fmla="*/ 32 h 61"/>
                  <a:gd name="T14" fmla="*/ 33 w 37"/>
                  <a:gd name="T15" fmla="*/ 21 h 61"/>
                  <a:gd name="T16" fmla="*/ 20 w 37"/>
                  <a:gd name="T17" fmla="*/ 4 h 61"/>
                  <a:gd name="T18" fmla="*/ 3 w 37"/>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61">
                    <a:moveTo>
                      <a:pt x="3" y="0"/>
                    </a:moveTo>
                    <a:cubicBezTo>
                      <a:pt x="3" y="0"/>
                      <a:pt x="0" y="7"/>
                      <a:pt x="1" y="11"/>
                    </a:cubicBezTo>
                    <a:cubicBezTo>
                      <a:pt x="2" y="15"/>
                      <a:pt x="8" y="20"/>
                      <a:pt x="10" y="22"/>
                    </a:cubicBezTo>
                    <a:cubicBezTo>
                      <a:pt x="12" y="23"/>
                      <a:pt x="21" y="31"/>
                      <a:pt x="21" y="31"/>
                    </a:cubicBezTo>
                    <a:cubicBezTo>
                      <a:pt x="25" y="57"/>
                      <a:pt x="25" y="57"/>
                      <a:pt x="25" y="57"/>
                    </a:cubicBezTo>
                    <a:cubicBezTo>
                      <a:pt x="25" y="57"/>
                      <a:pt x="35" y="61"/>
                      <a:pt x="36" y="54"/>
                    </a:cubicBezTo>
                    <a:cubicBezTo>
                      <a:pt x="37" y="49"/>
                      <a:pt x="37" y="38"/>
                      <a:pt x="37" y="32"/>
                    </a:cubicBezTo>
                    <a:cubicBezTo>
                      <a:pt x="37" y="28"/>
                      <a:pt x="37" y="26"/>
                      <a:pt x="33" y="21"/>
                    </a:cubicBezTo>
                    <a:cubicBezTo>
                      <a:pt x="28" y="14"/>
                      <a:pt x="20" y="4"/>
                      <a:pt x="20" y="4"/>
                    </a:cubicBezTo>
                    <a:lnTo>
                      <a:pt x="3" y="0"/>
                    </a:lnTo>
                    <a:close/>
                  </a:path>
                </a:pathLst>
              </a:custGeom>
              <a:solidFill>
                <a:srgbClr val="72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56" name="Freeform 346"/>
              <p:cNvSpPr/>
              <p:nvPr/>
            </p:nvSpPr>
            <p:spPr bwMode="auto">
              <a:xfrm>
                <a:off x="5185" y="1285"/>
                <a:ext cx="222" cy="57"/>
              </a:xfrm>
              <a:custGeom>
                <a:avLst/>
                <a:gdLst>
                  <a:gd name="T0" fmla="*/ 0 w 59"/>
                  <a:gd name="T1" fmla="*/ 3 h 15"/>
                  <a:gd name="T2" fmla="*/ 5 w 59"/>
                  <a:gd name="T3" fmla="*/ 3 h 15"/>
                  <a:gd name="T4" fmla="*/ 27 w 59"/>
                  <a:gd name="T5" fmla="*/ 4 h 15"/>
                  <a:gd name="T6" fmla="*/ 52 w 59"/>
                  <a:gd name="T7" fmla="*/ 0 h 15"/>
                  <a:gd name="T8" fmla="*/ 56 w 59"/>
                  <a:gd name="T9" fmla="*/ 5 h 15"/>
                  <a:gd name="T10" fmla="*/ 33 w 59"/>
                  <a:gd name="T11" fmla="*/ 13 h 15"/>
                  <a:gd name="T12" fmla="*/ 8 w 59"/>
                  <a:gd name="T13" fmla="*/ 14 h 15"/>
                  <a:gd name="T14" fmla="*/ 9 w 59"/>
                  <a:gd name="T15" fmla="*/ 10 h 15"/>
                  <a:gd name="T16" fmla="*/ 0 w 59"/>
                  <a:gd name="T17"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5">
                    <a:moveTo>
                      <a:pt x="0" y="3"/>
                    </a:moveTo>
                    <a:cubicBezTo>
                      <a:pt x="5" y="3"/>
                      <a:pt x="5" y="3"/>
                      <a:pt x="5" y="3"/>
                    </a:cubicBezTo>
                    <a:cubicBezTo>
                      <a:pt x="27" y="4"/>
                      <a:pt x="27" y="4"/>
                      <a:pt x="27" y="4"/>
                    </a:cubicBezTo>
                    <a:cubicBezTo>
                      <a:pt x="27" y="4"/>
                      <a:pt x="48" y="1"/>
                      <a:pt x="52" y="0"/>
                    </a:cubicBezTo>
                    <a:cubicBezTo>
                      <a:pt x="52" y="0"/>
                      <a:pt x="53" y="5"/>
                      <a:pt x="56" y="5"/>
                    </a:cubicBezTo>
                    <a:cubicBezTo>
                      <a:pt x="59" y="5"/>
                      <a:pt x="39" y="12"/>
                      <a:pt x="33" y="13"/>
                    </a:cubicBezTo>
                    <a:cubicBezTo>
                      <a:pt x="26" y="14"/>
                      <a:pt x="19" y="15"/>
                      <a:pt x="8" y="14"/>
                    </a:cubicBezTo>
                    <a:cubicBezTo>
                      <a:pt x="8" y="14"/>
                      <a:pt x="11" y="14"/>
                      <a:pt x="9" y="10"/>
                    </a:cubicBezTo>
                    <a:cubicBezTo>
                      <a:pt x="5" y="4"/>
                      <a:pt x="0" y="3"/>
                      <a:pt x="0" y="3"/>
                    </a:cubicBezTo>
                    <a:close/>
                  </a:path>
                </a:pathLst>
              </a:custGeom>
              <a:solidFill>
                <a:srgbClr val="3F34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57" name="Freeform 347"/>
              <p:cNvSpPr/>
              <p:nvPr/>
            </p:nvSpPr>
            <p:spPr bwMode="auto">
              <a:xfrm>
                <a:off x="5373" y="1263"/>
                <a:ext cx="64" cy="48"/>
              </a:xfrm>
              <a:custGeom>
                <a:avLst/>
                <a:gdLst>
                  <a:gd name="T0" fmla="*/ 0 w 17"/>
                  <a:gd name="T1" fmla="*/ 8 h 13"/>
                  <a:gd name="T2" fmla="*/ 4 w 17"/>
                  <a:gd name="T3" fmla="*/ 4 h 13"/>
                  <a:gd name="T4" fmla="*/ 16 w 17"/>
                  <a:gd name="T5" fmla="*/ 2 h 13"/>
                  <a:gd name="T6" fmla="*/ 10 w 17"/>
                  <a:gd name="T7" fmla="*/ 5 h 13"/>
                  <a:gd name="T8" fmla="*/ 11 w 17"/>
                  <a:gd name="T9" fmla="*/ 9 h 13"/>
                  <a:gd name="T10" fmla="*/ 5 w 17"/>
                  <a:gd name="T11" fmla="*/ 12 h 13"/>
                  <a:gd name="T12" fmla="*/ 0 w 17"/>
                  <a:gd name="T13" fmla="*/ 8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0" y="8"/>
                    </a:moveTo>
                    <a:cubicBezTo>
                      <a:pt x="0" y="8"/>
                      <a:pt x="1" y="5"/>
                      <a:pt x="4" y="4"/>
                    </a:cubicBezTo>
                    <a:cubicBezTo>
                      <a:pt x="8" y="3"/>
                      <a:pt x="15" y="0"/>
                      <a:pt x="16" y="2"/>
                    </a:cubicBezTo>
                    <a:cubicBezTo>
                      <a:pt x="17" y="3"/>
                      <a:pt x="10" y="5"/>
                      <a:pt x="10" y="5"/>
                    </a:cubicBezTo>
                    <a:cubicBezTo>
                      <a:pt x="10" y="5"/>
                      <a:pt x="11" y="7"/>
                      <a:pt x="11" y="9"/>
                    </a:cubicBezTo>
                    <a:cubicBezTo>
                      <a:pt x="10" y="10"/>
                      <a:pt x="11" y="11"/>
                      <a:pt x="5" y="12"/>
                    </a:cubicBezTo>
                    <a:cubicBezTo>
                      <a:pt x="1" y="13"/>
                      <a:pt x="0" y="8"/>
                      <a:pt x="0" y="8"/>
                    </a:cubicBezTo>
                    <a:close/>
                  </a:path>
                </a:pathLst>
              </a:custGeom>
              <a:solidFill>
                <a:srgbClr val="F7C2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58" name="Freeform 348"/>
              <p:cNvSpPr/>
              <p:nvPr/>
            </p:nvSpPr>
            <p:spPr bwMode="auto">
              <a:xfrm>
                <a:off x="5080" y="1281"/>
                <a:ext cx="150" cy="200"/>
              </a:xfrm>
              <a:custGeom>
                <a:avLst/>
                <a:gdLst>
                  <a:gd name="T0" fmla="*/ 14 w 40"/>
                  <a:gd name="T1" fmla="*/ 2 h 53"/>
                  <a:gd name="T2" fmla="*/ 2 w 40"/>
                  <a:gd name="T3" fmla="*/ 15 h 53"/>
                  <a:gd name="T4" fmla="*/ 1 w 40"/>
                  <a:gd name="T5" fmla="*/ 29 h 53"/>
                  <a:gd name="T6" fmla="*/ 0 w 40"/>
                  <a:gd name="T7" fmla="*/ 41 h 53"/>
                  <a:gd name="T8" fmla="*/ 2 w 40"/>
                  <a:gd name="T9" fmla="*/ 44 h 53"/>
                  <a:gd name="T10" fmla="*/ 26 w 40"/>
                  <a:gd name="T11" fmla="*/ 47 h 53"/>
                  <a:gd name="T12" fmla="*/ 31 w 40"/>
                  <a:gd name="T13" fmla="*/ 42 h 53"/>
                  <a:gd name="T14" fmla="*/ 37 w 40"/>
                  <a:gd name="T15" fmla="*/ 20 h 53"/>
                  <a:gd name="T16" fmla="*/ 33 w 40"/>
                  <a:gd name="T17" fmla="*/ 3 h 53"/>
                  <a:gd name="T18" fmla="*/ 14 w 40"/>
                  <a:gd name="T19"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53">
                    <a:moveTo>
                      <a:pt x="14" y="2"/>
                    </a:moveTo>
                    <a:cubicBezTo>
                      <a:pt x="14" y="2"/>
                      <a:pt x="3" y="11"/>
                      <a:pt x="2" y="15"/>
                    </a:cubicBezTo>
                    <a:cubicBezTo>
                      <a:pt x="2" y="17"/>
                      <a:pt x="2" y="23"/>
                      <a:pt x="1" y="29"/>
                    </a:cubicBezTo>
                    <a:cubicBezTo>
                      <a:pt x="0" y="34"/>
                      <a:pt x="0" y="41"/>
                      <a:pt x="0" y="41"/>
                    </a:cubicBezTo>
                    <a:cubicBezTo>
                      <a:pt x="0" y="41"/>
                      <a:pt x="0" y="42"/>
                      <a:pt x="2" y="44"/>
                    </a:cubicBezTo>
                    <a:cubicBezTo>
                      <a:pt x="5" y="46"/>
                      <a:pt x="16" y="53"/>
                      <a:pt x="26" y="47"/>
                    </a:cubicBezTo>
                    <a:cubicBezTo>
                      <a:pt x="26" y="47"/>
                      <a:pt x="31" y="45"/>
                      <a:pt x="31" y="42"/>
                    </a:cubicBezTo>
                    <a:cubicBezTo>
                      <a:pt x="32" y="39"/>
                      <a:pt x="37" y="20"/>
                      <a:pt x="37" y="20"/>
                    </a:cubicBezTo>
                    <a:cubicBezTo>
                      <a:pt x="37" y="20"/>
                      <a:pt x="40" y="7"/>
                      <a:pt x="33" y="3"/>
                    </a:cubicBezTo>
                    <a:cubicBezTo>
                      <a:pt x="26" y="0"/>
                      <a:pt x="20" y="0"/>
                      <a:pt x="14" y="2"/>
                    </a:cubicBezTo>
                    <a:close/>
                  </a:path>
                </a:pathLst>
              </a:custGeom>
              <a:solidFill>
                <a:srgbClr val="493E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59" name="Freeform 349"/>
              <p:cNvSpPr/>
              <p:nvPr/>
            </p:nvSpPr>
            <p:spPr bwMode="auto">
              <a:xfrm>
                <a:off x="5159" y="1315"/>
                <a:ext cx="34" cy="83"/>
              </a:xfrm>
              <a:custGeom>
                <a:avLst/>
                <a:gdLst>
                  <a:gd name="T0" fmla="*/ 9 w 9"/>
                  <a:gd name="T1" fmla="*/ 6 h 22"/>
                  <a:gd name="T2" fmla="*/ 9 w 9"/>
                  <a:gd name="T3" fmla="*/ 5 h 22"/>
                  <a:gd name="T4" fmla="*/ 4 w 9"/>
                  <a:gd name="T5" fmla="*/ 2 h 22"/>
                  <a:gd name="T6" fmla="*/ 0 w 9"/>
                  <a:gd name="T7" fmla="*/ 7 h 22"/>
                  <a:gd name="T8" fmla="*/ 5 w 9"/>
                  <a:gd name="T9" fmla="*/ 22 h 22"/>
                  <a:gd name="T10" fmla="*/ 9 w 9"/>
                  <a:gd name="T11" fmla="*/ 6 h 22"/>
                </a:gdLst>
                <a:ahLst/>
                <a:cxnLst>
                  <a:cxn ang="0">
                    <a:pos x="T0" y="T1"/>
                  </a:cxn>
                  <a:cxn ang="0">
                    <a:pos x="T2" y="T3"/>
                  </a:cxn>
                  <a:cxn ang="0">
                    <a:pos x="T4" y="T5"/>
                  </a:cxn>
                  <a:cxn ang="0">
                    <a:pos x="T6" y="T7"/>
                  </a:cxn>
                  <a:cxn ang="0">
                    <a:pos x="T8" y="T9"/>
                  </a:cxn>
                  <a:cxn ang="0">
                    <a:pos x="T10" y="T11"/>
                  </a:cxn>
                </a:cxnLst>
                <a:rect l="0" t="0" r="r" b="b"/>
                <a:pathLst>
                  <a:path w="9" h="22">
                    <a:moveTo>
                      <a:pt x="9" y="6"/>
                    </a:moveTo>
                    <a:cubicBezTo>
                      <a:pt x="9" y="6"/>
                      <a:pt x="9" y="6"/>
                      <a:pt x="9" y="5"/>
                    </a:cubicBezTo>
                    <a:cubicBezTo>
                      <a:pt x="9" y="0"/>
                      <a:pt x="4" y="2"/>
                      <a:pt x="4" y="2"/>
                    </a:cubicBezTo>
                    <a:cubicBezTo>
                      <a:pt x="0" y="7"/>
                      <a:pt x="0" y="7"/>
                      <a:pt x="0" y="7"/>
                    </a:cubicBezTo>
                    <a:cubicBezTo>
                      <a:pt x="0" y="7"/>
                      <a:pt x="4" y="17"/>
                      <a:pt x="5" y="22"/>
                    </a:cubicBezTo>
                    <a:cubicBezTo>
                      <a:pt x="5" y="22"/>
                      <a:pt x="8" y="12"/>
                      <a:pt x="9" y="6"/>
                    </a:cubicBezTo>
                    <a:close/>
                  </a:path>
                </a:pathLst>
              </a:custGeom>
              <a:solidFill>
                <a:srgbClr val="EBF4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60" name="Freeform 350"/>
              <p:cNvSpPr/>
              <p:nvPr/>
            </p:nvSpPr>
            <p:spPr bwMode="auto">
              <a:xfrm>
                <a:off x="5129" y="1281"/>
                <a:ext cx="68" cy="68"/>
              </a:xfrm>
              <a:custGeom>
                <a:avLst/>
                <a:gdLst>
                  <a:gd name="T0" fmla="*/ 2 w 18"/>
                  <a:gd name="T1" fmla="*/ 2 h 18"/>
                  <a:gd name="T2" fmla="*/ 1 w 18"/>
                  <a:gd name="T3" fmla="*/ 2 h 18"/>
                  <a:gd name="T4" fmla="*/ 0 w 18"/>
                  <a:gd name="T5" fmla="*/ 4 h 18"/>
                  <a:gd name="T6" fmla="*/ 9 w 18"/>
                  <a:gd name="T7" fmla="*/ 17 h 18"/>
                  <a:gd name="T8" fmla="*/ 12 w 18"/>
                  <a:gd name="T9" fmla="*/ 11 h 18"/>
                  <a:gd name="T10" fmla="*/ 17 w 18"/>
                  <a:gd name="T11" fmla="*/ 15 h 18"/>
                  <a:gd name="T12" fmla="*/ 16 w 18"/>
                  <a:gd name="T13" fmla="*/ 6 h 18"/>
                  <a:gd name="T14" fmla="*/ 2 w 18"/>
                  <a:gd name="T15" fmla="*/ 2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2" y="2"/>
                    </a:moveTo>
                    <a:cubicBezTo>
                      <a:pt x="2" y="2"/>
                      <a:pt x="2" y="2"/>
                      <a:pt x="1" y="2"/>
                    </a:cubicBezTo>
                    <a:cubicBezTo>
                      <a:pt x="0" y="2"/>
                      <a:pt x="0" y="3"/>
                      <a:pt x="0" y="4"/>
                    </a:cubicBezTo>
                    <a:cubicBezTo>
                      <a:pt x="1" y="6"/>
                      <a:pt x="9" y="17"/>
                      <a:pt x="9" y="17"/>
                    </a:cubicBezTo>
                    <a:cubicBezTo>
                      <a:pt x="9" y="18"/>
                      <a:pt x="12" y="11"/>
                      <a:pt x="12" y="11"/>
                    </a:cubicBezTo>
                    <a:cubicBezTo>
                      <a:pt x="17" y="15"/>
                      <a:pt x="17" y="15"/>
                      <a:pt x="17" y="15"/>
                    </a:cubicBezTo>
                    <a:cubicBezTo>
                      <a:pt x="17" y="15"/>
                      <a:pt x="18" y="10"/>
                      <a:pt x="16" y="6"/>
                    </a:cubicBezTo>
                    <a:cubicBezTo>
                      <a:pt x="14" y="2"/>
                      <a:pt x="8"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61" name="Freeform 351"/>
              <p:cNvSpPr/>
              <p:nvPr/>
            </p:nvSpPr>
            <p:spPr bwMode="auto">
              <a:xfrm>
                <a:off x="5140" y="1274"/>
                <a:ext cx="45" cy="49"/>
              </a:xfrm>
              <a:custGeom>
                <a:avLst/>
                <a:gdLst>
                  <a:gd name="T0" fmla="*/ 1 w 12"/>
                  <a:gd name="T1" fmla="*/ 6 h 13"/>
                  <a:gd name="T2" fmla="*/ 8 w 12"/>
                  <a:gd name="T3" fmla="*/ 13 h 13"/>
                  <a:gd name="T4" fmla="*/ 11 w 12"/>
                  <a:gd name="T5" fmla="*/ 9 h 13"/>
                  <a:gd name="T6" fmla="*/ 1 w 12"/>
                  <a:gd name="T7" fmla="*/ 6 h 13"/>
                </a:gdLst>
                <a:ahLst/>
                <a:cxnLst>
                  <a:cxn ang="0">
                    <a:pos x="T0" y="T1"/>
                  </a:cxn>
                  <a:cxn ang="0">
                    <a:pos x="T2" y="T3"/>
                  </a:cxn>
                  <a:cxn ang="0">
                    <a:pos x="T4" y="T5"/>
                  </a:cxn>
                  <a:cxn ang="0">
                    <a:pos x="T6" y="T7"/>
                  </a:cxn>
                </a:cxnLst>
                <a:rect l="0" t="0" r="r" b="b"/>
                <a:pathLst>
                  <a:path w="12" h="13">
                    <a:moveTo>
                      <a:pt x="1" y="6"/>
                    </a:moveTo>
                    <a:cubicBezTo>
                      <a:pt x="1" y="6"/>
                      <a:pt x="3" y="12"/>
                      <a:pt x="8" y="13"/>
                    </a:cubicBezTo>
                    <a:cubicBezTo>
                      <a:pt x="8" y="13"/>
                      <a:pt x="12" y="12"/>
                      <a:pt x="11" y="9"/>
                    </a:cubicBezTo>
                    <a:cubicBezTo>
                      <a:pt x="10" y="6"/>
                      <a:pt x="0" y="0"/>
                      <a:pt x="1" y="6"/>
                    </a:cubicBezTo>
                    <a:close/>
                  </a:path>
                </a:pathLst>
              </a:custGeom>
              <a:solidFill>
                <a:srgbClr val="EDAB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62" name="Freeform 352"/>
              <p:cNvSpPr/>
              <p:nvPr/>
            </p:nvSpPr>
            <p:spPr bwMode="auto">
              <a:xfrm>
                <a:off x="5144" y="1229"/>
                <a:ext cx="75" cy="90"/>
              </a:xfrm>
              <a:custGeom>
                <a:avLst/>
                <a:gdLst>
                  <a:gd name="T0" fmla="*/ 20 w 20"/>
                  <a:gd name="T1" fmla="*/ 5 h 24"/>
                  <a:gd name="T2" fmla="*/ 17 w 20"/>
                  <a:gd name="T3" fmla="*/ 15 h 24"/>
                  <a:gd name="T4" fmla="*/ 14 w 20"/>
                  <a:gd name="T5" fmla="*/ 20 h 24"/>
                  <a:gd name="T6" fmla="*/ 4 w 20"/>
                  <a:gd name="T7" fmla="*/ 21 h 24"/>
                  <a:gd name="T8" fmla="*/ 0 w 20"/>
                  <a:gd name="T9" fmla="*/ 13 h 24"/>
                  <a:gd name="T10" fmla="*/ 5 w 20"/>
                  <a:gd name="T11" fmla="*/ 4 h 24"/>
                  <a:gd name="T12" fmla="*/ 16 w 20"/>
                  <a:gd name="T13" fmla="*/ 1 h 24"/>
                  <a:gd name="T14" fmla="*/ 20 w 20"/>
                  <a:gd name="T15" fmla="*/ 5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4">
                    <a:moveTo>
                      <a:pt x="20" y="5"/>
                    </a:moveTo>
                    <a:cubicBezTo>
                      <a:pt x="17" y="15"/>
                      <a:pt x="17" y="15"/>
                      <a:pt x="17" y="15"/>
                    </a:cubicBezTo>
                    <a:cubicBezTo>
                      <a:pt x="17" y="15"/>
                      <a:pt x="17" y="18"/>
                      <a:pt x="14" y="20"/>
                    </a:cubicBezTo>
                    <a:cubicBezTo>
                      <a:pt x="11" y="22"/>
                      <a:pt x="8" y="24"/>
                      <a:pt x="4" y="21"/>
                    </a:cubicBezTo>
                    <a:cubicBezTo>
                      <a:pt x="4" y="21"/>
                      <a:pt x="0" y="18"/>
                      <a:pt x="0" y="13"/>
                    </a:cubicBezTo>
                    <a:cubicBezTo>
                      <a:pt x="1" y="8"/>
                      <a:pt x="4" y="4"/>
                      <a:pt x="5" y="4"/>
                    </a:cubicBezTo>
                    <a:cubicBezTo>
                      <a:pt x="6" y="3"/>
                      <a:pt x="13" y="0"/>
                      <a:pt x="16" y="1"/>
                    </a:cubicBezTo>
                    <a:cubicBezTo>
                      <a:pt x="19" y="3"/>
                      <a:pt x="20" y="5"/>
                      <a:pt x="20" y="5"/>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63" name="Freeform 353"/>
              <p:cNvSpPr/>
              <p:nvPr/>
            </p:nvSpPr>
            <p:spPr bwMode="auto">
              <a:xfrm>
                <a:off x="5125" y="1210"/>
                <a:ext cx="98" cy="98"/>
              </a:xfrm>
              <a:custGeom>
                <a:avLst/>
                <a:gdLst>
                  <a:gd name="T0" fmla="*/ 10 w 26"/>
                  <a:gd name="T1" fmla="*/ 18 h 26"/>
                  <a:gd name="T2" fmla="*/ 8 w 26"/>
                  <a:gd name="T3" fmla="*/ 16 h 26"/>
                  <a:gd name="T4" fmla="*/ 8 w 26"/>
                  <a:gd name="T5" fmla="*/ 21 h 26"/>
                  <a:gd name="T6" fmla="*/ 8 w 26"/>
                  <a:gd name="T7" fmla="*/ 25 h 26"/>
                  <a:gd name="T8" fmla="*/ 4 w 26"/>
                  <a:gd name="T9" fmla="*/ 23 h 26"/>
                  <a:gd name="T10" fmla="*/ 1 w 26"/>
                  <a:gd name="T11" fmla="*/ 13 h 26"/>
                  <a:gd name="T12" fmla="*/ 7 w 26"/>
                  <a:gd name="T13" fmla="*/ 2 h 26"/>
                  <a:gd name="T14" fmla="*/ 23 w 26"/>
                  <a:gd name="T15" fmla="*/ 5 h 26"/>
                  <a:gd name="T16" fmla="*/ 24 w 26"/>
                  <a:gd name="T17" fmla="*/ 15 h 26"/>
                  <a:gd name="T18" fmla="*/ 22 w 26"/>
                  <a:gd name="T19" fmla="*/ 12 h 26"/>
                  <a:gd name="T20" fmla="*/ 18 w 26"/>
                  <a:gd name="T21" fmla="*/ 8 h 26"/>
                  <a:gd name="T22" fmla="*/ 11 w 26"/>
                  <a:gd name="T23" fmla="*/ 13 h 26"/>
                  <a:gd name="T24" fmla="*/ 10 w 26"/>
                  <a:gd name="T25"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6">
                    <a:moveTo>
                      <a:pt x="10" y="18"/>
                    </a:moveTo>
                    <a:cubicBezTo>
                      <a:pt x="10" y="18"/>
                      <a:pt x="9" y="15"/>
                      <a:pt x="8" y="16"/>
                    </a:cubicBezTo>
                    <a:cubicBezTo>
                      <a:pt x="6" y="16"/>
                      <a:pt x="5" y="21"/>
                      <a:pt x="8" y="21"/>
                    </a:cubicBezTo>
                    <a:cubicBezTo>
                      <a:pt x="8" y="21"/>
                      <a:pt x="8" y="23"/>
                      <a:pt x="8" y="25"/>
                    </a:cubicBezTo>
                    <a:cubicBezTo>
                      <a:pt x="8" y="25"/>
                      <a:pt x="7" y="26"/>
                      <a:pt x="4" y="23"/>
                    </a:cubicBezTo>
                    <a:cubicBezTo>
                      <a:pt x="1" y="21"/>
                      <a:pt x="0" y="18"/>
                      <a:pt x="1" y="13"/>
                    </a:cubicBezTo>
                    <a:cubicBezTo>
                      <a:pt x="2" y="8"/>
                      <a:pt x="2" y="4"/>
                      <a:pt x="7" y="2"/>
                    </a:cubicBezTo>
                    <a:cubicBezTo>
                      <a:pt x="12" y="0"/>
                      <a:pt x="19" y="1"/>
                      <a:pt x="23" y="5"/>
                    </a:cubicBezTo>
                    <a:cubicBezTo>
                      <a:pt x="26" y="9"/>
                      <a:pt x="25" y="12"/>
                      <a:pt x="24" y="15"/>
                    </a:cubicBezTo>
                    <a:cubicBezTo>
                      <a:pt x="24" y="15"/>
                      <a:pt x="24" y="13"/>
                      <a:pt x="22" y="12"/>
                    </a:cubicBezTo>
                    <a:cubicBezTo>
                      <a:pt x="21" y="11"/>
                      <a:pt x="18" y="8"/>
                      <a:pt x="18" y="8"/>
                    </a:cubicBezTo>
                    <a:cubicBezTo>
                      <a:pt x="18" y="8"/>
                      <a:pt x="15" y="12"/>
                      <a:pt x="11" y="13"/>
                    </a:cubicBezTo>
                    <a:cubicBezTo>
                      <a:pt x="11" y="13"/>
                      <a:pt x="11" y="16"/>
                      <a:pt x="10" y="18"/>
                    </a:cubicBezTo>
                    <a:close/>
                  </a:path>
                </a:pathLst>
              </a:custGeom>
              <a:solidFill>
                <a:srgbClr val="B597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64" name="Freeform 354"/>
              <p:cNvSpPr/>
              <p:nvPr/>
            </p:nvSpPr>
            <p:spPr bwMode="auto">
              <a:xfrm>
                <a:off x="5170" y="1323"/>
                <a:ext cx="15" cy="22"/>
              </a:xfrm>
              <a:custGeom>
                <a:avLst/>
                <a:gdLst>
                  <a:gd name="T0" fmla="*/ 1 w 4"/>
                  <a:gd name="T1" fmla="*/ 0 h 6"/>
                  <a:gd name="T2" fmla="*/ 0 w 4"/>
                  <a:gd name="T3" fmla="*/ 4 h 6"/>
                  <a:gd name="T4" fmla="*/ 1 w 4"/>
                  <a:gd name="T5" fmla="*/ 6 h 6"/>
                  <a:gd name="T6" fmla="*/ 3 w 4"/>
                  <a:gd name="T7" fmla="*/ 5 h 6"/>
                  <a:gd name="T8" fmla="*/ 4 w 4"/>
                  <a:gd name="T9" fmla="*/ 3 h 6"/>
                  <a:gd name="T10" fmla="*/ 1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1" y="0"/>
                    </a:moveTo>
                    <a:cubicBezTo>
                      <a:pt x="0" y="4"/>
                      <a:pt x="0" y="4"/>
                      <a:pt x="0" y="4"/>
                    </a:cubicBezTo>
                    <a:cubicBezTo>
                      <a:pt x="1" y="6"/>
                      <a:pt x="1" y="6"/>
                      <a:pt x="1" y="6"/>
                    </a:cubicBezTo>
                    <a:cubicBezTo>
                      <a:pt x="1" y="6"/>
                      <a:pt x="3" y="6"/>
                      <a:pt x="3" y="5"/>
                    </a:cubicBezTo>
                    <a:cubicBezTo>
                      <a:pt x="3" y="5"/>
                      <a:pt x="4" y="3"/>
                      <a:pt x="4" y="3"/>
                    </a:cubicBezTo>
                    <a:lnTo>
                      <a:pt x="1" y="0"/>
                    </a:lnTo>
                    <a:close/>
                  </a:path>
                </a:pathLst>
              </a:custGeom>
              <a:solidFill>
                <a:srgbClr val="387D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65" name="Freeform 355"/>
              <p:cNvSpPr/>
              <p:nvPr/>
            </p:nvSpPr>
            <p:spPr bwMode="auto">
              <a:xfrm>
                <a:off x="5170" y="1342"/>
                <a:ext cx="15" cy="56"/>
              </a:xfrm>
              <a:custGeom>
                <a:avLst/>
                <a:gdLst>
                  <a:gd name="T0" fmla="*/ 1 w 4"/>
                  <a:gd name="T1" fmla="*/ 1 h 15"/>
                  <a:gd name="T2" fmla="*/ 0 w 4"/>
                  <a:gd name="T3" fmla="*/ 7 h 15"/>
                  <a:gd name="T4" fmla="*/ 2 w 4"/>
                  <a:gd name="T5" fmla="*/ 15 h 15"/>
                  <a:gd name="T6" fmla="*/ 4 w 4"/>
                  <a:gd name="T7" fmla="*/ 7 h 15"/>
                  <a:gd name="T8" fmla="*/ 3 w 4"/>
                  <a:gd name="T9" fmla="*/ 0 h 15"/>
                  <a:gd name="T10" fmla="*/ 1 w 4"/>
                  <a:gd name="T11" fmla="*/ 1 h 15"/>
                </a:gdLst>
                <a:ahLst/>
                <a:cxnLst>
                  <a:cxn ang="0">
                    <a:pos x="T0" y="T1"/>
                  </a:cxn>
                  <a:cxn ang="0">
                    <a:pos x="T2" y="T3"/>
                  </a:cxn>
                  <a:cxn ang="0">
                    <a:pos x="T4" y="T5"/>
                  </a:cxn>
                  <a:cxn ang="0">
                    <a:pos x="T6" y="T7"/>
                  </a:cxn>
                  <a:cxn ang="0">
                    <a:pos x="T8" y="T9"/>
                  </a:cxn>
                  <a:cxn ang="0">
                    <a:pos x="T10" y="T11"/>
                  </a:cxn>
                </a:cxnLst>
                <a:rect l="0" t="0" r="r" b="b"/>
                <a:pathLst>
                  <a:path w="4" h="15">
                    <a:moveTo>
                      <a:pt x="1" y="1"/>
                    </a:moveTo>
                    <a:cubicBezTo>
                      <a:pt x="0" y="7"/>
                      <a:pt x="0" y="7"/>
                      <a:pt x="0" y="7"/>
                    </a:cubicBezTo>
                    <a:cubicBezTo>
                      <a:pt x="2" y="15"/>
                      <a:pt x="2" y="15"/>
                      <a:pt x="2" y="15"/>
                    </a:cubicBezTo>
                    <a:cubicBezTo>
                      <a:pt x="2" y="15"/>
                      <a:pt x="4" y="9"/>
                      <a:pt x="4" y="7"/>
                    </a:cubicBezTo>
                    <a:cubicBezTo>
                      <a:pt x="4" y="6"/>
                      <a:pt x="3" y="0"/>
                      <a:pt x="3" y="0"/>
                    </a:cubicBezTo>
                    <a:lnTo>
                      <a:pt x="1" y="1"/>
                    </a:lnTo>
                    <a:close/>
                  </a:path>
                </a:pathLst>
              </a:custGeom>
              <a:solidFill>
                <a:srgbClr val="387D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66" name="Freeform 356"/>
              <p:cNvSpPr/>
              <p:nvPr/>
            </p:nvSpPr>
            <p:spPr bwMode="auto">
              <a:xfrm>
                <a:off x="5200" y="1266"/>
                <a:ext cx="12" cy="12"/>
              </a:xfrm>
              <a:custGeom>
                <a:avLst/>
                <a:gdLst>
                  <a:gd name="T0" fmla="*/ 3 w 3"/>
                  <a:gd name="T1" fmla="*/ 1 h 3"/>
                  <a:gd name="T2" fmla="*/ 2 w 3"/>
                  <a:gd name="T3" fmla="*/ 2 h 3"/>
                  <a:gd name="T4" fmla="*/ 1 w 3"/>
                  <a:gd name="T5" fmla="*/ 1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3" y="2"/>
                      <a:pt x="2" y="2"/>
                    </a:cubicBezTo>
                    <a:cubicBezTo>
                      <a:pt x="1" y="3"/>
                      <a:pt x="1" y="2"/>
                      <a:pt x="1" y="1"/>
                    </a:cubicBezTo>
                    <a:cubicBezTo>
                      <a:pt x="0" y="1"/>
                      <a:pt x="1" y="0"/>
                      <a:pt x="1" y="0"/>
                    </a:cubicBezTo>
                    <a:cubicBezTo>
                      <a:pt x="2" y="0"/>
                      <a:pt x="3" y="0"/>
                      <a:pt x="3" y="1"/>
                    </a:cubicBezTo>
                    <a:close/>
                  </a:path>
                </a:pathLst>
              </a:custGeom>
              <a:solidFill>
                <a:srgbClr val="004A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67" name="Freeform 357"/>
              <p:cNvSpPr/>
              <p:nvPr/>
            </p:nvSpPr>
            <p:spPr bwMode="auto">
              <a:xfrm>
                <a:off x="5204" y="1263"/>
                <a:ext cx="11" cy="11"/>
              </a:xfrm>
              <a:custGeom>
                <a:avLst/>
                <a:gdLst>
                  <a:gd name="T0" fmla="*/ 11 w 11"/>
                  <a:gd name="T1" fmla="*/ 11 h 11"/>
                  <a:gd name="T2" fmla="*/ 4 w 11"/>
                  <a:gd name="T3" fmla="*/ 11 h 11"/>
                  <a:gd name="T4" fmla="*/ 0 w 11"/>
                  <a:gd name="T5" fmla="*/ 3 h 11"/>
                  <a:gd name="T6" fmla="*/ 11 w 11"/>
                  <a:gd name="T7" fmla="*/ 0 h 11"/>
                  <a:gd name="T8" fmla="*/ 11 w 11"/>
                  <a:gd name="T9" fmla="*/ 11 h 11"/>
                </a:gdLst>
                <a:ahLst/>
                <a:cxnLst>
                  <a:cxn ang="0">
                    <a:pos x="T0" y="T1"/>
                  </a:cxn>
                  <a:cxn ang="0">
                    <a:pos x="T2" y="T3"/>
                  </a:cxn>
                  <a:cxn ang="0">
                    <a:pos x="T4" y="T5"/>
                  </a:cxn>
                  <a:cxn ang="0">
                    <a:pos x="T6" y="T7"/>
                  </a:cxn>
                  <a:cxn ang="0">
                    <a:pos x="T8" y="T9"/>
                  </a:cxn>
                </a:cxnLst>
                <a:rect l="0" t="0" r="r" b="b"/>
                <a:pathLst>
                  <a:path w="11" h="11">
                    <a:moveTo>
                      <a:pt x="11" y="11"/>
                    </a:moveTo>
                    <a:lnTo>
                      <a:pt x="4" y="11"/>
                    </a:lnTo>
                    <a:lnTo>
                      <a:pt x="0" y="3"/>
                    </a:lnTo>
                    <a:lnTo>
                      <a:pt x="11" y="0"/>
                    </a:lnTo>
                    <a:lnTo>
                      <a:pt x="11" y="11"/>
                    </a:lnTo>
                    <a:close/>
                  </a:path>
                </a:pathLst>
              </a:custGeom>
              <a:solidFill>
                <a:srgbClr val="004A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68" name="Freeform 358"/>
              <p:cNvSpPr/>
              <p:nvPr/>
            </p:nvSpPr>
            <p:spPr bwMode="auto">
              <a:xfrm>
                <a:off x="5208" y="1263"/>
                <a:ext cx="11" cy="15"/>
              </a:xfrm>
              <a:custGeom>
                <a:avLst/>
                <a:gdLst>
                  <a:gd name="T0" fmla="*/ 1 w 3"/>
                  <a:gd name="T1" fmla="*/ 0 h 4"/>
                  <a:gd name="T2" fmla="*/ 1 w 3"/>
                  <a:gd name="T3" fmla="*/ 0 h 4"/>
                  <a:gd name="T4" fmla="*/ 1 w 3"/>
                  <a:gd name="T5" fmla="*/ 0 h 4"/>
                  <a:gd name="T6" fmla="*/ 1 w 3"/>
                  <a:gd name="T7" fmla="*/ 0 h 4"/>
                  <a:gd name="T8" fmla="*/ 0 w 3"/>
                  <a:gd name="T9" fmla="*/ 0 h 4"/>
                  <a:gd name="T10" fmla="*/ 0 w 3"/>
                  <a:gd name="T11" fmla="*/ 0 h 4"/>
                  <a:gd name="T12" fmla="*/ 0 w 3"/>
                  <a:gd name="T13" fmla="*/ 0 h 4"/>
                  <a:gd name="T14" fmla="*/ 1 w 3"/>
                  <a:gd name="T15" fmla="*/ 3 h 4"/>
                  <a:gd name="T16" fmla="*/ 2 w 3"/>
                  <a:gd name="T17" fmla="*/ 4 h 4"/>
                  <a:gd name="T18" fmla="*/ 2 w 3"/>
                  <a:gd name="T19" fmla="*/ 4 h 4"/>
                  <a:gd name="T20" fmla="*/ 2 w 3"/>
                  <a:gd name="T21" fmla="*/ 4 h 4"/>
                  <a:gd name="T22" fmla="*/ 2 w 3"/>
                  <a:gd name="T23" fmla="*/ 4 h 4"/>
                  <a:gd name="T24" fmla="*/ 2 w 3"/>
                  <a:gd name="T25" fmla="*/ 4 h 4"/>
                  <a:gd name="T26" fmla="*/ 2 w 3"/>
                  <a:gd name="T27" fmla="*/ 3 h 4"/>
                  <a:gd name="T28" fmla="*/ 2 w 3"/>
                  <a:gd name="T29" fmla="*/ 3 h 4"/>
                  <a:gd name="T30" fmla="*/ 2 w 3"/>
                  <a:gd name="T31" fmla="*/ 0 h 4"/>
                  <a:gd name="T32" fmla="*/ 1 w 3"/>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4">
                    <a:moveTo>
                      <a:pt x="1" y="0"/>
                    </a:moveTo>
                    <a:cubicBezTo>
                      <a:pt x="1" y="0"/>
                      <a:pt x="1" y="0"/>
                      <a:pt x="1" y="0"/>
                    </a:cubicBezTo>
                    <a:cubicBezTo>
                      <a:pt x="1" y="0"/>
                      <a:pt x="1" y="0"/>
                      <a:pt x="1" y="0"/>
                    </a:cubicBezTo>
                    <a:cubicBezTo>
                      <a:pt x="1" y="0"/>
                      <a:pt x="1" y="0"/>
                      <a:pt x="1" y="0"/>
                    </a:cubicBezTo>
                    <a:cubicBezTo>
                      <a:pt x="0" y="0"/>
                      <a:pt x="0" y="0"/>
                      <a:pt x="0" y="0"/>
                    </a:cubicBezTo>
                    <a:cubicBezTo>
                      <a:pt x="0" y="0"/>
                      <a:pt x="0" y="0"/>
                      <a:pt x="0" y="0"/>
                    </a:cubicBezTo>
                    <a:cubicBezTo>
                      <a:pt x="0" y="0"/>
                      <a:pt x="0" y="0"/>
                      <a:pt x="0" y="0"/>
                    </a:cubicBezTo>
                    <a:cubicBezTo>
                      <a:pt x="0" y="1"/>
                      <a:pt x="0" y="3"/>
                      <a:pt x="1" y="3"/>
                    </a:cubicBezTo>
                    <a:cubicBezTo>
                      <a:pt x="1" y="4"/>
                      <a:pt x="1" y="4"/>
                      <a:pt x="2" y="4"/>
                    </a:cubicBezTo>
                    <a:cubicBezTo>
                      <a:pt x="2" y="4"/>
                      <a:pt x="2" y="4"/>
                      <a:pt x="2" y="4"/>
                    </a:cubicBezTo>
                    <a:cubicBezTo>
                      <a:pt x="2" y="4"/>
                      <a:pt x="2" y="4"/>
                      <a:pt x="2" y="4"/>
                    </a:cubicBezTo>
                    <a:cubicBezTo>
                      <a:pt x="2" y="4"/>
                      <a:pt x="2" y="4"/>
                      <a:pt x="2" y="4"/>
                    </a:cubicBezTo>
                    <a:cubicBezTo>
                      <a:pt x="2" y="4"/>
                      <a:pt x="2" y="4"/>
                      <a:pt x="2" y="4"/>
                    </a:cubicBezTo>
                    <a:cubicBezTo>
                      <a:pt x="2" y="3"/>
                      <a:pt x="2" y="3"/>
                      <a:pt x="2" y="3"/>
                    </a:cubicBezTo>
                    <a:cubicBezTo>
                      <a:pt x="2" y="3"/>
                      <a:pt x="2" y="3"/>
                      <a:pt x="2" y="3"/>
                    </a:cubicBezTo>
                    <a:cubicBezTo>
                      <a:pt x="3" y="2"/>
                      <a:pt x="2" y="1"/>
                      <a:pt x="2" y="0"/>
                    </a:cubicBezTo>
                    <a:cubicBezTo>
                      <a:pt x="1" y="0"/>
                      <a:pt x="1" y="0"/>
                      <a:pt x="1" y="0"/>
                    </a:cubicBezTo>
                    <a:close/>
                  </a:path>
                </a:pathLst>
              </a:custGeom>
              <a:solidFill>
                <a:srgbClr val="0650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69" name="Freeform 359"/>
              <p:cNvSpPr/>
              <p:nvPr/>
            </p:nvSpPr>
            <p:spPr bwMode="auto">
              <a:xfrm>
                <a:off x="5208" y="1259"/>
                <a:ext cx="11" cy="19"/>
              </a:xfrm>
              <a:custGeom>
                <a:avLst/>
                <a:gdLst>
                  <a:gd name="T0" fmla="*/ 2 w 3"/>
                  <a:gd name="T1" fmla="*/ 1 h 5"/>
                  <a:gd name="T2" fmla="*/ 3 w 3"/>
                  <a:gd name="T3" fmla="*/ 4 h 5"/>
                  <a:gd name="T4" fmla="*/ 1 w 3"/>
                  <a:gd name="T5" fmla="*/ 4 h 5"/>
                  <a:gd name="T6" fmla="*/ 0 w 3"/>
                  <a:gd name="T7" fmla="*/ 1 h 5"/>
                  <a:gd name="T8" fmla="*/ 2 w 3"/>
                  <a:gd name="T9" fmla="*/ 1 h 5"/>
                </a:gdLst>
                <a:ahLst/>
                <a:cxnLst>
                  <a:cxn ang="0">
                    <a:pos x="T0" y="T1"/>
                  </a:cxn>
                  <a:cxn ang="0">
                    <a:pos x="T2" y="T3"/>
                  </a:cxn>
                  <a:cxn ang="0">
                    <a:pos x="T4" y="T5"/>
                  </a:cxn>
                  <a:cxn ang="0">
                    <a:pos x="T6" y="T7"/>
                  </a:cxn>
                  <a:cxn ang="0">
                    <a:pos x="T8" y="T9"/>
                  </a:cxn>
                </a:cxnLst>
                <a:rect l="0" t="0" r="r" b="b"/>
                <a:pathLst>
                  <a:path w="3" h="5">
                    <a:moveTo>
                      <a:pt x="2" y="1"/>
                    </a:moveTo>
                    <a:cubicBezTo>
                      <a:pt x="3" y="2"/>
                      <a:pt x="3" y="3"/>
                      <a:pt x="3" y="4"/>
                    </a:cubicBezTo>
                    <a:cubicBezTo>
                      <a:pt x="2" y="5"/>
                      <a:pt x="2" y="5"/>
                      <a:pt x="1" y="4"/>
                    </a:cubicBezTo>
                    <a:cubicBezTo>
                      <a:pt x="0" y="3"/>
                      <a:pt x="0" y="2"/>
                      <a:pt x="0" y="1"/>
                    </a:cubicBezTo>
                    <a:cubicBezTo>
                      <a:pt x="1" y="0"/>
                      <a:pt x="1" y="0"/>
                      <a:pt x="2" y="1"/>
                    </a:cubicBezTo>
                    <a:close/>
                  </a:path>
                </a:pathLst>
              </a:custGeom>
              <a:solidFill>
                <a:srgbClr val="377E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70" name="Freeform 360"/>
              <p:cNvSpPr/>
              <p:nvPr/>
            </p:nvSpPr>
            <p:spPr bwMode="auto">
              <a:xfrm>
                <a:off x="5208" y="1263"/>
                <a:ext cx="11" cy="15"/>
              </a:xfrm>
              <a:custGeom>
                <a:avLst/>
                <a:gdLst>
                  <a:gd name="T0" fmla="*/ 2 w 3"/>
                  <a:gd name="T1" fmla="*/ 0 h 4"/>
                  <a:gd name="T2" fmla="*/ 2 w 3"/>
                  <a:gd name="T3" fmla="*/ 3 h 4"/>
                  <a:gd name="T4" fmla="*/ 1 w 3"/>
                  <a:gd name="T5" fmla="*/ 3 h 4"/>
                  <a:gd name="T6" fmla="*/ 1 w 3"/>
                  <a:gd name="T7" fmla="*/ 1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2" y="1"/>
                      <a:pt x="3" y="2"/>
                      <a:pt x="2" y="3"/>
                    </a:cubicBezTo>
                    <a:cubicBezTo>
                      <a:pt x="2" y="3"/>
                      <a:pt x="2" y="4"/>
                      <a:pt x="1" y="3"/>
                    </a:cubicBezTo>
                    <a:cubicBezTo>
                      <a:pt x="1" y="2"/>
                      <a:pt x="0" y="1"/>
                      <a:pt x="1" y="1"/>
                    </a:cubicBezTo>
                    <a:cubicBezTo>
                      <a:pt x="1" y="0"/>
                      <a:pt x="1" y="0"/>
                      <a:pt x="2" y="0"/>
                    </a:cubicBez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71" name="Freeform 361"/>
              <p:cNvSpPr/>
              <p:nvPr/>
            </p:nvSpPr>
            <p:spPr bwMode="auto">
              <a:xfrm>
                <a:off x="5212" y="1263"/>
                <a:ext cx="3" cy="11"/>
              </a:xfrm>
              <a:custGeom>
                <a:avLst/>
                <a:gdLst>
                  <a:gd name="T0" fmla="*/ 1 w 1"/>
                  <a:gd name="T1" fmla="*/ 1 h 3"/>
                  <a:gd name="T2" fmla="*/ 0 w 1"/>
                  <a:gd name="T3" fmla="*/ 0 h 3"/>
                  <a:gd name="T4" fmla="*/ 1 w 1"/>
                  <a:gd name="T5" fmla="*/ 1 h 3"/>
                  <a:gd name="T6" fmla="*/ 1 w 1"/>
                  <a:gd name="T7" fmla="*/ 3 h 3"/>
                  <a:gd name="T8" fmla="*/ 1 w 1"/>
                  <a:gd name="T9" fmla="*/ 3 h 3"/>
                  <a:gd name="T10" fmla="*/ 1 w 1"/>
                  <a:gd name="T11" fmla="*/ 3 h 3"/>
                  <a:gd name="T12" fmla="*/ 1 w 1"/>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1"/>
                    </a:moveTo>
                    <a:cubicBezTo>
                      <a:pt x="0" y="0"/>
                      <a:pt x="0" y="0"/>
                      <a:pt x="0" y="0"/>
                    </a:cubicBezTo>
                    <a:cubicBezTo>
                      <a:pt x="0" y="0"/>
                      <a:pt x="0" y="0"/>
                      <a:pt x="1" y="1"/>
                    </a:cubicBezTo>
                    <a:cubicBezTo>
                      <a:pt x="1" y="1"/>
                      <a:pt x="1" y="2"/>
                      <a:pt x="1" y="3"/>
                    </a:cubicBezTo>
                    <a:cubicBezTo>
                      <a:pt x="1" y="3"/>
                      <a:pt x="1" y="3"/>
                      <a:pt x="1" y="3"/>
                    </a:cubicBezTo>
                    <a:cubicBezTo>
                      <a:pt x="1" y="3"/>
                      <a:pt x="1" y="3"/>
                      <a:pt x="1" y="3"/>
                    </a:cubicBezTo>
                    <a:cubicBezTo>
                      <a:pt x="1" y="2"/>
                      <a:pt x="1" y="1"/>
                      <a:pt x="1" y="1"/>
                    </a:cubicBez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72" name="Freeform 362"/>
              <p:cNvSpPr/>
              <p:nvPr/>
            </p:nvSpPr>
            <p:spPr bwMode="auto">
              <a:xfrm>
                <a:off x="5212" y="1263"/>
                <a:ext cx="3" cy="11"/>
              </a:xfrm>
              <a:custGeom>
                <a:avLst/>
                <a:gdLst>
                  <a:gd name="T0" fmla="*/ 1 w 1"/>
                  <a:gd name="T1" fmla="*/ 3 h 3"/>
                  <a:gd name="T2" fmla="*/ 1 w 1"/>
                  <a:gd name="T3" fmla="*/ 1 h 3"/>
                  <a:gd name="T4" fmla="*/ 0 w 1"/>
                  <a:gd name="T5" fmla="*/ 0 h 3"/>
                  <a:gd name="T6" fmla="*/ 0 w 1"/>
                  <a:gd name="T7" fmla="*/ 1 h 3"/>
                  <a:gd name="T8" fmla="*/ 0 w 1"/>
                  <a:gd name="T9" fmla="*/ 3 h 3"/>
                  <a:gd name="T10" fmla="*/ 1 w 1"/>
                  <a:gd name="T11" fmla="*/ 3 h 3"/>
                  <a:gd name="T12" fmla="*/ 1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3"/>
                    </a:moveTo>
                    <a:cubicBezTo>
                      <a:pt x="1" y="2"/>
                      <a:pt x="1" y="1"/>
                      <a:pt x="1" y="1"/>
                    </a:cubicBezTo>
                    <a:cubicBezTo>
                      <a:pt x="0" y="0"/>
                      <a:pt x="0" y="0"/>
                      <a:pt x="0" y="0"/>
                    </a:cubicBezTo>
                    <a:cubicBezTo>
                      <a:pt x="0" y="0"/>
                      <a:pt x="0" y="0"/>
                      <a:pt x="0" y="1"/>
                    </a:cubicBezTo>
                    <a:cubicBezTo>
                      <a:pt x="0" y="1"/>
                      <a:pt x="0" y="2"/>
                      <a:pt x="0" y="3"/>
                    </a:cubicBezTo>
                    <a:cubicBezTo>
                      <a:pt x="0" y="3"/>
                      <a:pt x="1" y="3"/>
                      <a:pt x="1" y="3"/>
                    </a:cubicBezTo>
                    <a:cubicBezTo>
                      <a:pt x="1" y="3"/>
                      <a:pt x="1" y="3"/>
                      <a:pt x="1" y="3"/>
                    </a:cubicBezTo>
                    <a:close/>
                  </a:path>
                </a:pathLst>
              </a:custGeom>
              <a:solidFill>
                <a:srgbClr val="DAEB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73" name="Freeform 363"/>
              <p:cNvSpPr/>
              <p:nvPr/>
            </p:nvSpPr>
            <p:spPr bwMode="auto">
              <a:xfrm>
                <a:off x="5212" y="1259"/>
                <a:ext cx="34" cy="15"/>
              </a:xfrm>
              <a:custGeom>
                <a:avLst/>
                <a:gdLst>
                  <a:gd name="T0" fmla="*/ 0 w 9"/>
                  <a:gd name="T1" fmla="*/ 3 h 4"/>
                  <a:gd name="T2" fmla="*/ 0 w 9"/>
                  <a:gd name="T3" fmla="*/ 4 h 4"/>
                  <a:gd name="T4" fmla="*/ 1 w 9"/>
                  <a:gd name="T5" fmla="*/ 4 h 4"/>
                  <a:gd name="T6" fmla="*/ 1 w 9"/>
                  <a:gd name="T7" fmla="*/ 4 h 4"/>
                  <a:gd name="T8" fmla="*/ 2 w 9"/>
                  <a:gd name="T9" fmla="*/ 4 h 4"/>
                  <a:gd name="T10" fmla="*/ 2 w 9"/>
                  <a:gd name="T11" fmla="*/ 4 h 4"/>
                  <a:gd name="T12" fmla="*/ 2 w 9"/>
                  <a:gd name="T13" fmla="*/ 4 h 4"/>
                  <a:gd name="T14" fmla="*/ 2 w 9"/>
                  <a:gd name="T15" fmla="*/ 4 h 4"/>
                  <a:gd name="T16" fmla="*/ 2 w 9"/>
                  <a:gd name="T17" fmla="*/ 4 h 4"/>
                  <a:gd name="T18" fmla="*/ 2 w 9"/>
                  <a:gd name="T19" fmla="*/ 4 h 4"/>
                  <a:gd name="T20" fmla="*/ 2 w 9"/>
                  <a:gd name="T21" fmla="*/ 4 h 4"/>
                  <a:gd name="T22" fmla="*/ 3 w 9"/>
                  <a:gd name="T23" fmla="*/ 4 h 4"/>
                  <a:gd name="T24" fmla="*/ 3 w 9"/>
                  <a:gd name="T25" fmla="*/ 4 h 4"/>
                  <a:gd name="T26" fmla="*/ 3 w 9"/>
                  <a:gd name="T27" fmla="*/ 4 h 4"/>
                  <a:gd name="T28" fmla="*/ 3 w 9"/>
                  <a:gd name="T29" fmla="*/ 4 h 4"/>
                  <a:gd name="T30" fmla="*/ 3 w 9"/>
                  <a:gd name="T31" fmla="*/ 4 h 4"/>
                  <a:gd name="T32" fmla="*/ 3 w 9"/>
                  <a:gd name="T33" fmla="*/ 4 h 4"/>
                  <a:gd name="T34" fmla="*/ 3 w 9"/>
                  <a:gd name="T35" fmla="*/ 4 h 4"/>
                  <a:gd name="T36" fmla="*/ 3 w 9"/>
                  <a:gd name="T37" fmla="*/ 4 h 4"/>
                  <a:gd name="T38" fmla="*/ 4 w 9"/>
                  <a:gd name="T39" fmla="*/ 4 h 4"/>
                  <a:gd name="T40" fmla="*/ 4 w 9"/>
                  <a:gd name="T41" fmla="*/ 4 h 4"/>
                  <a:gd name="T42" fmla="*/ 4 w 9"/>
                  <a:gd name="T43" fmla="*/ 4 h 4"/>
                  <a:gd name="T44" fmla="*/ 4 w 9"/>
                  <a:gd name="T45" fmla="*/ 4 h 4"/>
                  <a:gd name="T46" fmla="*/ 4 w 9"/>
                  <a:gd name="T47" fmla="*/ 4 h 4"/>
                  <a:gd name="T48" fmla="*/ 4 w 9"/>
                  <a:gd name="T49" fmla="*/ 4 h 4"/>
                  <a:gd name="T50" fmla="*/ 4 w 9"/>
                  <a:gd name="T51" fmla="*/ 4 h 4"/>
                  <a:gd name="T52" fmla="*/ 4 w 9"/>
                  <a:gd name="T53" fmla="*/ 4 h 4"/>
                  <a:gd name="T54" fmla="*/ 5 w 9"/>
                  <a:gd name="T55" fmla="*/ 4 h 4"/>
                  <a:gd name="T56" fmla="*/ 5 w 9"/>
                  <a:gd name="T57" fmla="*/ 4 h 4"/>
                  <a:gd name="T58" fmla="*/ 5 w 9"/>
                  <a:gd name="T59" fmla="*/ 3 h 4"/>
                  <a:gd name="T60" fmla="*/ 5 w 9"/>
                  <a:gd name="T61" fmla="*/ 3 h 4"/>
                  <a:gd name="T62" fmla="*/ 5 w 9"/>
                  <a:gd name="T63" fmla="*/ 3 h 4"/>
                  <a:gd name="T64" fmla="*/ 5 w 9"/>
                  <a:gd name="T65" fmla="*/ 3 h 4"/>
                  <a:gd name="T66" fmla="*/ 5 w 9"/>
                  <a:gd name="T67" fmla="*/ 3 h 4"/>
                  <a:gd name="T68" fmla="*/ 5 w 9"/>
                  <a:gd name="T69" fmla="*/ 3 h 4"/>
                  <a:gd name="T70" fmla="*/ 6 w 9"/>
                  <a:gd name="T71" fmla="*/ 3 h 4"/>
                  <a:gd name="T72" fmla="*/ 6 w 9"/>
                  <a:gd name="T73" fmla="*/ 3 h 4"/>
                  <a:gd name="T74" fmla="*/ 6 w 9"/>
                  <a:gd name="T75" fmla="*/ 3 h 4"/>
                  <a:gd name="T76" fmla="*/ 6 w 9"/>
                  <a:gd name="T77" fmla="*/ 3 h 4"/>
                  <a:gd name="T78" fmla="*/ 6 w 9"/>
                  <a:gd name="T79" fmla="*/ 3 h 4"/>
                  <a:gd name="T80" fmla="*/ 6 w 9"/>
                  <a:gd name="T81" fmla="*/ 3 h 4"/>
                  <a:gd name="T82" fmla="*/ 6 w 9"/>
                  <a:gd name="T83" fmla="*/ 3 h 4"/>
                  <a:gd name="T84" fmla="*/ 6 w 9"/>
                  <a:gd name="T85" fmla="*/ 3 h 4"/>
                  <a:gd name="T86" fmla="*/ 7 w 9"/>
                  <a:gd name="T87" fmla="*/ 3 h 4"/>
                  <a:gd name="T88" fmla="*/ 7 w 9"/>
                  <a:gd name="T89" fmla="*/ 3 h 4"/>
                  <a:gd name="T90" fmla="*/ 7 w 9"/>
                  <a:gd name="T91" fmla="*/ 3 h 4"/>
                  <a:gd name="T92" fmla="*/ 7 w 9"/>
                  <a:gd name="T93" fmla="*/ 3 h 4"/>
                  <a:gd name="T94" fmla="*/ 7 w 9"/>
                  <a:gd name="T95" fmla="*/ 3 h 4"/>
                  <a:gd name="T96" fmla="*/ 7 w 9"/>
                  <a:gd name="T97" fmla="*/ 3 h 4"/>
                  <a:gd name="T98" fmla="*/ 7 w 9"/>
                  <a:gd name="T99" fmla="*/ 3 h 4"/>
                  <a:gd name="T100" fmla="*/ 8 w 9"/>
                  <a:gd name="T101" fmla="*/ 3 h 4"/>
                  <a:gd name="T102" fmla="*/ 8 w 9"/>
                  <a:gd name="T103" fmla="*/ 3 h 4"/>
                  <a:gd name="T104" fmla="*/ 8 w 9"/>
                  <a:gd name="T105" fmla="*/ 3 h 4"/>
                  <a:gd name="T106" fmla="*/ 9 w 9"/>
                  <a:gd name="T107" fmla="*/ 2 h 4"/>
                  <a:gd name="T108" fmla="*/ 9 w 9"/>
                  <a:gd name="T109" fmla="*/ 0 h 4"/>
                  <a:gd name="T110" fmla="*/ 0 w 9"/>
                  <a:gd name="T11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 h="4">
                    <a:moveTo>
                      <a:pt x="0" y="3"/>
                    </a:moveTo>
                    <a:cubicBezTo>
                      <a:pt x="0" y="3"/>
                      <a:pt x="0" y="4"/>
                      <a:pt x="0" y="4"/>
                    </a:cubicBezTo>
                    <a:cubicBezTo>
                      <a:pt x="1" y="4"/>
                      <a:pt x="1" y="4"/>
                      <a:pt x="1" y="4"/>
                    </a:cubicBezTo>
                    <a:cubicBezTo>
                      <a:pt x="1" y="4"/>
                      <a:pt x="1" y="4"/>
                      <a:pt x="1"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5" y="4"/>
                      <a:pt x="5" y="4"/>
                    </a:cubicBezTo>
                    <a:cubicBezTo>
                      <a:pt x="5" y="4"/>
                      <a:pt x="5" y="4"/>
                      <a:pt x="5" y="4"/>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7" y="3"/>
                      <a:pt x="7" y="3"/>
                      <a:pt x="8" y="3"/>
                    </a:cubicBezTo>
                    <a:cubicBezTo>
                      <a:pt x="8" y="3"/>
                      <a:pt x="8" y="3"/>
                      <a:pt x="8" y="3"/>
                    </a:cubicBezTo>
                    <a:cubicBezTo>
                      <a:pt x="8" y="3"/>
                      <a:pt x="8" y="3"/>
                      <a:pt x="8" y="3"/>
                    </a:cubicBezTo>
                    <a:cubicBezTo>
                      <a:pt x="8" y="3"/>
                      <a:pt x="9" y="3"/>
                      <a:pt x="9" y="2"/>
                    </a:cubicBezTo>
                    <a:cubicBezTo>
                      <a:pt x="9" y="2"/>
                      <a:pt x="9" y="1"/>
                      <a:pt x="9" y="0"/>
                    </a:cubicBezTo>
                    <a:lnTo>
                      <a:pt x="0" y="3"/>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74" name="Freeform 364"/>
              <p:cNvSpPr/>
              <p:nvPr/>
            </p:nvSpPr>
            <p:spPr bwMode="auto">
              <a:xfrm>
                <a:off x="5212" y="1255"/>
                <a:ext cx="30" cy="11"/>
              </a:xfrm>
              <a:custGeom>
                <a:avLst/>
                <a:gdLst>
                  <a:gd name="T0" fmla="*/ 8 w 8"/>
                  <a:gd name="T1" fmla="*/ 0 h 3"/>
                  <a:gd name="T2" fmla="*/ 7 w 8"/>
                  <a:gd name="T3" fmla="*/ 0 h 3"/>
                  <a:gd name="T4" fmla="*/ 7 w 8"/>
                  <a:gd name="T5" fmla="*/ 0 h 3"/>
                  <a:gd name="T6" fmla="*/ 6 w 8"/>
                  <a:gd name="T7" fmla="*/ 0 h 3"/>
                  <a:gd name="T8" fmla="*/ 6 w 8"/>
                  <a:gd name="T9" fmla="*/ 0 h 3"/>
                  <a:gd name="T10" fmla="*/ 6 w 8"/>
                  <a:gd name="T11" fmla="*/ 0 h 3"/>
                  <a:gd name="T12" fmla="*/ 6 w 8"/>
                  <a:gd name="T13" fmla="*/ 0 h 3"/>
                  <a:gd name="T14" fmla="*/ 6 w 8"/>
                  <a:gd name="T15" fmla="*/ 0 h 3"/>
                  <a:gd name="T16" fmla="*/ 6 w 8"/>
                  <a:gd name="T17" fmla="*/ 0 h 3"/>
                  <a:gd name="T18" fmla="*/ 6 w 8"/>
                  <a:gd name="T19" fmla="*/ 0 h 3"/>
                  <a:gd name="T20" fmla="*/ 6 w 8"/>
                  <a:gd name="T21" fmla="*/ 0 h 3"/>
                  <a:gd name="T22" fmla="*/ 5 w 8"/>
                  <a:gd name="T23" fmla="*/ 0 h 3"/>
                  <a:gd name="T24" fmla="*/ 5 w 8"/>
                  <a:gd name="T25" fmla="*/ 0 h 3"/>
                  <a:gd name="T26" fmla="*/ 5 w 8"/>
                  <a:gd name="T27" fmla="*/ 0 h 3"/>
                  <a:gd name="T28" fmla="*/ 5 w 8"/>
                  <a:gd name="T29" fmla="*/ 0 h 3"/>
                  <a:gd name="T30" fmla="*/ 5 w 8"/>
                  <a:gd name="T31" fmla="*/ 0 h 3"/>
                  <a:gd name="T32" fmla="*/ 5 w 8"/>
                  <a:gd name="T33" fmla="*/ 0 h 3"/>
                  <a:gd name="T34" fmla="*/ 5 w 8"/>
                  <a:gd name="T35" fmla="*/ 0 h 3"/>
                  <a:gd name="T36" fmla="*/ 5 w 8"/>
                  <a:gd name="T37" fmla="*/ 0 h 3"/>
                  <a:gd name="T38" fmla="*/ 5 w 8"/>
                  <a:gd name="T39" fmla="*/ 0 h 3"/>
                  <a:gd name="T40" fmla="*/ 4 w 8"/>
                  <a:gd name="T41" fmla="*/ 1 h 3"/>
                  <a:gd name="T42" fmla="*/ 4 w 8"/>
                  <a:gd name="T43" fmla="*/ 1 h 3"/>
                  <a:gd name="T44" fmla="*/ 4 w 8"/>
                  <a:gd name="T45" fmla="*/ 1 h 3"/>
                  <a:gd name="T46" fmla="*/ 4 w 8"/>
                  <a:gd name="T47" fmla="*/ 1 h 3"/>
                  <a:gd name="T48" fmla="*/ 4 w 8"/>
                  <a:gd name="T49" fmla="*/ 1 h 3"/>
                  <a:gd name="T50" fmla="*/ 4 w 8"/>
                  <a:gd name="T51" fmla="*/ 1 h 3"/>
                  <a:gd name="T52" fmla="*/ 4 w 8"/>
                  <a:gd name="T53" fmla="*/ 1 h 3"/>
                  <a:gd name="T54" fmla="*/ 4 w 8"/>
                  <a:gd name="T55" fmla="*/ 1 h 3"/>
                  <a:gd name="T56" fmla="*/ 3 w 8"/>
                  <a:gd name="T57" fmla="*/ 1 h 3"/>
                  <a:gd name="T58" fmla="*/ 3 w 8"/>
                  <a:gd name="T59" fmla="*/ 1 h 3"/>
                  <a:gd name="T60" fmla="*/ 3 w 8"/>
                  <a:gd name="T61" fmla="*/ 1 h 3"/>
                  <a:gd name="T62" fmla="*/ 3 w 8"/>
                  <a:gd name="T63" fmla="*/ 1 h 3"/>
                  <a:gd name="T64" fmla="*/ 3 w 8"/>
                  <a:gd name="T65" fmla="*/ 1 h 3"/>
                  <a:gd name="T66" fmla="*/ 3 w 8"/>
                  <a:gd name="T67" fmla="*/ 1 h 3"/>
                  <a:gd name="T68" fmla="*/ 3 w 8"/>
                  <a:gd name="T69" fmla="*/ 1 h 3"/>
                  <a:gd name="T70" fmla="*/ 3 w 8"/>
                  <a:gd name="T71" fmla="*/ 1 h 3"/>
                  <a:gd name="T72" fmla="*/ 2 w 8"/>
                  <a:gd name="T73" fmla="*/ 1 h 3"/>
                  <a:gd name="T74" fmla="*/ 2 w 8"/>
                  <a:gd name="T75" fmla="*/ 1 h 3"/>
                  <a:gd name="T76" fmla="*/ 2 w 8"/>
                  <a:gd name="T77" fmla="*/ 1 h 3"/>
                  <a:gd name="T78" fmla="*/ 2 w 8"/>
                  <a:gd name="T79" fmla="*/ 1 h 3"/>
                  <a:gd name="T80" fmla="*/ 2 w 8"/>
                  <a:gd name="T81" fmla="*/ 1 h 3"/>
                  <a:gd name="T82" fmla="*/ 2 w 8"/>
                  <a:gd name="T83" fmla="*/ 1 h 3"/>
                  <a:gd name="T84" fmla="*/ 2 w 8"/>
                  <a:gd name="T85" fmla="*/ 2 h 3"/>
                  <a:gd name="T86" fmla="*/ 2 w 8"/>
                  <a:gd name="T87" fmla="*/ 2 h 3"/>
                  <a:gd name="T88" fmla="*/ 1 w 8"/>
                  <a:gd name="T89" fmla="*/ 2 h 3"/>
                  <a:gd name="T90" fmla="*/ 1 w 8"/>
                  <a:gd name="T91" fmla="*/ 2 h 3"/>
                  <a:gd name="T92" fmla="*/ 1 w 8"/>
                  <a:gd name="T93" fmla="*/ 2 h 3"/>
                  <a:gd name="T94" fmla="*/ 1 w 8"/>
                  <a:gd name="T95" fmla="*/ 2 h 3"/>
                  <a:gd name="T96" fmla="*/ 1 w 8"/>
                  <a:gd name="T97" fmla="*/ 2 h 3"/>
                  <a:gd name="T98" fmla="*/ 1 w 8"/>
                  <a:gd name="T99" fmla="*/ 2 h 3"/>
                  <a:gd name="T100" fmla="*/ 1 w 8"/>
                  <a:gd name="T101" fmla="*/ 2 h 3"/>
                  <a:gd name="T102" fmla="*/ 1 w 8"/>
                  <a:gd name="T103" fmla="*/ 2 h 3"/>
                  <a:gd name="T104" fmla="*/ 0 w 8"/>
                  <a:gd name="T105" fmla="*/ 3 h 3"/>
                  <a:gd name="T106" fmla="*/ 0 w 8"/>
                  <a:gd name="T107" fmla="*/ 3 h 3"/>
                  <a:gd name="T108" fmla="*/ 8 w 8"/>
                  <a:gd name="T109" fmla="*/ 0 h 3"/>
                  <a:gd name="T110" fmla="*/ 8 w 8"/>
                  <a:gd name="T11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 h="3">
                    <a:moveTo>
                      <a:pt x="8" y="0"/>
                    </a:moveTo>
                    <a:cubicBezTo>
                      <a:pt x="8" y="0"/>
                      <a:pt x="7" y="0"/>
                      <a:pt x="7" y="0"/>
                    </a:cubicBezTo>
                    <a:cubicBezTo>
                      <a:pt x="7" y="0"/>
                      <a:pt x="7" y="0"/>
                      <a:pt x="7" y="0"/>
                    </a:cubicBezTo>
                    <a:cubicBezTo>
                      <a:pt x="7" y="0"/>
                      <a:pt x="7"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4" y="0"/>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2"/>
                    </a:cubicBezTo>
                    <a:cubicBezTo>
                      <a:pt x="2" y="2"/>
                      <a:pt x="2" y="2"/>
                      <a:pt x="2"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0" y="2"/>
                      <a:pt x="0" y="2"/>
                      <a:pt x="0" y="3"/>
                    </a:cubicBezTo>
                    <a:cubicBezTo>
                      <a:pt x="0" y="3"/>
                      <a:pt x="0" y="3"/>
                      <a:pt x="0" y="3"/>
                    </a:cubicBezTo>
                    <a:cubicBezTo>
                      <a:pt x="8" y="0"/>
                      <a:pt x="8" y="0"/>
                      <a:pt x="8" y="0"/>
                    </a:cubicBezTo>
                    <a:cubicBezTo>
                      <a:pt x="8" y="0"/>
                      <a:pt x="8" y="0"/>
                      <a:pt x="8" y="0"/>
                    </a:cubicBez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75" name="Freeform 365"/>
              <p:cNvSpPr/>
              <p:nvPr/>
            </p:nvSpPr>
            <p:spPr bwMode="auto">
              <a:xfrm>
                <a:off x="5212" y="1255"/>
                <a:ext cx="34" cy="15"/>
              </a:xfrm>
              <a:custGeom>
                <a:avLst/>
                <a:gdLst>
                  <a:gd name="T0" fmla="*/ 0 w 9"/>
                  <a:gd name="T1" fmla="*/ 3 h 4"/>
                  <a:gd name="T2" fmla="*/ 0 w 9"/>
                  <a:gd name="T3" fmla="*/ 4 h 4"/>
                  <a:gd name="T4" fmla="*/ 9 w 9"/>
                  <a:gd name="T5" fmla="*/ 1 h 4"/>
                  <a:gd name="T6" fmla="*/ 8 w 9"/>
                  <a:gd name="T7" fmla="*/ 0 h 4"/>
                  <a:gd name="T8" fmla="*/ 0 w 9"/>
                  <a:gd name="T9" fmla="*/ 3 h 4"/>
                </a:gdLst>
                <a:ahLst/>
                <a:cxnLst>
                  <a:cxn ang="0">
                    <a:pos x="T0" y="T1"/>
                  </a:cxn>
                  <a:cxn ang="0">
                    <a:pos x="T2" y="T3"/>
                  </a:cxn>
                  <a:cxn ang="0">
                    <a:pos x="T4" y="T5"/>
                  </a:cxn>
                  <a:cxn ang="0">
                    <a:pos x="T6" y="T7"/>
                  </a:cxn>
                  <a:cxn ang="0">
                    <a:pos x="T8" y="T9"/>
                  </a:cxn>
                </a:cxnLst>
                <a:rect l="0" t="0" r="r" b="b"/>
                <a:pathLst>
                  <a:path w="9" h="4">
                    <a:moveTo>
                      <a:pt x="0" y="3"/>
                    </a:moveTo>
                    <a:cubicBezTo>
                      <a:pt x="0" y="3"/>
                      <a:pt x="0" y="4"/>
                      <a:pt x="0" y="4"/>
                    </a:cubicBezTo>
                    <a:cubicBezTo>
                      <a:pt x="9" y="1"/>
                      <a:pt x="9" y="1"/>
                      <a:pt x="9" y="1"/>
                    </a:cubicBezTo>
                    <a:cubicBezTo>
                      <a:pt x="9" y="1"/>
                      <a:pt x="8" y="1"/>
                      <a:pt x="8" y="0"/>
                    </a:cubicBezTo>
                    <a:lnTo>
                      <a:pt x="0" y="3"/>
                    </a:lnTo>
                    <a:close/>
                  </a:path>
                </a:pathLst>
              </a:custGeom>
              <a:solidFill>
                <a:srgbClr val="FCF2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76" name="Freeform 366"/>
              <p:cNvSpPr/>
              <p:nvPr/>
            </p:nvSpPr>
            <p:spPr bwMode="auto">
              <a:xfrm>
                <a:off x="5230" y="1251"/>
                <a:ext cx="16" cy="23"/>
              </a:xfrm>
              <a:custGeom>
                <a:avLst/>
                <a:gdLst>
                  <a:gd name="T0" fmla="*/ 2 w 4"/>
                  <a:gd name="T1" fmla="*/ 0 h 6"/>
                  <a:gd name="T2" fmla="*/ 2 w 4"/>
                  <a:gd name="T3" fmla="*/ 0 h 6"/>
                  <a:gd name="T4" fmla="*/ 1 w 4"/>
                  <a:gd name="T5" fmla="*/ 0 h 6"/>
                  <a:gd name="T6" fmla="*/ 1 w 4"/>
                  <a:gd name="T7" fmla="*/ 0 h 6"/>
                  <a:gd name="T8" fmla="*/ 1 w 4"/>
                  <a:gd name="T9" fmla="*/ 0 h 6"/>
                  <a:gd name="T10" fmla="*/ 1 w 4"/>
                  <a:gd name="T11" fmla="*/ 0 h 6"/>
                  <a:gd name="T12" fmla="*/ 0 w 4"/>
                  <a:gd name="T13" fmla="*/ 1 h 6"/>
                  <a:gd name="T14" fmla="*/ 1 w 4"/>
                  <a:gd name="T15" fmla="*/ 5 h 6"/>
                  <a:gd name="T16" fmla="*/ 3 w 4"/>
                  <a:gd name="T17" fmla="*/ 5 h 6"/>
                  <a:gd name="T18" fmla="*/ 3 w 4"/>
                  <a:gd name="T19" fmla="*/ 5 h 6"/>
                  <a:gd name="T20" fmla="*/ 3 w 4"/>
                  <a:gd name="T21" fmla="*/ 5 h 6"/>
                  <a:gd name="T22" fmla="*/ 3 w 4"/>
                  <a:gd name="T23" fmla="*/ 5 h 6"/>
                  <a:gd name="T24" fmla="*/ 4 w 4"/>
                  <a:gd name="T25" fmla="*/ 5 h 6"/>
                  <a:gd name="T26" fmla="*/ 4 w 4"/>
                  <a:gd name="T27" fmla="*/ 5 h 6"/>
                  <a:gd name="T28" fmla="*/ 4 w 4"/>
                  <a:gd name="T29" fmla="*/ 4 h 6"/>
                  <a:gd name="T30" fmla="*/ 3 w 4"/>
                  <a:gd name="T31" fmla="*/ 1 h 6"/>
                  <a:gd name="T32" fmla="*/ 2 w 4"/>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6">
                    <a:moveTo>
                      <a:pt x="2" y="0"/>
                    </a:move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1"/>
                      <a:pt x="0" y="1"/>
                    </a:cubicBezTo>
                    <a:cubicBezTo>
                      <a:pt x="0" y="2"/>
                      <a:pt x="0" y="4"/>
                      <a:pt x="1" y="5"/>
                    </a:cubicBezTo>
                    <a:cubicBezTo>
                      <a:pt x="2" y="5"/>
                      <a:pt x="2" y="6"/>
                      <a:pt x="3" y="5"/>
                    </a:cubicBezTo>
                    <a:cubicBezTo>
                      <a:pt x="3" y="5"/>
                      <a:pt x="3" y="5"/>
                      <a:pt x="3" y="5"/>
                    </a:cubicBezTo>
                    <a:cubicBezTo>
                      <a:pt x="3" y="5"/>
                      <a:pt x="3" y="5"/>
                      <a:pt x="3" y="5"/>
                    </a:cubicBezTo>
                    <a:cubicBezTo>
                      <a:pt x="3" y="5"/>
                      <a:pt x="3" y="5"/>
                      <a:pt x="3" y="5"/>
                    </a:cubicBezTo>
                    <a:cubicBezTo>
                      <a:pt x="4" y="5"/>
                      <a:pt x="4" y="5"/>
                      <a:pt x="4" y="5"/>
                    </a:cubicBezTo>
                    <a:cubicBezTo>
                      <a:pt x="4" y="5"/>
                      <a:pt x="4" y="5"/>
                      <a:pt x="4" y="5"/>
                    </a:cubicBezTo>
                    <a:cubicBezTo>
                      <a:pt x="4" y="5"/>
                      <a:pt x="4" y="5"/>
                      <a:pt x="4" y="4"/>
                    </a:cubicBezTo>
                    <a:cubicBezTo>
                      <a:pt x="4" y="3"/>
                      <a:pt x="4" y="2"/>
                      <a:pt x="3" y="1"/>
                    </a:cubicBezTo>
                    <a:cubicBezTo>
                      <a:pt x="3" y="0"/>
                      <a:pt x="2" y="0"/>
                      <a:pt x="2" y="0"/>
                    </a:cubicBezTo>
                    <a:close/>
                  </a:path>
                </a:pathLst>
              </a:custGeom>
              <a:solidFill>
                <a:srgbClr val="0650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77" name="Freeform 367"/>
              <p:cNvSpPr/>
              <p:nvPr/>
            </p:nvSpPr>
            <p:spPr bwMode="auto">
              <a:xfrm>
                <a:off x="5234" y="1251"/>
                <a:ext cx="15" cy="23"/>
              </a:xfrm>
              <a:custGeom>
                <a:avLst/>
                <a:gdLst>
                  <a:gd name="T0" fmla="*/ 3 w 4"/>
                  <a:gd name="T1" fmla="*/ 1 h 6"/>
                  <a:gd name="T2" fmla="*/ 4 w 4"/>
                  <a:gd name="T3" fmla="*/ 4 h 6"/>
                  <a:gd name="T4" fmla="*/ 1 w 4"/>
                  <a:gd name="T5" fmla="*/ 5 h 6"/>
                  <a:gd name="T6" fmla="*/ 0 w 4"/>
                  <a:gd name="T7" fmla="*/ 1 h 6"/>
                  <a:gd name="T8" fmla="*/ 3 w 4"/>
                  <a:gd name="T9" fmla="*/ 1 h 6"/>
                </a:gdLst>
                <a:ahLst/>
                <a:cxnLst>
                  <a:cxn ang="0">
                    <a:pos x="T0" y="T1"/>
                  </a:cxn>
                  <a:cxn ang="0">
                    <a:pos x="T2" y="T3"/>
                  </a:cxn>
                  <a:cxn ang="0">
                    <a:pos x="T4" y="T5"/>
                  </a:cxn>
                  <a:cxn ang="0">
                    <a:pos x="T6" y="T7"/>
                  </a:cxn>
                  <a:cxn ang="0">
                    <a:pos x="T8" y="T9"/>
                  </a:cxn>
                </a:cxnLst>
                <a:rect l="0" t="0" r="r" b="b"/>
                <a:pathLst>
                  <a:path w="4" h="6">
                    <a:moveTo>
                      <a:pt x="3" y="1"/>
                    </a:moveTo>
                    <a:cubicBezTo>
                      <a:pt x="4" y="1"/>
                      <a:pt x="4" y="3"/>
                      <a:pt x="4" y="4"/>
                    </a:cubicBezTo>
                    <a:cubicBezTo>
                      <a:pt x="3" y="5"/>
                      <a:pt x="2" y="6"/>
                      <a:pt x="1" y="5"/>
                    </a:cubicBezTo>
                    <a:cubicBezTo>
                      <a:pt x="0" y="4"/>
                      <a:pt x="0" y="2"/>
                      <a:pt x="0" y="1"/>
                    </a:cubicBezTo>
                    <a:cubicBezTo>
                      <a:pt x="0" y="0"/>
                      <a:pt x="2" y="0"/>
                      <a:pt x="3" y="1"/>
                    </a:cubicBezTo>
                    <a:close/>
                  </a:path>
                </a:pathLst>
              </a:custGeom>
              <a:solidFill>
                <a:srgbClr val="377E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78" name="Freeform 368"/>
              <p:cNvSpPr/>
              <p:nvPr/>
            </p:nvSpPr>
            <p:spPr bwMode="auto">
              <a:xfrm>
                <a:off x="5234" y="1251"/>
                <a:ext cx="15" cy="19"/>
              </a:xfrm>
              <a:custGeom>
                <a:avLst/>
                <a:gdLst>
                  <a:gd name="T0" fmla="*/ 3 w 4"/>
                  <a:gd name="T1" fmla="*/ 1 h 5"/>
                  <a:gd name="T2" fmla="*/ 3 w 4"/>
                  <a:gd name="T3" fmla="*/ 4 h 5"/>
                  <a:gd name="T4" fmla="*/ 1 w 4"/>
                  <a:gd name="T5" fmla="*/ 4 h 5"/>
                  <a:gd name="T6" fmla="*/ 0 w 4"/>
                  <a:gd name="T7" fmla="*/ 1 h 5"/>
                  <a:gd name="T8" fmla="*/ 3 w 4"/>
                  <a:gd name="T9" fmla="*/ 1 h 5"/>
                </a:gdLst>
                <a:ahLst/>
                <a:cxnLst>
                  <a:cxn ang="0">
                    <a:pos x="T0" y="T1"/>
                  </a:cxn>
                  <a:cxn ang="0">
                    <a:pos x="T2" y="T3"/>
                  </a:cxn>
                  <a:cxn ang="0">
                    <a:pos x="T4" y="T5"/>
                  </a:cxn>
                  <a:cxn ang="0">
                    <a:pos x="T6" y="T7"/>
                  </a:cxn>
                  <a:cxn ang="0">
                    <a:pos x="T8" y="T9"/>
                  </a:cxn>
                </a:cxnLst>
                <a:rect l="0" t="0" r="r" b="b"/>
                <a:pathLst>
                  <a:path w="4" h="5">
                    <a:moveTo>
                      <a:pt x="3" y="1"/>
                    </a:moveTo>
                    <a:cubicBezTo>
                      <a:pt x="3" y="2"/>
                      <a:pt x="4" y="3"/>
                      <a:pt x="3" y="4"/>
                    </a:cubicBezTo>
                    <a:cubicBezTo>
                      <a:pt x="3" y="5"/>
                      <a:pt x="2" y="5"/>
                      <a:pt x="1" y="4"/>
                    </a:cubicBezTo>
                    <a:cubicBezTo>
                      <a:pt x="0" y="4"/>
                      <a:pt x="0" y="2"/>
                      <a:pt x="0" y="1"/>
                    </a:cubicBezTo>
                    <a:cubicBezTo>
                      <a:pt x="1" y="0"/>
                      <a:pt x="2" y="0"/>
                      <a:pt x="3" y="1"/>
                    </a:cubicBez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79" name="Freeform 369"/>
              <p:cNvSpPr/>
              <p:nvPr/>
            </p:nvSpPr>
            <p:spPr bwMode="auto">
              <a:xfrm>
                <a:off x="5238" y="1255"/>
                <a:ext cx="8" cy="15"/>
              </a:xfrm>
              <a:custGeom>
                <a:avLst/>
                <a:gdLst>
                  <a:gd name="T0" fmla="*/ 1 w 2"/>
                  <a:gd name="T1" fmla="*/ 0 h 4"/>
                  <a:gd name="T2" fmla="*/ 0 w 2"/>
                  <a:gd name="T3" fmla="*/ 0 h 4"/>
                  <a:gd name="T4" fmla="*/ 1 w 2"/>
                  <a:gd name="T5" fmla="*/ 0 h 4"/>
                  <a:gd name="T6" fmla="*/ 2 w 2"/>
                  <a:gd name="T7" fmla="*/ 3 h 4"/>
                  <a:gd name="T8" fmla="*/ 1 w 2"/>
                  <a:gd name="T9" fmla="*/ 4 h 4"/>
                  <a:gd name="T10" fmla="*/ 2 w 2"/>
                  <a:gd name="T11" fmla="*/ 3 h 4"/>
                  <a:gd name="T12" fmla="*/ 1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1" y="0"/>
                    </a:moveTo>
                    <a:cubicBezTo>
                      <a:pt x="1" y="0"/>
                      <a:pt x="0" y="0"/>
                      <a:pt x="0" y="0"/>
                    </a:cubicBezTo>
                    <a:cubicBezTo>
                      <a:pt x="0" y="0"/>
                      <a:pt x="1" y="0"/>
                      <a:pt x="1" y="0"/>
                    </a:cubicBezTo>
                    <a:cubicBezTo>
                      <a:pt x="2" y="1"/>
                      <a:pt x="2" y="2"/>
                      <a:pt x="2" y="3"/>
                    </a:cubicBezTo>
                    <a:cubicBezTo>
                      <a:pt x="2" y="3"/>
                      <a:pt x="1" y="3"/>
                      <a:pt x="1" y="4"/>
                    </a:cubicBezTo>
                    <a:cubicBezTo>
                      <a:pt x="2" y="3"/>
                      <a:pt x="2" y="3"/>
                      <a:pt x="2" y="3"/>
                    </a:cubicBezTo>
                    <a:cubicBezTo>
                      <a:pt x="2" y="2"/>
                      <a:pt x="2" y="1"/>
                      <a:pt x="1" y="0"/>
                    </a:cubicBez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80" name="Freeform 370"/>
              <p:cNvSpPr/>
              <p:nvPr/>
            </p:nvSpPr>
            <p:spPr bwMode="auto">
              <a:xfrm>
                <a:off x="5234" y="1255"/>
                <a:ext cx="12" cy="15"/>
              </a:xfrm>
              <a:custGeom>
                <a:avLst/>
                <a:gdLst>
                  <a:gd name="T0" fmla="*/ 3 w 3"/>
                  <a:gd name="T1" fmla="*/ 3 h 4"/>
                  <a:gd name="T2" fmla="*/ 2 w 3"/>
                  <a:gd name="T3" fmla="*/ 0 h 4"/>
                  <a:gd name="T4" fmla="*/ 1 w 3"/>
                  <a:gd name="T5" fmla="*/ 0 h 4"/>
                  <a:gd name="T6" fmla="*/ 1 w 3"/>
                  <a:gd name="T7" fmla="*/ 1 h 4"/>
                  <a:gd name="T8" fmla="*/ 1 w 3"/>
                  <a:gd name="T9" fmla="*/ 3 h 4"/>
                  <a:gd name="T10" fmla="*/ 2 w 3"/>
                  <a:gd name="T11" fmla="*/ 4 h 4"/>
                  <a:gd name="T12" fmla="*/ 3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3"/>
                    </a:moveTo>
                    <a:cubicBezTo>
                      <a:pt x="3" y="2"/>
                      <a:pt x="3" y="1"/>
                      <a:pt x="2" y="0"/>
                    </a:cubicBezTo>
                    <a:cubicBezTo>
                      <a:pt x="2" y="0"/>
                      <a:pt x="1" y="0"/>
                      <a:pt x="1" y="0"/>
                    </a:cubicBezTo>
                    <a:cubicBezTo>
                      <a:pt x="1" y="0"/>
                      <a:pt x="1" y="0"/>
                      <a:pt x="1" y="1"/>
                    </a:cubicBezTo>
                    <a:cubicBezTo>
                      <a:pt x="0" y="1"/>
                      <a:pt x="1" y="3"/>
                      <a:pt x="1" y="3"/>
                    </a:cubicBezTo>
                    <a:cubicBezTo>
                      <a:pt x="2" y="3"/>
                      <a:pt x="2" y="4"/>
                      <a:pt x="2" y="4"/>
                    </a:cubicBezTo>
                    <a:cubicBezTo>
                      <a:pt x="2" y="3"/>
                      <a:pt x="3" y="3"/>
                      <a:pt x="3" y="3"/>
                    </a:cubicBezTo>
                    <a:close/>
                  </a:path>
                </a:pathLst>
              </a:custGeom>
              <a:solidFill>
                <a:srgbClr val="DAEB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81" name="Freeform 371"/>
              <p:cNvSpPr/>
              <p:nvPr/>
            </p:nvSpPr>
            <p:spPr bwMode="auto">
              <a:xfrm>
                <a:off x="5234" y="1247"/>
                <a:ext cx="49" cy="23"/>
              </a:xfrm>
              <a:custGeom>
                <a:avLst/>
                <a:gdLst>
                  <a:gd name="T0" fmla="*/ 0 w 13"/>
                  <a:gd name="T1" fmla="*/ 4 h 6"/>
                  <a:gd name="T2" fmla="*/ 1 w 13"/>
                  <a:gd name="T3" fmla="*/ 5 h 6"/>
                  <a:gd name="T4" fmla="*/ 3 w 13"/>
                  <a:gd name="T5" fmla="*/ 6 h 6"/>
                  <a:gd name="T6" fmla="*/ 3 w 13"/>
                  <a:gd name="T7" fmla="*/ 6 h 6"/>
                  <a:gd name="T8" fmla="*/ 3 w 13"/>
                  <a:gd name="T9" fmla="*/ 6 h 6"/>
                  <a:gd name="T10" fmla="*/ 3 w 13"/>
                  <a:gd name="T11" fmla="*/ 6 h 6"/>
                  <a:gd name="T12" fmla="*/ 3 w 13"/>
                  <a:gd name="T13" fmla="*/ 6 h 6"/>
                  <a:gd name="T14" fmla="*/ 4 w 13"/>
                  <a:gd name="T15" fmla="*/ 6 h 6"/>
                  <a:gd name="T16" fmla="*/ 4 w 13"/>
                  <a:gd name="T17" fmla="*/ 6 h 6"/>
                  <a:gd name="T18" fmla="*/ 4 w 13"/>
                  <a:gd name="T19" fmla="*/ 5 h 6"/>
                  <a:gd name="T20" fmla="*/ 4 w 13"/>
                  <a:gd name="T21" fmla="*/ 5 h 6"/>
                  <a:gd name="T22" fmla="*/ 4 w 13"/>
                  <a:gd name="T23" fmla="*/ 5 h 6"/>
                  <a:gd name="T24" fmla="*/ 4 w 13"/>
                  <a:gd name="T25" fmla="*/ 5 h 6"/>
                  <a:gd name="T26" fmla="*/ 5 w 13"/>
                  <a:gd name="T27" fmla="*/ 5 h 6"/>
                  <a:gd name="T28" fmla="*/ 5 w 13"/>
                  <a:gd name="T29" fmla="*/ 5 h 6"/>
                  <a:gd name="T30" fmla="*/ 5 w 13"/>
                  <a:gd name="T31" fmla="*/ 5 h 6"/>
                  <a:gd name="T32" fmla="*/ 5 w 13"/>
                  <a:gd name="T33" fmla="*/ 5 h 6"/>
                  <a:gd name="T34" fmla="*/ 5 w 13"/>
                  <a:gd name="T35" fmla="*/ 5 h 6"/>
                  <a:gd name="T36" fmla="*/ 5 w 13"/>
                  <a:gd name="T37" fmla="*/ 5 h 6"/>
                  <a:gd name="T38" fmla="*/ 6 w 13"/>
                  <a:gd name="T39" fmla="*/ 5 h 6"/>
                  <a:gd name="T40" fmla="*/ 6 w 13"/>
                  <a:gd name="T41" fmla="*/ 5 h 6"/>
                  <a:gd name="T42" fmla="*/ 6 w 13"/>
                  <a:gd name="T43" fmla="*/ 5 h 6"/>
                  <a:gd name="T44" fmla="*/ 6 w 13"/>
                  <a:gd name="T45" fmla="*/ 5 h 6"/>
                  <a:gd name="T46" fmla="*/ 6 w 13"/>
                  <a:gd name="T47" fmla="*/ 5 h 6"/>
                  <a:gd name="T48" fmla="*/ 6 w 13"/>
                  <a:gd name="T49" fmla="*/ 5 h 6"/>
                  <a:gd name="T50" fmla="*/ 7 w 13"/>
                  <a:gd name="T51" fmla="*/ 5 h 6"/>
                  <a:gd name="T52" fmla="*/ 7 w 13"/>
                  <a:gd name="T53" fmla="*/ 5 h 6"/>
                  <a:gd name="T54" fmla="*/ 7 w 13"/>
                  <a:gd name="T55" fmla="*/ 5 h 6"/>
                  <a:gd name="T56" fmla="*/ 7 w 13"/>
                  <a:gd name="T57" fmla="*/ 5 h 6"/>
                  <a:gd name="T58" fmla="*/ 7 w 13"/>
                  <a:gd name="T59" fmla="*/ 5 h 6"/>
                  <a:gd name="T60" fmla="*/ 8 w 13"/>
                  <a:gd name="T61" fmla="*/ 5 h 6"/>
                  <a:gd name="T62" fmla="*/ 8 w 13"/>
                  <a:gd name="T63" fmla="*/ 5 h 6"/>
                  <a:gd name="T64" fmla="*/ 8 w 13"/>
                  <a:gd name="T65" fmla="*/ 5 h 6"/>
                  <a:gd name="T66" fmla="*/ 8 w 13"/>
                  <a:gd name="T67" fmla="*/ 5 h 6"/>
                  <a:gd name="T68" fmla="*/ 8 w 13"/>
                  <a:gd name="T69" fmla="*/ 5 h 6"/>
                  <a:gd name="T70" fmla="*/ 8 w 13"/>
                  <a:gd name="T71" fmla="*/ 5 h 6"/>
                  <a:gd name="T72" fmla="*/ 9 w 13"/>
                  <a:gd name="T73" fmla="*/ 5 h 6"/>
                  <a:gd name="T74" fmla="*/ 9 w 13"/>
                  <a:gd name="T75" fmla="*/ 5 h 6"/>
                  <a:gd name="T76" fmla="*/ 9 w 13"/>
                  <a:gd name="T77" fmla="*/ 5 h 6"/>
                  <a:gd name="T78" fmla="*/ 9 w 13"/>
                  <a:gd name="T79" fmla="*/ 5 h 6"/>
                  <a:gd name="T80" fmla="*/ 9 w 13"/>
                  <a:gd name="T81" fmla="*/ 5 h 6"/>
                  <a:gd name="T82" fmla="*/ 9 w 13"/>
                  <a:gd name="T83" fmla="*/ 5 h 6"/>
                  <a:gd name="T84" fmla="*/ 10 w 13"/>
                  <a:gd name="T85" fmla="*/ 4 h 6"/>
                  <a:gd name="T86" fmla="*/ 10 w 13"/>
                  <a:gd name="T87" fmla="*/ 4 h 6"/>
                  <a:gd name="T88" fmla="*/ 10 w 13"/>
                  <a:gd name="T89" fmla="*/ 4 h 6"/>
                  <a:gd name="T90" fmla="*/ 10 w 13"/>
                  <a:gd name="T91" fmla="*/ 4 h 6"/>
                  <a:gd name="T92" fmla="*/ 10 w 13"/>
                  <a:gd name="T93" fmla="*/ 4 h 6"/>
                  <a:gd name="T94" fmla="*/ 11 w 13"/>
                  <a:gd name="T95" fmla="*/ 4 h 6"/>
                  <a:gd name="T96" fmla="*/ 11 w 13"/>
                  <a:gd name="T97" fmla="*/ 4 h 6"/>
                  <a:gd name="T98" fmla="*/ 11 w 13"/>
                  <a:gd name="T99" fmla="*/ 4 h 6"/>
                  <a:gd name="T100" fmla="*/ 11 w 13"/>
                  <a:gd name="T101" fmla="*/ 4 h 6"/>
                  <a:gd name="T102" fmla="*/ 11 w 13"/>
                  <a:gd name="T103" fmla="*/ 4 h 6"/>
                  <a:gd name="T104" fmla="*/ 11 w 13"/>
                  <a:gd name="T105" fmla="*/ 4 h 6"/>
                  <a:gd name="T106" fmla="*/ 13 w 13"/>
                  <a:gd name="T107" fmla="*/ 3 h 6"/>
                  <a:gd name="T108" fmla="*/ 13 w 13"/>
                  <a:gd name="T109" fmla="*/ 0 h 6"/>
                  <a:gd name="T110" fmla="*/ 0 w 13"/>
                  <a:gd name="T11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 h="6">
                    <a:moveTo>
                      <a:pt x="0" y="4"/>
                    </a:moveTo>
                    <a:cubicBezTo>
                      <a:pt x="1" y="4"/>
                      <a:pt x="1" y="5"/>
                      <a:pt x="1" y="5"/>
                    </a:cubicBezTo>
                    <a:cubicBezTo>
                      <a:pt x="2" y="6"/>
                      <a:pt x="2" y="6"/>
                      <a:pt x="3" y="6"/>
                    </a:cubicBezTo>
                    <a:cubicBezTo>
                      <a:pt x="3" y="6"/>
                      <a:pt x="3" y="6"/>
                      <a:pt x="3" y="6"/>
                    </a:cubicBezTo>
                    <a:cubicBezTo>
                      <a:pt x="3" y="6"/>
                      <a:pt x="3" y="6"/>
                      <a:pt x="3" y="6"/>
                    </a:cubicBezTo>
                    <a:cubicBezTo>
                      <a:pt x="3" y="6"/>
                      <a:pt x="3" y="6"/>
                      <a:pt x="3" y="6"/>
                    </a:cubicBezTo>
                    <a:cubicBezTo>
                      <a:pt x="3" y="6"/>
                      <a:pt x="3" y="6"/>
                      <a:pt x="3" y="6"/>
                    </a:cubicBezTo>
                    <a:cubicBezTo>
                      <a:pt x="3" y="6"/>
                      <a:pt x="3" y="6"/>
                      <a:pt x="4" y="6"/>
                    </a:cubicBezTo>
                    <a:cubicBezTo>
                      <a:pt x="4" y="6"/>
                      <a:pt x="4" y="6"/>
                      <a:pt x="4" y="6"/>
                    </a:cubicBezTo>
                    <a:cubicBezTo>
                      <a:pt x="4" y="6"/>
                      <a:pt x="4" y="6"/>
                      <a:pt x="4" y="5"/>
                    </a:cubicBezTo>
                    <a:cubicBezTo>
                      <a:pt x="4" y="5"/>
                      <a:pt x="4" y="5"/>
                      <a:pt x="4" y="5"/>
                    </a:cubicBezTo>
                    <a:cubicBezTo>
                      <a:pt x="4" y="5"/>
                      <a:pt x="4" y="5"/>
                      <a:pt x="4" y="5"/>
                    </a:cubicBezTo>
                    <a:cubicBezTo>
                      <a:pt x="4" y="5"/>
                      <a:pt x="4" y="5"/>
                      <a:pt x="4" y="5"/>
                    </a:cubicBezTo>
                    <a:cubicBezTo>
                      <a:pt x="4" y="5"/>
                      <a:pt x="4"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5"/>
                    </a:cubicBezTo>
                    <a:cubicBezTo>
                      <a:pt x="5" y="5"/>
                      <a:pt x="6" y="5"/>
                      <a:pt x="6" y="5"/>
                    </a:cubicBezTo>
                    <a:cubicBezTo>
                      <a:pt x="6" y="5"/>
                      <a:pt x="6" y="5"/>
                      <a:pt x="6" y="5"/>
                    </a:cubicBezTo>
                    <a:cubicBezTo>
                      <a:pt x="6" y="5"/>
                      <a:pt x="6" y="5"/>
                      <a:pt x="6" y="5"/>
                    </a:cubicBezTo>
                    <a:cubicBezTo>
                      <a:pt x="6" y="5"/>
                      <a:pt x="6" y="5"/>
                      <a:pt x="6" y="5"/>
                    </a:cubicBezTo>
                    <a:cubicBezTo>
                      <a:pt x="6" y="5"/>
                      <a:pt x="6" y="5"/>
                      <a:pt x="6" y="5"/>
                    </a:cubicBezTo>
                    <a:cubicBezTo>
                      <a:pt x="6" y="5"/>
                      <a:pt x="6" y="5"/>
                      <a:pt x="6" y="5"/>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5"/>
                      <a:pt x="8" y="5"/>
                    </a:cubicBezTo>
                    <a:cubicBezTo>
                      <a:pt x="8" y="5"/>
                      <a:pt x="8" y="5"/>
                      <a:pt x="8" y="5"/>
                    </a:cubicBezTo>
                    <a:cubicBezTo>
                      <a:pt x="8" y="5"/>
                      <a:pt x="8" y="5"/>
                      <a:pt x="8" y="5"/>
                    </a:cubicBezTo>
                    <a:cubicBezTo>
                      <a:pt x="8" y="5"/>
                      <a:pt x="8" y="5"/>
                      <a:pt x="8" y="5"/>
                    </a:cubicBezTo>
                    <a:cubicBezTo>
                      <a:pt x="8" y="5"/>
                      <a:pt x="8" y="5"/>
                      <a:pt x="8" y="5"/>
                    </a:cubicBezTo>
                    <a:cubicBezTo>
                      <a:pt x="8" y="5"/>
                      <a:pt x="8" y="5"/>
                      <a:pt x="8" y="5"/>
                    </a:cubicBezTo>
                    <a:cubicBezTo>
                      <a:pt x="8" y="5"/>
                      <a:pt x="9"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4"/>
                      <a:pt x="10" y="4"/>
                      <a:pt x="10" y="4"/>
                    </a:cubicBezTo>
                    <a:cubicBezTo>
                      <a:pt x="10" y="4"/>
                      <a:pt x="10" y="4"/>
                      <a:pt x="10" y="4"/>
                    </a:cubicBezTo>
                    <a:cubicBezTo>
                      <a:pt x="10" y="4"/>
                      <a:pt x="10" y="4"/>
                      <a:pt x="10" y="4"/>
                    </a:cubicBezTo>
                    <a:cubicBezTo>
                      <a:pt x="10" y="4"/>
                      <a:pt x="10" y="4"/>
                      <a:pt x="10" y="4"/>
                    </a:cubicBezTo>
                    <a:cubicBezTo>
                      <a:pt x="10" y="4"/>
                      <a:pt x="10" y="4"/>
                      <a:pt x="10" y="4"/>
                    </a:cubicBezTo>
                    <a:cubicBezTo>
                      <a:pt x="10" y="4"/>
                      <a:pt x="10"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2" y="4"/>
                      <a:pt x="12" y="4"/>
                      <a:pt x="13" y="3"/>
                    </a:cubicBezTo>
                    <a:cubicBezTo>
                      <a:pt x="13" y="2"/>
                      <a:pt x="13" y="1"/>
                      <a:pt x="13" y="0"/>
                    </a:cubicBezTo>
                    <a:lnTo>
                      <a:pt x="0" y="4"/>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82" name="Freeform 372"/>
              <p:cNvSpPr/>
              <p:nvPr/>
            </p:nvSpPr>
            <p:spPr bwMode="auto">
              <a:xfrm>
                <a:off x="5234" y="1240"/>
                <a:ext cx="45" cy="19"/>
              </a:xfrm>
              <a:custGeom>
                <a:avLst/>
                <a:gdLst>
                  <a:gd name="T0" fmla="*/ 12 w 12"/>
                  <a:gd name="T1" fmla="*/ 1 h 5"/>
                  <a:gd name="T2" fmla="*/ 10 w 12"/>
                  <a:gd name="T3" fmla="*/ 0 h 5"/>
                  <a:gd name="T4" fmla="*/ 10 w 12"/>
                  <a:gd name="T5" fmla="*/ 1 h 5"/>
                  <a:gd name="T6" fmla="*/ 10 w 12"/>
                  <a:gd name="T7" fmla="*/ 1 h 5"/>
                  <a:gd name="T8" fmla="*/ 10 w 12"/>
                  <a:gd name="T9" fmla="*/ 1 h 5"/>
                  <a:gd name="T10" fmla="*/ 9 w 12"/>
                  <a:gd name="T11" fmla="*/ 1 h 5"/>
                  <a:gd name="T12" fmla="*/ 9 w 12"/>
                  <a:gd name="T13" fmla="*/ 1 h 5"/>
                  <a:gd name="T14" fmla="*/ 9 w 12"/>
                  <a:gd name="T15" fmla="*/ 1 h 5"/>
                  <a:gd name="T16" fmla="*/ 9 w 12"/>
                  <a:gd name="T17" fmla="*/ 1 h 5"/>
                  <a:gd name="T18" fmla="*/ 9 w 12"/>
                  <a:gd name="T19" fmla="*/ 1 h 5"/>
                  <a:gd name="T20" fmla="*/ 8 w 12"/>
                  <a:gd name="T21" fmla="*/ 1 h 5"/>
                  <a:gd name="T22" fmla="*/ 8 w 12"/>
                  <a:gd name="T23" fmla="*/ 1 h 5"/>
                  <a:gd name="T24" fmla="*/ 8 w 12"/>
                  <a:gd name="T25" fmla="*/ 1 h 5"/>
                  <a:gd name="T26" fmla="*/ 8 w 12"/>
                  <a:gd name="T27" fmla="*/ 1 h 5"/>
                  <a:gd name="T28" fmla="*/ 8 w 12"/>
                  <a:gd name="T29" fmla="*/ 1 h 5"/>
                  <a:gd name="T30" fmla="*/ 8 w 12"/>
                  <a:gd name="T31" fmla="*/ 1 h 5"/>
                  <a:gd name="T32" fmla="*/ 7 w 12"/>
                  <a:gd name="T33" fmla="*/ 1 h 5"/>
                  <a:gd name="T34" fmla="*/ 7 w 12"/>
                  <a:gd name="T35" fmla="*/ 1 h 5"/>
                  <a:gd name="T36" fmla="*/ 7 w 12"/>
                  <a:gd name="T37" fmla="*/ 1 h 5"/>
                  <a:gd name="T38" fmla="*/ 7 w 12"/>
                  <a:gd name="T39" fmla="*/ 2 h 5"/>
                  <a:gd name="T40" fmla="*/ 7 w 12"/>
                  <a:gd name="T41" fmla="*/ 2 h 5"/>
                  <a:gd name="T42" fmla="*/ 7 w 12"/>
                  <a:gd name="T43" fmla="*/ 2 h 5"/>
                  <a:gd name="T44" fmla="*/ 6 w 12"/>
                  <a:gd name="T45" fmla="*/ 2 h 5"/>
                  <a:gd name="T46" fmla="*/ 6 w 12"/>
                  <a:gd name="T47" fmla="*/ 2 h 5"/>
                  <a:gd name="T48" fmla="*/ 6 w 12"/>
                  <a:gd name="T49" fmla="*/ 2 h 5"/>
                  <a:gd name="T50" fmla="*/ 6 w 12"/>
                  <a:gd name="T51" fmla="*/ 2 h 5"/>
                  <a:gd name="T52" fmla="*/ 6 w 12"/>
                  <a:gd name="T53" fmla="*/ 2 h 5"/>
                  <a:gd name="T54" fmla="*/ 6 w 12"/>
                  <a:gd name="T55" fmla="*/ 2 h 5"/>
                  <a:gd name="T56" fmla="*/ 5 w 12"/>
                  <a:gd name="T57" fmla="*/ 2 h 5"/>
                  <a:gd name="T58" fmla="*/ 5 w 12"/>
                  <a:gd name="T59" fmla="*/ 2 h 5"/>
                  <a:gd name="T60" fmla="*/ 5 w 12"/>
                  <a:gd name="T61" fmla="*/ 2 h 5"/>
                  <a:gd name="T62" fmla="*/ 5 w 12"/>
                  <a:gd name="T63" fmla="*/ 2 h 5"/>
                  <a:gd name="T64" fmla="*/ 5 w 12"/>
                  <a:gd name="T65" fmla="*/ 2 h 5"/>
                  <a:gd name="T66" fmla="*/ 5 w 12"/>
                  <a:gd name="T67" fmla="*/ 2 h 5"/>
                  <a:gd name="T68" fmla="*/ 4 w 12"/>
                  <a:gd name="T69" fmla="*/ 2 h 5"/>
                  <a:gd name="T70" fmla="*/ 4 w 12"/>
                  <a:gd name="T71" fmla="*/ 3 h 5"/>
                  <a:gd name="T72" fmla="*/ 4 w 12"/>
                  <a:gd name="T73" fmla="*/ 3 h 5"/>
                  <a:gd name="T74" fmla="*/ 4 w 12"/>
                  <a:gd name="T75" fmla="*/ 3 h 5"/>
                  <a:gd name="T76" fmla="*/ 4 w 12"/>
                  <a:gd name="T77" fmla="*/ 3 h 5"/>
                  <a:gd name="T78" fmla="*/ 4 w 12"/>
                  <a:gd name="T79" fmla="*/ 3 h 5"/>
                  <a:gd name="T80" fmla="*/ 3 w 12"/>
                  <a:gd name="T81" fmla="*/ 3 h 5"/>
                  <a:gd name="T82" fmla="*/ 3 w 12"/>
                  <a:gd name="T83" fmla="*/ 3 h 5"/>
                  <a:gd name="T84" fmla="*/ 3 w 12"/>
                  <a:gd name="T85" fmla="*/ 3 h 5"/>
                  <a:gd name="T86" fmla="*/ 3 w 12"/>
                  <a:gd name="T87" fmla="*/ 3 h 5"/>
                  <a:gd name="T88" fmla="*/ 3 w 12"/>
                  <a:gd name="T89" fmla="*/ 3 h 5"/>
                  <a:gd name="T90" fmla="*/ 3 w 12"/>
                  <a:gd name="T91" fmla="*/ 3 h 5"/>
                  <a:gd name="T92" fmla="*/ 2 w 12"/>
                  <a:gd name="T93" fmla="*/ 3 h 5"/>
                  <a:gd name="T94" fmla="*/ 2 w 12"/>
                  <a:gd name="T95" fmla="*/ 3 h 5"/>
                  <a:gd name="T96" fmla="*/ 2 w 12"/>
                  <a:gd name="T97" fmla="*/ 3 h 5"/>
                  <a:gd name="T98" fmla="*/ 2 w 12"/>
                  <a:gd name="T99" fmla="*/ 3 h 5"/>
                  <a:gd name="T100" fmla="*/ 2 w 12"/>
                  <a:gd name="T101" fmla="*/ 3 h 5"/>
                  <a:gd name="T102" fmla="*/ 2 w 12"/>
                  <a:gd name="T103" fmla="*/ 4 h 5"/>
                  <a:gd name="T104" fmla="*/ 1 w 12"/>
                  <a:gd name="T105" fmla="*/ 4 h 5"/>
                  <a:gd name="T106" fmla="*/ 0 w 12"/>
                  <a:gd name="T107" fmla="*/ 5 h 5"/>
                  <a:gd name="T108" fmla="*/ 12 w 12"/>
                  <a:gd name="T109" fmla="*/ 2 h 5"/>
                  <a:gd name="T110" fmla="*/ 12 w 12"/>
                  <a:gd name="T11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5">
                    <a:moveTo>
                      <a:pt x="12" y="1"/>
                    </a:moveTo>
                    <a:cubicBezTo>
                      <a:pt x="11" y="0"/>
                      <a:pt x="11" y="0"/>
                      <a:pt x="10" y="0"/>
                    </a:cubicBezTo>
                    <a:cubicBezTo>
                      <a:pt x="10" y="0"/>
                      <a:pt x="10" y="1"/>
                      <a:pt x="10" y="1"/>
                    </a:cubicBezTo>
                    <a:cubicBezTo>
                      <a:pt x="10" y="1"/>
                      <a:pt x="10" y="1"/>
                      <a:pt x="10" y="1"/>
                    </a:cubicBezTo>
                    <a:cubicBezTo>
                      <a:pt x="10" y="1"/>
                      <a:pt x="10" y="1"/>
                      <a:pt x="10"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8" y="1"/>
                      <a:pt x="7" y="1"/>
                    </a:cubicBezTo>
                    <a:cubicBezTo>
                      <a:pt x="7" y="1"/>
                      <a:pt x="7" y="1"/>
                      <a:pt x="7" y="1"/>
                    </a:cubicBezTo>
                    <a:cubicBezTo>
                      <a:pt x="7" y="1"/>
                      <a:pt x="7" y="1"/>
                      <a:pt x="7" y="1"/>
                    </a:cubicBezTo>
                    <a:cubicBezTo>
                      <a:pt x="7" y="2"/>
                      <a:pt x="7" y="2"/>
                      <a:pt x="7" y="2"/>
                    </a:cubicBezTo>
                    <a:cubicBezTo>
                      <a:pt x="7" y="2"/>
                      <a:pt x="7" y="2"/>
                      <a:pt x="7" y="2"/>
                    </a:cubicBezTo>
                    <a:cubicBezTo>
                      <a:pt x="7" y="2"/>
                      <a:pt x="7" y="2"/>
                      <a:pt x="7" y="2"/>
                    </a:cubicBezTo>
                    <a:cubicBezTo>
                      <a:pt x="7" y="2"/>
                      <a:pt x="7"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4" y="2"/>
                      <a:pt x="4" y="2"/>
                    </a:cubicBezTo>
                    <a:cubicBezTo>
                      <a:pt x="4" y="2"/>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3" y="3"/>
                      <a:pt x="3" y="3"/>
                      <a:pt x="3"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4"/>
                    </a:cubicBezTo>
                    <a:cubicBezTo>
                      <a:pt x="1" y="4"/>
                      <a:pt x="1" y="4"/>
                      <a:pt x="1" y="4"/>
                    </a:cubicBezTo>
                    <a:cubicBezTo>
                      <a:pt x="0" y="5"/>
                      <a:pt x="0" y="5"/>
                      <a:pt x="0" y="5"/>
                    </a:cubicBezTo>
                    <a:cubicBezTo>
                      <a:pt x="12" y="2"/>
                      <a:pt x="12" y="2"/>
                      <a:pt x="12" y="2"/>
                    </a:cubicBezTo>
                    <a:cubicBezTo>
                      <a:pt x="12" y="1"/>
                      <a:pt x="12" y="1"/>
                      <a:pt x="12" y="1"/>
                    </a:cubicBez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83" name="Freeform 373"/>
              <p:cNvSpPr/>
              <p:nvPr/>
            </p:nvSpPr>
            <p:spPr bwMode="auto">
              <a:xfrm>
                <a:off x="5234" y="1247"/>
                <a:ext cx="49" cy="16"/>
              </a:xfrm>
              <a:custGeom>
                <a:avLst/>
                <a:gdLst>
                  <a:gd name="T0" fmla="*/ 0 w 13"/>
                  <a:gd name="T1" fmla="*/ 3 h 4"/>
                  <a:gd name="T2" fmla="*/ 0 w 13"/>
                  <a:gd name="T3" fmla="*/ 4 h 4"/>
                  <a:gd name="T4" fmla="*/ 13 w 13"/>
                  <a:gd name="T5" fmla="*/ 0 h 4"/>
                  <a:gd name="T6" fmla="*/ 12 w 13"/>
                  <a:gd name="T7" fmla="*/ 0 h 4"/>
                  <a:gd name="T8" fmla="*/ 0 w 13"/>
                  <a:gd name="T9" fmla="*/ 3 h 4"/>
                </a:gdLst>
                <a:ahLst/>
                <a:cxnLst>
                  <a:cxn ang="0">
                    <a:pos x="T0" y="T1"/>
                  </a:cxn>
                  <a:cxn ang="0">
                    <a:pos x="T2" y="T3"/>
                  </a:cxn>
                  <a:cxn ang="0">
                    <a:pos x="T4" y="T5"/>
                  </a:cxn>
                  <a:cxn ang="0">
                    <a:pos x="T6" y="T7"/>
                  </a:cxn>
                  <a:cxn ang="0">
                    <a:pos x="T8" y="T9"/>
                  </a:cxn>
                </a:cxnLst>
                <a:rect l="0" t="0" r="r" b="b"/>
                <a:pathLst>
                  <a:path w="13" h="4">
                    <a:moveTo>
                      <a:pt x="0" y="3"/>
                    </a:moveTo>
                    <a:cubicBezTo>
                      <a:pt x="0" y="3"/>
                      <a:pt x="0" y="4"/>
                      <a:pt x="0" y="4"/>
                    </a:cubicBezTo>
                    <a:cubicBezTo>
                      <a:pt x="13" y="0"/>
                      <a:pt x="13" y="0"/>
                      <a:pt x="13" y="0"/>
                    </a:cubicBezTo>
                    <a:cubicBezTo>
                      <a:pt x="13" y="0"/>
                      <a:pt x="12" y="0"/>
                      <a:pt x="12" y="0"/>
                    </a:cubicBezTo>
                    <a:lnTo>
                      <a:pt x="0" y="3"/>
                    </a:lnTo>
                    <a:close/>
                  </a:path>
                </a:pathLst>
              </a:custGeom>
              <a:solidFill>
                <a:srgbClr val="FCF2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84" name="Freeform 374"/>
              <p:cNvSpPr/>
              <p:nvPr/>
            </p:nvSpPr>
            <p:spPr bwMode="auto">
              <a:xfrm>
                <a:off x="5264" y="1240"/>
                <a:ext cx="19" cy="26"/>
              </a:xfrm>
              <a:custGeom>
                <a:avLst/>
                <a:gdLst>
                  <a:gd name="T0" fmla="*/ 2 w 5"/>
                  <a:gd name="T1" fmla="*/ 0 h 7"/>
                  <a:gd name="T2" fmla="*/ 2 w 5"/>
                  <a:gd name="T3" fmla="*/ 0 h 7"/>
                  <a:gd name="T4" fmla="*/ 1 w 5"/>
                  <a:gd name="T5" fmla="*/ 0 h 7"/>
                  <a:gd name="T6" fmla="*/ 1 w 5"/>
                  <a:gd name="T7" fmla="*/ 0 h 7"/>
                  <a:gd name="T8" fmla="*/ 1 w 5"/>
                  <a:gd name="T9" fmla="*/ 0 h 7"/>
                  <a:gd name="T10" fmla="*/ 1 w 5"/>
                  <a:gd name="T11" fmla="*/ 0 h 7"/>
                  <a:gd name="T12" fmla="*/ 0 w 5"/>
                  <a:gd name="T13" fmla="*/ 1 h 7"/>
                  <a:gd name="T14" fmla="*/ 1 w 5"/>
                  <a:gd name="T15" fmla="*/ 6 h 7"/>
                  <a:gd name="T16" fmla="*/ 3 w 5"/>
                  <a:gd name="T17" fmla="*/ 7 h 7"/>
                  <a:gd name="T18" fmla="*/ 3 w 5"/>
                  <a:gd name="T19" fmla="*/ 7 h 7"/>
                  <a:gd name="T20" fmla="*/ 3 w 5"/>
                  <a:gd name="T21" fmla="*/ 7 h 7"/>
                  <a:gd name="T22" fmla="*/ 3 w 5"/>
                  <a:gd name="T23" fmla="*/ 7 h 7"/>
                  <a:gd name="T24" fmla="*/ 4 w 5"/>
                  <a:gd name="T25" fmla="*/ 7 h 7"/>
                  <a:gd name="T26" fmla="*/ 4 w 5"/>
                  <a:gd name="T27" fmla="*/ 7 h 7"/>
                  <a:gd name="T28" fmla="*/ 4 w 5"/>
                  <a:gd name="T29" fmla="*/ 6 h 7"/>
                  <a:gd name="T30" fmla="*/ 3 w 5"/>
                  <a:gd name="T31" fmla="*/ 1 h 7"/>
                  <a:gd name="T32" fmla="*/ 2 w 5"/>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7">
                    <a:moveTo>
                      <a:pt x="2" y="0"/>
                    </a:move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0" y="0"/>
                      <a:pt x="0" y="1"/>
                    </a:cubicBezTo>
                    <a:cubicBezTo>
                      <a:pt x="0" y="3"/>
                      <a:pt x="0" y="5"/>
                      <a:pt x="1" y="6"/>
                    </a:cubicBezTo>
                    <a:cubicBezTo>
                      <a:pt x="2" y="7"/>
                      <a:pt x="3" y="7"/>
                      <a:pt x="3" y="7"/>
                    </a:cubicBezTo>
                    <a:cubicBezTo>
                      <a:pt x="3" y="7"/>
                      <a:pt x="3" y="7"/>
                      <a:pt x="3" y="7"/>
                    </a:cubicBezTo>
                    <a:cubicBezTo>
                      <a:pt x="3" y="7"/>
                      <a:pt x="3" y="7"/>
                      <a:pt x="3" y="7"/>
                    </a:cubicBezTo>
                    <a:cubicBezTo>
                      <a:pt x="3" y="7"/>
                      <a:pt x="3" y="7"/>
                      <a:pt x="3" y="7"/>
                    </a:cubicBezTo>
                    <a:cubicBezTo>
                      <a:pt x="4" y="7"/>
                      <a:pt x="4" y="7"/>
                      <a:pt x="4" y="7"/>
                    </a:cubicBezTo>
                    <a:cubicBezTo>
                      <a:pt x="4" y="7"/>
                      <a:pt x="4" y="7"/>
                      <a:pt x="4" y="7"/>
                    </a:cubicBezTo>
                    <a:cubicBezTo>
                      <a:pt x="4" y="6"/>
                      <a:pt x="4" y="6"/>
                      <a:pt x="4" y="6"/>
                    </a:cubicBezTo>
                    <a:cubicBezTo>
                      <a:pt x="5" y="4"/>
                      <a:pt x="4" y="2"/>
                      <a:pt x="3" y="1"/>
                    </a:cubicBezTo>
                    <a:cubicBezTo>
                      <a:pt x="3" y="0"/>
                      <a:pt x="2" y="0"/>
                      <a:pt x="2" y="0"/>
                    </a:cubicBezTo>
                    <a:close/>
                  </a:path>
                </a:pathLst>
              </a:custGeom>
              <a:solidFill>
                <a:srgbClr val="0650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85" name="Freeform 375"/>
              <p:cNvSpPr/>
              <p:nvPr/>
            </p:nvSpPr>
            <p:spPr bwMode="auto">
              <a:xfrm>
                <a:off x="5264" y="1236"/>
                <a:ext cx="19" cy="30"/>
              </a:xfrm>
              <a:custGeom>
                <a:avLst/>
                <a:gdLst>
                  <a:gd name="T0" fmla="*/ 4 w 5"/>
                  <a:gd name="T1" fmla="*/ 1 h 8"/>
                  <a:gd name="T2" fmla="*/ 5 w 5"/>
                  <a:gd name="T3" fmla="*/ 7 h 8"/>
                  <a:gd name="T4" fmla="*/ 2 w 5"/>
                  <a:gd name="T5" fmla="*/ 7 h 8"/>
                  <a:gd name="T6" fmla="*/ 1 w 5"/>
                  <a:gd name="T7" fmla="*/ 2 h 8"/>
                  <a:gd name="T8" fmla="*/ 4 w 5"/>
                  <a:gd name="T9" fmla="*/ 1 h 8"/>
                </a:gdLst>
                <a:ahLst/>
                <a:cxnLst>
                  <a:cxn ang="0">
                    <a:pos x="T0" y="T1"/>
                  </a:cxn>
                  <a:cxn ang="0">
                    <a:pos x="T2" y="T3"/>
                  </a:cxn>
                  <a:cxn ang="0">
                    <a:pos x="T4" y="T5"/>
                  </a:cxn>
                  <a:cxn ang="0">
                    <a:pos x="T6" y="T7"/>
                  </a:cxn>
                  <a:cxn ang="0">
                    <a:pos x="T8" y="T9"/>
                  </a:cxn>
                </a:cxnLst>
                <a:rect l="0" t="0" r="r" b="b"/>
                <a:pathLst>
                  <a:path w="5" h="8">
                    <a:moveTo>
                      <a:pt x="4" y="1"/>
                    </a:moveTo>
                    <a:cubicBezTo>
                      <a:pt x="5" y="3"/>
                      <a:pt x="5" y="5"/>
                      <a:pt x="5" y="7"/>
                    </a:cubicBezTo>
                    <a:cubicBezTo>
                      <a:pt x="4" y="8"/>
                      <a:pt x="3" y="8"/>
                      <a:pt x="2" y="7"/>
                    </a:cubicBezTo>
                    <a:cubicBezTo>
                      <a:pt x="1" y="6"/>
                      <a:pt x="0" y="3"/>
                      <a:pt x="1" y="2"/>
                    </a:cubicBezTo>
                    <a:cubicBezTo>
                      <a:pt x="1" y="0"/>
                      <a:pt x="2" y="0"/>
                      <a:pt x="4" y="1"/>
                    </a:cubicBezTo>
                    <a:close/>
                  </a:path>
                </a:pathLst>
              </a:custGeom>
              <a:solidFill>
                <a:srgbClr val="377E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86" name="Freeform 376"/>
              <p:cNvSpPr/>
              <p:nvPr/>
            </p:nvSpPr>
            <p:spPr bwMode="auto">
              <a:xfrm>
                <a:off x="5272" y="1244"/>
                <a:ext cx="11" cy="19"/>
              </a:xfrm>
              <a:custGeom>
                <a:avLst/>
                <a:gdLst>
                  <a:gd name="T0" fmla="*/ 1 w 3"/>
                  <a:gd name="T1" fmla="*/ 0 h 5"/>
                  <a:gd name="T2" fmla="*/ 0 w 3"/>
                  <a:gd name="T3" fmla="*/ 0 h 5"/>
                  <a:gd name="T4" fmla="*/ 1 w 3"/>
                  <a:gd name="T5" fmla="*/ 0 h 5"/>
                  <a:gd name="T6" fmla="*/ 2 w 3"/>
                  <a:gd name="T7" fmla="*/ 4 h 5"/>
                  <a:gd name="T8" fmla="*/ 1 w 3"/>
                  <a:gd name="T9" fmla="*/ 5 h 5"/>
                  <a:gd name="T10" fmla="*/ 2 w 3"/>
                  <a:gd name="T11" fmla="*/ 4 h 5"/>
                  <a:gd name="T12" fmla="*/ 1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1" y="0"/>
                    </a:moveTo>
                    <a:cubicBezTo>
                      <a:pt x="1" y="0"/>
                      <a:pt x="0" y="0"/>
                      <a:pt x="0" y="0"/>
                    </a:cubicBezTo>
                    <a:cubicBezTo>
                      <a:pt x="0" y="0"/>
                      <a:pt x="1" y="0"/>
                      <a:pt x="1" y="0"/>
                    </a:cubicBezTo>
                    <a:cubicBezTo>
                      <a:pt x="2" y="1"/>
                      <a:pt x="2" y="3"/>
                      <a:pt x="2" y="4"/>
                    </a:cubicBezTo>
                    <a:cubicBezTo>
                      <a:pt x="2" y="4"/>
                      <a:pt x="2" y="5"/>
                      <a:pt x="1" y="5"/>
                    </a:cubicBezTo>
                    <a:cubicBezTo>
                      <a:pt x="2" y="5"/>
                      <a:pt x="2" y="5"/>
                      <a:pt x="2" y="4"/>
                    </a:cubicBezTo>
                    <a:cubicBezTo>
                      <a:pt x="3" y="3"/>
                      <a:pt x="2" y="1"/>
                      <a:pt x="1" y="0"/>
                    </a:cubicBez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87" name="Freeform 377"/>
              <p:cNvSpPr/>
              <p:nvPr/>
            </p:nvSpPr>
            <p:spPr bwMode="auto">
              <a:xfrm>
                <a:off x="5268" y="1244"/>
                <a:ext cx="11" cy="19"/>
              </a:xfrm>
              <a:custGeom>
                <a:avLst/>
                <a:gdLst>
                  <a:gd name="T0" fmla="*/ 3 w 3"/>
                  <a:gd name="T1" fmla="*/ 4 h 5"/>
                  <a:gd name="T2" fmla="*/ 2 w 3"/>
                  <a:gd name="T3" fmla="*/ 0 h 5"/>
                  <a:gd name="T4" fmla="*/ 1 w 3"/>
                  <a:gd name="T5" fmla="*/ 0 h 5"/>
                  <a:gd name="T6" fmla="*/ 0 w 3"/>
                  <a:gd name="T7" fmla="*/ 1 h 5"/>
                  <a:gd name="T8" fmla="*/ 1 w 3"/>
                  <a:gd name="T9" fmla="*/ 4 h 5"/>
                  <a:gd name="T10" fmla="*/ 2 w 3"/>
                  <a:gd name="T11" fmla="*/ 5 h 5"/>
                  <a:gd name="T12" fmla="*/ 3 w 3"/>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4"/>
                    </a:moveTo>
                    <a:cubicBezTo>
                      <a:pt x="3" y="3"/>
                      <a:pt x="3" y="1"/>
                      <a:pt x="2" y="0"/>
                    </a:cubicBezTo>
                    <a:cubicBezTo>
                      <a:pt x="2" y="0"/>
                      <a:pt x="1" y="0"/>
                      <a:pt x="1" y="0"/>
                    </a:cubicBezTo>
                    <a:cubicBezTo>
                      <a:pt x="1" y="0"/>
                      <a:pt x="0" y="0"/>
                      <a:pt x="0" y="1"/>
                    </a:cubicBezTo>
                    <a:cubicBezTo>
                      <a:pt x="0" y="2"/>
                      <a:pt x="0" y="3"/>
                      <a:pt x="1" y="4"/>
                    </a:cubicBezTo>
                    <a:cubicBezTo>
                      <a:pt x="2" y="5"/>
                      <a:pt x="2" y="5"/>
                      <a:pt x="2" y="5"/>
                    </a:cubicBezTo>
                    <a:cubicBezTo>
                      <a:pt x="3" y="5"/>
                      <a:pt x="3" y="4"/>
                      <a:pt x="3" y="4"/>
                    </a:cubicBezTo>
                    <a:close/>
                  </a:path>
                </a:pathLst>
              </a:custGeom>
              <a:solidFill>
                <a:srgbClr val="DAEB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88" name="Freeform 378"/>
              <p:cNvSpPr/>
              <p:nvPr/>
            </p:nvSpPr>
            <p:spPr bwMode="auto">
              <a:xfrm>
                <a:off x="5268" y="1240"/>
                <a:ext cx="53" cy="23"/>
              </a:xfrm>
              <a:custGeom>
                <a:avLst/>
                <a:gdLst>
                  <a:gd name="T0" fmla="*/ 0 w 14"/>
                  <a:gd name="T1" fmla="*/ 3 h 6"/>
                  <a:gd name="T2" fmla="*/ 1 w 14"/>
                  <a:gd name="T3" fmla="*/ 6 h 6"/>
                  <a:gd name="T4" fmla="*/ 3 w 14"/>
                  <a:gd name="T5" fmla="*/ 6 h 6"/>
                  <a:gd name="T6" fmla="*/ 3 w 14"/>
                  <a:gd name="T7" fmla="*/ 6 h 6"/>
                  <a:gd name="T8" fmla="*/ 3 w 14"/>
                  <a:gd name="T9" fmla="*/ 6 h 6"/>
                  <a:gd name="T10" fmla="*/ 3 w 14"/>
                  <a:gd name="T11" fmla="*/ 6 h 6"/>
                  <a:gd name="T12" fmla="*/ 4 w 14"/>
                  <a:gd name="T13" fmla="*/ 6 h 6"/>
                  <a:gd name="T14" fmla="*/ 4 w 14"/>
                  <a:gd name="T15" fmla="*/ 6 h 6"/>
                  <a:gd name="T16" fmla="*/ 4 w 14"/>
                  <a:gd name="T17" fmla="*/ 6 h 6"/>
                  <a:gd name="T18" fmla="*/ 4 w 14"/>
                  <a:gd name="T19" fmla="*/ 6 h 6"/>
                  <a:gd name="T20" fmla="*/ 4 w 14"/>
                  <a:gd name="T21" fmla="*/ 6 h 6"/>
                  <a:gd name="T22" fmla="*/ 5 w 14"/>
                  <a:gd name="T23" fmla="*/ 6 h 6"/>
                  <a:gd name="T24" fmla="*/ 5 w 14"/>
                  <a:gd name="T25" fmla="*/ 6 h 6"/>
                  <a:gd name="T26" fmla="*/ 5 w 14"/>
                  <a:gd name="T27" fmla="*/ 6 h 6"/>
                  <a:gd name="T28" fmla="*/ 5 w 14"/>
                  <a:gd name="T29" fmla="*/ 6 h 6"/>
                  <a:gd name="T30" fmla="*/ 5 w 14"/>
                  <a:gd name="T31" fmla="*/ 6 h 6"/>
                  <a:gd name="T32" fmla="*/ 5 w 14"/>
                  <a:gd name="T33" fmla="*/ 6 h 6"/>
                  <a:gd name="T34" fmla="*/ 6 w 14"/>
                  <a:gd name="T35" fmla="*/ 6 h 6"/>
                  <a:gd name="T36" fmla="*/ 6 w 14"/>
                  <a:gd name="T37" fmla="*/ 6 h 6"/>
                  <a:gd name="T38" fmla="*/ 6 w 14"/>
                  <a:gd name="T39" fmla="*/ 6 h 6"/>
                  <a:gd name="T40" fmla="*/ 6 w 14"/>
                  <a:gd name="T41" fmla="*/ 6 h 6"/>
                  <a:gd name="T42" fmla="*/ 6 w 14"/>
                  <a:gd name="T43" fmla="*/ 6 h 6"/>
                  <a:gd name="T44" fmla="*/ 7 w 14"/>
                  <a:gd name="T45" fmla="*/ 6 h 6"/>
                  <a:gd name="T46" fmla="*/ 7 w 14"/>
                  <a:gd name="T47" fmla="*/ 6 h 6"/>
                  <a:gd name="T48" fmla="*/ 7 w 14"/>
                  <a:gd name="T49" fmla="*/ 6 h 6"/>
                  <a:gd name="T50" fmla="*/ 7 w 14"/>
                  <a:gd name="T51" fmla="*/ 6 h 6"/>
                  <a:gd name="T52" fmla="*/ 7 w 14"/>
                  <a:gd name="T53" fmla="*/ 6 h 6"/>
                  <a:gd name="T54" fmla="*/ 7 w 14"/>
                  <a:gd name="T55" fmla="*/ 6 h 6"/>
                  <a:gd name="T56" fmla="*/ 8 w 14"/>
                  <a:gd name="T57" fmla="*/ 5 h 6"/>
                  <a:gd name="T58" fmla="*/ 8 w 14"/>
                  <a:gd name="T59" fmla="*/ 5 h 6"/>
                  <a:gd name="T60" fmla="*/ 8 w 14"/>
                  <a:gd name="T61" fmla="*/ 5 h 6"/>
                  <a:gd name="T62" fmla="*/ 8 w 14"/>
                  <a:gd name="T63" fmla="*/ 5 h 6"/>
                  <a:gd name="T64" fmla="*/ 8 w 14"/>
                  <a:gd name="T65" fmla="*/ 5 h 6"/>
                  <a:gd name="T66" fmla="*/ 9 w 14"/>
                  <a:gd name="T67" fmla="*/ 5 h 6"/>
                  <a:gd name="T68" fmla="*/ 9 w 14"/>
                  <a:gd name="T69" fmla="*/ 5 h 6"/>
                  <a:gd name="T70" fmla="*/ 9 w 14"/>
                  <a:gd name="T71" fmla="*/ 5 h 6"/>
                  <a:gd name="T72" fmla="*/ 9 w 14"/>
                  <a:gd name="T73" fmla="*/ 5 h 6"/>
                  <a:gd name="T74" fmla="*/ 9 w 14"/>
                  <a:gd name="T75" fmla="*/ 5 h 6"/>
                  <a:gd name="T76" fmla="*/ 9 w 14"/>
                  <a:gd name="T77" fmla="*/ 5 h 6"/>
                  <a:gd name="T78" fmla="*/ 10 w 14"/>
                  <a:gd name="T79" fmla="*/ 5 h 6"/>
                  <a:gd name="T80" fmla="*/ 10 w 14"/>
                  <a:gd name="T81" fmla="*/ 5 h 6"/>
                  <a:gd name="T82" fmla="*/ 10 w 14"/>
                  <a:gd name="T83" fmla="*/ 5 h 6"/>
                  <a:gd name="T84" fmla="*/ 10 w 14"/>
                  <a:gd name="T85" fmla="*/ 5 h 6"/>
                  <a:gd name="T86" fmla="*/ 10 w 14"/>
                  <a:gd name="T87" fmla="*/ 5 h 6"/>
                  <a:gd name="T88" fmla="*/ 11 w 14"/>
                  <a:gd name="T89" fmla="*/ 5 h 6"/>
                  <a:gd name="T90" fmla="*/ 11 w 14"/>
                  <a:gd name="T91" fmla="*/ 5 h 6"/>
                  <a:gd name="T92" fmla="*/ 11 w 14"/>
                  <a:gd name="T93" fmla="*/ 5 h 6"/>
                  <a:gd name="T94" fmla="*/ 11 w 14"/>
                  <a:gd name="T95" fmla="*/ 5 h 6"/>
                  <a:gd name="T96" fmla="*/ 11 w 14"/>
                  <a:gd name="T97" fmla="*/ 5 h 6"/>
                  <a:gd name="T98" fmla="*/ 11 w 14"/>
                  <a:gd name="T99" fmla="*/ 5 h 6"/>
                  <a:gd name="T100" fmla="*/ 12 w 14"/>
                  <a:gd name="T101" fmla="*/ 5 h 6"/>
                  <a:gd name="T102" fmla="*/ 12 w 14"/>
                  <a:gd name="T103" fmla="*/ 5 h 6"/>
                  <a:gd name="T104" fmla="*/ 12 w 14"/>
                  <a:gd name="T105" fmla="*/ 5 h 6"/>
                  <a:gd name="T106" fmla="*/ 13 w 14"/>
                  <a:gd name="T107" fmla="*/ 3 h 6"/>
                  <a:gd name="T108" fmla="*/ 13 w 14"/>
                  <a:gd name="T109" fmla="*/ 0 h 6"/>
                  <a:gd name="T110" fmla="*/ 0 w 14"/>
                  <a:gd name="T11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 h="6">
                    <a:moveTo>
                      <a:pt x="0" y="3"/>
                    </a:moveTo>
                    <a:cubicBezTo>
                      <a:pt x="1" y="4"/>
                      <a:pt x="1" y="5"/>
                      <a:pt x="1" y="6"/>
                    </a:cubicBezTo>
                    <a:cubicBezTo>
                      <a:pt x="2" y="6"/>
                      <a:pt x="2" y="6"/>
                      <a:pt x="3" y="6"/>
                    </a:cubicBezTo>
                    <a:cubicBezTo>
                      <a:pt x="3" y="6"/>
                      <a:pt x="3" y="6"/>
                      <a:pt x="3" y="6"/>
                    </a:cubicBezTo>
                    <a:cubicBezTo>
                      <a:pt x="3" y="6"/>
                      <a:pt x="3" y="6"/>
                      <a:pt x="3" y="6"/>
                    </a:cubicBezTo>
                    <a:cubicBezTo>
                      <a:pt x="3" y="6"/>
                      <a:pt x="3" y="6"/>
                      <a:pt x="3" y="6"/>
                    </a:cubicBezTo>
                    <a:cubicBezTo>
                      <a:pt x="3" y="6"/>
                      <a:pt x="4" y="6"/>
                      <a:pt x="4" y="6"/>
                    </a:cubicBezTo>
                    <a:cubicBezTo>
                      <a:pt x="4" y="6"/>
                      <a:pt x="4" y="6"/>
                      <a:pt x="4" y="6"/>
                    </a:cubicBezTo>
                    <a:cubicBezTo>
                      <a:pt x="4" y="6"/>
                      <a:pt x="4" y="6"/>
                      <a:pt x="4" y="6"/>
                    </a:cubicBezTo>
                    <a:cubicBezTo>
                      <a:pt x="4" y="6"/>
                      <a:pt x="4" y="6"/>
                      <a:pt x="4" y="6"/>
                    </a:cubicBezTo>
                    <a:cubicBezTo>
                      <a:pt x="4" y="6"/>
                      <a:pt x="4" y="6"/>
                      <a:pt x="4" y="6"/>
                    </a:cubicBezTo>
                    <a:cubicBezTo>
                      <a:pt x="4" y="6"/>
                      <a:pt x="4" y="6"/>
                      <a:pt x="5" y="6"/>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7" y="6"/>
                    </a:cubicBezTo>
                    <a:cubicBezTo>
                      <a:pt x="7" y="6"/>
                      <a:pt x="7" y="6"/>
                      <a:pt x="7" y="6"/>
                    </a:cubicBezTo>
                    <a:cubicBezTo>
                      <a:pt x="7" y="6"/>
                      <a:pt x="7" y="6"/>
                      <a:pt x="7" y="6"/>
                    </a:cubicBezTo>
                    <a:cubicBezTo>
                      <a:pt x="7" y="6"/>
                      <a:pt x="7" y="6"/>
                      <a:pt x="7" y="6"/>
                    </a:cubicBezTo>
                    <a:cubicBezTo>
                      <a:pt x="7" y="6"/>
                      <a:pt x="7" y="6"/>
                      <a:pt x="7" y="6"/>
                    </a:cubicBezTo>
                    <a:cubicBezTo>
                      <a:pt x="7" y="6"/>
                      <a:pt x="7" y="6"/>
                      <a:pt x="7" y="6"/>
                    </a:cubicBezTo>
                    <a:cubicBezTo>
                      <a:pt x="7" y="6"/>
                      <a:pt x="8" y="6"/>
                      <a:pt x="8" y="5"/>
                    </a:cubicBezTo>
                    <a:cubicBezTo>
                      <a:pt x="8" y="5"/>
                      <a:pt x="8" y="5"/>
                      <a:pt x="8" y="5"/>
                    </a:cubicBezTo>
                    <a:cubicBezTo>
                      <a:pt x="8" y="5"/>
                      <a:pt x="8" y="5"/>
                      <a:pt x="8" y="5"/>
                    </a:cubicBezTo>
                    <a:cubicBezTo>
                      <a:pt x="8" y="5"/>
                      <a:pt x="8" y="5"/>
                      <a:pt x="8" y="5"/>
                    </a:cubicBezTo>
                    <a:cubicBezTo>
                      <a:pt x="8" y="5"/>
                      <a:pt x="8" y="5"/>
                      <a:pt x="8" y="5"/>
                    </a:cubicBezTo>
                    <a:cubicBezTo>
                      <a:pt x="8" y="5"/>
                      <a:pt x="8" y="5"/>
                      <a:pt x="9" y="5"/>
                    </a:cubicBezTo>
                    <a:cubicBezTo>
                      <a:pt x="9" y="5"/>
                      <a:pt x="9" y="5"/>
                      <a:pt x="9" y="5"/>
                    </a:cubicBezTo>
                    <a:cubicBezTo>
                      <a:pt x="9" y="5"/>
                      <a:pt x="9" y="5"/>
                      <a:pt x="9" y="5"/>
                    </a:cubicBezTo>
                    <a:cubicBezTo>
                      <a:pt x="9" y="5"/>
                      <a:pt x="9" y="5"/>
                      <a:pt x="9" y="5"/>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1" y="5"/>
                    </a:cubicBezTo>
                    <a:cubicBezTo>
                      <a:pt x="11" y="5"/>
                      <a:pt x="11" y="5"/>
                      <a:pt x="11" y="5"/>
                    </a:cubicBezTo>
                    <a:cubicBezTo>
                      <a:pt x="11" y="5"/>
                      <a:pt x="11" y="5"/>
                      <a:pt x="11" y="5"/>
                    </a:cubicBezTo>
                    <a:cubicBezTo>
                      <a:pt x="11" y="5"/>
                      <a:pt x="11" y="5"/>
                      <a:pt x="11" y="5"/>
                    </a:cubicBezTo>
                    <a:cubicBezTo>
                      <a:pt x="11" y="5"/>
                      <a:pt x="11" y="5"/>
                      <a:pt x="11" y="5"/>
                    </a:cubicBezTo>
                    <a:cubicBezTo>
                      <a:pt x="11" y="5"/>
                      <a:pt x="11" y="5"/>
                      <a:pt x="11" y="5"/>
                    </a:cubicBezTo>
                    <a:cubicBezTo>
                      <a:pt x="12" y="5"/>
                      <a:pt x="12" y="5"/>
                      <a:pt x="12" y="5"/>
                    </a:cubicBezTo>
                    <a:cubicBezTo>
                      <a:pt x="12" y="5"/>
                      <a:pt x="12" y="5"/>
                      <a:pt x="12" y="5"/>
                    </a:cubicBezTo>
                    <a:cubicBezTo>
                      <a:pt x="12" y="5"/>
                      <a:pt x="12" y="5"/>
                      <a:pt x="12" y="5"/>
                    </a:cubicBezTo>
                    <a:cubicBezTo>
                      <a:pt x="13" y="5"/>
                      <a:pt x="13" y="4"/>
                      <a:pt x="13" y="3"/>
                    </a:cubicBezTo>
                    <a:cubicBezTo>
                      <a:pt x="14" y="2"/>
                      <a:pt x="13" y="1"/>
                      <a:pt x="13" y="0"/>
                    </a:cubicBezTo>
                    <a:lnTo>
                      <a:pt x="0" y="3"/>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89" name="Freeform 379"/>
              <p:cNvSpPr/>
              <p:nvPr/>
            </p:nvSpPr>
            <p:spPr bwMode="auto">
              <a:xfrm>
                <a:off x="5268" y="1229"/>
                <a:ext cx="45" cy="18"/>
              </a:xfrm>
              <a:custGeom>
                <a:avLst/>
                <a:gdLst>
                  <a:gd name="T0" fmla="*/ 12 w 12"/>
                  <a:gd name="T1" fmla="*/ 1 h 5"/>
                  <a:gd name="T2" fmla="*/ 10 w 12"/>
                  <a:gd name="T3" fmla="*/ 0 h 5"/>
                  <a:gd name="T4" fmla="*/ 10 w 12"/>
                  <a:gd name="T5" fmla="*/ 0 h 5"/>
                  <a:gd name="T6" fmla="*/ 10 w 12"/>
                  <a:gd name="T7" fmla="*/ 0 h 5"/>
                  <a:gd name="T8" fmla="*/ 10 w 12"/>
                  <a:gd name="T9" fmla="*/ 0 h 5"/>
                  <a:gd name="T10" fmla="*/ 9 w 12"/>
                  <a:gd name="T11" fmla="*/ 0 h 5"/>
                  <a:gd name="T12" fmla="*/ 9 w 12"/>
                  <a:gd name="T13" fmla="*/ 0 h 5"/>
                  <a:gd name="T14" fmla="*/ 9 w 12"/>
                  <a:gd name="T15" fmla="*/ 0 h 5"/>
                  <a:gd name="T16" fmla="*/ 9 w 12"/>
                  <a:gd name="T17" fmla="*/ 0 h 5"/>
                  <a:gd name="T18" fmla="*/ 9 w 12"/>
                  <a:gd name="T19" fmla="*/ 0 h 5"/>
                  <a:gd name="T20" fmla="*/ 8 w 12"/>
                  <a:gd name="T21" fmla="*/ 0 h 5"/>
                  <a:gd name="T22" fmla="*/ 8 w 12"/>
                  <a:gd name="T23" fmla="*/ 0 h 5"/>
                  <a:gd name="T24" fmla="*/ 8 w 12"/>
                  <a:gd name="T25" fmla="*/ 1 h 5"/>
                  <a:gd name="T26" fmla="*/ 8 w 12"/>
                  <a:gd name="T27" fmla="*/ 1 h 5"/>
                  <a:gd name="T28" fmla="*/ 8 w 12"/>
                  <a:gd name="T29" fmla="*/ 1 h 5"/>
                  <a:gd name="T30" fmla="*/ 8 w 12"/>
                  <a:gd name="T31" fmla="*/ 1 h 5"/>
                  <a:gd name="T32" fmla="*/ 7 w 12"/>
                  <a:gd name="T33" fmla="*/ 1 h 5"/>
                  <a:gd name="T34" fmla="*/ 7 w 12"/>
                  <a:gd name="T35" fmla="*/ 1 h 5"/>
                  <a:gd name="T36" fmla="*/ 7 w 12"/>
                  <a:gd name="T37" fmla="*/ 1 h 5"/>
                  <a:gd name="T38" fmla="*/ 7 w 12"/>
                  <a:gd name="T39" fmla="*/ 1 h 5"/>
                  <a:gd name="T40" fmla="*/ 7 w 12"/>
                  <a:gd name="T41" fmla="*/ 1 h 5"/>
                  <a:gd name="T42" fmla="*/ 7 w 12"/>
                  <a:gd name="T43" fmla="*/ 1 h 5"/>
                  <a:gd name="T44" fmla="*/ 6 w 12"/>
                  <a:gd name="T45" fmla="*/ 1 h 5"/>
                  <a:gd name="T46" fmla="*/ 6 w 12"/>
                  <a:gd name="T47" fmla="*/ 1 h 5"/>
                  <a:gd name="T48" fmla="*/ 6 w 12"/>
                  <a:gd name="T49" fmla="*/ 1 h 5"/>
                  <a:gd name="T50" fmla="*/ 6 w 12"/>
                  <a:gd name="T51" fmla="*/ 1 h 5"/>
                  <a:gd name="T52" fmla="*/ 6 w 12"/>
                  <a:gd name="T53" fmla="*/ 2 h 5"/>
                  <a:gd name="T54" fmla="*/ 5 w 12"/>
                  <a:gd name="T55" fmla="*/ 2 h 5"/>
                  <a:gd name="T56" fmla="*/ 5 w 12"/>
                  <a:gd name="T57" fmla="*/ 2 h 5"/>
                  <a:gd name="T58" fmla="*/ 5 w 12"/>
                  <a:gd name="T59" fmla="*/ 2 h 5"/>
                  <a:gd name="T60" fmla="*/ 5 w 12"/>
                  <a:gd name="T61" fmla="*/ 2 h 5"/>
                  <a:gd name="T62" fmla="*/ 5 w 12"/>
                  <a:gd name="T63" fmla="*/ 2 h 5"/>
                  <a:gd name="T64" fmla="*/ 5 w 12"/>
                  <a:gd name="T65" fmla="*/ 2 h 5"/>
                  <a:gd name="T66" fmla="*/ 4 w 12"/>
                  <a:gd name="T67" fmla="*/ 2 h 5"/>
                  <a:gd name="T68" fmla="*/ 4 w 12"/>
                  <a:gd name="T69" fmla="*/ 2 h 5"/>
                  <a:gd name="T70" fmla="*/ 4 w 12"/>
                  <a:gd name="T71" fmla="*/ 2 h 5"/>
                  <a:gd name="T72" fmla="*/ 4 w 12"/>
                  <a:gd name="T73" fmla="*/ 2 h 5"/>
                  <a:gd name="T74" fmla="*/ 4 w 12"/>
                  <a:gd name="T75" fmla="*/ 2 h 5"/>
                  <a:gd name="T76" fmla="*/ 4 w 12"/>
                  <a:gd name="T77" fmla="*/ 2 h 5"/>
                  <a:gd name="T78" fmla="*/ 3 w 12"/>
                  <a:gd name="T79" fmla="*/ 2 h 5"/>
                  <a:gd name="T80" fmla="*/ 3 w 12"/>
                  <a:gd name="T81" fmla="*/ 2 h 5"/>
                  <a:gd name="T82" fmla="*/ 3 w 12"/>
                  <a:gd name="T83" fmla="*/ 3 h 5"/>
                  <a:gd name="T84" fmla="*/ 3 w 12"/>
                  <a:gd name="T85" fmla="*/ 3 h 5"/>
                  <a:gd name="T86" fmla="*/ 3 w 12"/>
                  <a:gd name="T87" fmla="*/ 3 h 5"/>
                  <a:gd name="T88" fmla="*/ 2 w 12"/>
                  <a:gd name="T89" fmla="*/ 3 h 5"/>
                  <a:gd name="T90" fmla="*/ 2 w 12"/>
                  <a:gd name="T91" fmla="*/ 3 h 5"/>
                  <a:gd name="T92" fmla="*/ 2 w 12"/>
                  <a:gd name="T93" fmla="*/ 3 h 5"/>
                  <a:gd name="T94" fmla="*/ 2 w 12"/>
                  <a:gd name="T95" fmla="*/ 3 h 5"/>
                  <a:gd name="T96" fmla="*/ 2 w 12"/>
                  <a:gd name="T97" fmla="*/ 3 h 5"/>
                  <a:gd name="T98" fmla="*/ 2 w 12"/>
                  <a:gd name="T99" fmla="*/ 3 h 5"/>
                  <a:gd name="T100" fmla="*/ 1 w 12"/>
                  <a:gd name="T101" fmla="*/ 3 h 5"/>
                  <a:gd name="T102" fmla="*/ 1 w 12"/>
                  <a:gd name="T103" fmla="*/ 3 h 5"/>
                  <a:gd name="T104" fmla="*/ 0 w 12"/>
                  <a:gd name="T105" fmla="*/ 4 h 5"/>
                  <a:gd name="T106" fmla="*/ 0 w 12"/>
                  <a:gd name="T107" fmla="*/ 5 h 5"/>
                  <a:gd name="T108" fmla="*/ 12 w 12"/>
                  <a:gd name="T109" fmla="*/ 1 h 5"/>
                  <a:gd name="T110" fmla="*/ 12 w 12"/>
                  <a:gd name="T11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 h="5">
                    <a:moveTo>
                      <a:pt x="12" y="1"/>
                    </a:moveTo>
                    <a:cubicBezTo>
                      <a:pt x="11" y="0"/>
                      <a:pt x="11" y="0"/>
                      <a:pt x="10" y="0"/>
                    </a:cubicBezTo>
                    <a:cubicBezTo>
                      <a:pt x="10" y="0"/>
                      <a:pt x="10" y="0"/>
                      <a:pt x="10" y="0"/>
                    </a:cubicBezTo>
                    <a:cubicBezTo>
                      <a:pt x="10" y="0"/>
                      <a:pt x="10" y="0"/>
                      <a:pt x="10" y="0"/>
                    </a:cubicBezTo>
                    <a:cubicBezTo>
                      <a:pt x="10" y="0"/>
                      <a:pt x="10" y="0"/>
                      <a:pt x="10" y="0"/>
                    </a:cubicBezTo>
                    <a:cubicBezTo>
                      <a:pt x="9" y="0"/>
                      <a:pt x="9" y="0"/>
                      <a:pt x="9" y="0"/>
                    </a:cubicBezTo>
                    <a:cubicBezTo>
                      <a:pt x="9" y="0"/>
                      <a:pt x="9" y="0"/>
                      <a:pt x="9" y="0"/>
                    </a:cubicBezTo>
                    <a:cubicBezTo>
                      <a:pt x="9" y="0"/>
                      <a:pt x="9" y="0"/>
                      <a:pt x="9" y="0"/>
                    </a:cubicBezTo>
                    <a:cubicBezTo>
                      <a:pt x="9" y="0"/>
                      <a:pt x="9" y="0"/>
                      <a:pt x="9" y="0"/>
                    </a:cubicBezTo>
                    <a:cubicBezTo>
                      <a:pt x="9" y="0"/>
                      <a:pt x="9" y="0"/>
                      <a:pt x="9" y="0"/>
                    </a:cubicBezTo>
                    <a:cubicBezTo>
                      <a:pt x="9" y="0"/>
                      <a:pt x="9" y="0"/>
                      <a:pt x="8" y="0"/>
                    </a:cubicBezTo>
                    <a:cubicBezTo>
                      <a:pt x="8" y="0"/>
                      <a:pt x="8" y="0"/>
                      <a:pt x="8" y="0"/>
                    </a:cubicBezTo>
                    <a:cubicBezTo>
                      <a:pt x="8" y="0"/>
                      <a:pt x="8" y="1"/>
                      <a:pt x="8" y="1"/>
                    </a:cubicBezTo>
                    <a:cubicBezTo>
                      <a:pt x="8" y="1"/>
                      <a:pt x="8" y="1"/>
                      <a:pt x="8" y="1"/>
                    </a:cubicBezTo>
                    <a:cubicBezTo>
                      <a:pt x="8" y="1"/>
                      <a:pt x="8" y="1"/>
                      <a:pt x="8" y="1"/>
                    </a:cubicBezTo>
                    <a:cubicBezTo>
                      <a:pt x="8" y="1"/>
                      <a:pt x="8" y="1"/>
                      <a:pt x="8" y="1"/>
                    </a:cubicBezTo>
                    <a:cubicBezTo>
                      <a:pt x="8"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6" y="1"/>
                      <a:pt x="6" y="1"/>
                      <a:pt x="6" y="1"/>
                    </a:cubicBezTo>
                    <a:cubicBezTo>
                      <a:pt x="6" y="1"/>
                      <a:pt x="6" y="1"/>
                      <a:pt x="6" y="1"/>
                    </a:cubicBezTo>
                    <a:cubicBezTo>
                      <a:pt x="6" y="1"/>
                      <a:pt x="6" y="1"/>
                      <a:pt x="6" y="1"/>
                    </a:cubicBezTo>
                    <a:cubicBezTo>
                      <a:pt x="6" y="1"/>
                      <a:pt x="6" y="1"/>
                      <a:pt x="6" y="1"/>
                    </a:cubicBezTo>
                    <a:cubicBezTo>
                      <a:pt x="6" y="1"/>
                      <a:pt x="6" y="1"/>
                      <a:pt x="6" y="2"/>
                    </a:cubicBezTo>
                    <a:cubicBezTo>
                      <a:pt x="6" y="2"/>
                      <a:pt x="6" y="2"/>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3" y="2"/>
                      <a:pt x="3" y="2"/>
                      <a:pt x="3" y="2"/>
                    </a:cubicBezTo>
                    <a:cubicBezTo>
                      <a:pt x="3" y="2"/>
                      <a:pt x="3" y="2"/>
                      <a:pt x="3" y="2"/>
                    </a:cubicBezTo>
                    <a:cubicBezTo>
                      <a:pt x="3" y="2"/>
                      <a:pt x="3" y="3"/>
                      <a:pt x="3" y="3"/>
                    </a:cubicBezTo>
                    <a:cubicBezTo>
                      <a:pt x="3" y="3"/>
                      <a:pt x="3" y="3"/>
                      <a:pt x="3" y="3"/>
                    </a:cubicBezTo>
                    <a:cubicBezTo>
                      <a:pt x="3" y="3"/>
                      <a:pt x="3" y="3"/>
                      <a:pt x="3" y="3"/>
                    </a:cubicBezTo>
                    <a:cubicBezTo>
                      <a:pt x="3" y="3"/>
                      <a:pt x="3"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1" y="3"/>
                    </a:cubicBezTo>
                    <a:cubicBezTo>
                      <a:pt x="1" y="3"/>
                      <a:pt x="1" y="3"/>
                      <a:pt x="1" y="3"/>
                    </a:cubicBezTo>
                    <a:cubicBezTo>
                      <a:pt x="1" y="3"/>
                      <a:pt x="0" y="4"/>
                      <a:pt x="0" y="4"/>
                    </a:cubicBezTo>
                    <a:cubicBezTo>
                      <a:pt x="0" y="5"/>
                      <a:pt x="0" y="5"/>
                      <a:pt x="0" y="5"/>
                    </a:cubicBezTo>
                    <a:cubicBezTo>
                      <a:pt x="12" y="1"/>
                      <a:pt x="12" y="1"/>
                      <a:pt x="12" y="1"/>
                    </a:cubicBezTo>
                    <a:cubicBezTo>
                      <a:pt x="12" y="1"/>
                      <a:pt x="12" y="1"/>
                      <a:pt x="12" y="1"/>
                    </a:cubicBez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90" name="Freeform 380"/>
              <p:cNvSpPr/>
              <p:nvPr/>
            </p:nvSpPr>
            <p:spPr bwMode="auto">
              <a:xfrm>
                <a:off x="5268" y="1232"/>
                <a:ext cx="49" cy="19"/>
              </a:xfrm>
              <a:custGeom>
                <a:avLst/>
                <a:gdLst>
                  <a:gd name="T0" fmla="*/ 0 w 13"/>
                  <a:gd name="T1" fmla="*/ 4 h 5"/>
                  <a:gd name="T2" fmla="*/ 0 w 13"/>
                  <a:gd name="T3" fmla="*/ 5 h 5"/>
                  <a:gd name="T4" fmla="*/ 13 w 13"/>
                  <a:gd name="T5" fmla="*/ 2 h 5"/>
                  <a:gd name="T6" fmla="*/ 12 w 13"/>
                  <a:gd name="T7" fmla="*/ 0 h 5"/>
                  <a:gd name="T8" fmla="*/ 0 w 13"/>
                  <a:gd name="T9" fmla="*/ 4 h 5"/>
                </a:gdLst>
                <a:ahLst/>
                <a:cxnLst>
                  <a:cxn ang="0">
                    <a:pos x="T0" y="T1"/>
                  </a:cxn>
                  <a:cxn ang="0">
                    <a:pos x="T2" y="T3"/>
                  </a:cxn>
                  <a:cxn ang="0">
                    <a:pos x="T4" y="T5"/>
                  </a:cxn>
                  <a:cxn ang="0">
                    <a:pos x="T6" y="T7"/>
                  </a:cxn>
                  <a:cxn ang="0">
                    <a:pos x="T8" y="T9"/>
                  </a:cxn>
                </a:cxnLst>
                <a:rect l="0" t="0" r="r" b="b"/>
                <a:pathLst>
                  <a:path w="13" h="5">
                    <a:moveTo>
                      <a:pt x="0" y="4"/>
                    </a:moveTo>
                    <a:cubicBezTo>
                      <a:pt x="0" y="5"/>
                      <a:pt x="0" y="5"/>
                      <a:pt x="0" y="5"/>
                    </a:cubicBezTo>
                    <a:cubicBezTo>
                      <a:pt x="13" y="2"/>
                      <a:pt x="13" y="2"/>
                      <a:pt x="13" y="2"/>
                    </a:cubicBezTo>
                    <a:cubicBezTo>
                      <a:pt x="13" y="1"/>
                      <a:pt x="13" y="1"/>
                      <a:pt x="12" y="0"/>
                    </a:cubicBezTo>
                    <a:lnTo>
                      <a:pt x="0" y="4"/>
                    </a:lnTo>
                    <a:close/>
                  </a:path>
                </a:pathLst>
              </a:custGeom>
              <a:solidFill>
                <a:srgbClr val="FCF2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91" name="Freeform 381"/>
              <p:cNvSpPr/>
              <p:nvPr/>
            </p:nvSpPr>
            <p:spPr bwMode="auto">
              <a:xfrm>
                <a:off x="5294" y="1225"/>
                <a:ext cx="27" cy="38"/>
              </a:xfrm>
              <a:custGeom>
                <a:avLst/>
                <a:gdLst>
                  <a:gd name="T0" fmla="*/ 3 w 7"/>
                  <a:gd name="T1" fmla="*/ 0 h 10"/>
                  <a:gd name="T2" fmla="*/ 3 w 7"/>
                  <a:gd name="T3" fmla="*/ 0 h 10"/>
                  <a:gd name="T4" fmla="*/ 2 w 7"/>
                  <a:gd name="T5" fmla="*/ 0 h 10"/>
                  <a:gd name="T6" fmla="*/ 2 w 7"/>
                  <a:gd name="T7" fmla="*/ 0 h 10"/>
                  <a:gd name="T8" fmla="*/ 2 w 7"/>
                  <a:gd name="T9" fmla="*/ 0 h 10"/>
                  <a:gd name="T10" fmla="*/ 1 w 7"/>
                  <a:gd name="T11" fmla="*/ 0 h 10"/>
                  <a:gd name="T12" fmla="*/ 0 w 7"/>
                  <a:gd name="T13" fmla="*/ 2 h 10"/>
                  <a:gd name="T14" fmla="*/ 2 w 7"/>
                  <a:gd name="T15" fmla="*/ 9 h 10"/>
                  <a:gd name="T16" fmla="*/ 4 w 7"/>
                  <a:gd name="T17" fmla="*/ 10 h 10"/>
                  <a:gd name="T18" fmla="*/ 5 w 7"/>
                  <a:gd name="T19" fmla="*/ 10 h 10"/>
                  <a:gd name="T20" fmla="*/ 6 w 7"/>
                  <a:gd name="T21" fmla="*/ 10 h 10"/>
                  <a:gd name="T22" fmla="*/ 6 w 7"/>
                  <a:gd name="T23" fmla="*/ 9 h 10"/>
                  <a:gd name="T24" fmla="*/ 6 w 7"/>
                  <a:gd name="T25" fmla="*/ 9 h 10"/>
                  <a:gd name="T26" fmla="*/ 7 w 7"/>
                  <a:gd name="T27" fmla="*/ 8 h 10"/>
                  <a:gd name="T28" fmla="*/ 5 w 7"/>
                  <a:gd name="T29" fmla="*/ 1 h 10"/>
                  <a:gd name="T30" fmla="*/ 3 w 7"/>
                  <a:gd name="T3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10">
                    <a:moveTo>
                      <a:pt x="3" y="0"/>
                    </a:moveTo>
                    <a:cubicBezTo>
                      <a:pt x="3" y="0"/>
                      <a:pt x="3" y="0"/>
                      <a:pt x="3" y="0"/>
                    </a:cubicBezTo>
                    <a:cubicBezTo>
                      <a:pt x="2" y="0"/>
                      <a:pt x="2" y="0"/>
                      <a:pt x="2" y="0"/>
                    </a:cubicBezTo>
                    <a:cubicBezTo>
                      <a:pt x="2" y="0"/>
                      <a:pt x="2" y="0"/>
                      <a:pt x="2" y="0"/>
                    </a:cubicBezTo>
                    <a:cubicBezTo>
                      <a:pt x="2" y="0"/>
                      <a:pt x="2" y="0"/>
                      <a:pt x="2" y="0"/>
                    </a:cubicBezTo>
                    <a:cubicBezTo>
                      <a:pt x="1" y="0"/>
                      <a:pt x="1" y="0"/>
                      <a:pt x="1" y="0"/>
                    </a:cubicBezTo>
                    <a:cubicBezTo>
                      <a:pt x="1" y="0"/>
                      <a:pt x="0" y="1"/>
                      <a:pt x="0" y="2"/>
                    </a:cubicBezTo>
                    <a:cubicBezTo>
                      <a:pt x="0" y="4"/>
                      <a:pt x="0" y="7"/>
                      <a:pt x="2" y="9"/>
                    </a:cubicBezTo>
                    <a:cubicBezTo>
                      <a:pt x="3" y="10"/>
                      <a:pt x="4" y="10"/>
                      <a:pt x="4" y="10"/>
                    </a:cubicBezTo>
                    <a:cubicBezTo>
                      <a:pt x="5" y="10"/>
                      <a:pt x="5" y="10"/>
                      <a:pt x="5" y="10"/>
                    </a:cubicBezTo>
                    <a:cubicBezTo>
                      <a:pt x="5" y="10"/>
                      <a:pt x="5" y="10"/>
                      <a:pt x="6" y="10"/>
                    </a:cubicBezTo>
                    <a:cubicBezTo>
                      <a:pt x="6" y="9"/>
                      <a:pt x="6" y="9"/>
                      <a:pt x="6" y="9"/>
                    </a:cubicBezTo>
                    <a:cubicBezTo>
                      <a:pt x="6" y="9"/>
                      <a:pt x="6" y="9"/>
                      <a:pt x="6" y="9"/>
                    </a:cubicBezTo>
                    <a:cubicBezTo>
                      <a:pt x="6" y="9"/>
                      <a:pt x="7" y="8"/>
                      <a:pt x="7" y="8"/>
                    </a:cubicBezTo>
                    <a:cubicBezTo>
                      <a:pt x="7" y="6"/>
                      <a:pt x="6" y="3"/>
                      <a:pt x="5" y="1"/>
                    </a:cubicBezTo>
                    <a:cubicBezTo>
                      <a:pt x="4" y="0"/>
                      <a:pt x="4" y="0"/>
                      <a:pt x="3" y="0"/>
                    </a:cubicBezTo>
                    <a:close/>
                  </a:path>
                </a:pathLst>
              </a:custGeom>
              <a:solidFill>
                <a:srgbClr val="0650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92" name="Freeform 382"/>
              <p:cNvSpPr/>
              <p:nvPr/>
            </p:nvSpPr>
            <p:spPr bwMode="auto">
              <a:xfrm>
                <a:off x="5298" y="1221"/>
                <a:ext cx="27" cy="42"/>
              </a:xfrm>
              <a:custGeom>
                <a:avLst/>
                <a:gdLst>
                  <a:gd name="T0" fmla="*/ 5 w 7"/>
                  <a:gd name="T1" fmla="*/ 2 h 11"/>
                  <a:gd name="T2" fmla="*/ 7 w 7"/>
                  <a:gd name="T3" fmla="*/ 9 h 11"/>
                  <a:gd name="T4" fmla="*/ 3 w 7"/>
                  <a:gd name="T5" fmla="*/ 9 h 11"/>
                  <a:gd name="T6" fmla="*/ 1 w 7"/>
                  <a:gd name="T7" fmla="*/ 2 h 11"/>
                  <a:gd name="T8" fmla="*/ 5 w 7"/>
                  <a:gd name="T9" fmla="*/ 2 h 11"/>
                </a:gdLst>
                <a:ahLst/>
                <a:cxnLst>
                  <a:cxn ang="0">
                    <a:pos x="T0" y="T1"/>
                  </a:cxn>
                  <a:cxn ang="0">
                    <a:pos x="T2" y="T3"/>
                  </a:cxn>
                  <a:cxn ang="0">
                    <a:pos x="T4" y="T5"/>
                  </a:cxn>
                  <a:cxn ang="0">
                    <a:pos x="T6" y="T7"/>
                  </a:cxn>
                  <a:cxn ang="0">
                    <a:pos x="T8" y="T9"/>
                  </a:cxn>
                </a:cxnLst>
                <a:rect l="0" t="0" r="r" b="b"/>
                <a:pathLst>
                  <a:path w="7" h="11">
                    <a:moveTo>
                      <a:pt x="5" y="2"/>
                    </a:moveTo>
                    <a:cubicBezTo>
                      <a:pt x="6" y="4"/>
                      <a:pt x="7" y="7"/>
                      <a:pt x="7" y="9"/>
                    </a:cubicBezTo>
                    <a:cubicBezTo>
                      <a:pt x="6" y="11"/>
                      <a:pt x="4" y="11"/>
                      <a:pt x="3" y="9"/>
                    </a:cubicBezTo>
                    <a:cubicBezTo>
                      <a:pt x="1" y="8"/>
                      <a:pt x="0" y="4"/>
                      <a:pt x="1" y="2"/>
                    </a:cubicBezTo>
                    <a:cubicBezTo>
                      <a:pt x="2" y="0"/>
                      <a:pt x="3" y="0"/>
                      <a:pt x="5" y="2"/>
                    </a:cubicBezTo>
                    <a:close/>
                  </a:path>
                </a:pathLst>
              </a:custGeom>
              <a:solidFill>
                <a:srgbClr val="377EA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93" name="Freeform 383"/>
              <p:cNvSpPr/>
              <p:nvPr/>
            </p:nvSpPr>
            <p:spPr bwMode="auto">
              <a:xfrm>
                <a:off x="5302" y="1225"/>
                <a:ext cx="19" cy="34"/>
              </a:xfrm>
              <a:custGeom>
                <a:avLst/>
                <a:gdLst>
                  <a:gd name="T0" fmla="*/ 4 w 5"/>
                  <a:gd name="T1" fmla="*/ 1 h 9"/>
                  <a:gd name="T2" fmla="*/ 5 w 5"/>
                  <a:gd name="T3" fmla="*/ 7 h 9"/>
                  <a:gd name="T4" fmla="*/ 2 w 5"/>
                  <a:gd name="T5" fmla="*/ 8 h 9"/>
                  <a:gd name="T6" fmla="*/ 1 w 5"/>
                  <a:gd name="T7" fmla="*/ 2 h 9"/>
                  <a:gd name="T8" fmla="*/ 4 w 5"/>
                  <a:gd name="T9" fmla="*/ 1 h 9"/>
                </a:gdLst>
                <a:ahLst/>
                <a:cxnLst>
                  <a:cxn ang="0">
                    <a:pos x="T0" y="T1"/>
                  </a:cxn>
                  <a:cxn ang="0">
                    <a:pos x="T2" y="T3"/>
                  </a:cxn>
                  <a:cxn ang="0">
                    <a:pos x="T4" y="T5"/>
                  </a:cxn>
                  <a:cxn ang="0">
                    <a:pos x="T6" y="T7"/>
                  </a:cxn>
                  <a:cxn ang="0">
                    <a:pos x="T8" y="T9"/>
                  </a:cxn>
                </a:cxnLst>
                <a:rect l="0" t="0" r="r" b="b"/>
                <a:pathLst>
                  <a:path w="5" h="9">
                    <a:moveTo>
                      <a:pt x="4" y="1"/>
                    </a:moveTo>
                    <a:cubicBezTo>
                      <a:pt x="5" y="3"/>
                      <a:pt x="5" y="5"/>
                      <a:pt x="5" y="7"/>
                    </a:cubicBezTo>
                    <a:cubicBezTo>
                      <a:pt x="5" y="9"/>
                      <a:pt x="3" y="9"/>
                      <a:pt x="2" y="8"/>
                    </a:cubicBezTo>
                    <a:cubicBezTo>
                      <a:pt x="1" y="6"/>
                      <a:pt x="0" y="4"/>
                      <a:pt x="1" y="2"/>
                    </a:cubicBezTo>
                    <a:cubicBezTo>
                      <a:pt x="1" y="0"/>
                      <a:pt x="2" y="0"/>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94" name="Freeform 384"/>
              <p:cNvSpPr/>
              <p:nvPr/>
            </p:nvSpPr>
            <p:spPr bwMode="auto">
              <a:xfrm>
                <a:off x="5310" y="1229"/>
                <a:ext cx="11" cy="26"/>
              </a:xfrm>
              <a:custGeom>
                <a:avLst/>
                <a:gdLst>
                  <a:gd name="T0" fmla="*/ 1 w 3"/>
                  <a:gd name="T1" fmla="*/ 1 h 7"/>
                  <a:gd name="T2" fmla="*/ 0 w 3"/>
                  <a:gd name="T3" fmla="*/ 0 h 7"/>
                  <a:gd name="T4" fmla="*/ 1 w 3"/>
                  <a:gd name="T5" fmla="*/ 1 h 7"/>
                  <a:gd name="T6" fmla="*/ 2 w 3"/>
                  <a:gd name="T7" fmla="*/ 6 h 7"/>
                  <a:gd name="T8" fmla="*/ 2 w 3"/>
                  <a:gd name="T9" fmla="*/ 7 h 7"/>
                  <a:gd name="T10" fmla="*/ 3 w 3"/>
                  <a:gd name="T11" fmla="*/ 6 h 7"/>
                  <a:gd name="T12" fmla="*/ 1 w 3"/>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1" y="1"/>
                    </a:moveTo>
                    <a:cubicBezTo>
                      <a:pt x="1" y="0"/>
                      <a:pt x="0" y="0"/>
                      <a:pt x="0" y="0"/>
                    </a:cubicBezTo>
                    <a:cubicBezTo>
                      <a:pt x="0" y="0"/>
                      <a:pt x="1" y="0"/>
                      <a:pt x="1" y="1"/>
                    </a:cubicBezTo>
                    <a:cubicBezTo>
                      <a:pt x="2" y="2"/>
                      <a:pt x="3" y="4"/>
                      <a:pt x="2" y="6"/>
                    </a:cubicBezTo>
                    <a:cubicBezTo>
                      <a:pt x="2" y="7"/>
                      <a:pt x="2" y="7"/>
                      <a:pt x="2" y="7"/>
                    </a:cubicBezTo>
                    <a:cubicBezTo>
                      <a:pt x="2" y="7"/>
                      <a:pt x="3" y="7"/>
                      <a:pt x="3" y="6"/>
                    </a:cubicBezTo>
                    <a:cubicBezTo>
                      <a:pt x="3" y="4"/>
                      <a:pt x="3" y="2"/>
                      <a:pt x="1" y="1"/>
                    </a:cubicBezTo>
                    <a:close/>
                  </a:path>
                </a:pathLst>
              </a:custGeom>
              <a:solidFill>
                <a:srgbClr val="C8C8C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95" name="Freeform 385"/>
              <p:cNvSpPr/>
              <p:nvPr/>
            </p:nvSpPr>
            <p:spPr bwMode="auto">
              <a:xfrm>
                <a:off x="5302" y="1229"/>
                <a:ext cx="19" cy="26"/>
              </a:xfrm>
              <a:custGeom>
                <a:avLst/>
                <a:gdLst>
                  <a:gd name="T0" fmla="*/ 4 w 5"/>
                  <a:gd name="T1" fmla="*/ 6 h 7"/>
                  <a:gd name="T2" fmla="*/ 3 w 5"/>
                  <a:gd name="T3" fmla="*/ 1 h 7"/>
                  <a:gd name="T4" fmla="*/ 2 w 5"/>
                  <a:gd name="T5" fmla="*/ 0 h 7"/>
                  <a:gd name="T6" fmla="*/ 1 w 5"/>
                  <a:gd name="T7" fmla="*/ 1 h 7"/>
                  <a:gd name="T8" fmla="*/ 2 w 5"/>
                  <a:gd name="T9" fmla="*/ 6 h 7"/>
                  <a:gd name="T10" fmla="*/ 4 w 5"/>
                  <a:gd name="T11" fmla="*/ 7 h 7"/>
                  <a:gd name="T12" fmla="*/ 4 w 5"/>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4" y="6"/>
                    </a:moveTo>
                    <a:cubicBezTo>
                      <a:pt x="5" y="4"/>
                      <a:pt x="4" y="2"/>
                      <a:pt x="3" y="1"/>
                    </a:cubicBezTo>
                    <a:cubicBezTo>
                      <a:pt x="3" y="0"/>
                      <a:pt x="2" y="0"/>
                      <a:pt x="2" y="0"/>
                    </a:cubicBezTo>
                    <a:cubicBezTo>
                      <a:pt x="1" y="0"/>
                      <a:pt x="1" y="1"/>
                      <a:pt x="1" y="1"/>
                    </a:cubicBezTo>
                    <a:cubicBezTo>
                      <a:pt x="0" y="3"/>
                      <a:pt x="1" y="5"/>
                      <a:pt x="2" y="6"/>
                    </a:cubicBezTo>
                    <a:cubicBezTo>
                      <a:pt x="3" y="7"/>
                      <a:pt x="3" y="7"/>
                      <a:pt x="4" y="7"/>
                    </a:cubicBezTo>
                    <a:cubicBezTo>
                      <a:pt x="4" y="7"/>
                      <a:pt x="4" y="7"/>
                      <a:pt x="4" y="6"/>
                    </a:cubicBezTo>
                    <a:close/>
                  </a:path>
                </a:pathLst>
              </a:custGeom>
              <a:solidFill>
                <a:srgbClr val="DAEB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96" name="Freeform 386"/>
              <p:cNvSpPr/>
              <p:nvPr/>
            </p:nvSpPr>
            <p:spPr bwMode="auto">
              <a:xfrm>
                <a:off x="5230" y="1255"/>
                <a:ext cx="46" cy="56"/>
              </a:xfrm>
              <a:custGeom>
                <a:avLst/>
                <a:gdLst>
                  <a:gd name="T0" fmla="*/ 0 w 12"/>
                  <a:gd name="T1" fmla="*/ 9 h 15"/>
                  <a:gd name="T2" fmla="*/ 2 w 12"/>
                  <a:gd name="T3" fmla="*/ 3 h 15"/>
                  <a:gd name="T4" fmla="*/ 7 w 12"/>
                  <a:gd name="T5" fmla="*/ 0 h 15"/>
                  <a:gd name="T6" fmla="*/ 10 w 12"/>
                  <a:gd name="T7" fmla="*/ 4 h 15"/>
                  <a:gd name="T8" fmla="*/ 4 w 12"/>
                  <a:gd name="T9" fmla="*/ 14 h 15"/>
                  <a:gd name="T10" fmla="*/ 0 w 12"/>
                  <a:gd name="T11" fmla="*/ 9 h 15"/>
                </a:gdLst>
                <a:ahLst/>
                <a:cxnLst>
                  <a:cxn ang="0">
                    <a:pos x="T0" y="T1"/>
                  </a:cxn>
                  <a:cxn ang="0">
                    <a:pos x="T2" y="T3"/>
                  </a:cxn>
                  <a:cxn ang="0">
                    <a:pos x="T4" y="T5"/>
                  </a:cxn>
                  <a:cxn ang="0">
                    <a:pos x="T6" y="T7"/>
                  </a:cxn>
                  <a:cxn ang="0">
                    <a:pos x="T8" y="T9"/>
                  </a:cxn>
                  <a:cxn ang="0">
                    <a:pos x="T10" y="T11"/>
                  </a:cxn>
                </a:cxnLst>
                <a:rect l="0" t="0" r="r" b="b"/>
                <a:pathLst>
                  <a:path w="12" h="15">
                    <a:moveTo>
                      <a:pt x="0" y="9"/>
                    </a:moveTo>
                    <a:cubicBezTo>
                      <a:pt x="0" y="9"/>
                      <a:pt x="2" y="4"/>
                      <a:pt x="2" y="3"/>
                    </a:cubicBezTo>
                    <a:cubicBezTo>
                      <a:pt x="3" y="2"/>
                      <a:pt x="5" y="0"/>
                      <a:pt x="7" y="0"/>
                    </a:cubicBezTo>
                    <a:cubicBezTo>
                      <a:pt x="9" y="0"/>
                      <a:pt x="12" y="3"/>
                      <a:pt x="10" y="4"/>
                    </a:cubicBezTo>
                    <a:cubicBezTo>
                      <a:pt x="9" y="5"/>
                      <a:pt x="5" y="12"/>
                      <a:pt x="4" y="14"/>
                    </a:cubicBezTo>
                    <a:cubicBezTo>
                      <a:pt x="3" y="15"/>
                      <a:pt x="0" y="9"/>
                      <a:pt x="0" y="9"/>
                    </a:cubicBezTo>
                    <a:close/>
                  </a:path>
                </a:pathLst>
              </a:custGeom>
              <a:solidFill>
                <a:srgbClr val="F7C2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97" name="Freeform 387"/>
              <p:cNvSpPr/>
              <p:nvPr/>
            </p:nvSpPr>
            <p:spPr bwMode="auto">
              <a:xfrm>
                <a:off x="5087" y="1281"/>
                <a:ext cx="162" cy="102"/>
              </a:xfrm>
              <a:custGeom>
                <a:avLst/>
                <a:gdLst>
                  <a:gd name="T0" fmla="*/ 3 w 43"/>
                  <a:gd name="T1" fmla="*/ 20 h 27"/>
                  <a:gd name="T2" fmla="*/ 1 w 43"/>
                  <a:gd name="T3" fmla="*/ 15 h 27"/>
                  <a:gd name="T4" fmla="*/ 10 w 43"/>
                  <a:gd name="T5" fmla="*/ 13 h 27"/>
                  <a:gd name="T6" fmla="*/ 25 w 43"/>
                  <a:gd name="T7" fmla="*/ 17 h 27"/>
                  <a:gd name="T8" fmla="*/ 39 w 43"/>
                  <a:gd name="T9" fmla="*/ 0 h 27"/>
                  <a:gd name="T10" fmla="*/ 43 w 43"/>
                  <a:gd name="T11" fmla="*/ 6 h 27"/>
                  <a:gd name="T12" fmla="*/ 32 w 43"/>
                  <a:gd name="T13" fmla="*/ 24 h 27"/>
                  <a:gd name="T14" fmla="*/ 23 w 43"/>
                  <a:gd name="T15" fmla="*/ 26 h 27"/>
                  <a:gd name="T16" fmla="*/ 3 w 43"/>
                  <a:gd name="T17"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0"/>
                    </a:moveTo>
                    <a:cubicBezTo>
                      <a:pt x="2" y="19"/>
                      <a:pt x="0" y="17"/>
                      <a:pt x="1" y="15"/>
                    </a:cubicBezTo>
                    <a:cubicBezTo>
                      <a:pt x="3" y="12"/>
                      <a:pt x="6" y="12"/>
                      <a:pt x="10" y="13"/>
                    </a:cubicBezTo>
                    <a:cubicBezTo>
                      <a:pt x="13" y="14"/>
                      <a:pt x="25" y="17"/>
                      <a:pt x="25" y="17"/>
                    </a:cubicBezTo>
                    <a:cubicBezTo>
                      <a:pt x="39" y="0"/>
                      <a:pt x="39" y="0"/>
                      <a:pt x="39" y="0"/>
                    </a:cubicBezTo>
                    <a:cubicBezTo>
                      <a:pt x="39" y="0"/>
                      <a:pt x="40" y="4"/>
                      <a:pt x="43" y="6"/>
                    </a:cubicBezTo>
                    <a:cubicBezTo>
                      <a:pt x="43" y="6"/>
                      <a:pt x="38" y="19"/>
                      <a:pt x="32" y="24"/>
                    </a:cubicBezTo>
                    <a:cubicBezTo>
                      <a:pt x="30" y="26"/>
                      <a:pt x="25" y="27"/>
                      <a:pt x="23" y="26"/>
                    </a:cubicBezTo>
                    <a:cubicBezTo>
                      <a:pt x="21" y="26"/>
                      <a:pt x="4" y="22"/>
                      <a:pt x="3" y="20"/>
                    </a:cubicBezTo>
                    <a:close/>
                  </a:path>
                </a:pathLst>
              </a:custGeom>
              <a:solidFill>
                <a:srgbClr val="6357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98" name="Freeform 388"/>
              <p:cNvSpPr/>
              <p:nvPr/>
            </p:nvSpPr>
            <p:spPr bwMode="auto">
              <a:xfrm>
                <a:off x="4722" y="1944"/>
                <a:ext cx="72" cy="56"/>
              </a:xfrm>
              <a:custGeom>
                <a:avLst/>
                <a:gdLst>
                  <a:gd name="T0" fmla="*/ 2 w 19"/>
                  <a:gd name="T1" fmla="*/ 5 h 15"/>
                  <a:gd name="T2" fmla="*/ 12 w 19"/>
                  <a:gd name="T3" fmla="*/ 1 h 15"/>
                  <a:gd name="T4" fmla="*/ 19 w 19"/>
                  <a:gd name="T5" fmla="*/ 3 h 15"/>
                  <a:gd name="T6" fmla="*/ 12 w 19"/>
                  <a:gd name="T7" fmla="*/ 11 h 15"/>
                  <a:gd name="T8" fmla="*/ 2 w 19"/>
                  <a:gd name="T9" fmla="*/ 12 h 15"/>
                  <a:gd name="T10" fmla="*/ 2 w 19"/>
                  <a:gd name="T11" fmla="*/ 5 h 15"/>
                </a:gdLst>
                <a:ahLst/>
                <a:cxnLst>
                  <a:cxn ang="0">
                    <a:pos x="T0" y="T1"/>
                  </a:cxn>
                  <a:cxn ang="0">
                    <a:pos x="T2" y="T3"/>
                  </a:cxn>
                  <a:cxn ang="0">
                    <a:pos x="T4" y="T5"/>
                  </a:cxn>
                  <a:cxn ang="0">
                    <a:pos x="T6" y="T7"/>
                  </a:cxn>
                  <a:cxn ang="0">
                    <a:pos x="T8" y="T9"/>
                  </a:cxn>
                  <a:cxn ang="0">
                    <a:pos x="T10" y="T11"/>
                  </a:cxn>
                </a:cxnLst>
                <a:rect l="0" t="0" r="r" b="b"/>
                <a:pathLst>
                  <a:path w="19" h="15">
                    <a:moveTo>
                      <a:pt x="2" y="5"/>
                    </a:moveTo>
                    <a:cubicBezTo>
                      <a:pt x="2" y="5"/>
                      <a:pt x="10" y="2"/>
                      <a:pt x="12" y="1"/>
                    </a:cubicBezTo>
                    <a:cubicBezTo>
                      <a:pt x="14" y="1"/>
                      <a:pt x="18" y="0"/>
                      <a:pt x="19" y="3"/>
                    </a:cubicBezTo>
                    <a:cubicBezTo>
                      <a:pt x="19" y="7"/>
                      <a:pt x="18" y="8"/>
                      <a:pt x="12" y="11"/>
                    </a:cubicBezTo>
                    <a:cubicBezTo>
                      <a:pt x="7" y="15"/>
                      <a:pt x="4" y="14"/>
                      <a:pt x="2" y="12"/>
                    </a:cubicBezTo>
                    <a:cubicBezTo>
                      <a:pt x="0" y="10"/>
                      <a:pt x="2" y="5"/>
                      <a:pt x="2" y="5"/>
                    </a:cubicBezTo>
                    <a:close/>
                  </a:path>
                </a:pathLst>
              </a:custGeom>
              <a:solidFill>
                <a:srgbClr val="415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99" name="Freeform 389"/>
              <p:cNvSpPr/>
              <p:nvPr/>
            </p:nvSpPr>
            <p:spPr bwMode="auto">
              <a:xfrm>
                <a:off x="4722" y="1726"/>
                <a:ext cx="76" cy="244"/>
              </a:xfrm>
              <a:custGeom>
                <a:avLst/>
                <a:gdLst>
                  <a:gd name="T0" fmla="*/ 1 w 20"/>
                  <a:gd name="T1" fmla="*/ 0 h 65"/>
                  <a:gd name="T2" fmla="*/ 1 w 20"/>
                  <a:gd name="T3" fmla="*/ 18 h 65"/>
                  <a:gd name="T4" fmla="*/ 1 w 20"/>
                  <a:gd name="T5" fmla="*/ 29 h 65"/>
                  <a:gd name="T6" fmla="*/ 1 w 20"/>
                  <a:gd name="T7" fmla="*/ 39 h 65"/>
                  <a:gd name="T8" fmla="*/ 1 w 20"/>
                  <a:gd name="T9" fmla="*/ 64 h 65"/>
                  <a:gd name="T10" fmla="*/ 10 w 20"/>
                  <a:gd name="T11" fmla="*/ 60 h 65"/>
                  <a:gd name="T12" fmla="*/ 14 w 20"/>
                  <a:gd name="T13" fmla="*/ 35 h 65"/>
                  <a:gd name="T14" fmla="*/ 17 w 20"/>
                  <a:gd name="T15" fmla="*/ 19 h 65"/>
                  <a:gd name="T16" fmla="*/ 20 w 20"/>
                  <a:gd name="T17" fmla="*/ 2 h 65"/>
                  <a:gd name="T18" fmla="*/ 1 w 20"/>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65">
                    <a:moveTo>
                      <a:pt x="1" y="0"/>
                    </a:moveTo>
                    <a:cubicBezTo>
                      <a:pt x="1" y="0"/>
                      <a:pt x="0" y="14"/>
                      <a:pt x="1" y="18"/>
                    </a:cubicBezTo>
                    <a:cubicBezTo>
                      <a:pt x="1" y="26"/>
                      <a:pt x="1" y="27"/>
                      <a:pt x="1" y="29"/>
                    </a:cubicBezTo>
                    <a:cubicBezTo>
                      <a:pt x="1" y="34"/>
                      <a:pt x="1" y="34"/>
                      <a:pt x="1" y="39"/>
                    </a:cubicBezTo>
                    <a:cubicBezTo>
                      <a:pt x="1" y="45"/>
                      <a:pt x="1" y="64"/>
                      <a:pt x="1" y="64"/>
                    </a:cubicBezTo>
                    <a:cubicBezTo>
                      <a:pt x="1" y="64"/>
                      <a:pt x="10" y="65"/>
                      <a:pt x="10" y="60"/>
                    </a:cubicBezTo>
                    <a:cubicBezTo>
                      <a:pt x="10" y="55"/>
                      <a:pt x="13" y="41"/>
                      <a:pt x="14" y="35"/>
                    </a:cubicBezTo>
                    <a:cubicBezTo>
                      <a:pt x="15" y="30"/>
                      <a:pt x="17" y="23"/>
                      <a:pt x="17" y="19"/>
                    </a:cubicBezTo>
                    <a:cubicBezTo>
                      <a:pt x="18" y="11"/>
                      <a:pt x="20" y="2"/>
                      <a:pt x="20" y="2"/>
                    </a:cubicBezTo>
                    <a:lnTo>
                      <a:pt x="1"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00" name="Freeform 390"/>
              <p:cNvSpPr/>
              <p:nvPr/>
            </p:nvSpPr>
            <p:spPr bwMode="auto">
              <a:xfrm>
                <a:off x="4703" y="1552"/>
                <a:ext cx="136" cy="200"/>
              </a:xfrm>
              <a:custGeom>
                <a:avLst/>
                <a:gdLst>
                  <a:gd name="T0" fmla="*/ 8 w 36"/>
                  <a:gd name="T1" fmla="*/ 4 h 53"/>
                  <a:gd name="T2" fmla="*/ 0 w 36"/>
                  <a:gd name="T3" fmla="*/ 20 h 53"/>
                  <a:gd name="T4" fmla="*/ 3 w 36"/>
                  <a:gd name="T5" fmla="*/ 34 h 53"/>
                  <a:gd name="T6" fmla="*/ 5 w 36"/>
                  <a:gd name="T7" fmla="*/ 46 h 53"/>
                  <a:gd name="T8" fmla="*/ 8 w 36"/>
                  <a:gd name="T9" fmla="*/ 48 h 53"/>
                  <a:gd name="T10" fmla="*/ 32 w 36"/>
                  <a:gd name="T11" fmla="*/ 44 h 53"/>
                  <a:gd name="T12" fmla="*/ 36 w 36"/>
                  <a:gd name="T13" fmla="*/ 39 h 53"/>
                  <a:gd name="T14" fmla="*/ 34 w 36"/>
                  <a:gd name="T15" fmla="*/ 17 h 53"/>
                  <a:gd name="T16" fmla="*/ 25 w 36"/>
                  <a:gd name="T17" fmla="*/ 2 h 53"/>
                  <a:gd name="T18" fmla="*/ 8 w 36"/>
                  <a:gd name="T19"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53">
                    <a:moveTo>
                      <a:pt x="8" y="4"/>
                    </a:moveTo>
                    <a:cubicBezTo>
                      <a:pt x="8" y="4"/>
                      <a:pt x="0" y="16"/>
                      <a:pt x="0" y="20"/>
                    </a:cubicBezTo>
                    <a:cubicBezTo>
                      <a:pt x="0" y="21"/>
                      <a:pt x="2" y="28"/>
                      <a:pt x="3" y="34"/>
                    </a:cubicBezTo>
                    <a:cubicBezTo>
                      <a:pt x="3" y="39"/>
                      <a:pt x="5" y="46"/>
                      <a:pt x="5" y="46"/>
                    </a:cubicBezTo>
                    <a:cubicBezTo>
                      <a:pt x="5" y="46"/>
                      <a:pt x="5" y="47"/>
                      <a:pt x="8" y="48"/>
                    </a:cubicBezTo>
                    <a:cubicBezTo>
                      <a:pt x="11" y="50"/>
                      <a:pt x="24" y="53"/>
                      <a:pt x="32" y="44"/>
                    </a:cubicBezTo>
                    <a:cubicBezTo>
                      <a:pt x="32" y="44"/>
                      <a:pt x="36" y="43"/>
                      <a:pt x="36" y="39"/>
                    </a:cubicBezTo>
                    <a:cubicBezTo>
                      <a:pt x="36" y="36"/>
                      <a:pt x="34" y="20"/>
                      <a:pt x="34" y="17"/>
                    </a:cubicBezTo>
                    <a:cubicBezTo>
                      <a:pt x="34" y="14"/>
                      <a:pt x="33" y="4"/>
                      <a:pt x="25" y="2"/>
                    </a:cubicBezTo>
                    <a:cubicBezTo>
                      <a:pt x="17" y="0"/>
                      <a:pt x="13" y="0"/>
                      <a:pt x="8" y="4"/>
                    </a:cubicBezTo>
                    <a:close/>
                  </a:path>
                </a:pathLst>
              </a:custGeom>
              <a:solidFill>
                <a:srgbClr val="F2AB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01" name="Freeform 391"/>
              <p:cNvSpPr/>
              <p:nvPr/>
            </p:nvSpPr>
            <p:spPr bwMode="auto">
              <a:xfrm>
                <a:off x="4737" y="1556"/>
                <a:ext cx="76" cy="64"/>
              </a:xfrm>
              <a:custGeom>
                <a:avLst/>
                <a:gdLst>
                  <a:gd name="T0" fmla="*/ 2 w 20"/>
                  <a:gd name="T1" fmla="*/ 3 h 17"/>
                  <a:gd name="T2" fmla="*/ 1 w 20"/>
                  <a:gd name="T3" fmla="*/ 4 h 17"/>
                  <a:gd name="T4" fmla="*/ 1 w 20"/>
                  <a:gd name="T5" fmla="*/ 7 h 17"/>
                  <a:gd name="T6" fmla="*/ 13 w 20"/>
                  <a:gd name="T7" fmla="*/ 17 h 17"/>
                  <a:gd name="T8" fmla="*/ 14 w 20"/>
                  <a:gd name="T9" fmla="*/ 10 h 17"/>
                  <a:gd name="T10" fmla="*/ 20 w 20"/>
                  <a:gd name="T11" fmla="*/ 13 h 17"/>
                  <a:gd name="T12" fmla="*/ 17 w 20"/>
                  <a:gd name="T13" fmla="*/ 4 h 17"/>
                  <a:gd name="T14" fmla="*/ 2 w 20"/>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2" y="3"/>
                    </a:moveTo>
                    <a:cubicBezTo>
                      <a:pt x="2" y="3"/>
                      <a:pt x="2" y="4"/>
                      <a:pt x="1" y="4"/>
                    </a:cubicBezTo>
                    <a:cubicBezTo>
                      <a:pt x="1" y="5"/>
                      <a:pt x="0" y="6"/>
                      <a:pt x="1" y="7"/>
                    </a:cubicBezTo>
                    <a:cubicBezTo>
                      <a:pt x="2" y="8"/>
                      <a:pt x="13" y="16"/>
                      <a:pt x="13" y="17"/>
                    </a:cubicBezTo>
                    <a:cubicBezTo>
                      <a:pt x="14" y="17"/>
                      <a:pt x="14" y="10"/>
                      <a:pt x="14" y="10"/>
                    </a:cubicBezTo>
                    <a:cubicBezTo>
                      <a:pt x="20" y="13"/>
                      <a:pt x="20" y="13"/>
                      <a:pt x="20" y="13"/>
                    </a:cubicBezTo>
                    <a:cubicBezTo>
                      <a:pt x="20" y="13"/>
                      <a:pt x="20" y="7"/>
                      <a:pt x="17" y="4"/>
                    </a:cubicBezTo>
                    <a:cubicBezTo>
                      <a:pt x="14" y="1"/>
                      <a:pt x="8" y="0"/>
                      <a:pt x="2"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02" name="Freeform 392"/>
              <p:cNvSpPr/>
              <p:nvPr/>
            </p:nvSpPr>
            <p:spPr bwMode="auto">
              <a:xfrm>
                <a:off x="4745" y="1556"/>
                <a:ext cx="56" cy="42"/>
              </a:xfrm>
              <a:custGeom>
                <a:avLst/>
                <a:gdLst>
                  <a:gd name="T0" fmla="*/ 2 w 15"/>
                  <a:gd name="T1" fmla="*/ 5 h 11"/>
                  <a:gd name="T2" fmla="*/ 12 w 15"/>
                  <a:gd name="T3" fmla="*/ 10 h 11"/>
                  <a:gd name="T4" fmla="*/ 13 w 15"/>
                  <a:gd name="T5" fmla="*/ 5 h 11"/>
                  <a:gd name="T6" fmla="*/ 2 w 15"/>
                  <a:gd name="T7" fmla="*/ 5 h 11"/>
                </a:gdLst>
                <a:ahLst/>
                <a:cxnLst>
                  <a:cxn ang="0">
                    <a:pos x="T0" y="T1"/>
                  </a:cxn>
                  <a:cxn ang="0">
                    <a:pos x="T2" y="T3"/>
                  </a:cxn>
                  <a:cxn ang="0">
                    <a:pos x="T4" y="T5"/>
                  </a:cxn>
                  <a:cxn ang="0">
                    <a:pos x="T6" y="T7"/>
                  </a:cxn>
                </a:cxnLst>
                <a:rect l="0" t="0" r="r" b="b"/>
                <a:pathLst>
                  <a:path w="15" h="11">
                    <a:moveTo>
                      <a:pt x="2" y="5"/>
                    </a:moveTo>
                    <a:cubicBezTo>
                      <a:pt x="2" y="5"/>
                      <a:pt x="6" y="11"/>
                      <a:pt x="12" y="10"/>
                    </a:cubicBezTo>
                    <a:cubicBezTo>
                      <a:pt x="12" y="10"/>
                      <a:pt x="15" y="8"/>
                      <a:pt x="13" y="5"/>
                    </a:cubicBezTo>
                    <a:cubicBezTo>
                      <a:pt x="11" y="2"/>
                      <a:pt x="0" y="0"/>
                      <a:pt x="2" y="5"/>
                    </a:cubicBezTo>
                    <a:close/>
                  </a:path>
                </a:pathLst>
              </a:custGeom>
              <a:solidFill>
                <a:srgbClr val="EDAB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03" name="Freeform 393"/>
              <p:cNvSpPr/>
              <p:nvPr/>
            </p:nvSpPr>
            <p:spPr bwMode="auto">
              <a:xfrm>
                <a:off x="4741" y="1488"/>
                <a:ext cx="72" cy="91"/>
              </a:xfrm>
              <a:custGeom>
                <a:avLst/>
                <a:gdLst>
                  <a:gd name="T0" fmla="*/ 15 w 19"/>
                  <a:gd name="T1" fmla="*/ 2 h 24"/>
                  <a:gd name="T2" fmla="*/ 18 w 19"/>
                  <a:gd name="T3" fmla="*/ 11 h 24"/>
                  <a:gd name="T4" fmla="*/ 17 w 19"/>
                  <a:gd name="T5" fmla="*/ 18 h 24"/>
                  <a:gd name="T6" fmla="*/ 9 w 19"/>
                  <a:gd name="T7" fmla="*/ 24 h 24"/>
                  <a:gd name="T8" fmla="*/ 2 w 19"/>
                  <a:gd name="T9" fmla="*/ 19 h 24"/>
                  <a:gd name="T10" fmla="*/ 1 w 19"/>
                  <a:gd name="T11" fmla="*/ 8 h 24"/>
                  <a:gd name="T12" fmla="*/ 10 w 19"/>
                  <a:gd name="T13" fmla="*/ 0 h 24"/>
                  <a:gd name="T14" fmla="*/ 15 w 19"/>
                  <a:gd name="T15" fmla="*/ 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4">
                    <a:moveTo>
                      <a:pt x="15" y="2"/>
                    </a:moveTo>
                    <a:cubicBezTo>
                      <a:pt x="18" y="11"/>
                      <a:pt x="18" y="11"/>
                      <a:pt x="18" y="11"/>
                    </a:cubicBezTo>
                    <a:cubicBezTo>
                      <a:pt x="18" y="11"/>
                      <a:pt x="19" y="15"/>
                      <a:pt x="17" y="18"/>
                    </a:cubicBezTo>
                    <a:cubicBezTo>
                      <a:pt x="16" y="20"/>
                      <a:pt x="15" y="24"/>
                      <a:pt x="9" y="24"/>
                    </a:cubicBezTo>
                    <a:cubicBezTo>
                      <a:pt x="9" y="24"/>
                      <a:pt x="4" y="23"/>
                      <a:pt x="2" y="19"/>
                    </a:cubicBezTo>
                    <a:cubicBezTo>
                      <a:pt x="0" y="14"/>
                      <a:pt x="1" y="9"/>
                      <a:pt x="1" y="8"/>
                    </a:cubicBezTo>
                    <a:cubicBezTo>
                      <a:pt x="2" y="7"/>
                      <a:pt x="7" y="0"/>
                      <a:pt x="10" y="0"/>
                    </a:cubicBezTo>
                    <a:cubicBezTo>
                      <a:pt x="13" y="0"/>
                      <a:pt x="15" y="2"/>
                      <a:pt x="15" y="2"/>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04" name="Freeform 394"/>
              <p:cNvSpPr/>
              <p:nvPr/>
            </p:nvSpPr>
            <p:spPr bwMode="auto">
              <a:xfrm>
                <a:off x="4711" y="1473"/>
                <a:ext cx="94" cy="110"/>
              </a:xfrm>
              <a:custGeom>
                <a:avLst/>
                <a:gdLst>
                  <a:gd name="T0" fmla="*/ 14 w 25"/>
                  <a:gd name="T1" fmla="*/ 20 h 29"/>
                  <a:gd name="T2" fmla="*/ 11 w 25"/>
                  <a:gd name="T3" fmla="*/ 19 h 29"/>
                  <a:gd name="T4" fmla="*/ 14 w 25"/>
                  <a:gd name="T5" fmla="*/ 24 h 29"/>
                  <a:gd name="T6" fmla="*/ 16 w 25"/>
                  <a:gd name="T7" fmla="*/ 28 h 29"/>
                  <a:gd name="T8" fmla="*/ 12 w 25"/>
                  <a:gd name="T9" fmla="*/ 28 h 29"/>
                  <a:gd name="T10" fmla="*/ 3 w 25"/>
                  <a:gd name="T11" fmla="*/ 20 h 29"/>
                  <a:gd name="T12" fmla="*/ 3 w 25"/>
                  <a:gd name="T13" fmla="*/ 7 h 29"/>
                  <a:gd name="T14" fmla="*/ 19 w 25"/>
                  <a:gd name="T15" fmla="*/ 2 h 29"/>
                  <a:gd name="T16" fmla="*/ 25 w 25"/>
                  <a:gd name="T17" fmla="*/ 11 h 29"/>
                  <a:gd name="T18" fmla="*/ 22 w 25"/>
                  <a:gd name="T19" fmla="*/ 8 h 29"/>
                  <a:gd name="T20" fmla="*/ 21 w 25"/>
                  <a:gd name="T21" fmla="*/ 8 h 29"/>
                  <a:gd name="T22" fmla="*/ 19 w 25"/>
                  <a:gd name="T23" fmla="*/ 11 h 29"/>
                  <a:gd name="T24" fmla="*/ 17 w 25"/>
                  <a:gd name="T25" fmla="*/ 15 h 29"/>
                  <a:gd name="T26" fmla="*/ 14 w 25"/>
                  <a:gd name="T27" fmla="*/ 17 h 29"/>
                  <a:gd name="T28" fmla="*/ 14 w 25"/>
                  <a:gd name="T2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9">
                    <a:moveTo>
                      <a:pt x="14" y="20"/>
                    </a:moveTo>
                    <a:cubicBezTo>
                      <a:pt x="14" y="20"/>
                      <a:pt x="11" y="18"/>
                      <a:pt x="11" y="19"/>
                    </a:cubicBezTo>
                    <a:cubicBezTo>
                      <a:pt x="10" y="20"/>
                      <a:pt x="11" y="25"/>
                      <a:pt x="14" y="24"/>
                    </a:cubicBezTo>
                    <a:cubicBezTo>
                      <a:pt x="14" y="24"/>
                      <a:pt x="15" y="25"/>
                      <a:pt x="16" y="28"/>
                    </a:cubicBezTo>
                    <a:cubicBezTo>
                      <a:pt x="16" y="28"/>
                      <a:pt x="16" y="29"/>
                      <a:pt x="12" y="28"/>
                    </a:cubicBezTo>
                    <a:cubicBezTo>
                      <a:pt x="7" y="27"/>
                      <a:pt x="5" y="25"/>
                      <a:pt x="3" y="20"/>
                    </a:cubicBezTo>
                    <a:cubicBezTo>
                      <a:pt x="2" y="15"/>
                      <a:pt x="0" y="12"/>
                      <a:pt x="3" y="7"/>
                    </a:cubicBezTo>
                    <a:cubicBezTo>
                      <a:pt x="7" y="3"/>
                      <a:pt x="13" y="0"/>
                      <a:pt x="19" y="2"/>
                    </a:cubicBezTo>
                    <a:cubicBezTo>
                      <a:pt x="24" y="4"/>
                      <a:pt x="25" y="7"/>
                      <a:pt x="25" y="11"/>
                    </a:cubicBezTo>
                    <a:cubicBezTo>
                      <a:pt x="25" y="11"/>
                      <a:pt x="24" y="8"/>
                      <a:pt x="22" y="8"/>
                    </a:cubicBezTo>
                    <a:cubicBezTo>
                      <a:pt x="20" y="8"/>
                      <a:pt x="21" y="8"/>
                      <a:pt x="21" y="8"/>
                    </a:cubicBezTo>
                    <a:cubicBezTo>
                      <a:pt x="21" y="8"/>
                      <a:pt x="21" y="11"/>
                      <a:pt x="19" y="11"/>
                    </a:cubicBezTo>
                    <a:cubicBezTo>
                      <a:pt x="18" y="13"/>
                      <a:pt x="18" y="13"/>
                      <a:pt x="17" y="15"/>
                    </a:cubicBezTo>
                    <a:cubicBezTo>
                      <a:pt x="16" y="15"/>
                      <a:pt x="15" y="16"/>
                      <a:pt x="14" y="17"/>
                    </a:cubicBezTo>
                    <a:cubicBezTo>
                      <a:pt x="14" y="17"/>
                      <a:pt x="14" y="17"/>
                      <a:pt x="14" y="20"/>
                    </a:cubicBezTo>
                    <a:close/>
                  </a:path>
                </a:pathLst>
              </a:custGeom>
              <a:solidFill>
                <a:srgbClr val="6648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05" name="Freeform 395"/>
              <p:cNvSpPr/>
              <p:nvPr/>
            </p:nvSpPr>
            <p:spPr bwMode="auto">
              <a:xfrm>
                <a:off x="4685" y="1748"/>
                <a:ext cx="30" cy="64"/>
              </a:xfrm>
              <a:custGeom>
                <a:avLst/>
                <a:gdLst>
                  <a:gd name="T0" fmla="*/ 6 w 8"/>
                  <a:gd name="T1" fmla="*/ 4 h 17"/>
                  <a:gd name="T2" fmla="*/ 8 w 8"/>
                  <a:gd name="T3" fmla="*/ 9 h 17"/>
                  <a:gd name="T4" fmla="*/ 7 w 8"/>
                  <a:gd name="T5" fmla="*/ 13 h 17"/>
                  <a:gd name="T6" fmla="*/ 3 w 8"/>
                  <a:gd name="T7" fmla="*/ 16 h 17"/>
                  <a:gd name="T8" fmla="*/ 1 w 8"/>
                  <a:gd name="T9" fmla="*/ 13 h 17"/>
                  <a:gd name="T10" fmla="*/ 2 w 8"/>
                  <a:gd name="T11" fmla="*/ 9 h 17"/>
                  <a:gd name="T12" fmla="*/ 1 w 8"/>
                  <a:gd name="T13" fmla="*/ 3 h 17"/>
                  <a:gd name="T14" fmla="*/ 6 w 8"/>
                  <a:gd name="T15" fmla="*/ 4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7">
                    <a:moveTo>
                      <a:pt x="6" y="4"/>
                    </a:moveTo>
                    <a:cubicBezTo>
                      <a:pt x="8" y="9"/>
                      <a:pt x="8" y="9"/>
                      <a:pt x="8" y="9"/>
                    </a:cubicBezTo>
                    <a:cubicBezTo>
                      <a:pt x="8" y="9"/>
                      <a:pt x="8" y="12"/>
                      <a:pt x="7" y="13"/>
                    </a:cubicBezTo>
                    <a:cubicBezTo>
                      <a:pt x="6" y="14"/>
                      <a:pt x="4" y="17"/>
                      <a:pt x="3" y="16"/>
                    </a:cubicBezTo>
                    <a:cubicBezTo>
                      <a:pt x="2" y="16"/>
                      <a:pt x="0" y="14"/>
                      <a:pt x="1" y="13"/>
                    </a:cubicBezTo>
                    <a:cubicBezTo>
                      <a:pt x="3" y="11"/>
                      <a:pt x="3" y="10"/>
                      <a:pt x="2" y="9"/>
                    </a:cubicBezTo>
                    <a:cubicBezTo>
                      <a:pt x="1" y="8"/>
                      <a:pt x="0" y="7"/>
                      <a:pt x="1" y="3"/>
                    </a:cubicBezTo>
                    <a:cubicBezTo>
                      <a:pt x="1" y="0"/>
                      <a:pt x="4" y="2"/>
                      <a:pt x="6" y="4"/>
                    </a:cubicBezTo>
                    <a:close/>
                  </a:path>
                </a:pathLst>
              </a:custGeom>
              <a:solidFill>
                <a:srgbClr val="F7C2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06" name="Freeform 396"/>
              <p:cNvSpPr/>
              <p:nvPr/>
            </p:nvSpPr>
            <p:spPr bwMode="auto">
              <a:xfrm>
                <a:off x="4666" y="1594"/>
                <a:ext cx="75" cy="173"/>
              </a:xfrm>
              <a:custGeom>
                <a:avLst/>
                <a:gdLst>
                  <a:gd name="T0" fmla="*/ 12 w 20"/>
                  <a:gd name="T1" fmla="*/ 2 h 46"/>
                  <a:gd name="T2" fmla="*/ 18 w 20"/>
                  <a:gd name="T3" fmla="*/ 2 h 46"/>
                  <a:gd name="T4" fmla="*/ 18 w 20"/>
                  <a:gd name="T5" fmla="*/ 10 h 46"/>
                  <a:gd name="T6" fmla="*/ 11 w 20"/>
                  <a:gd name="T7" fmla="*/ 25 h 46"/>
                  <a:gd name="T8" fmla="*/ 11 w 20"/>
                  <a:gd name="T9" fmla="*/ 45 h 46"/>
                  <a:gd name="T10" fmla="*/ 5 w 20"/>
                  <a:gd name="T11" fmla="*/ 46 h 46"/>
                  <a:gd name="T12" fmla="*/ 1 w 20"/>
                  <a:gd name="T13" fmla="*/ 30 h 46"/>
                  <a:gd name="T14" fmla="*/ 2 w 20"/>
                  <a:gd name="T15" fmla="*/ 21 h 46"/>
                  <a:gd name="T16" fmla="*/ 12 w 20"/>
                  <a:gd name="T1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6">
                    <a:moveTo>
                      <a:pt x="12" y="2"/>
                    </a:moveTo>
                    <a:cubicBezTo>
                      <a:pt x="12" y="2"/>
                      <a:pt x="15" y="0"/>
                      <a:pt x="18" y="2"/>
                    </a:cubicBezTo>
                    <a:cubicBezTo>
                      <a:pt x="20" y="4"/>
                      <a:pt x="20" y="7"/>
                      <a:pt x="18" y="10"/>
                    </a:cubicBezTo>
                    <a:cubicBezTo>
                      <a:pt x="17" y="14"/>
                      <a:pt x="11" y="25"/>
                      <a:pt x="11" y="25"/>
                    </a:cubicBezTo>
                    <a:cubicBezTo>
                      <a:pt x="11" y="45"/>
                      <a:pt x="11" y="45"/>
                      <a:pt x="11" y="45"/>
                    </a:cubicBezTo>
                    <a:cubicBezTo>
                      <a:pt x="11" y="45"/>
                      <a:pt x="7" y="43"/>
                      <a:pt x="5" y="46"/>
                    </a:cubicBezTo>
                    <a:cubicBezTo>
                      <a:pt x="5" y="46"/>
                      <a:pt x="3" y="37"/>
                      <a:pt x="1" y="30"/>
                    </a:cubicBezTo>
                    <a:cubicBezTo>
                      <a:pt x="0" y="23"/>
                      <a:pt x="2" y="23"/>
                      <a:pt x="2" y="21"/>
                    </a:cubicBezTo>
                    <a:cubicBezTo>
                      <a:pt x="3" y="19"/>
                      <a:pt x="12" y="2"/>
                      <a:pt x="1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07" name="Freeform 397"/>
              <p:cNvSpPr/>
              <p:nvPr/>
            </p:nvSpPr>
            <p:spPr bwMode="auto">
              <a:xfrm>
                <a:off x="4831" y="1522"/>
                <a:ext cx="72" cy="64"/>
              </a:xfrm>
              <a:custGeom>
                <a:avLst/>
                <a:gdLst>
                  <a:gd name="T0" fmla="*/ 3 w 19"/>
                  <a:gd name="T1" fmla="*/ 0 h 17"/>
                  <a:gd name="T2" fmla="*/ 16 w 19"/>
                  <a:gd name="T3" fmla="*/ 8 h 17"/>
                  <a:gd name="T4" fmla="*/ 13 w 19"/>
                  <a:gd name="T5" fmla="*/ 15 h 17"/>
                  <a:gd name="T6" fmla="*/ 0 w 19"/>
                  <a:gd name="T7" fmla="*/ 3 h 17"/>
                  <a:gd name="T8" fmla="*/ 3 w 19"/>
                  <a:gd name="T9" fmla="*/ 0 h 17"/>
                </a:gdLst>
                <a:ahLst/>
                <a:cxnLst>
                  <a:cxn ang="0">
                    <a:pos x="T0" y="T1"/>
                  </a:cxn>
                  <a:cxn ang="0">
                    <a:pos x="T2" y="T3"/>
                  </a:cxn>
                  <a:cxn ang="0">
                    <a:pos x="T4" y="T5"/>
                  </a:cxn>
                  <a:cxn ang="0">
                    <a:pos x="T6" y="T7"/>
                  </a:cxn>
                  <a:cxn ang="0">
                    <a:pos x="T8" y="T9"/>
                  </a:cxn>
                </a:cxnLst>
                <a:rect l="0" t="0" r="r" b="b"/>
                <a:pathLst>
                  <a:path w="19" h="17">
                    <a:moveTo>
                      <a:pt x="3" y="0"/>
                    </a:moveTo>
                    <a:cubicBezTo>
                      <a:pt x="3" y="0"/>
                      <a:pt x="13" y="5"/>
                      <a:pt x="16" y="8"/>
                    </a:cubicBezTo>
                    <a:cubicBezTo>
                      <a:pt x="19" y="10"/>
                      <a:pt x="17" y="17"/>
                      <a:pt x="13" y="15"/>
                    </a:cubicBezTo>
                    <a:cubicBezTo>
                      <a:pt x="8" y="12"/>
                      <a:pt x="0" y="3"/>
                      <a:pt x="0" y="3"/>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08" name="Freeform 398"/>
              <p:cNvSpPr/>
              <p:nvPr/>
            </p:nvSpPr>
            <p:spPr bwMode="auto">
              <a:xfrm>
                <a:off x="4801" y="1507"/>
                <a:ext cx="45" cy="27"/>
              </a:xfrm>
              <a:custGeom>
                <a:avLst/>
                <a:gdLst>
                  <a:gd name="T0" fmla="*/ 7 w 12"/>
                  <a:gd name="T1" fmla="*/ 0 h 7"/>
                  <a:gd name="T2" fmla="*/ 1 w 12"/>
                  <a:gd name="T3" fmla="*/ 2 h 7"/>
                  <a:gd name="T4" fmla="*/ 1 w 12"/>
                  <a:gd name="T5" fmla="*/ 4 h 7"/>
                  <a:gd name="T6" fmla="*/ 4 w 12"/>
                  <a:gd name="T7" fmla="*/ 5 h 7"/>
                  <a:gd name="T8" fmla="*/ 10 w 12"/>
                  <a:gd name="T9" fmla="*/ 6 h 7"/>
                  <a:gd name="T10" fmla="*/ 7 w 12"/>
                  <a:gd name="T11" fmla="*/ 0 h 7"/>
                </a:gdLst>
                <a:ahLst/>
                <a:cxnLst>
                  <a:cxn ang="0">
                    <a:pos x="T0" y="T1"/>
                  </a:cxn>
                  <a:cxn ang="0">
                    <a:pos x="T2" y="T3"/>
                  </a:cxn>
                  <a:cxn ang="0">
                    <a:pos x="T4" y="T5"/>
                  </a:cxn>
                  <a:cxn ang="0">
                    <a:pos x="T6" y="T7"/>
                  </a:cxn>
                  <a:cxn ang="0">
                    <a:pos x="T8" y="T9"/>
                  </a:cxn>
                  <a:cxn ang="0">
                    <a:pos x="T10" y="T11"/>
                  </a:cxn>
                </a:cxnLst>
                <a:rect l="0" t="0" r="r" b="b"/>
                <a:pathLst>
                  <a:path w="12" h="7">
                    <a:moveTo>
                      <a:pt x="7" y="0"/>
                    </a:moveTo>
                    <a:cubicBezTo>
                      <a:pt x="5" y="0"/>
                      <a:pt x="2" y="1"/>
                      <a:pt x="1" y="2"/>
                    </a:cubicBezTo>
                    <a:cubicBezTo>
                      <a:pt x="0" y="2"/>
                      <a:pt x="0" y="4"/>
                      <a:pt x="1" y="4"/>
                    </a:cubicBezTo>
                    <a:cubicBezTo>
                      <a:pt x="2" y="4"/>
                      <a:pt x="4" y="4"/>
                      <a:pt x="4" y="5"/>
                    </a:cubicBezTo>
                    <a:cubicBezTo>
                      <a:pt x="7" y="7"/>
                      <a:pt x="9" y="7"/>
                      <a:pt x="10" y="6"/>
                    </a:cubicBezTo>
                    <a:cubicBezTo>
                      <a:pt x="12" y="4"/>
                      <a:pt x="9" y="0"/>
                      <a:pt x="7" y="0"/>
                    </a:cubicBezTo>
                    <a:close/>
                  </a:path>
                </a:pathLst>
              </a:custGeom>
              <a:solidFill>
                <a:srgbClr val="F7C2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09" name="Freeform 399"/>
              <p:cNvSpPr/>
              <p:nvPr/>
            </p:nvSpPr>
            <p:spPr bwMode="auto">
              <a:xfrm>
                <a:off x="4466" y="1925"/>
                <a:ext cx="60" cy="151"/>
              </a:xfrm>
              <a:custGeom>
                <a:avLst/>
                <a:gdLst>
                  <a:gd name="T0" fmla="*/ 11 w 16"/>
                  <a:gd name="T1" fmla="*/ 3 h 40"/>
                  <a:gd name="T2" fmla="*/ 7 w 16"/>
                  <a:gd name="T3" fmla="*/ 8 h 40"/>
                  <a:gd name="T4" fmla="*/ 6 w 16"/>
                  <a:gd name="T5" fmla="*/ 22 h 40"/>
                  <a:gd name="T6" fmla="*/ 0 w 16"/>
                  <a:gd name="T7" fmla="*/ 36 h 40"/>
                  <a:gd name="T8" fmla="*/ 4 w 16"/>
                  <a:gd name="T9" fmla="*/ 40 h 40"/>
                  <a:gd name="T10" fmla="*/ 13 w 16"/>
                  <a:gd name="T11" fmla="*/ 24 h 40"/>
                  <a:gd name="T12" fmla="*/ 13 w 16"/>
                  <a:gd name="T13" fmla="*/ 20 h 40"/>
                  <a:gd name="T14" fmla="*/ 11 w 16"/>
                  <a:gd name="T15" fmla="*/ 3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0">
                    <a:moveTo>
                      <a:pt x="11" y="3"/>
                    </a:moveTo>
                    <a:cubicBezTo>
                      <a:pt x="11" y="3"/>
                      <a:pt x="9" y="4"/>
                      <a:pt x="7" y="8"/>
                    </a:cubicBezTo>
                    <a:cubicBezTo>
                      <a:pt x="6" y="10"/>
                      <a:pt x="6" y="22"/>
                      <a:pt x="6" y="22"/>
                    </a:cubicBezTo>
                    <a:cubicBezTo>
                      <a:pt x="0" y="36"/>
                      <a:pt x="0" y="36"/>
                      <a:pt x="0" y="36"/>
                    </a:cubicBezTo>
                    <a:cubicBezTo>
                      <a:pt x="0" y="36"/>
                      <a:pt x="2" y="39"/>
                      <a:pt x="4" y="40"/>
                    </a:cubicBezTo>
                    <a:cubicBezTo>
                      <a:pt x="5" y="40"/>
                      <a:pt x="13" y="26"/>
                      <a:pt x="13" y="24"/>
                    </a:cubicBezTo>
                    <a:cubicBezTo>
                      <a:pt x="13" y="22"/>
                      <a:pt x="13" y="22"/>
                      <a:pt x="13" y="20"/>
                    </a:cubicBezTo>
                    <a:cubicBezTo>
                      <a:pt x="13" y="17"/>
                      <a:pt x="16" y="0"/>
                      <a:pt x="11" y="3"/>
                    </a:cubicBezTo>
                    <a:close/>
                  </a:path>
                </a:pathLst>
              </a:custGeom>
              <a:solidFill>
                <a:srgbClr val="A32B8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10" name="Freeform 400"/>
              <p:cNvSpPr/>
              <p:nvPr/>
            </p:nvSpPr>
            <p:spPr bwMode="auto">
              <a:xfrm>
                <a:off x="4459" y="2155"/>
                <a:ext cx="49" cy="52"/>
              </a:xfrm>
              <a:custGeom>
                <a:avLst/>
                <a:gdLst>
                  <a:gd name="T0" fmla="*/ 3 w 13"/>
                  <a:gd name="T1" fmla="*/ 2 h 14"/>
                  <a:gd name="T2" fmla="*/ 0 w 13"/>
                  <a:gd name="T3" fmla="*/ 9 h 14"/>
                  <a:gd name="T4" fmla="*/ 3 w 13"/>
                  <a:gd name="T5" fmla="*/ 14 h 14"/>
                  <a:gd name="T6" fmla="*/ 9 w 13"/>
                  <a:gd name="T7" fmla="*/ 9 h 14"/>
                  <a:gd name="T8" fmla="*/ 9 w 13"/>
                  <a:gd name="T9" fmla="*/ 2 h 14"/>
                  <a:gd name="T10" fmla="*/ 3 w 13"/>
                  <a:gd name="T11" fmla="*/ 2 h 14"/>
                </a:gdLst>
                <a:ahLst/>
                <a:cxnLst>
                  <a:cxn ang="0">
                    <a:pos x="T0" y="T1"/>
                  </a:cxn>
                  <a:cxn ang="0">
                    <a:pos x="T2" y="T3"/>
                  </a:cxn>
                  <a:cxn ang="0">
                    <a:pos x="T4" y="T5"/>
                  </a:cxn>
                  <a:cxn ang="0">
                    <a:pos x="T6" y="T7"/>
                  </a:cxn>
                  <a:cxn ang="0">
                    <a:pos x="T8" y="T9"/>
                  </a:cxn>
                  <a:cxn ang="0">
                    <a:pos x="T10" y="T11"/>
                  </a:cxn>
                </a:cxnLst>
                <a:rect l="0" t="0" r="r" b="b"/>
                <a:pathLst>
                  <a:path w="13" h="14">
                    <a:moveTo>
                      <a:pt x="3" y="2"/>
                    </a:moveTo>
                    <a:cubicBezTo>
                      <a:pt x="3" y="2"/>
                      <a:pt x="1" y="7"/>
                      <a:pt x="0" y="9"/>
                    </a:cubicBezTo>
                    <a:cubicBezTo>
                      <a:pt x="0" y="11"/>
                      <a:pt x="0" y="14"/>
                      <a:pt x="3" y="14"/>
                    </a:cubicBezTo>
                    <a:cubicBezTo>
                      <a:pt x="6" y="14"/>
                      <a:pt x="6" y="14"/>
                      <a:pt x="9" y="9"/>
                    </a:cubicBezTo>
                    <a:cubicBezTo>
                      <a:pt x="13" y="4"/>
                      <a:pt x="11" y="3"/>
                      <a:pt x="9" y="2"/>
                    </a:cubicBezTo>
                    <a:cubicBezTo>
                      <a:pt x="8" y="0"/>
                      <a:pt x="3" y="2"/>
                      <a:pt x="3" y="2"/>
                    </a:cubicBezTo>
                    <a:close/>
                  </a:path>
                </a:pathLst>
              </a:custGeom>
              <a:solidFill>
                <a:srgbClr val="3434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11" name="Freeform 401"/>
              <p:cNvSpPr/>
              <p:nvPr/>
            </p:nvSpPr>
            <p:spPr bwMode="auto">
              <a:xfrm>
                <a:off x="4504" y="2219"/>
                <a:ext cx="56" cy="52"/>
              </a:xfrm>
              <a:custGeom>
                <a:avLst/>
                <a:gdLst>
                  <a:gd name="T0" fmla="*/ 5 w 15"/>
                  <a:gd name="T1" fmla="*/ 1 h 14"/>
                  <a:gd name="T2" fmla="*/ 2 w 15"/>
                  <a:gd name="T3" fmla="*/ 8 h 14"/>
                  <a:gd name="T4" fmla="*/ 3 w 15"/>
                  <a:gd name="T5" fmla="*/ 14 h 14"/>
                  <a:gd name="T6" fmla="*/ 11 w 15"/>
                  <a:gd name="T7" fmla="*/ 10 h 14"/>
                  <a:gd name="T8" fmla="*/ 12 w 15"/>
                  <a:gd name="T9" fmla="*/ 2 h 14"/>
                  <a:gd name="T10" fmla="*/ 5 w 15"/>
                  <a:gd name="T11" fmla="*/ 1 h 14"/>
                </a:gdLst>
                <a:ahLst/>
                <a:cxnLst>
                  <a:cxn ang="0">
                    <a:pos x="T0" y="T1"/>
                  </a:cxn>
                  <a:cxn ang="0">
                    <a:pos x="T2" y="T3"/>
                  </a:cxn>
                  <a:cxn ang="0">
                    <a:pos x="T4" y="T5"/>
                  </a:cxn>
                  <a:cxn ang="0">
                    <a:pos x="T6" y="T7"/>
                  </a:cxn>
                  <a:cxn ang="0">
                    <a:pos x="T8" y="T9"/>
                  </a:cxn>
                  <a:cxn ang="0">
                    <a:pos x="T10" y="T11"/>
                  </a:cxn>
                </a:cxnLst>
                <a:rect l="0" t="0" r="r" b="b"/>
                <a:pathLst>
                  <a:path w="15" h="14">
                    <a:moveTo>
                      <a:pt x="5" y="1"/>
                    </a:moveTo>
                    <a:cubicBezTo>
                      <a:pt x="5" y="1"/>
                      <a:pt x="2" y="6"/>
                      <a:pt x="2" y="8"/>
                    </a:cubicBezTo>
                    <a:cubicBezTo>
                      <a:pt x="1" y="10"/>
                      <a:pt x="0" y="13"/>
                      <a:pt x="3" y="14"/>
                    </a:cubicBezTo>
                    <a:cubicBezTo>
                      <a:pt x="6" y="14"/>
                      <a:pt x="6" y="14"/>
                      <a:pt x="11" y="10"/>
                    </a:cubicBezTo>
                    <a:cubicBezTo>
                      <a:pt x="15" y="6"/>
                      <a:pt x="13" y="5"/>
                      <a:pt x="12" y="2"/>
                    </a:cubicBezTo>
                    <a:cubicBezTo>
                      <a:pt x="11" y="0"/>
                      <a:pt x="5" y="1"/>
                      <a:pt x="5" y="1"/>
                    </a:cubicBezTo>
                    <a:close/>
                  </a:path>
                </a:pathLst>
              </a:custGeom>
              <a:solidFill>
                <a:srgbClr val="3434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12" name="Freeform 402"/>
              <p:cNvSpPr/>
              <p:nvPr/>
            </p:nvSpPr>
            <p:spPr bwMode="auto">
              <a:xfrm>
                <a:off x="4459" y="2042"/>
                <a:ext cx="139" cy="135"/>
              </a:xfrm>
              <a:custGeom>
                <a:avLst/>
                <a:gdLst>
                  <a:gd name="T0" fmla="*/ 25 w 37"/>
                  <a:gd name="T1" fmla="*/ 0 h 36"/>
                  <a:gd name="T2" fmla="*/ 3 w 37"/>
                  <a:gd name="T3" fmla="*/ 8 h 36"/>
                  <a:gd name="T4" fmla="*/ 0 w 37"/>
                  <a:gd name="T5" fmla="*/ 17 h 36"/>
                  <a:gd name="T6" fmla="*/ 2 w 37"/>
                  <a:gd name="T7" fmla="*/ 32 h 36"/>
                  <a:gd name="T8" fmla="*/ 9 w 37"/>
                  <a:gd name="T9" fmla="*/ 35 h 36"/>
                  <a:gd name="T10" fmla="*/ 11 w 37"/>
                  <a:gd name="T11" fmla="*/ 33 h 36"/>
                  <a:gd name="T12" fmla="*/ 10 w 37"/>
                  <a:gd name="T13" fmla="*/ 19 h 36"/>
                  <a:gd name="T14" fmla="*/ 32 w 37"/>
                  <a:gd name="T15" fmla="*/ 11 h 36"/>
                  <a:gd name="T16" fmla="*/ 37 w 37"/>
                  <a:gd name="T17" fmla="*/ 3 h 36"/>
                  <a:gd name="T18" fmla="*/ 25 w 37"/>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25" y="0"/>
                    </a:moveTo>
                    <a:cubicBezTo>
                      <a:pt x="25" y="0"/>
                      <a:pt x="5" y="7"/>
                      <a:pt x="3" y="8"/>
                    </a:cubicBezTo>
                    <a:cubicBezTo>
                      <a:pt x="2" y="9"/>
                      <a:pt x="0" y="12"/>
                      <a:pt x="0" y="17"/>
                    </a:cubicBezTo>
                    <a:cubicBezTo>
                      <a:pt x="1" y="22"/>
                      <a:pt x="2" y="32"/>
                      <a:pt x="2" y="32"/>
                    </a:cubicBezTo>
                    <a:cubicBezTo>
                      <a:pt x="2" y="32"/>
                      <a:pt x="4" y="36"/>
                      <a:pt x="9" y="35"/>
                    </a:cubicBezTo>
                    <a:cubicBezTo>
                      <a:pt x="9" y="35"/>
                      <a:pt x="11" y="35"/>
                      <a:pt x="11" y="33"/>
                    </a:cubicBezTo>
                    <a:cubicBezTo>
                      <a:pt x="12" y="31"/>
                      <a:pt x="10" y="19"/>
                      <a:pt x="10" y="19"/>
                    </a:cubicBezTo>
                    <a:cubicBezTo>
                      <a:pt x="32" y="11"/>
                      <a:pt x="32" y="11"/>
                      <a:pt x="32" y="11"/>
                    </a:cubicBezTo>
                    <a:cubicBezTo>
                      <a:pt x="37" y="3"/>
                      <a:pt x="37" y="3"/>
                      <a:pt x="37" y="3"/>
                    </a:cubicBezTo>
                    <a:lnTo>
                      <a:pt x="25" y="0"/>
                    </a:lnTo>
                    <a:close/>
                  </a:path>
                </a:pathLst>
              </a:custGeom>
              <a:solidFill>
                <a:srgbClr val="665A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13" name="Freeform 403"/>
              <p:cNvSpPr/>
              <p:nvPr/>
            </p:nvSpPr>
            <p:spPr bwMode="auto">
              <a:xfrm>
                <a:off x="4508" y="2049"/>
                <a:ext cx="109" cy="196"/>
              </a:xfrm>
              <a:custGeom>
                <a:avLst/>
                <a:gdLst>
                  <a:gd name="T0" fmla="*/ 27 w 29"/>
                  <a:gd name="T1" fmla="*/ 0 h 52"/>
                  <a:gd name="T2" fmla="*/ 28 w 29"/>
                  <a:gd name="T3" fmla="*/ 10 h 52"/>
                  <a:gd name="T4" fmla="*/ 20 w 29"/>
                  <a:gd name="T5" fmla="*/ 18 h 52"/>
                  <a:gd name="T6" fmla="*/ 13 w 29"/>
                  <a:gd name="T7" fmla="*/ 24 h 52"/>
                  <a:gd name="T8" fmla="*/ 11 w 29"/>
                  <a:gd name="T9" fmla="*/ 48 h 52"/>
                  <a:gd name="T10" fmla="*/ 2 w 29"/>
                  <a:gd name="T11" fmla="*/ 46 h 52"/>
                  <a:gd name="T12" fmla="*/ 1 w 29"/>
                  <a:gd name="T13" fmla="*/ 30 h 52"/>
                  <a:gd name="T14" fmla="*/ 3 w 29"/>
                  <a:gd name="T15" fmla="*/ 19 h 52"/>
                  <a:gd name="T16" fmla="*/ 13 w 29"/>
                  <a:gd name="T17" fmla="*/ 6 h 52"/>
                  <a:gd name="T18" fmla="*/ 27 w 29"/>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52">
                    <a:moveTo>
                      <a:pt x="27" y="0"/>
                    </a:moveTo>
                    <a:cubicBezTo>
                      <a:pt x="27" y="0"/>
                      <a:pt x="29" y="7"/>
                      <a:pt x="28" y="10"/>
                    </a:cubicBezTo>
                    <a:cubicBezTo>
                      <a:pt x="28" y="14"/>
                      <a:pt x="22" y="16"/>
                      <a:pt x="20" y="18"/>
                    </a:cubicBezTo>
                    <a:cubicBezTo>
                      <a:pt x="19" y="19"/>
                      <a:pt x="13" y="24"/>
                      <a:pt x="13" y="24"/>
                    </a:cubicBezTo>
                    <a:cubicBezTo>
                      <a:pt x="11" y="48"/>
                      <a:pt x="11" y="48"/>
                      <a:pt x="11" y="48"/>
                    </a:cubicBezTo>
                    <a:cubicBezTo>
                      <a:pt x="11" y="48"/>
                      <a:pt x="4" y="52"/>
                      <a:pt x="2" y="46"/>
                    </a:cubicBezTo>
                    <a:cubicBezTo>
                      <a:pt x="2" y="42"/>
                      <a:pt x="1" y="33"/>
                      <a:pt x="1" y="30"/>
                    </a:cubicBezTo>
                    <a:cubicBezTo>
                      <a:pt x="0" y="25"/>
                      <a:pt x="0" y="23"/>
                      <a:pt x="3" y="19"/>
                    </a:cubicBezTo>
                    <a:cubicBezTo>
                      <a:pt x="8" y="14"/>
                      <a:pt x="13" y="6"/>
                      <a:pt x="13" y="6"/>
                    </a:cubicBezTo>
                    <a:lnTo>
                      <a:pt x="27" y="0"/>
                    </a:lnTo>
                    <a:close/>
                  </a:path>
                </a:pathLst>
              </a:custGeom>
              <a:solidFill>
                <a:srgbClr val="7C6F6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14" name="Freeform 404"/>
              <p:cNvSpPr/>
              <p:nvPr/>
            </p:nvSpPr>
            <p:spPr bwMode="auto">
              <a:xfrm>
                <a:off x="4500" y="1906"/>
                <a:ext cx="109" cy="173"/>
              </a:xfrm>
              <a:custGeom>
                <a:avLst/>
                <a:gdLst>
                  <a:gd name="T0" fmla="*/ 6 w 29"/>
                  <a:gd name="T1" fmla="*/ 6 h 46"/>
                  <a:gd name="T2" fmla="*/ 0 w 29"/>
                  <a:gd name="T3" fmla="*/ 11 h 46"/>
                  <a:gd name="T4" fmla="*/ 2 w 29"/>
                  <a:gd name="T5" fmla="*/ 25 h 46"/>
                  <a:gd name="T6" fmla="*/ 6 w 29"/>
                  <a:gd name="T7" fmla="*/ 41 h 46"/>
                  <a:gd name="T8" fmla="*/ 22 w 29"/>
                  <a:gd name="T9" fmla="*/ 44 h 46"/>
                  <a:gd name="T10" fmla="*/ 29 w 29"/>
                  <a:gd name="T11" fmla="*/ 38 h 46"/>
                  <a:gd name="T12" fmla="*/ 27 w 29"/>
                  <a:gd name="T13" fmla="*/ 16 h 46"/>
                  <a:gd name="T14" fmla="*/ 25 w 29"/>
                  <a:gd name="T15" fmla="*/ 3 h 46"/>
                  <a:gd name="T16" fmla="*/ 18 w 29"/>
                  <a:gd name="T17" fmla="*/ 3 h 46"/>
                  <a:gd name="T18" fmla="*/ 6 w 29"/>
                  <a:gd name="T19"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46">
                    <a:moveTo>
                      <a:pt x="6" y="6"/>
                    </a:moveTo>
                    <a:cubicBezTo>
                      <a:pt x="6" y="6"/>
                      <a:pt x="1" y="8"/>
                      <a:pt x="0" y="11"/>
                    </a:cubicBezTo>
                    <a:cubicBezTo>
                      <a:pt x="0" y="15"/>
                      <a:pt x="1" y="21"/>
                      <a:pt x="2" y="25"/>
                    </a:cubicBezTo>
                    <a:cubicBezTo>
                      <a:pt x="3" y="29"/>
                      <a:pt x="5" y="37"/>
                      <a:pt x="6" y="41"/>
                    </a:cubicBezTo>
                    <a:cubicBezTo>
                      <a:pt x="7" y="44"/>
                      <a:pt x="15" y="46"/>
                      <a:pt x="22" y="44"/>
                    </a:cubicBezTo>
                    <a:cubicBezTo>
                      <a:pt x="28" y="43"/>
                      <a:pt x="29" y="39"/>
                      <a:pt x="29" y="38"/>
                    </a:cubicBezTo>
                    <a:cubicBezTo>
                      <a:pt x="29" y="37"/>
                      <a:pt x="27" y="16"/>
                      <a:pt x="27" y="16"/>
                    </a:cubicBezTo>
                    <a:cubicBezTo>
                      <a:pt x="27" y="16"/>
                      <a:pt x="27" y="5"/>
                      <a:pt x="25" y="3"/>
                    </a:cubicBezTo>
                    <a:cubicBezTo>
                      <a:pt x="22" y="0"/>
                      <a:pt x="18" y="3"/>
                      <a:pt x="18" y="3"/>
                    </a:cubicBezTo>
                    <a:lnTo>
                      <a:pt x="6" y="6"/>
                    </a:lnTo>
                    <a:close/>
                  </a:path>
                </a:pathLst>
              </a:custGeom>
              <a:solidFill>
                <a:srgbClr val="CC4C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15" name="Freeform 405"/>
              <p:cNvSpPr/>
              <p:nvPr/>
            </p:nvSpPr>
            <p:spPr bwMode="auto">
              <a:xfrm>
                <a:off x="4523" y="1914"/>
                <a:ext cx="45" cy="53"/>
              </a:xfrm>
              <a:custGeom>
                <a:avLst/>
                <a:gdLst>
                  <a:gd name="T0" fmla="*/ 1 w 12"/>
                  <a:gd name="T1" fmla="*/ 6 h 14"/>
                  <a:gd name="T2" fmla="*/ 2 w 12"/>
                  <a:gd name="T3" fmla="*/ 14 h 14"/>
                  <a:gd name="T4" fmla="*/ 5 w 12"/>
                  <a:gd name="T5" fmla="*/ 10 h 14"/>
                  <a:gd name="T6" fmla="*/ 10 w 12"/>
                  <a:gd name="T7" fmla="*/ 14 h 14"/>
                  <a:gd name="T8" fmla="*/ 12 w 12"/>
                  <a:gd name="T9" fmla="*/ 3 h 14"/>
                  <a:gd name="T10" fmla="*/ 10 w 12"/>
                  <a:gd name="T11" fmla="*/ 0 h 14"/>
                  <a:gd name="T12" fmla="*/ 1 w 12"/>
                  <a:gd name="T13" fmla="*/ 6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1" y="6"/>
                    </a:moveTo>
                    <a:cubicBezTo>
                      <a:pt x="2" y="14"/>
                      <a:pt x="2" y="14"/>
                      <a:pt x="2" y="14"/>
                    </a:cubicBezTo>
                    <a:cubicBezTo>
                      <a:pt x="5" y="10"/>
                      <a:pt x="5" y="10"/>
                      <a:pt x="5" y="10"/>
                    </a:cubicBezTo>
                    <a:cubicBezTo>
                      <a:pt x="10" y="14"/>
                      <a:pt x="10" y="14"/>
                      <a:pt x="10" y="14"/>
                    </a:cubicBezTo>
                    <a:cubicBezTo>
                      <a:pt x="10" y="14"/>
                      <a:pt x="12" y="5"/>
                      <a:pt x="12" y="3"/>
                    </a:cubicBezTo>
                    <a:cubicBezTo>
                      <a:pt x="12" y="1"/>
                      <a:pt x="10" y="0"/>
                      <a:pt x="10" y="0"/>
                    </a:cubicBezTo>
                    <a:cubicBezTo>
                      <a:pt x="10" y="0"/>
                      <a:pt x="0" y="0"/>
                      <a:pt x="1"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grpSp>
        <p:grpSp>
          <p:nvGrpSpPr>
            <p:cNvPr id="11" name="Group 607"/>
            <p:cNvGrpSpPr/>
            <p:nvPr/>
          </p:nvGrpSpPr>
          <p:grpSpPr bwMode="auto">
            <a:xfrm>
              <a:off x="2878" y="1436"/>
              <a:ext cx="1822" cy="666"/>
              <a:chOff x="2878" y="1436"/>
              <a:chExt cx="1822" cy="666"/>
            </a:xfrm>
          </p:grpSpPr>
          <p:sp>
            <p:nvSpPr>
              <p:cNvPr id="616" name="Freeform 407"/>
              <p:cNvSpPr/>
              <p:nvPr/>
            </p:nvSpPr>
            <p:spPr bwMode="auto">
              <a:xfrm>
                <a:off x="4526" y="1910"/>
                <a:ext cx="42" cy="41"/>
              </a:xfrm>
              <a:custGeom>
                <a:avLst/>
                <a:gdLst>
                  <a:gd name="T0" fmla="*/ 0 w 11"/>
                  <a:gd name="T1" fmla="*/ 8 h 11"/>
                  <a:gd name="T2" fmla="*/ 4 w 11"/>
                  <a:gd name="T3" fmla="*/ 11 h 11"/>
                  <a:gd name="T4" fmla="*/ 9 w 11"/>
                  <a:gd name="T5" fmla="*/ 4 h 11"/>
                  <a:gd name="T6" fmla="*/ 6 w 11"/>
                  <a:gd name="T7" fmla="*/ 1 h 11"/>
                  <a:gd name="T8" fmla="*/ 0 w 11"/>
                  <a:gd name="T9" fmla="*/ 8 h 11"/>
                </a:gdLst>
                <a:ahLst/>
                <a:cxnLst>
                  <a:cxn ang="0">
                    <a:pos x="T0" y="T1"/>
                  </a:cxn>
                  <a:cxn ang="0">
                    <a:pos x="T2" y="T3"/>
                  </a:cxn>
                  <a:cxn ang="0">
                    <a:pos x="T4" y="T5"/>
                  </a:cxn>
                  <a:cxn ang="0">
                    <a:pos x="T6" y="T7"/>
                  </a:cxn>
                  <a:cxn ang="0">
                    <a:pos x="T8" y="T9"/>
                  </a:cxn>
                </a:cxnLst>
                <a:rect l="0" t="0" r="r" b="b"/>
                <a:pathLst>
                  <a:path w="11" h="11">
                    <a:moveTo>
                      <a:pt x="0" y="8"/>
                    </a:moveTo>
                    <a:cubicBezTo>
                      <a:pt x="0" y="8"/>
                      <a:pt x="2" y="11"/>
                      <a:pt x="4" y="11"/>
                    </a:cubicBezTo>
                    <a:cubicBezTo>
                      <a:pt x="6" y="10"/>
                      <a:pt x="8" y="7"/>
                      <a:pt x="9" y="4"/>
                    </a:cubicBezTo>
                    <a:cubicBezTo>
                      <a:pt x="11" y="0"/>
                      <a:pt x="6" y="1"/>
                      <a:pt x="6" y="1"/>
                    </a:cubicBezTo>
                    <a:cubicBezTo>
                      <a:pt x="6" y="1"/>
                      <a:pt x="0" y="3"/>
                      <a:pt x="0" y="8"/>
                    </a:cubicBezTo>
                    <a:close/>
                  </a:path>
                </a:pathLst>
              </a:custGeom>
              <a:solidFill>
                <a:srgbClr val="EDAB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17" name="Freeform 408"/>
              <p:cNvSpPr/>
              <p:nvPr/>
            </p:nvSpPr>
            <p:spPr bwMode="auto">
              <a:xfrm>
                <a:off x="4534" y="1921"/>
                <a:ext cx="23" cy="15"/>
              </a:xfrm>
              <a:custGeom>
                <a:avLst/>
                <a:gdLst>
                  <a:gd name="T0" fmla="*/ 0 w 23"/>
                  <a:gd name="T1" fmla="*/ 4 h 15"/>
                  <a:gd name="T2" fmla="*/ 0 w 23"/>
                  <a:gd name="T3" fmla="*/ 15 h 15"/>
                  <a:gd name="T4" fmla="*/ 23 w 23"/>
                  <a:gd name="T5" fmla="*/ 12 h 15"/>
                  <a:gd name="T6" fmla="*/ 23 w 23"/>
                  <a:gd name="T7" fmla="*/ 0 h 15"/>
                  <a:gd name="T8" fmla="*/ 0 w 23"/>
                  <a:gd name="T9" fmla="*/ 4 h 15"/>
                </a:gdLst>
                <a:ahLst/>
                <a:cxnLst>
                  <a:cxn ang="0">
                    <a:pos x="T0" y="T1"/>
                  </a:cxn>
                  <a:cxn ang="0">
                    <a:pos x="T2" y="T3"/>
                  </a:cxn>
                  <a:cxn ang="0">
                    <a:pos x="T4" y="T5"/>
                  </a:cxn>
                  <a:cxn ang="0">
                    <a:pos x="T6" y="T7"/>
                  </a:cxn>
                  <a:cxn ang="0">
                    <a:pos x="T8" y="T9"/>
                  </a:cxn>
                </a:cxnLst>
                <a:rect l="0" t="0" r="r" b="b"/>
                <a:pathLst>
                  <a:path w="23" h="15">
                    <a:moveTo>
                      <a:pt x="0" y="4"/>
                    </a:moveTo>
                    <a:lnTo>
                      <a:pt x="0" y="15"/>
                    </a:lnTo>
                    <a:lnTo>
                      <a:pt x="23" y="12"/>
                    </a:lnTo>
                    <a:lnTo>
                      <a:pt x="23" y="0"/>
                    </a:lnTo>
                    <a:lnTo>
                      <a:pt x="0" y="4"/>
                    </a:lnTo>
                    <a:close/>
                  </a:path>
                </a:pathLst>
              </a:custGeom>
              <a:solidFill>
                <a:srgbClr val="EDAB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18" name="Freeform 409"/>
              <p:cNvSpPr/>
              <p:nvPr/>
            </p:nvSpPr>
            <p:spPr bwMode="auto">
              <a:xfrm>
                <a:off x="4504" y="1835"/>
                <a:ext cx="75" cy="101"/>
              </a:xfrm>
              <a:custGeom>
                <a:avLst/>
                <a:gdLst>
                  <a:gd name="T0" fmla="*/ 16 w 20"/>
                  <a:gd name="T1" fmla="*/ 5 h 27"/>
                  <a:gd name="T2" fmla="*/ 20 w 20"/>
                  <a:gd name="T3" fmla="*/ 18 h 27"/>
                  <a:gd name="T4" fmla="*/ 8 w 20"/>
                  <a:gd name="T5" fmla="*/ 25 h 27"/>
                  <a:gd name="T6" fmla="*/ 1 w 20"/>
                  <a:gd name="T7" fmla="*/ 18 h 27"/>
                  <a:gd name="T8" fmla="*/ 16 w 20"/>
                  <a:gd name="T9" fmla="*/ 5 h 27"/>
                </a:gdLst>
                <a:ahLst/>
                <a:cxnLst>
                  <a:cxn ang="0">
                    <a:pos x="T0" y="T1"/>
                  </a:cxn>
                  <a:cxn ang="0">
                    <a:pos x="T2" y="T3"/>
                  </a:cxn>
                  <a:cxn ang="0">
                    <a:pos x="T4" y="T5"/>
                  </a:cxn>
                  <a:cxn ang="0">
                    <a:pos x="T6" y="T7"/>
                  </a:cxn>
                  <a:cxn ang="0">
                    <a:pos x="T8" y="T9"/>
                  </a:cxn>
                </a:cxnLst>
                <a:rect l="0" t="0" r="r" b="b"/>
                <a:pathLst>
                  <a:path w="20" h="27">
                    <a:moveTo>
                      <a:pt x="16" y="5"/>
                    </a:moveTo>
                    <a:cubicBezTo>
                      <a:pt x="16" y="5"/>
                      <a:pt x="20" y="13"/>
                      <a:pt x="20" y="18"/>
                    </a:cubicBezTo>
                    <a:cubicBezTo>
                      <a:pt x="20" y="24"/>
                      <a:pt x="17" y="27"/>
                      <a:pt x="8" y="25"/>
                    </a:cubicBezTo>
                    <a:cubicBezTo>
                      <a:pt x="8" y="25"/>
                      <a:pt x="3" y="25"/>
                      <a:pt x="1" y="18"/>
                    </a:cubicBezTo>
                    <a:cubicBezTo>
                      <a:pt x="0" y="10"/>
                      <a:pt x="12" y="0"/>
                      <a:pt x="16" y="5"/>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19" name="Freeform 410"/>
              <p:cNvSpPr/>
              <p:nvPr/>
            </p:nvSpPr>
            <p:spPr bwMode="auto">
              <a:xfrm>
                <a:off x="4481" y="1831"/>
                <a:ext cx="94" cy="102"/>
              </a:xfrm>
              <a:custGeom>
                <a:avLst/>
                <a:gdLst>
                  <a:gd name="T0" fmla="*/ 13 w 25"/>
                  <a:gd name="T1" fmla="*/ 24 h 27"/>
                  <a:gd name="T2" fmla="*/ 9 w 25"/>
                  <a:gd name="T3" fmla="*/ 21 h 27"/>
                  <a:gd name="T4" fmla="*/ 12 w 25"/>
                  <a:gd name="T5" fmla="*/ 21 h 27"/>
                  <a:gd name="T6" fmla="*/ 10 w 25"/>
                  <a:gd name="T7" fmla="*/ 17 h 27"/>
                  <a:gd name="T8" fmla="*/ 24 w 25"/>
                  <a:gd name="T9" fmla="*/ 7 h 27"/>
                  <a:gd name="T10" fmla="*/ 21 w 25"/>
                  <a:gd name="T11" fmla="*/ 3 h 27"/>
                  <a:gd name="T12" fmla="*/ 9 w 25"/>
                  <a:gd name="T13" fmla="*/ 4 h 27"/>
                  <a:gd name="T14" fmla="*/ 3 w 25"/>
                  <a:gd name="T15" fmla="*/ 16 h 27"/>
                  <a:gd name="T16" fmla="*/ 10 w 25"/>
                  <a:gd name="T17" fmla="*/ 26 h 27"/>
                  <a:gd name="T18" fmla="*/ 13 w 25"/>
                  <a:gd name="T19"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7">
                    <a:moveTo>
                      <a:pt x="13" y="24"/>
                    </a:moveTo>
                    <a:cubicBezTo>
                      <a:pt x="12" y="25"/>
                      <a:pt x="8" y="23"/>
                      <a:pt x="9" y="21"/>
                    </a:cubicBezTo>
                    <a:cubicBezTo>
                      <a:pt x="10" y="20"/>
                      <a:pt x="12" y="21"/>
                      <a:pt x="12" y="21"/>
                    </a:cubicBezTo>
                    <a:cubicBezTo>
                      <a:pt x="12" y="19"/>
                      <a:pt x="10" y="17"/>
                      <a:pt x="10" y="17"/>
                    </a:cubicBezTo>
                    <a:cubicBezTo>
                      <a:pt x="20" y="13"/>
                      <a:pt x="25" y="10"/>
                      <a:pt x="24" y="7"/>
                    </a:cubicBezTo>
                    <a:cubicBezTo>
                      <a:pt x="22" y="4"/>
                      <a:pt x="21" y="3"/>
                      <a:pt x="21" y="3"/>
                    </a:cubicBezTo>
                    <a:cubicBezTo>
                      <a:pt x="16" y="0"/>
                      <a:pt x="9" y="4"/>
                      <a:pt x="9" y="4"/>
                    </a:cubicBezTo>
                    <a:cubicBezTo>
                      <a:pt x="9" y="4"/>
                      <a:pt x="0" y="7"/>
                      <a:pt x="3" y="16"/>
                    </a:cubicBezTo>
                    <a:cubicBezTo>
                      <a:pt x="5" y="24"/>
                      <a:pt x="9" y="26"/>
                      <a:pt x="10" y="26"/>
                    </a:cubicBezTo>
                    <a:cubicBezTo>
                      <a:pt x="10" y="26"/>
                      <a:pt x="14" y="27"/>
                      <a:pt x="13" y="24"/>
                    </a:cubicBezTo>
                    <a:close/>
                  </a:path>
                </a:pathLst>
              </a:custGeom>
              <a:solidFill>
                <a:srgbClr val="6858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20" name="Freeform 411"/>
              <p:cNvSpPr/>
              <p:nvPr/>
            </p:nvSpPr>
            <p:spPr bwMode="auto">
              <a:xfrm>
                <a:off x="4662" y="1850"/>
                <a:ext cx="26" cy="7"/>
              </a:xfrm>
              <a:custGeom>
                <a:avLst/>
                <a:gdLst>
                  <a:gd name="T0" fmla="*/ 0 w 7"/>
                  <a:gd name="T1" fmla="*/ 0 h 2"/>
                  <a:gd name="T2" fmla="*/ 2 w 7"/>
                  <a:gd name="T3" fmla="*/ 0 h 2"/>
                  <a:gd name="T4" fmla="*/ 6 w 7"/>
                  <a:gd name="T5" fmla="*/ 1 h 2"/>
                  <a:gd name="T6" fmla="*/ 3 w 7"/>
                  <a:gd name="T7" fmla="*/ 2 h 2"/>
                  <a:gd name="T8" fmla="*/ 0 w 7"/>
                  <a:gd name="T9" fmla="*/ 0 h 2"/>
                </a:gdLst>
                <a:ahLst/>
                <a:cxnLst>
                  <a:cxn ang="0">
                    <a:pos x="T0" y="T1"/>
                  </a:cxn>
                  <a:cxn ang="0">
                    <a:pos x="T2" y="T3"/>
                  </a:cxn>
                  <a:cxn ang="0">
                    <a:pos x="T4" y="T5"/>
                  </a:cxn>
                  <a:cxn ang="0">
                    <a:pos x="T6" y="T7"/>
                  </a:cxn>
                  <a:cxn ang="0">
                    <a:pos x="T8" y="T9"/>
                  </a:cxn>
                </a:cxnLst>
                <a:rect l="0" t="0" r="r" b="b"/>
                <a:pathLst>
                  <a:path w="7" h="2">
                    <a:moveTo>
                      <a:pt x="0" y="0"/>
                    </a:moveTo>
                    <a:cubicBezTo>
                      <a:pt x="0" y="0"/>
                      <a:pt x="1" y="0"/>
                      <a:pt x="2" y="0"/>
                    </a:cubicBezTo>
                    <a:cubicBezTo>
                      <a:pt x="3" y="0"/>
                      <a:pt x="7" y="0"/>
                      <a:pt x="6" y="1"/>
                    </a:cubicBezTo>
                    <a:cubicBezTo>
                      <a:pt x="6" y="2"/>
                      <a:pt x="3" y="2"/>
                      <a:pt x="3" y="2"/>
                    </a:cubicBezTo>
                    <a:cubicBezTo>
                      <a:pt x="0" y="0"/>
                      <a:pt x="0" y="0"/>
                      <a:pt x="0" y="0"/>
                    </a:cubicBezTo>
                    <a:close/>
                  </a:path>
                </a:pathLst>
              </a:custGeom>
              <a:solidFill>
                <a:srgbClr val="3F6E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21" name="Freeform 412"/>
              <p:cNvSpPr/>
              <p:nvPr/>
            </p:nvSpPr>
            <p:spPr bwMode="auto">
              <a:xfrm>
                <a:off x="4666" y="1812"/>
                <a:ext cx="34" cy="49"/>
              </a:xfrm>
              <a:custGeom>
                <a:avLst/>
                <a:gdLst>
                  <a:gd name="T0" fmla="*/ 0 w 9"/>
                  <a:gd name="T1" fmla="*/ 7 h 13"/>
                  <a:gd name="T2" fmla="*/ 1 w 9"/>
                  <a:gd name="T3" fmla="*/ 3 h 13"/>
                  <a:gd name="T4" fmla="*/ 7 w 9"/>
                  <a:gd name="T5" fmla="*/ 1 h 13"/>
                  <a:gd name="T6" fmla="*/ 9 w 9"/>
                  <a:gd name="T7" fmla="*/ 3 h 13"/>
                  <a:gd name="T8" fmla="*/ 5 w 9"/>
                  <a:gd name="T9" fmla="*/ 7 h 13"/>
                  <a:gd name="T10" fmla="*/ 5 w 9"/>
                  <a:gd name="T11" fmla="*/ 11 h 13"/>
                  <a:gd name="T12" fmla="*/ 3 w 9"/>
                  <a:gd name="T13" fmla="*/ 13 h 13"/>
                  <a:gd name="T14" fmla="*/ 0 w 9"/>
                  <a:gd name="T15" fmla="*/ 12 h 13"/>
                  <a:gd name="T16" fmla="*/ 0 w 9"/>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3">
                    <a:moveTo>
                      <a:pt x="0" y="7"/>
                    </a:moveTo>
                    <a:cubicBezTo>
                      <a:pt x="0" y="7"/>
                      <a:pt x="0" y="5"/>
                      <a:pt x="1" y="3"/>
                    </a:cubicBezTo>
                    <a:cubicBezTo>
                      <a:pt x="2" y="2"/>
                      <a:pt x="7" y="0"/>
                      <a:pt x="7" y="1"/>
                    </a:cubicBezTo>
                    <a:cubicBezTo>
                      <a:pt x="8" y="1"/>
                      <a:pt x="9" y="2"/>
                      <a:pt x="9" y="3"/>
                    </a:cubicBezTo>
                    <a:cubicBezTo>
                      <a:pt x="9" y="5"/>
                      <a:pt x="5" y="7"/>
                      <a:pt x="5" y="7"/>
                    </a:cubicBezTo>
                    <a:cubicBezTo>
                      <a:pt x="5" y="8"/>
                      <a:pt x="5" y="10"/>
                      <a:pt x="5" y="11"/>
                    </a:cubicBezTo>
                    <a:cubicBezTo>
                      <a:pt x="4" y="12"/>
                      <a:pt x="3" y="13"/>
                      <a:pt x="3" y="13"/>
                    </a:cubicBezTo>
                    <a:cubicBezTo>
                      <a:pt x="0" y="12"/>
                      <a:pt x="0" y="12"/>
                      <a:pt x="0" y="12"/>
                    </a:cubicBezTo>
                    <a:lnTo>
                      <a:pt x="0" y="7"/>
                    </a:ln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22" name="Freeform 413"/>
              <p:cNvSpPr/>
              <p:nvPr/>
            </p:nvSpPr>
            <p:spPr bwMode="auto">
              <a:xfrm>
                <a:off x="4564" y="1850"/>
                <a:ext cx="121" cy="98"/>
              </a:xfrm>
              <a:custGeom>
                <a:avLst/>
                <a:gdLst>
                  <a:gd name="T0" fmla="*/ 3 w 32"/>
                  <a:gd name="T1" fmla="*/ 23 h 26"/>
                  <a:gd name="T2" fmla="*/ 8 w 32"/>
                  <a:gd name="T3" fmla="*/ 16 h 26"/>
                  <a:gd name="T4" fmla="*/ 19 w 32"/>
                  <a:gd name="T5" fmla="*/ 12 h 26"/>
                  <a:gd name="T6" fmla="*/ 26 w 32"/>
                  <a:gd name="T7" fmla="*/ 0 h 26"/>
                  <a:gd name="T8" fmla="*/ 32 w 32"/>
                  <a:gd name="T9" fmla="*/ 1 h 26"/>
                  <a:gd name="T10" fmla="*/ 28 w 32"/>
                  <a:gd name="T11" fmla="*/ 13 h 26"/>
                  <a:gd name="T12" fmla="*/ 25 w 32"/>
                  <a:gd name="T13" fmla="*/ 17 h 26"/>
                  <a:gd name="T14" fmla="*/ 12 w 32"/>
                  <a:gd name="T15" fmla="*/ 23 h 26"/>
                  <a:gd name="T16" fmla="*/ 3 w 32"/>
                  <a:gd name="T17"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6">
                    <a:moveTo>
                      <a:pt x="3" y="23"/>
                    </a:moveTo>
                    <a:cubicBezTo>
                      <a:pt x="3" y="23"/>
                      <a:pt x="0" y="18"/>
                      <a:pt x="8" y="16"/>
                    </a:cubicBezTo>
                    <a:cubicBezTo>
                      <a:pt x="11" y="15"/>
                      <a:pt x="19" y="12"/>
                      <a:pt x="19" y="12"/>
                    </a:cubicBezTo>
                    <a:cubicBezTo>
                      <a:pt x="26" y="0"/>
                      <a:pt x="26" y="0"/>
                      <a:pt x="26" y="0"/>
                    </a:cubicBezTo>
                    <a:cubicBezTo>
                      <a:pt x="26" y="0"/>
                      <a:pt x="28" y="2"/>
                      <a:pt x="32" y="1"/>
                    </a:cubicBezTo>
                    <a:cubicBezTo>
                      <a:pt x="32" y="1"/>
                      <a:pt x="29" y="11"/>
                      <a:pt x="28" y="13"/>
                    </a:cubicBezTo>
                    <a:cubicBezTo>
                      <a:pt x="27" y="16"/>
                      <a:pt x="26" y="17"/>
                      <a:pt x="25" y="17"/>
                    </a:cubicBezTo>
                    <a:cubicBezTo>
                      <a:pt x="24" y="18"/>
                      <a:pt x="12" y="23"/>
                      <a:pt x="12" y="23"/>
                    </a:cubicBezTo>
                    <a:cubicBezTo>
                      <a:pt x="12" y="23"/>
                      <a:pt x="5" y="26"/>
                      <a:pt x="3" y="23"/>
                    </a:cubicBezTo>
                    <a:close/>
                  </a:path>
                </a:pathLst>
              </a:custGeom>
              <a:solidFill>
                <a:srgbClr val="CC4C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23" name="Freeform 414"/>
              <p:cNvSpPr/>
              <p:nvPr/>
            </p:nvSpPr>
            <p:spPr bwMode="auto">
              <a:xfrm>
                <a:off x="4466" y="2008"/>
                <a:ext cx="42" cy="68"/>
              </a:xfrm>
              <a:custGeom>
                <a:avLst/>
                <a:gdLst>
                  <a:gd name="T0" fmla="*/ 6 w 11"/>
                  <a:gd name="T1" fmla="*/ 0 h 18"/>
                  <a:gd name="T2" fmla="*/ 0 w 11"/>
                  <a:gd name="T3" fmla="*/ 14 h 18"/>
                  <a:gd name="T4" fmla="*/ 4 w 11"/>
                  <a:gd name="T5" fmla="*/ 18 h 18"/>
                  <a:gd name="T6" fmla="*/ 11 w 11"/>
                  <a:gd name="T7" fmla="*/ 7 h 18"/>
                  <a:gd name="T8" fmla="*/ 6 w 11"/>
                  <a:gd name="T9" fmla="*/ 0 h 18"/>
                </a:gdLst>
                <a:ahLst/>
                <a:cxnLst>
                  <a:cxn ang="0">
                    <a:pos x="T0" y="T1"/>
                  </a:cxn>
                  <a:cxn ang="0">
                    <a:pos x="T2" y="T3"/>
                  </a:cxn>
                  <a:cxn ang="0">
                    <a:pos x="T4" y="T5"/>
                  </a:cxn>
                  <a:cxn ang="0">
                    <a:pos x="T6" y="T7"/>
                  </a:cxn>
                  <a:cxn ang="0">
                    <a:pos x="T8" y="T9"/>
                  </a:cxn>
                </a:cxnLst>
                <a:rect l="0" t="0" r="r" b="b"/>
                <a:pathLst>
                  <a:path w="11" h="18">
                    <a:moveTo>
                      <a:pt x="6" y="0"/>
                    </a:moveTo>
                    <a:cubicBezTo>
                      <a:pt x="0" y="14"/>
                      <a:pt x="0" y="14"/>
                      <a:pt x="0" y="14"/>
                    </a:cubicBezTo>
                    <a:cubicBezTo>
                      <a:pt x="0" y="14"/>
                      <a:pt x="2" y="17"/>
                      <a:pt x="4" y="18"/>
                    </a:cubicBezTo>
                    <a:cubicBezTo>
                      <a:pt x="5" y="18"/>
                      <a:pt x="8" y="12"/>
                      <a:pt x="11" y="7"/>
                    </a:cubicBezTo>
                    <a:lnTo>
                      <a:pt x="6" y="0"/>
                    </a:lnTo>
                    <a:close/>
                  </a:path>
                </a:pathLst>
              </a:custGeom>
              <a:solidFill>
                <a:srgbClr val="A32B8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24" name="Freeform 415"/>
              <p:cNvSpPr/>
              <p:nvPr/>
            </p:nvSpPr>
            <p:spPr bwMode="auto">
              <a:xfrm>
                <a:off x="4447" y="2057"/>
                <a:ext cx="34" cy="45"/>
              </a:xfrm>
              <a:custGeom>
                <a:avLst/>
                <a:gdLst>
                  <a:gd name="T0" fmla="*/ 6 w 9"/>
                  <a:gd name="T1" fmla="*/ 1 h 12"/>
                  <a:gd name="T2" fmla="*/ 1 w 9"/>
                  <a:gd name="T3" fmla="*/ 3 h 12"/>
                  <a:gd name="T4" fmla="*/ 0 w 9"/>
                  <a:gd name="T5" fmla="*/ 6 h 12"/>
                  <a:gd name="T6" fmla="*/ 4 w 9"/>
                  <a:gd name="T7" fmla="*/ 10 h 12"/>
                  <a:gd name="T8" fmla="*/ 5 w 9"/>
                  <a:gd name="T9" fmla="*/ 6 h 12"/>
                  <a:gd name="T10" fmla="*/ 9 w 9"/>
                  <a:gd name="T11" fmla="*/ 3 h 12"/>
                  <a:gd name="T12" fmla="*/ 6 w 9"/>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9" h="12">
                    <a:moveTo>
                      <a:pt x="6" y="1"/>
                    </a:moveTo>
                    <a:cubicBezTo>
                      <a:pt x="1" y="3"/>
                      <a:pt x="1" y="3"/>
                      <a:pt x="1" y="3"/>
                    </a:cubicBezTo>
                    <a:cubicBezTo>
                      <a:pt x="1" y="3"/>
                      <a:pt x="0" y="4"/>
                      <a:pt x="0" y="6"/>
                    </a:cubicBezTo>
                    <a:cubicBezTo>
                      <a:pt x="1" y="8"/>
                      <a:pt x="3" y="12"/>
                      <a:pt x="4" y="10"/>
                    </a:cubicBezTo>
                    <a:cubicBezTo>
                      <a:pt x="5" y="8"/>
                      <a:pt x="4" y="7"/>
                      <a:pt x="5" y="6"/>
                    </a:cubicBezTo>
                    <a:cubicBezTo>
                      <a:pt x="7" y="6"/>
                      <a:pt x="9" y="5"/>
                      <a:pt x="9" y="3"/>
                    </a:cubicBezTo>
                    <a:cubicBezTo>
                      <a:pt x="9" y="0"/>
                      <a:pt x="6" y="1"/>
                      <a:pt x="6" y="1"/>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25" name="Freeform 416"/>
              <p:cNvSpPr/>
              <p:nvPr/>
            </p:nvSpPr>
            <p:spPr bwMode="auto">
              <a:xfrm>
                <a:off x="3932" y="1620"/>
                <a:ext cx="52" cy="42"/>
              </a:xfrm>
              <a:custGeom>
                <a:avLst/>
                <a:gdLst>
                  <a:gd name="T0" fmla="*/ 1 w 14"/>
                  <a:gd name="T1" fmla="*/ 5 h 11"/>
                  <a:gd name="T2" fmla="*/ 6 w 14"/>
                  <a:gd name="T3" fmla="*/ 3 h 11"/>
                  <a:gd name="T4" fmla="*/ 9 w 14"/>
                  <a:gd name="T5" fmla="*/ 3 h 11"/>
                  <a:gd name="T6" fmla="*/ 8 w 14"/>
                  <a:gd name="T7" fmla="*/ 5 h 11"/>
                  <a:gd name="T8" fmla="*/ 14 w 14"/>
                  <a:gd name="T9" fmla="*/ 5 h 11"/>
                  <a:gd name="T10" fmla="*/ 8 w 14"/>
                  <a:gd name="T11" fmla="*/ 10 h 11"/>
                  <a:gd name="T12" fmla="*/ 0 w 14"/>
                  <a:gd name="T13" fmla="*/ 10 h 11"/>
                  <a:gd name="T14" fmla="*/ 1 w 14"/>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1">
                    <a:moveTo>
                      <a:pt x="1" y="5"/>
                    </a:moveTo>
                    <a:cubicBezTo>
                      <a:pt x="1" y="5"/>
                      <a:pt x="4" y="4"/>
                      <a:pt x="6" y="3"/>
                    </a:cubicBezTo>
                    <a:cubicBezTo>
                      <a:pt x="8" y="1"/>
                      <a:pt x="10" y="0"/>
                      <a:pt x="9" y="3"/>
                    </a:cubicBezTo>
                    <a:cubicBezTo>
                      <a:pt x="9" y="3"/>
                      <a:pt x="5" y="5"/>
                      <a:pt x="8" y="5"/>
                    </a:cubicBezTo>
                    <a:cubicBezTo>
                      <a:pt x="11" y="6"/>
                      <a:pt x="14" y="2"/>
                      <a:pt x="14" y="5"/>
                    </a:cubicBezTo>
                    <a:cubicBezTo>
                      <a:pt x="13" y="8"/>
                      <a:pt x="13" y="9"/>
                      <a:pt x="8" y="10"/>
                    </a:cubicBezTo>
                    <a:cubicBezTo>
                      <a:pt x="3" y="11"/>
                      <a:pt x="0" y="10"/>
                      <a:pt x="0" y="10"/>
                    </a:cubicBezTo>
                    <a:lnTo>
                      <a:pt x="1" y="5"/>
                    </a:lnTo>
                    <a:close/>
                  </a:path>
                </a:pathLst>
              </a:custGeom>
              <a:solidFill>
                <a:srgbClr val="F7C2B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26" name="Freeform 417"/>
              <p:cNvSpPr/>
              <p:nvPr/>
            </p:nvSpPr>
            <p:spPr bwMode="auto">
              <a:xfrm>
                <a:off x="3777" y="1586"/>
                <a:ext cx="166" cy="79"/>
              </a:xfrm>
              <a:custGeom>
                <a:avLst/>
                <a:gdLst>
                  <a:gd name="T0" fmla="*/ 3 w 44"/>
                  <a:gd name="T1" fmla="*/ 8 h 21"/>
                  <a:gd name="T2" fmla="*/ 2 w 44"/>
                  <a:gd name="T3" fmla="*/ 2 h 21"/>
                  <a:gd name="T4" fmla="*/ 11 w 44"/>
                  <a:gd name="T5" fmla="*/ 3 h 21"/>
                  <a:gd name="T6" fmla="*/ 23 w 44"/>
                  <a:gd name="T7" fmla="*/ 12 h 21"/>
                  <a:gd name="T8" fmla="*/ 43 w 44"/>
                  <a:gd name="T9" fmla="*/ 13 h 21"/>
                  <a:gd name="T10" fmla="*/ 44 w 44"/>
                  <a:gd name="T11" fmla="*/ 19 h 21"/>
                  <a:gd name="T12" fmla="*/ 26 w 44"/>
                  <a:gd name="T13" fmla="*/ 21 h 21"/>
                  <a:gd name="T14" fmla="*/ 20 w 44"/>
                  <a:gd name="T15" fmla="*/ 19 h 21"/>
                  <a:gd name="T16" fmla="*/ 3 w 44"/>
                  <a:gd name="T17"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1">
                    <a:moveTo>
                      <a:pt x="3" y="8"/>
                    </a:moveTo>
                    <a:cubicBezTo>
                      <a:pt x="3" y="8"/>
                      <a:pt x="0" y="4"/>
                      <a:pt x="2" y="2"/>
                    </a:cubicBezTo>
                    <a:cubicBezTo>
                      <a:pt x="5" y="0"/>
                      <a:pt x="8" y="1"/>
                      <a:pt x="11" y="3"/>
                    </a:cubicBezTo>
                    <a:cubicBezTo>
                      <a:pt x="14" y="5"/>
                      <a:pt x="23" y="12"/>
                      <a:pt x="23" y="12"/>
                    </a:cubicBezTo>
                    <a:cubicBezTo>
                      <a:pt x="43" y="13"/>
                      <a:pt x="43" y="13"/>
                      <a:pt x="43" y="13"/>
                    </a:cubicBezTo>
                    <a:cubicBezTo>
                      <a:pt x="43" y="13"/>
                      <a:pt x="41" y="17"/>
                      <a:pt x="44" y="19"/>
                    </a:cubicBezTo>
                    <a:cubicBezTo>
                      <a:pt x="44" y="19"/>
                      <a:pt x="33" y="21"/>
                      <a:pt x="26" y="21"/>
                    </a:cubicBezTo>
                    <a:cubicBezTo>
                      <a:pt x="22" y="21"/>
                      <a:pt x="22" y="20"/>
                      <a:pt x="20" y="19"/>
                    </a:cubicBezTo>
                    <a:cubicBezTo>
                      <a:pt x="18" y="18"/>
                      <a:pt x="3" y="8"/>
                      <a:pt x="3" y="8"/>
                    </a:cubicBezTo>
                    <a:close/>
                  </a:path>
                </a:pathLst>
              </a:custGeom>
              <a:solidFill>
                <a:srgbClr val="C3CF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27" name="Freeform 418"/>
              <p:cNvSpPr/>
              <p:nvPr/>
            </p:nvSpPr>
            <p:spPr bwMode="auto">
              <a:xfrm>
                <a:off x="3789" y="1929"/>
                <a:ext cx="75" cy="49"/>
              </a:xfrm>
              <a:custGeom>
                <a:avLst/>
                <a:gdLst>
                  <a:gd name="T0" fmla="*/ 7 w 20"/>
                  <a:gd name="T1" fmla="*/ 0 h 13"/>
                  <a:gd name="T2" fmla="*/ 15 w 20"/>
                  <a:gd name="T3" fmla="*/ 4 h 13"/>
                  <a:gd name="T4" fmla="*/ 18 w 20"/>
                  <a:gd name="T5" fmla="*/ 10 h 13"/>
                  <a:gd name="T6" fmla="*/ 7 w 20"/>
                  <a:gd name="T7" fmla="*/ 12 h 13"/>
                  <a:gd name="T8" fmla="*/ 1 w 20"/>
                  <a:gd name="T9" fmla="*/ 6 h 13"/>
                  <a:gd name="T10" fmla="*/ 7 w 20"/>
                  <a:gd name="T11" fmla="*/ 0 h 13"/>
                </a:gdLst>
                <a:ahLst/>
                <a:cxnLst>
                  <a:cxn ang="0">
                    <a:pos x="T0" y="T1"/>
                  </a:cxn>
                  <a:cxn ang="0">
                    <a:pos x="T2" y="T3"/>
                  </a:cxn>
                  <a:cxn ang="0">
                    <a:pos x="T4" y="T5"/>
                  </a:cxn>
                  <a:cxn ang="0">
                    <a:pos x="T6" y="T7"/>
                  </a:cxn>
                  <a:cxn ang="0">
                    <a:pos x="T8" y="T9"/>
                  </a:cxn>
                  <a:cxn ang="0">
                    <a:pos x="T10" y="T11"/>
                  </a:cxn>
                </a:cxnLst>
                <a:rect l="0" t="0" r="r" b="b"/>
                <a:pathLst>
                  <a:path w="20" h="13">
                    <a:moveTo>
                      <a:pt x="7" y="0"/>
                    </a:moveTo>
                    <a:cubicBezTo>
                      <a:pt x="7" y="0"/>
                      <a:pt x="13" y="3"/>
                      <a:pt x="15" y="4"/>
                    </a:cubicBezTo>
                    <a:cubicBezTo>
                      <a:pt x="17" y="5"/>
                      <a:pt x="20" y="8"/>
                      <a:pt x="18" y="10"/>
                    </a:cubicBezTo>
                    <a:cubicBezTo>
                      <a:pt x="15" y="13"/>
                      <a:pt x="14" y="13"/>
                      <a:pt x="7" y="12"/>
                    </a:cubicBezTo>
                    <a:cubicBezTo>
                      <a:pt x="0" y="11"/>
                      <a:pt x="1" y="9"/>
                      <a:pt x="1" y="6"/>
                    </a:cubicBezTo>
                    <a:cubicBezTo>
                      <a:pt x="1" y="3"/>
                      <a:pt x="7" y="0"/>
                      <a:pt x="7" y="0"/>
                    </a:cubicBezTo>
                    <a:close/>
                  </a:path>
                </a:pathLst>
              </a:custGeom>
              <a:solidFill>
                <a:srgbClr val="3041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28" name="Freeform 419"/>
              <p:cNvSpPr/>
              <p:nvPr/>
            </p:nvSpPr>
            <p:spPr bwMode="auto">
              <a:xfrm>
                <a:off x="3770" y="1733"/>
                <a:ext cx="64" cy="222"/>
              </a:xfrm>
              <a:custGeom>
                <a:avLst/>
                <a:gdLst>
                  <a:gd name="T0" fmla="*/ 0 w 17"/>
                  <a:gd name="T1" fmla="*/ 0 h 59"/>
                  <a:gd name="T2" fmla="*/ 2 w 17"/>
                  <a:gd name="T3" fmla="*/ 14 h 59"/>
                  <a:gd name="T4" fmla="*/ 4 w 17"/>
                  <a:gd name="T5" fmla="*/ 26 h 59"/>
                  <a:gd name="T6" fmla="*/ 4 w 17"/>
                  <a:gd name="T7" fmla="*/ 38 h 59"/>
                  <a:gd name="T8" fmla="*/ 6 w 17"/>
                  <a:gd name="T9" fmla="*/ 57 h 59"/>
                  <a:gd name="T10" fmla="*/ 15 w 17"/>
                  <a:gd name="T11" fmla="*/ 53 h 59"/>
                  <a:gd name="T12" fmla="*/ 16 w 17"/>
                  <a:gd name="T13" fmla="*/ 33 h 59"/>
                  <a:gd name="T14" fmla="*/ 17 w 17"/>
                  <a:gd name="T15" fmla="*/ 15 h 59"/>
                  <a:gd name="T16" fmla="*/ 16 w 17"/>
                  <a:gd name="T17" fmla="*/ 0 h 59"/>
                  <a:gd name="T18" fmla="*/ 0 w 17"/>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59">
                    <a:moveTo>
                      <a:pt x="0" y="0"/>
                    </a:moveTo>
                    <a:cubicBezTo>
                      <a:pt x="0" y="0"/>
                      <a:pt x="1" y="11"/>
                      <a:pt x="2" y="14"/>
                    </a:cubicBezTo>
                    <a:cubicBezTo>
                      <a:pt x="3" y="20"/>
                      <a:pt x="4" y="24"/>
                      <a:pt x="4" y="26"/>
                    </a:cubicBezTo>
                    <a:cubicBezTo>
                      <a:pt x="4" y="31"/>
                      <a:pt x="4" y="33"/>
                      <a:pt x="4" y="38"/>
                    </a:cubicBezTo>
                    <a:cubicBezTo>
                      <a:pt x="5" y="44"/>
                      <a:pt x="6" y="57"/>
                      <a:pt x="6" y="57"/>
                    </a:cubicBezTo>
                    <a:cubicBezTo>
                      <a:pt x="6" y="57"/>
                      <a:pt x="16" y="59"/>
                      <a:pt x="15" y="53"/>
                    </a:cubicBezTo>
                    <a:cubicBezTo>
                      <a:pt x="15" y="50"/>
                      <a:pt x="16" y="40"/>
                      <a:pt x="16" y="33"/>
                    </a:cubicBezTo>
                    <a:cubicBezTo>
                      <a:pt x="16" y="28"/>
                      <a:pt x="17" y="23"/>
                      <a:pt x="17" y="15"/>
                    </a:cubicBezTo>
                    <a:cubicBezTo>
                      <a:pt x="17" y="7"/>
                      <a:pt x="16" y="0"/>
                      <a:pt x="16" y="0"/>
                    </a:cubicBezTo>
                    <a:lnTo>
                      <a:pt x="0" y="0"/>
                    </a:lnTo>
                    <a:close/>
                  </a:path>
                </a:pathLst>
              </a:custGeom>
              <a:solidFill>
                <a:srgbClr val="6648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29" name="Freeform 420"/>
              <p:cNvSpPr/>
              <p:nvPr/>
            </p:nvSpPr>
            <p:spPr bwMode="auto">
              <a:xfrm>
                <a:off x="3736" y="1959"/>
                <a:ext cx="75" cy="56"/>
              </a:xfrm>
              <a:custGeom>
                <a:avLst/>
                <a:gdLst>
                  <a:gd name="T0" fmla="*/ 10 w 20"/>
                  <a:gd name="T1" fmla="*/ 0 h 15"/>
                  <a:gd name="T2" fmla="*/ 17 w 20"/>
                  <a:gd name="T3" fmla="*/ 7 h 15"/>
                  <a:gd name="T4" fmla="*/ 17 w 20"/>
                  <a:gd name="T5" fmla="*/ 13 h 15"/>
                  <a:gd name="T6" fmla="*/ 7 w 20"/>
                  <a:gd name="T7" fmla="*/ 11 h 15"/>
                  <a:gd name="T8" fmla="*/ 3 w 20"/>
                  <a:gd name="T9" fmla="*/ 3 h 15"/>
                  <a:gd name="T10" fmla="*/ 10 w 20"/>
                  <a:gd name="T11" fmla="*/ 0 h 15"/>
                </a:gdLst>
                <a:ahLst/>
                <a:cxnLst>
                  <a:cxn ang="0">
                    <a:pos x="T0" y="T1"/>
                  </a:cxn>
                  <a:cxn ang="0">
                    <a:pos x="T2" y="T3"/>
                  </a:cxn>
                  <a:cxn ang="0">
                    <a:pos x="T4" y="T5"/>
                  </a:cxn>
                  <a:cxn ang="0">
                    <a:pos x="T6" y="T7"/>
                  </a:cxn>
                  <a:cxn ang="0">
                    <a:pos x="T8" y="T9"/>
                  </a:cxn>
                  <a:cxn ang="0">
                    <a:pos x="T10" y="T11"/>
                  </a:cxn>
                </a:cxnLst>
                <a:rect l="0" t="0" r="r" b="b"/>
                <a:pathLst>
                  <a:path w="20" h="15">
                    <a:moveTo>
                      <a:pt x="10" y="0"/>
                    </a:moveTo>
                    <a:cubicBezTo>
                      <a:pt x="10" y="0"/>
                      <a:pt x="15" y="4"/>
                      <a:pt x="17" y="7"/>
                    </a:cubicBezTo>
                    <a:cubicBezTo>
                      <a:pt x="18" y="8"/>
                      <a:pt x="20" y="11"/>
                      <a:pt x="17" y="13"/>
                    </a:cubicBezTo>
                    <a:cubicBezTo>
                      <a:pt x="14" y="15"/>
                      <a:pt x="13" y="14"/>
                      <a:pt x="7" y="11"/>
                    </a:cubicBezTo>
                    <a:cubicBezTo>
                      <a:pt x="0" y="8"/>
                      <a:pt x="2" y="6"/>
                      <a:pt x="3" y="3"/>
                    </a:cubicBezTo>
                    <a:cubicBezTo>
                      <a:pt x="3" y="0"/>
                      <a:pt x="10" y="0"/>
                      <a:pt x="10" y="0"/>
                    </a:cubicBezTo>
                    <a:close/>
                  </a:path>
                </a:pathLst>
              </a:custGeom>
              <a:solidFill>
                <a:srgbClr val="4154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30" name="Freeform 421"/>
              <p:cNvSpPr/>
              <p:nvPr/>
            </p:nvSpPr>
            <p:spPr bwMode="auto">
              <a:xfrm>
                <a:off x="3721" y="1748"/>
                <a:ext cx="68" cy="230"/>
              </a:xfrm>
              <a:custGeom>
                <a:avLst/>
                <a:gdLst>
                  <a:gd name="T0" fmla="*/ 0 w 18"/>
                  <a:gd name="T1" fmla="*/ 0 h 61"/>
                  <a:gd name="T2" fmla="*/ 2 w 18"/>
                  <a:gd name="T3" fmla="*/ 17 h 61"/>
                  <a:gd name="T4" fmla="*/ 4 w 18"/>
                  <a:gd name="T5" fmla="*/ 28 h 61"/>
                  <a:gd name="T6" fmla="*/ 4 w 18"/>
                  <a:gd name="T7" fmla="*/ 41 h 61"/>
                  <a:gd name="T8" fmla="*/ 5 w 18"/>
                  <a:gd name="T9" fmla="*/ 58 h 61"/>
                  <a:gd name="T10" fmla="*/ 17 w 18"/>
                  <a:gd name="T11" fmla="*/ 56 h 61"/>
                  <a:gd name="T12" fmla="*/ 17 w 18"/>
                  <a:gd name="T13" fmla="*/ 34 h 61"/>
                  <a:gd name="T14" fmla="*/ 18 w 18"/>
                  <a:gd name="T15" fmla="*/ 18 h 61"/>
                  <a:gd name="T16" fmla="*/ 18 w 18"/>
                  <a:gd name="T17" fmla="*/ 1 h 61"/>
                  <a:gd name="T18" fmla="*/ 0 w 18"/>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61">
                    <a:moveTo>
                      <a:pt x="0" y="0"/>
                    </a:moveTo>
                    <a:cubicBezTo>
                      <a:pt x="0" y="0"/>
                      <a:pt x="0" y="12"/>
                      <a:pt x="2" y="17"/>
                    </a:cubicBezTo>
                    <a:cubicBezTo>
                      <a:pt x="4" y="22"/>
                      <a:pt x="4" y="26"/>
                      <a:pt x="4" y="28"/>
                    </a:cubicBezTo>
                    <a:cubicBezTo>
                      <a:pt x="4" y="33"/>
                      <a:pt x="4" y="35"/>
                      <a:pt x="4" y="41"/>
                    </a:cubicBezTo>
                    <a:cubicBezTo>
                      <a:pt x="5" y="47"/>
                      <a:pt x="5" y="58"/>
                      <a:pt x="5" y="58"/>
                    </a:cubicBezTo>
                    <a:cubicBezTo>
                      <a:pt x="5" y="58"/>
                      <a:pt x="17" y="61"/>
                      <a:pt x="17" y="56"/>
                    </a:cubicBezTo>
                    <a:cubicBezTo>
                      <a:pt x="17" y="51"/>
                      <a:pt x="17" y="40"/>
                      <a:pt x="17" y="34"/>
                    </a:cubicBezTo>
                    <a:cubicBezTo>
                      <a:pt x="16" y="29"/>
                      <a:pt x="17" y="25"/>
                      <a:pt x="18" y="18"/>
                    </a:cubicBezTo>
                    <a:cubicBezTo>
                      <a:pt x="18" y="9"/>
                      <a:pt x="18" y="1"/>
                      <a:pt x="18" y="1"/>
                    </a:cubicBezTo>
                    <a:lnTo>
                      <a:pt x="0" y="0"/>
                    </a:lnTo>
                    <a:close/>
                  </a:path>
                </a:pathLst>
              </a:custGeom>
              <a:solidFill>
                <a:srgbClr val="72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31" name="Freeform 422"/>
              <p:cNvSpPr/>
              <p:nvPr/>
            </p:nvSpPr>
            <p:spPr bwMode="auto">
              <a:xfrm>
                <a:off x="3706" y="1575"/>
                <a:ext cx="128" cy="203"/>
              </a:xfrm>
              <a:custGeom>
                <a:avLst/>
                <a:gdLst>
                  <a:gd name="T0" fmla="*/ 8 w 34"/>
                  <a:gd name="T1" fmla="*/ 4 h 54"/>
                  <a:gd name="T2" fmla="*/ 0 w 34"/>
                  <a:gd name="T3" fmla="*/ 19 h 54"/>
                  <a:gd name="T4" fmla="*/ 1 w 34"/>
                  <a:gd name="T5" fmla="*/ 33 h 54"/>
                  <a:gd name="T6" fmla="*/ 3 w 34"/>
                  <a:gd name="T7" fmla="*/ 45 h 54"/>
                  <a:gd name="T8" fmla="*/ 6 w 34"/>
                  <a:gd name="T9" fmla="*/ 48 h 54"/>
                  <a:gd name="T10" fmla="*/ 30 w 34"/>
                  <a:gd name="T11" fmla="*/ 46 h 54"/>
                  <a:gd name="T12" fmla="*/ 34 w 34"/>
                  <a:gd name="T13" fmla="*/ 41 h 54"/>
                  <a:gd name="T14" fmla="*/ 34 w 34"/>
                  <a:gd name="T15" fmla="*/ 18 h 54"/>
                  <a:gd name="T16" fmla="*/ 26 w 34"/>
                  <a:gd name="T17" fmla="*/ 3 h 54"/>
                  <a:gd name="T18" fmla="*/ 8 w 34"/>
                  <a:gd name="T19"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4">
                    <a:moveTo>
                      <a:pt x="8" y="4"/>
                    </a:moveTo>
                    <a:cubicBezTo>
                      <a:pt x="8" y="4"/>
                      <a:pt x="0" y="15"/>
                      <a:pt x="0" y="19"/>
                    </a:cubicBezTo>
                    <a:cubicBezTo>
                      <a:pt x="0" y="21"/>
                      <a:pt x="1" y="27"/>
                      <a:pt x="1" y="33"/>
                    </a:cubicBezTo>
                    <a:cubicBezTo>
                      <a:pt x="1" y="38"/>
                      <a:pt x="3" y="45"/>
                      <a:pt x="3" y="45"/>
                    </a:cubicBezTo>
                    <a:cubicBezTo>
                      <a:pt x="3" y="45"/>
                      <a:pt x="3" y="47"/>
                      <a:pt x="6" y="48"/>
                    </a:cubicBezTo>
                    <a:cubicBezTo>
                      <a:pt x="9" y="50"/>
                      <a:pt x="21" y="54"/>
                      <a:pt x="30" y="46"/>
                    </a:cubicBezTo>
                    <a:cubicBezTo>
                      <a:pt x="30" y="46"/>
                      <a:pt x="34" y="44"/>
                      <a:pt x="34" y="41"/>
                    </a:cubicBezTo>
                    <a:cubicBezTo>
                      <a:pt x="34" y="38"/>
                      <a:pt x="34" y="21"/>
                      <a:pt x="34" y="18"/>
                    </a:cubicBezTo>
                    <a:cubicBezTo>
                      <a:pt x="34" y="15"/>
                      <a:pt x="33" y="5"/>
                      <a:pt x="26" y="3"/>
                    </a:cubicBezTo>
                    <a:cubicBezTo>
                      <a:pt x="18" y="0"/>
                      <a:pt x="14" y="0"/>
                      <a:pt x="8" y="4"/>
                    </a:cubicBezTo>
                    <a:close/>
                  </a:path>
                </a:pathLst>
              </a:custGeom>
              <a:solidFill>
                <a:srgbClr val="3F6E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32" name="Freeform 423"/>
              <p:cNvSpPr/>
              <p:nvPr/>
            </p:nvSpPr>
            <p:spPr bwMode="auto">
              <a:xfrm>
                <a:off x="3732" y="1579"/>
                <a:ext cx="75" cy="60"/>
              </a:xfrm>
              <a:custGeom>
                <a:avLst/>
                <a:gdLst>
                  <a:gd name="T0" fmla="*/ 2 w 20"/>
                  <a:gd name="T1" fmla="*/ 2 h 16"/>
                  <a:gd name="T2" fmla="*/ 1 w 20"/>
                  <a:gd name="T3" fmla="*/ 3 h 16"/>
                  <a:gd name="T4" fmla="*/ 1 w 20"/>
                  <a:gd name="T5" fmla="*/ 5 h 16"/>
                  <a:gd name="T6" fmla="*/ 13 w 20"/>
                  <a:gd name="T7" fmla="*/ 16 h 16"/>
                  <a:gd name="T8" fmla="*/ 14 w 20"/>
                  <a:gd name="T9" fmla="*/ 9 h 16"/>
                  <a:gd name="T10" fmla="*/ 20 w 20"/>
                  <a:gd name="T11" fmla="*/ 12 h 16"/>
                  <a:gd name="T12" fmla="*/ 17 w 20"/>
                  <a:gd name="T13" fmla="*/ 4 h 16"/>
                  <a:gd name="T14" fmla="*/ 2 w 20"/>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6">
                    <a:moveTo>
                      <a:pt x="2" y="2"/>
                    </a:moveTo>
                    <a:cubicBezTo>
                      <a:pt x="2" y="2"/>
                      <a:pt x="2" y="2"/>
                      <a:pt x="1" y="3"/>
                    </a:cubicBezTo>
                    <a:cubicBezTo>
                      <a:pt x="1" y="3"/>
                      <a:pt x="0" y="4"/>
                      <a:pt x="1" y="5"/>
                    </a:cubicBezTo>
                    <a:cubicBezTo>
                      <a:pt x="2" y="7"/>
                      <a:pt x="12" y="16"/>
                      <a:pt x="13" y="16"/>
                    </a:cubicBezTo>
                    <a:cubicBezTo>
                      <a:pt x="13" y="16"/>
                      <a:pt x="14" y="9"/>
                      <a:pt x="14" y="9"/>
                    </a:cubicBezTo>
                    <a:cubicBezTo>
                      <a:pt x="20" y="12"/>
                      <a:pt x="20" y="12"/>
                      <a:pt x="20" y="12"/>
                    </a:cubicBezTo>
                    <a:cubicBezTo>
                      <a:pt x="20" y="12"/>
                      <a:pt x="20" y="7"/>
                      <a:pt x="17" y="4"/>
                    </a:cubicBezTo>
                    <a:cubicBezTo>
                      <a:pt x="14" y="0"/>
                      <a:pt x="8" y="0"/>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33" name="Freeform 424"/>
              <p:cNvSpPr/>
              <p:nvPr/>
            </p:nvSpPr>
            <p:spPr bwMode="auto">
              <a:xfrm>
                <a:off x="3740" y="1575"/>
                <a:ext cx="52" cy="41"/>
              </a:xfrm>
              <a:custGeom>
                <a:avLst/>
                <a:gdLst>
                  <a:gd name="T0" fmla="*/ 2 w 14"/>
                  <a:gd name="T1" fmla="*/ 5 h 11"/>
                  <a:gd name="T2" fmla="*/ 11 w 14"/>
                  <a:gd name="T3" fmla="*/ 10 h 11"/>
                  <a:gd name="T4" fmla="*/ 13 w 14"/>
                  <a:gd name="T5" fmla="*/ 6 h 11"/>
                  <a:gd name="T6" fmla="*/ 2 w 14"/>
                  <a:gd name="T7" fmla="*/ 5 h 11"/>
                </a:gdLst>
                <a:ahLst/>
                <a:cxnLst>
                  <a:cxn ang="0">
                    <a:pos x="T0" y="T1"/>
                  </a:cxn>
                  <a:cxn ang="0">
                    <a:pos x="T2" y="T3"/>
                  </a:cxn>
                  <a:cxn ang="0">
                    <a:pos x="T4" y="T5"/>
                  </a:cxn>
                  <a:cxn ang="0">
                    <a:pos x="T6" y="T7"/>
                  </a:cxn>
                </a:cxnLst>
                <a:rect l="0" t="0" r="r" b="b"/>
                <a:pathLst>
                  <a:path w="14" h="11">
                    <a:moveTo>
                      <a:pt x="2" y="5"/>
                    </a:moveTo>
                    <a:cubicBezTo>
                      <a:pt x="2" y="5"/>
                      <a:pt x="6" y="11"/>
                      <a:pt x="11" y="10"/>
                    </a:cubicBezTo>
                    <a:cubicBezTo>
                      <a:pt x="11" y="10"/>
                      <a:pt x="14" y="9"/>
                      <a:pt x="13" y="6"/>
                    </a:cubicBezTo>
                    <a:cubicBezTo>
                      <a:pt x="11" y="3"/>
                      <a:pt x="0" y="0"/>
                      <a:pt x="2" y="5"/>
                    </a:cubicBezTo>
                    <a:close/>
                  </a:path>
                </a:pathLst>
              </a:custGeom>
              <a:solidFill>
                <a:srgbClr val="EDAB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34" name="Freeform 425"/>
              <p:cNvSpPr/>
              <p:nvPr/>
            </p:nvSpPr>
            <p:spPr bwMode="auto">
              <a:xfrm>
                <a:off x="3743" y="1515"/>
                <a:ext cx="72" cy="94"/>
              </a:xfrm>
              <a:custGeom>
                <a:avLst/>
                <a:gdLst>
                  <a:gd name="T0" fmla="*/ 19 w 19"/>
                  <a:gd name="T1" fmla="*/ 4 h 25"/>
                  <a:gd name="T2" fmla="*/ 18 w 19"/>
                  <a:gd name="T3" fmla="*/ 14 h 25"/>
                  <a:gd name="T4" fmla="*/ 16 w 19"/>
                  <a:gd name="T5" fmla="*/ 20 h 25"/>
                  <a:gd name="T6" fmla="*/ 6 w 19"/>
                  <a:gd name="T7" fmla="*/ 23 h 25"/>
                  <a:gd name="T8" fmla="*/ 1 w 19"/>
                  <a:gd name="T9" fmla="*/ 16 h 25"/>
                  <a:gd name="T10" fmla="*/ 3 w 19"/>
                  <a:gd name="T11" fmla="*/ 6 h 25"/>
                  <a:gd name="T12" fmla="*/ 14 w 19"/>
                  <a:gd name="T13" fmla="*/ 1 h 25"/>
                  <a:gd name="T14" fmla="*/ 19 w 19"/>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25">
                    <a:moveTo>
                      <a:pt x="19" y="4"/>
                    </a:moveTo>
                    <a:cubicBezTo>
                      <a:pt x="18" y="14"/>
                      <a:pt x="18" y="14"/>
                      <a:pt x="18" y="14"/>
                    </a:cubicBezTo>
                    <a:cubicBezTo>
                      <a:pt x="18" y="14"/>
                      <a:pt x="18" y="18"/>
                      <a:pt x="16" y="20"/>
                    </a:cubicBezTo>
                    <a:cubicBezTo>
                      <a:pt x="13" y="22"/>
                      <a:pt x="11" y="25"/>
                      <a:pt x="6" y="23"/>
                    </a:cubicBezTo>
                    <a:cubicBezTo>
                      <a:pt x="6" y="23"/>
                      <a:pt x="1" y="21"/>
                      <a:pt x="1" y="16"/>
                    </a:cubicBezTo>
                    <a:cubicBezTo>
                      <a:pt x="0" y="11"/>
                      <a:pt x="3" y="6"/>
                      <a:pt x="3" y="6"/>
                    </a:cubicBezTo>
                    <a:cubicBezTo>
                      <a:pt x="4" y="5"/>
                      <a:pt x="11" y="0"/>
                      <a:pt x="14" y="1"/>
                    </a:cubicBezTo>
                    <a:cubicBezTo>
                      <a:pt x="17" y="1"/>
                      <a:pt x="19" y="4"/>
                      <a:pt x="19" y="4"/>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35" name="Freeform 426"/>
              <p:cNvSpPr/>
              <p:nvPr/>
            </p:nvSpPr>
            <p:spPr bwMode="auto">
              <a:xfrm>
                <a:off x="3725" y="1500"/>
                <a:ext cx="94" cy="105"/>
              </a:xfrm>
              <a:custGeom>
                <a:avLst/>
                <a:gdLst>
                  <a:gd name="T0" fmla="*/ 11 w 25"/>
                  <a:gd name="T1" fmla="*/ 19 h 28"/>
                  <a:gd name="T2" fmla="*/ 8 w 25"/>
                  <a:gd name="T3" fmla="*/ 17 h 28"/>
                  <a:gd name="T4" fmla="*/ 9 w 25"/>
                  <a:gd name="T5" fmla="*/ 23 h 28"/>
                  <a:gd name="T6" fmla="*/ 10 w 25"/>
                  <a:gd name="T7" fmla="*/ 27 h 28"/>
                  <a:gd name="T8" fmla="*/ 6 w 25"/>
                  <a:gd name="T9" fmla="*/ 26 h 28"/>
                  <a:gd name="T10" fmla="*/ 0 w 25"/>
                  <a:gd name="T11" fmla="*/ 16 h 28"/>
                  <a:gd name="T12" fmla="*/ 4 w 25"/>
                  <a:gd name="T13" fmla="*/ 4 h 28"/>
                  <a:gd name="T14" fmla="*/ 20 w 25"/>
                  <a:gd name="T15" fmla="*/ 3 h 28"/>
                  <a:gd name="T16" fmla="*/ 23 w 25"/>
                  <a:gd name="T17" fmla="*/ 13 h 28"/>
                  <a:gd name="T18" fmla="*/ 22 w 25"/>
                  <a:gd name="T19" fmla="*/ 10 h 28"/>
                  <a:gd name="T20" fmla="*/ 21 w 25"/>
                  <a:gd name="T21" fmla="*/ 9 h 28"/>
                  <a:gd name="T22" fmla="*/ 18 w 25"/>
                  <a:gd name="T23" fmla="*/ 12 h 28"/>
                  <a:gd name="T24" fmla="*/ 15 w 25"/>
                  <a:gd name="T25" fmla="*/ 15 h 28"/>
                  <a:gd name="T26" fmla="*/ 11 w 25"/>
                  <a:gd name="T27" fmla="*/ 16 h 28"/>
                  <a:gd name="T28" fmla="*/ 11 w 25"/>
                  <a:gd name="T2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8">
                    <a:moveTo>
                      <a:pt x="11" y="19"/>
                    </a:moveTo>
                    <a:cubicBezTo>
                      <a:pt x="11" y="19"/>
                      <a:pt x="9" y="16"/>
                      <a:pt x="8" y="17"/>
                    </a:cubicBezTo>
                    <a:cubicBezTo>
                      <a:pt x="7" y="18"/>
                      <a:pt x="7" y="23"/>
                      <a:pt x="9" y="23"/>
                    </a:cubicBezTo>
                    <a:cubicBezTo>
                      <a:pt x="9" y="23"/>
                      <a:pt x="10" y="24"/>
                      <a:pt x="10" y="27"/>
                    </a:cubicBezTo>
                    <a:cubicBezTo>
                      <a:pt x="10" y="27"/>
                      <a:pt x="10" y="28"/>
                      <a:pt x="6" y="26"/>
                    </a:cubicBezTo>
                    <a:cubicBezTo>
                      <a:pt x="2" y="23"/>
                      <a:pt x="1" y="21"/>
                      <a:pt x="0" y="16"/>
                    </a:cubicBezTo>
                    <a:cubicBezTo>
                      <a:pt x="0" y="10"/>
                      <a:pt x="0" y="7"/>
                      <a:pt x="4" y="4"/>
                    </a:cubicBezTo>
                    <a:cubicBezTo>
                      <a:pt x="9" y="0"/>
                      <a:pt x="16" y="0"/>
                      <a:pt x="20" y="3"/>
                    </a:cubicBezTo>
                    <a:cubicBezTo>
                      <a:pt x="25" y="6"/>
                      <a:pt x="24" y="10"/>
                      <a:pt x="23" y="13"/>
                    </a:cubicBezTo>
                    <a:cubicBezTo>
                      <a:pt x="23" y="13"/>
                      <a:pt x="23" y="11"/>
                      <a:pt x="22" y="10"/>
                    </a:cubicBezTo>
                    <a:cubicBezTo>
                      <a:pt x="20" y="10"/>
                      <a:pt x="21" y="9"/>
                      <a:pt x="21" y="9"/>
                    </a:cubicBezTo>
                    <a:cubicBezTo>
                      <a:pt x="21" y="9"/>
                      <a:pt x="20" y="12"/>
                      <a:pt x="18" y="12"/>
                    </a:cubicBezTo>
                    <a:cubicBezTo>
                      <a:pt x="17" y="14"/>
                      <a:pt x="16" y="14"/>
                      <a:pt x="15" y="15"/>
                    </a:cubicBezTo>
                    <a:cubicBezTo>
                      <a:pt x="14" y="15"/>
                      <a:pt x="13" y="15"/>
                      <a:pt x="11" y="16"/>
                    </a:cubicBezTo>
                    <a:cubicBezTo>
                      <a:pt x="11" y="16"/>
                      <a:pt x="11" y="16"/>
                      <a:pt x="11" y="19"/>
                    </a:cubicBezTo>
                    <a:close/>
                  </a:path>
                </a:pathLst>
              </a:custGeom>
              <a:solidFill>
                <a:srgbClr val="66484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36" name="Freeform 427"/>
              <p:cNvSpPr/>
              <p:nvPr/>
            </p:nvSpPr>
            <p:spPr bwMode="auto">
              <a:xfrm>
                <a:off x="3774" y="1718"/>
                <a:ext cx="105" cy="60"/>
              </a:xfrm>
              <a:custGeom>
                <a:avLst/>
                <a:gdLst>
                  <a:gd name="T0" fmla="*/ 1 w 28"/>
                  <a:gd name="T1" fmla="*/ 6 h 16"/>
                  <a:gd name="T2" fmla="*/ 0 w 28"/>
                  <a:gd name="T3" fmla="*/ 4 h 16"/>
                  <a:gd name="T4" fmla="*/ 1 w 28"/>
                  <a:gd name="T5" fmla="*/ 0 h 16"/>
                  <a:gd name="T6" fmla="*/ 28 w 28"/>
                  <a:gd name="T7" fmla="*/ 12 h 16"/>
                  <a:gd name="T8" fmla="*/ 23 w 28"/>
                  <a:gd name="T9" fmla="*/ 16 h 16"/>
                  <a:gd name="T10" fmla="*/ 1 w 28"/>
                  <a:gd name="T11" fmla="*/ 6 h 16"/>
                </a:gdLst>
                <a:ahLst/>
                <a:cxnLst>
                  <a:cxn ang="0">
                    <a:pos x="T0" y="T1"/>
                  </a:cxn>
                  <a:cxn ang="0">
                    <a:pos x="T2" y="T3"/>
                  </a:cxn>
                  <a:cxn ang="0">
                    <a:pos x="T4" y="T5"/>
                  </a:cxn>
                  <a:cxn ang="0">
                    <a:pos x="T6" y="T7"/>
                  </a:cxn>
                  <a:cxn ang="0">
                    <a:pos x="T8" y="T9"/>
                  </a:cxn>
                  <a:cxn ang="0">
                    <a:pos x="T10" y="T11"/>
                  </a:cxn>
                </a:cxnLst>
                <a:rect l="0" t="0" r="r" b="b"/>
                <a:pathLst>
                  <a:path w="28" h="16">
                    <a:moveTo>
                      <a:pt x="1" y="6"/>
                    </a:moveTo>
                    <a:cubicBezTo>
                      <a:pt x="1" y="6"/>
                      <a:pt x="0" y="5"/>
                      <a:pt x="0" y="4"/>
                    </a:cubicBezTo>
                    <a:cubicBezTo>
                      <a:pt x="0" y="1"/>
                      <a:pt x="1" y="0"/>
                      <a:pt x="1" y="0"/>
                    </a:cubicBezTo>
                    <a:cubicBezTo>
                      <a:pt x="28" y="12"/>
                      <a:pt x="28" y="12"/>
                      <a:pt x="28" y="12"/>
                    </a:cubicBezTo>
                    <a:cubicBezTo>
                      <a:pt x="23" y="16"/>
                      <a:pt x="23" y="16"/>
                      <a:pt x="23" y="16"/>
                    </a:cubicBezTo>
                    <a:lnTo>
                      <a:pt x="1" y="6"/>
                    </a:lnTo>
                    <a:close/>
                  </a:path>
                </a:pathLst>
              </a:custGeom>
              <a:solidFill>
                <a:srgbClr val="CC3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37" name="Freeform 428"/>
              <p:cNvSpPr/>
              <p:nvPr/>
            </p:nvSpPr>
            <p:spPr bwMode="auto">
              <a:xfrm>
                <a:off x="3777" y="1673"/>
                <a:ext cx="147" cy="86"/>
              </a:xfrm>
              <a:custGeom>
                <a:avLst/>
                <a:gdLst>
                  <a:gd name="T0" fmla="*/ 68 w 147"/>
                  <a:gd name="T1" fmla="*/ 0 h 86"/>
                  <a:gd name="T2" fmla="*/ 0 w 147"/>
                  <a:gd name="T3" fmla="*/ 45 h 86"/>
                  <a:gd name="T4" fmla="*/ 79 w 147"/>
                  <a:gd name="T5" fmla="*/ 86 h 86"/>
                  <a:gd name="T6" fmla="*/ 147 w 147"/>
                  <a:gd name="T7" fmla="*/ 38 h 86"/>
                  <a:gd name="T8" fmla="*/ 68 w 147"/>
                  <a:gd name="T9" fmla="*/ 0 h 86"/>
                </a:gdLst>
                <a:ahLst/>
                <a:cxnLst>
                  <a:cxn ang="0">
                    <a:pos x="T0" y="T1"/>
                  </a:cxn>
                  <a:cxn ang="0">
                    <a:pos x="T2" y="T3"/>
                  </a:cxn>
                  <a:cxn ang="0">
                    <a:pos x="T4" y="T5"/>
                  </a:cxn>
                  <a:cxn ang="0">
                    <a:pos x="T6" y="T7"/>
                  </a:cxn>
                  <a:cxn ang="0">
                    <a:pos x="T8" y="T9"/>
                  </a:cxn>
                </a:cxnLst>
                <a:rect l="0" t="0" r="r" b="b"/>
                <a:pathLst>
                  <a:path w="147" h="86">
                    <a:moveTo>
                      <a:pt x="68" y="0"/>
                    </a:moveTo>
                    <a:lnTo>
                      <a:pt x="0" y="45"/>
                    </a:lnTo>
                    <a:lnTo>
                      <a:pt x="79" y="86"/>
                    </a:lnTo>
                    <a:lnTo>
                      <a:pt x="147" y="38"/>
                    </a:lnTo>
                    <a:lnTo>
                      <a:pt x="68" y="0"/>
                    </a:lnTo>
                    <a:close/>
                  </a:path>
                </a:pathLst>
              </a:custGeom>
              <a:solidFill>
                <a:srgbClr val="FFA6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38" name="Freeform 429"/>
              <p:cNvSpPr/>
              <p:nvPr/>
            </p:nvSpPr>
            <p:spPr bwMode="auto">
              <a:xfrm>
                <a:off x="3853" y="1711"/>
                <a:ext cx="75" cy="67"/>
              </a:xfrm>
              <a:custGeom>
                <a:avLst/>
                <a:gdLst>
                  <a:gd name="T0" fmla="*/ 19 w 20"/>
                  <a:gd name="T1" fmla="*/ 1 h 18"/>
                  <a:gd name="T2" fmla="*/ 1 w 20"/>
                  <a:gd name="T3" fmla="*/ 13 h 18"/>
                  <a:gd name="T4" fmla="*/ 1 w 20"/>
                  <a:gd name="T5" fmla="*/ 15 h 18"/>
                  <a:gd name="T6" fmla="*/ 2 w 20"/>
                  <a:gd name="T7" fmla="*/ 17 h 18"/>
                  <a:gd name="T8" fmla="*/ 20 w 20"/>
                  <a:gd name="T9" fmla="*/ 5 h 18"/>
                  <a:gd name="T10" fmla="*/ 20 w 20"/>
                  <a:gd name="T11" fmla="*/ 6 h 18"/>
                  <a:gd name="T12" fmla="*/ 2 w 20"/>
                  <a:gd name="T13" fmla="*/ 18 h 18"/>
                  <a:gd name="T14" fmla="*/ 1 w 20"/>
                  <a:gd name="T15" fmla="*/ 16 h 18"/>
                  <a:gd name="T16" fmla="*/ 1 w 20"/>
                  <a:gd name="T17" fmla="*/ 13 h 18"/>
                  <a:gd name="T18" fmla="*/ 19 w 20"/>
                  <a:gd name="T19" fmla="*/ 0 h 18"/>
                  <a:gd name="T20" fmla="*/ 19 w 20"/>
                  <a:gd name="T2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8">
                    <a:moveTo>
                      <a:pt x="19" y="1"/>
                    </a:moveTo>
                    <a:cubicBezTo>
                      <a:pt x="1" y="13"/>
                      <a:pt x="1" y="13"/>
                      <a:pt x="1" y="13"/>
                    </a:cubicBezTo>
                    <a:cubicBezTo>
                      <a:pt x="1" y="14"/>
                      <a:pt x="1" y="14"/>
                      <a:pt x="1" y="15"/>
                    </a:cubicBezTo>
                    <a:cubicBezTo>
                      <a:pt x="1" y="16"/>
                      <a:pt x="2" y="17"/>
                      <a:pt x="2" y="17"/>
                    </a:cubicBezTo>
                    <a:cubicBezTo>
                      <a:pt x="20" y="5"/>
                      <a:pt x="20" y="5"/>
                      <a:pt x="20" y="5"/>
                    </a:cubicBezTo>
                    <a:cubicBezTo>
                      <a:pt x="20" y="6"/>
                      <a:pt x="20" y="6"/>
                      <a:pt x="20" y="6"/>
                    </a:cubicBezTo>
                    <a:cubicBezTo>
                      <a:pt x="2" y="18"/>
                      <a:pt x="2" y="18"/>
                      <a:pt x="2" y="18"/>
                    </a:cubicBezTo>
                    <a:cubicBezTo>
                      <a:pt x="2" y="18"/>
                      <a:pt x="1" y="17"/>
                      <a:pt x="1" y="16"/>
                    </a:cubicBezTo>
                    <a:cubicBezTo>
                      <a:pt x="0" y="14"/>
                      <a:pt x="1" y="13"/>
                      <a:pt x="1" y="13"/>
                    </a:cubicBezTo>
                    <a:cubicBezTo>
                      <a:pt x="19" y="0"/>
                      <a:pt x="19" y="0"/>
                      <a:pt x="19" y="0"/>
                    </a:cubicBezTo>
                    <a:lnTo>
                      <a:pt x="19" y="1"/>
                    </a:lnTo>
                    <a:close/>
                  </a:path>
                </a:pathLst>
              </a:custGeom>
              <a:solidFill>
                <a:srgbClr val="E867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39" name="Freeform 430"/>
              <p:cNvSpPr/>
              <p:nvPr/>
            </p:nvSpPr>
            <p:spPr bwMode="auto">
              <a:xfrm>
                <a:off x="3860" y="1729"/>
                <a:ext cx="68" cy="46"/>
              </a:xfrm>
              <a:custGeom>
                <a:avLst/>
                <a:gdLst>
                  <a:gd name="T0" fmla="*/ 18 w 18"/>
                  <a:gd name="T1" fmla="*/ 0 h 12"/>
                  <a:gd name="T2" fmla="*/ 0 w 18"/>
                  <a:gd name="T3" fmla="*/ 12 h 12"/>
                  <a:gd name="T4" fmla="*/ 0 w 18"/>
                  <a:gd name="T5" fmla="*/ 12 h 12"/>
                  <a:gd name="T6" fmla="*/ 18 w 18"/>
                  <a:gd name="T7" fmla="*/ 0 h 12"/>
                </a:gdLst>
                <a:ahLst/>
                <a:cxnLst>
                  <a:cxn ang="0">
                    <a:pos x="T0" y="T1"/>
                  </a:cxn>
                  <a:cxn ang="0">
                    <a:pos x="T2" y="T3"/>
                  </a:cxn>
                  <a:cxn ang="0">
                    <a:pos x="T4" y="T5"/>
                  </a:cxn>
                  <a:cxn ang="0">
                    <a:pos x="T6" y="T7"/>
                  </a:cxn>
                </a:cxnLst>
                <a:rect l="0" t="0" r="r" b="b"/>
                <a:pathLst>
                  <a:path w="18" h="12">
                    <a:moveTo>
                      <a:pt x="18" y="0"/>
                    </a:moveTo>
                    <a:cubicBezTo>
                      <a:pt x="0" y="12"/>
                      <a:pt x="0" y="12"/>
                      <a:pt x="0" y="12"/>
                    </a:cubicBezTo>
                    <a:cubicBezTo>
                      <a:pt x="0" y="12"/>
                      <a:pt x="0" y="12"/>
                      <a:pt x="0" y="12"/>
                    </a:cubicBezTo>
                    <a:cubicBezTo>
                      <a:pt x="18" y="0"/>
                      <a:pt x="18" y="0"/>
                      <a:pt x="18" y="0"/>
                    </a:cubicBezTo>
                    <a:close/>
                  </a:path>
                </a:pathLst>
              </a:custGeom>
              <a:solidFill>
                <a:srgbClr val="F972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40" name="Freeform 431"/>
              <p:cNvSpPr/>
              <p:nvPr/>
            </p:nvSpPr>
            <p:spPr bwMode="auto">
              <a:xfrm>
                <a:off x="3856" y="1714"/>
                <a:ext cx="72" cy="61"/>
              </a:xfrm>
              <a:custGeom>
                <a:avLst/>
                <a:gdLst>
                  <a:gd name="T0" fmla="*/ 19 w 19"/>
                  <a:gd name="T1" fmla="*/ 4 h 16"/>
                  <a:gd name="T2" fmla="*/ 1 w 19"/>
                  <a:gd name="T3" fmla="*/ 16 h 16"/>
                  <a:gd name="T4" fmla="*/ 0 w 19"/>
                  <a:gd name="T5" fmla="*/ 14 h 16"/>
                  <a:gd name="T6" fmla="*/ 0 w 19"/>
                  <a:gd name="T7" fmla="*/ 12 h 16"/>
                  <a:gd name="T8" fmla="*/ 18 w 19"/>
                  <a:gd name="T9" fmla="*/ 0 h 16"/>
                  <a:gd name="T10" fmla="*/ 19 w 19"/>
                  <a:gd name="T11" fmla="*/ 4 h 16"/>
                </a:gdLst>
                <a:ahLst/>
                <a:cxnLst>
                  <a:cxn ang="0">
                    <a:pos x="T0" y="T1"/>
                  </a:cxn>
                  <a:cxn ang="0">
                    <a:pos x="T2" y="T3"/>
                  </a:cxn>
                  <a:cxn ang="0">
                    <a:pos x="T4" y="T5"/>
                  </a:cxn>
                  <a:cxn ang="0">
                    <a:pos x="T6" y="T7"/>
                  </a:cxn>
                  <a:cxn ang="0">
                    <a:pos x="T8" y="T9"/>
                  </a:cxn>
                  <a:cxn ang="0">
                    <a:pos x="T10" y="T11"/>
                  </a:cxn>
                </a:cxnLst>
                <a:rect l="0" t="0" r="r" b="b"/>
                <a:pathLst>
                  <a:path w="19" h="16">
                    <a:moveTo>
                      <a:pt x="19" y="4"/>
                    </a:moveTo>
                    <a:cubicBezTo>
                      <a:pt x="1" y="16"/>
                      <a:pt x="1" y="16"/>
                      <a:pt x="1" y="16"/>
                    </a:cubicBezTo>
                    <a:cubicBezTo>
                      <a:pt x="1" y="16"/>
                      <a:pt x="0" y="15"/>
                      <a:pt x="0" y="14"/>
                    </a:cubicBezTo>
                    <a:cubicBezTo>
                      <a:pt x="0" y="13"/>
                      <a:pt x="0" y="13"/>
                      <a:pt x="0" y="12"/>
                    </a:cubicBezTo>
                    <a:cubicBezTo>
                      <a:pt x="18" y="0"/>
                      <a:pt x="18" y="0"/>
                      <a:pt x="18" y="0"/>
                    </a:cubicBezTo>
                    <a:lnTo>
                      <a:pt x="19" y="4"/>
                    </a:lnTo>
                    <a:close/>
                  </a:path>
                </a:pathLst>
              </a:custGeom>
              <a:solidFill>
                <a:srgbClr val="FCF8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41" name="Freeform 432"/>
              <p:cNvSpPr/>
              <p:nvPr/>
            </p:nvSpPr>
            <p:spPr bwMode="auto">
              <a:xfrm>
                <a:off x="3826" y="1680"/>
                <a:ext cx="98" cy="76"/>
              </a:xfrm>
              <a:custGeom>
                <a:avLst/>
                <a:gdLst>
                  <a:gd name="T0" fmla="*/ 25 w 26"/>
                  <a:gd name="T1" fmla="*/ 7 h 20"/>
                  <a:gd name="T2" fmla="*/ 26 w 26"/>
                  <a:gd name="T3" fmla="*/ 4 h 20"/>
                  <a:gd name="T4" fmla="*/ 25 w 26"/>
                  <a:gd name="T5" fmla="*/ 0 h 20"/>
                  <a:gd name="T6" fmla="*/ 0 w 26"/>
                  <a:gd name="T7" fmla="*/ 16 h 20"/>
                  <a:gd name="T8" fmla="*/ 6 w 26"/>
                  <a:gd name="T9" fmla="*/ 20 h 20"/>
                  <a:gd name="T10" fmla="*/ 25 w 26"/>
                  <a:gd name="T11" fmla="*/ 7 h 20"/>
                </a:gdLst>
                <a:ahLst/>
                <a:cxnLst>
                  <a:cxn ang="0">
                    <a:pos x="T0" y="T1"/>
                  </a:cxn>
                  <a:cxn ang="0">
                    <a:pos x="T2" y="T3"/>
                  </a:cxn>
                  <a:cxn ang="0">
                    <a:pos x="T4" y="T5"/>
                  </a:cxn>
                  <a:cxn ang="0">
                    <a:pos x="T6" y="T7"/>
                  </a:cxn>
                  <a:cxn ang="0">
                    <a:pos x="T8" y="T9"/>
                  </a:cxn>
                  <a:cxn ang="0">
                    <a:pos x="T10" y="T11"/>
                  </a:cxn>
                </a:cxnLst>
                <a:rect l="0" t="0" r="r" b="b"/>
                <a:pathLst>
                  <a:path w="26" h="20">
                    <a:moveTo>
                      <a:pt x="25" y="7"/>
                    </a:moveTo>
                    <a:cubicBezTo>
                      <a:pt x="25" y="7"/>
                      <a:pt x="26" y="5"/>
                      <a:pt x="26" y="4"/>
                    </a:cubicBezTo>
                    <a:cubicBezTo>
                      <a:pt x="26" y="2"/>
                      <a:pt x="25" y="0"/>
                      <a:pt x="25" y="0"/>
                    </a:cubicBezTo>
                    <a:cubicBezTo>
                      <a:pt x="0" y="16"/>
                      <a:pt x="0" y="16"/>
                      <a:pt x="0" y="16"/>
                    </a:cubicBezTo>
                    <a:cubicBezTo>
                      <a:pt x="6" y="20"/>
                      <a:pt x="6" y="20"/>
                      <a:pt x="6" y="20"/>
                    </a:cubicBezTo>
                    <a:lnTo>
                      <a:pt x="25" y="7"/>
                    </a:lnTo>
                    <a:close/>
                  </a:path>
                </a:pathLst>
              </a:custGeom>
              <a:solidFill>
                <a:srgbClr val="6ABAA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42" name="Freeform 433"/>
              <p:cNvSpPr/>
              <p:nvPr/>
            </p:nvSpPr>
            <p:spPr bwMode="auto">
              <a:xfrm>
                <a:off x="3774" y="1647"/>
                <a:ext cx="146" cy="86"/>
              </a:xfrm>
              <a:custGeom>
                <a:avLst/>
                <a:gdLst>
                  <a:gd name="T0" fmla="*/ 71 w 146"/>
                  <a:gd name="T1" fmla="*/ 0 h 86"/>
                  <a:gd name="T2" fmla="*/ 146 w 146"/>
                  <a:gd name="T3" fmla="*/ 33 h 86"/>
                  <a:gd name="T4" fmla="*/ 75 w 146"/>
                  <a:gd name="T5" fmla="*/ 86 h 86"/>
                  <a:gd name="T6" fmla="*/ 0 w 146"/>
                  <a:gd name="T7" fmla="*/ 48 h 86"/>
                  <a:gd name="T8" fmla="*/ 71 w 146"/>
                  <a:gd name="T9" fmla="*/ 0 h 86"/>
                </a:gdLst>
                <a:ahLst/>
                <a:cxnLst>
                  <a:cxn ang="0">
                    <a:pos x="T0" y="T1"/>
                  </a:cxn>
                  <a:cxn ang="0">
                    <a:pos x="T2" y="T3"/>
                  </a:cxn>
                  <a:cxn ang="0">
                    <a:pos x="T4" y="T5"/>
                  </a:cxn>
                  <a:cxn ang="0">
                    <a:pos x="T6" y="T7"/>
                  </a:cxn>
                  <a:cxn ang="0">
                    <a:pos x="T8" y="T9"/>
                  </a:cxn>
                </a:cxnLst>
                <a:rect l="0" t="0" r="r" b="b"/>
                <a:pathLst>
                  <a:path w="146" h="86">
                    <a:moveTo>
                      <a:pt x="71" y="0"/>
                    </a:moveTo>
                    <a:lnTo>
                      <a:pt x="146" y="33"/>
                    </a:lnTo>
                    <a:lnTo>
                      <a:pt x="75" y="86"/>
                    </a:lnTo>
                    <a:lnTo>
                      <a:pt x="0" y="48"/>
                    </a:lnTo>
                    <a:lnTo>
                      <a:pt x="71" y="0"/>
                    </a:lnTo>
                    <a:close/>
                  </a:path>
                </a:pathLst>
              </a:custGeom>
              <a:solidFill>
                <a:srgbClr val="8FD8C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43" name="Freeform 434"/>
              <p:cNvSpPr/>
              <p:nvPr/>
            </p:nvSpPr>
            <p:spPr bwMode="auto">
              <a:xfrm>
                <a:off x="3774" y="1695"/>
                <a:ext cx="75" cy="61"/>
              </a:xfrm>
              <a:custGeom>
                <a:avLst/>
                <a:gdLst>
                  <a:gd name="T0" fmla="*/ 0 w 20"/>
                  <a:gd name="T1" fmla="*/ 1 h 16"/>
                  <a:gd name="T2" fmla="*/ 19 w 20"/>
                  <a:gd name="T3" fmla="*/ 10 h 16"/>
                  <a:gd name="T4" fmla="*/ 20 w 20"/>
                  <a:gd name="T5" fmla="*/ 13 h 16"/>
                  <a:gd name="T6" fmla="*/ 19 w 20"/>
                  <a:gd name="T7" fmla="*/ 15 h 16"/>
                  <a:gd name="T8" fmla="*/ 0 w 20"/>
                  <a:gd name="T9" fmla="*/ 5 h 16"/>
                  <a:gd name="T10" fmla="*/ 0 w 20"/>
                  <a:gd name="T11" fmla="*/ 6 h 16"/>
                  <a:gd name="T12" fmla="*/ 20 w 20"/>
                  <a:gd name="T13" fmla="*/ 16 h 16"/>
                  <a:gd name="T14" fmla="*/ 20 w 20"/>
                  <a:gd name="T15" fmla="*/ 13 h 16"/>
                  <a:gd name="T16" fmla="*/ 20 w 20"/>
                  <a:gd name="T17" fmla="*/ 9 h 16"/>
                  <a:gd name="T18" fmla="*/ 0 w 20"/>
                  <a:gd name="T19" fmla="*/ 0 h 16"/>
                  <a:gd name="T20" fmla="*/ 0 w 20"/>
                  <a:gd name="T21"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6">
                    <a:moveTo>
                      <a:pt x="0" y="1"/>
                    </a:moveTo>
                    <a:cubicBezTo>
                      <a:pt x="19" y="10"/>
                      <a:pt x="19" y="10"/>
                      <a:pt x="19" y="10"/>
                    </a:cubicBezTo>
                    <a:cubicBezTo>
                      <a:pt x="19" y="10"/>
                      <a:pt x="20" y="12"/>
                      <a:pt x="20" y="13"/>
                    </a:cubicBezTo>
                    <a:cubicBezTo>
                      <a:pt x="20" y="14"/>
                      <a:pt x="20" y="14"/>
                      <a:pt x="19" y="15"/>
                    </a:cubicBezTo>
                    <a:cubicBezTo>
                      <a:pt x="0" y="5"/>
                      <a:pt x="0" y="5"/>
                      <a:pt x="0" y="5"/>
                    </a:cubicBezTo>
                    <a:cubicBezTo>
                      <a:pt x="0" y="6"/>
                      <a:pt x="0" y="6"/>
                      <a:pt x="0" y="6"/>
                    </a:cubicBezTo>
                    <a:cubicBezTo>
                      <a:pt x="20" y="16"/>
                      <a:pt x="20" y="16"/>
                      <a:pt x="20" y="16"/>
                    </a:cubicBezTo>
                    <a:cubicBezTo>
                      <a:pt x="20" y="16"/>
                      <a:pt x="20" y="15"/>
                      <a:pt x="20" y="13"/>
                    </a:cubicBezTo>
                    <a:cubicBezTo>
                      <a:pt x="20" y="11"/>
                      <a:pt x="20" y="9"/>
                      <a:pt x="20" y="9"/>
                    </a:cubicBezTo>
                    <a:cubicBezTo>
                      <a:pt x="0" y="0"/>
                      <a:pt x="0" y="0"/>
                      <a:pt x="0" y="0"/>
                    </a:cubicBezTo>
                    <a:lnTo>
                      <a:pt x="0" y="1"/>
                    </a:lnTo>
                    <a:close/>
                  </a:path>
                </a:pathLst>
              </a:custGeom>
              <a:solidFill>
                <a:srgbClr val="4199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44" name="Freeform 435"/>
              <p:cNvSpPr/>
              <p:nvPr/>
            </p:nvSpPr>
            <p:spPr bwMode="auto">
              <a:xfrm>
                <a:off x="3774" y="1714"/>
                <a:ext cx="71" cy="38"/>
              </a:xfrm>
              <a:custGeom>
                <a:avLst/>
                <a:gdLst>
                  <a:gd name="T0" fmla="*/ 0 w 19"/>
                  <a:gd name="T1" fmla="*/ 0 h 10"/>
                  <a:gd name="T2" fmla="*/ 19 w 19"/>
                  <a:gd name="T3" fmla="*/ 10 h 10"/>
                  <a:gd name="T4" fmla="*/ 19 w 19"/>
                  <a:gd name="T5" fmla="*/ 10 h 10"/>
                  <a:gd name="T6" fmla="*/ 0 w 19"/>
                  <a:gd name="T7" fmla="*/ 0 h 10"/>
                </a:gdLst>
                <a:ahLst/>
                <a:cxnLst>
                  <a:cxn ang="0">
                    <a:pos x="T0" y="T1"/>
                  </a:cxn>
                  <a:cxn ang="0">
                    <a:pos x="T2" y="T3"/>
                  </a:cxn>
                  <a:cxn ang="0">
                    <a:pos x="T4" y="T5"/>
                  </a:cxn>
                  <a:cxn ang="0">
                    <a:pos x="T6" y="T7"/>
                  </a:cxn>
                </a:cxnLst>
                <a:rect l="0" t="0" r="r" b="b"/>
                <a:pathLst>
                  <a:path w="19" h="10">
                    <a:moveTo>
                      <a:pt x="0" y="0"/>
                    </a:moveTo>
                    <a:cubicBezTo>
                      <a:pt x="19" y="10"/>
                      <a:pt x="19" y="10"/>
                      <a:pt x="19" y="10"/>
                    </a:cubicBezTo>
                    <a:cubicBezTo>
                      <a:pt x="19" y="10"/>
                      <a:pt x="19" y="10"/>
                      <a:pt x="19" y="10"/>
                    </a:cubicBezTo>
                    <a:cubicBezTo>
                      <a:pt x="0" y="0"/>
                      <a:pt x="0" y="0"/>
                      <a:pt x="0" y="0"/>
                    </a:cubicBezTo>
                    <a:close/>
                  </a:path>
                </a:pathLst>
              </a:custGeom>
              <a:solidFill>
                <a:srgbClr val="4199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45" name="Freeform 436"/>
              <p:cNvSpPr/>
              <p:nvPr/>
            </p:nvSpPr>
            <p:spPr bwMode="auto">
              <a:xfrm>
                <a:off x="3774" y="1699"/>
                <a:ext cx="75" cy="53"/>
              </a:xfrm>
              <a:custGeom>
                <a:avLst/>
                <a:gdLst>
                  <a:gd name="T0" fmla="*/ 0 w 20"/>
                  <a:gd name="T1" fmla="*/ 4 h 14"/>
                  <a:gd name="T2" fmla="*/ 19 w 20"/>
                  <a:gd name="T3" fmla="*/ 14 h 14"/>
                  <a:gd name="T4" fmla="*/ 20 w 20"/>
                  <a:gd name="T5" fmla="*/ 12 h 14"/>
                  <a:gd name="T6" fmla="*/ 19 w 20"/>
                  <a:gd name="T7" fmla="*/ 9 h 14"/>
                  <a:gd name="T8" fmla="*/ 0 w 20"/>
                  <a:gd name="T9" fmla="*/ 0 h 14"/>
                  <a:gd name="T10" fmla="*/ 0 w 20"/>
                  <a:gd name="T11" fmla="*/ 4 h 14"/>
                </a:gdLst>
                <a:ahLst/>
                <a:cxnLst>
                  <a:cxn ang="0">
                    <a:pos x="T0" y="T1"/>
                  </a:cxn>
                  <a:cxn ang="0">
                    <a:pos x="T2" y="T3"/>
                  </a:cxn>
                  <a:cxn ang="0">
                    <a:pos x="T4" y="T5"/>
                  </a:cxn>
                  <a:cxn ang="0">
                    <a:pos x="T6" y="T7"/>
                  </a:cxn>
                  <a:cxn ang="0">
                    <a:pos x="T8" y="T9"/>
                  </a:cxn>
                  <a:cxn ang="0">
                    <a:pos x="T10" y="T11"/>
                  </a:cxn>
                </a:cxnLst>
                <a:rect l="0" t="0" r="r" b="b"/>
                <a:pathLst>
                  <a:path w="20" h="14">
                    <a:moveTo>
                      <a:pt x="0" y="4"/>
                    </a:moveTo>
                    <a:cubicBezTo>
                      <a:pt x="19" y="14"/>
                      <a:pt x="19" y="14"/>
                      <a:pt x="19" y="14"/>
                    </a:cubicBezTo>
                    <a:cubicBezTo>
                      <a:pt x="20" y="13"/>
                      <a:pt x="20" y="13"/>
                      <a:pt x="20" y="12"/>
                    </a:cubicBezTo>
                    <a:cubicBezTo>
                      <a:pt x="20" y="11"/>
                      <a:pt x="19" y="9"/>
                      <a:pt x="19" y="9"/>
                    </a:cubicBezTo>
                    <a:cubicBezTo>
                      <a:pt x="0" y="0"/>
                      <a:pt x="0" y="0"/>
                      <a:pt x="0" y="0"/>
                    </a:cubicBezTo>
                    <a:lnTo>
                      <a:pt x="0" y="4"/>
                    </a:lnTo>
                    <a:close/>
                  </a:path>
                </a:pathLst>
              </a:custGeom>
              <a:solidFill>
                <a:srgbClr val="FCF8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46" name="Freeform 437"/>
              <p:cNvSpPr/>
              <p:nvPr/>
            </p:nvSpPr>
            <p:spPr bwMode="auto">
              <a:xfrm>
                <a:off x="3830" y="1665"/>
                <a:ext cx="83" cy="61"/>
              </a:xfrm>
              <a:custGeom>
                <a:avLst/>
                <a:gdLst>
                  <a:gd name="T0" fmla="*/ 22 w 22"/>
                  <a:gd name="T1" fmla="*/ 5 h 16"/>
                  <a:gd name="T2" fmla="*/ 22 w 22"/>
                  <a:gd name="T3" fmla="*/ 3 h 16"/>
                  <a:gd name="T4" fmla="*/ 22 w 22"/>
                  <a:gd name="T5" fmla="*/ 0 h 16"/>
                  <a:gd name="T6" fmla="*/ 0 w 22"/>
                  <a:gd name="T7" fmla="*/ 13 h 16"/>
                  <a:gd name="T8" fmla="*/ 5 w 22"/>
                  <a:gd name="T9" fmla="*/ 16 h 16"/>
                  <a:gd name="T10" fmla="*/ 22 w 22"/>
                  <a:gd name="T11" fmla="*/ 5 h 16"/>
                </a:gdLst>
                <a:ahLst/>
                <a:cxnLst>
                  <a:cxn ang="0">
                    <a:pos x="T0" y="T1"/>
                  </a:cxn>
                  <a:cxn ang="0">
                    <a:pos x="T2" y="T3"/>
                  </a:cxn>
                  <a:cxn ang="0">
                    <a:pos x="T4" y="T5"/>
                  </a:cxn>
                  <a:cxn ang="0">
                    <a:pos x="T6" y="T7"/>
                  </a:cxn>
                  <a:cxn ang="0">
                    <a:pos x="T8" y="T9"/>
                  </a:cxn>
                  <a:cxn ang="0">
                    <a:pos x="T10" y="T11"/>
                  </a:cxn>
                </a:cxnLst>
                <a:rect l="0" t="0" r="r" b="b"/>
                <a:pathLst>
                  <a:path w="22" h="16">
                    <a:moveTo>
                      <a:pt x="22" y="5"/>
                    </a:moveTo>
                    <a:cubicBezTo>
                      <a:pt x="22" y="5"/>
                      <a:pt x="22" y="4"/>
                      <a:pt x="22" y="3"/>
                    </a:cubicBezTo>
                    <a:cubicBezTo>
                      <a:pt x="22" y="1"/>
                      <a:pt x="22" y="0"/>
                      <a:pt x="22" y="0"/>
                    </a:cubicBezTo>
                    <a:cubicBezTo>
                      <a:pt x="0" y="13"/>
                      <a:pt x="0" y="13"/>
                      <a:pt x="0" y="13"/>
                    </a:cubicBezTo>
                    <a:cubicBezTo>
                      <a:pt x="5" y="16"/>
                      <a:pt x="5" y="16"/>
                      <a:pt x="5" y="16"/>
                    </a:cubicBezTo>
                    <a:lnTo>
                      <a:pt x="22" y="5"/>
                    </a:lnTo>
                    <a:close/>
                  </a:path>
                </a:pathLst>
              </a:custGeom>
              <a:solidFill>
                <a:srgbClr val="2A91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47" name="Freeform 438"/>
              <p:cNvSpPr/>
              <p:nvPr/>
            </p:nvSpPr>
            <p:spPr bwMode="auto">
              <a:xfrm>
                <a:off x="3785" y="1635"/>
                <a:ext cx="128" cy="72"/>
              </a:xfrm>
              <a:custGeom>
                <a:avLst/>
                <a:gdLst>
                  <a:gd name="T0" fmla="*/ 60 w 128"/>
                  <a:gd name="T1" fmla="*/ 0 h 72"/>
                  <a:gd name="T2" fmla="*/ 128 w 128"/>
                  <a:gd name="T3" fmla="*/ 30 h 72"/>
                  <a:gd name="T4" fmla="*/ 64 w 128"/>
                  <a:gd name="T5" fmla="*/ 72 h 72"/>
                  <a:gd name="T6" fmla="*/ 0 w 128"/>
                  <a:gd name="T7" fmla="*/ 42 h 72"/>
                  <a:gd name="T8" fmla="*/ 60 w 128"/>
                  <a:gd name="T9" fmla="*/ 0 h 72"/>
                </a:gdLst>
                <a:ahLst/>
                <a:cxnLst>
                  <a:cxn ang="0">
                    <a:pos x="T0" y="T1"/>
                  </a:cxn>
                  <a:cxn ang="0">
                    <a:pos x="T2" y="T3"/>
                  </a:cxn>
                  <a:cxn ang="0">
                    <a:pos x="T4" y="T5"/>
                  </a:cxn>
                  <a:cxn ang="0">
                    <a:pos x="T6" y="T7"/>
                  </a:cxn>
                  <a:cxn ang="0">
                    <a:pos x="T8" y="T9"/>
                  </a:cxn>
                </a:cxnLst>
                <a:rect l="0" t="0" r="r" b="b"/>
                <a:pathLst>
                  <a:path w="128" h="72">
                    <a:moveTo>
                      <a:pt x="60" y="0"/>
                    </a:moveTo>
                    <a:lnTo>
                      <a:pt x="128" y="30"/>
                    </a:lnTo>
                    <a:lnTo>
                      <a:pt x="64" y="72"/>
                    </a:lnTo>
                    <a:lnTo>
                      <a:pt x="0" y="42"/>
                    </a:lnTo>
                    <a:lnTo>
                      <a:pt x="60" y="0"/>
                    </a:lnTo>
                    <a:close/>
                  </a:path>
                </a:pathLst>
              </a:custGeom>
              <a:solidFill>
                <a:srgbClr val="73C5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48" name="Freeform 439"/>
              <p:cNvSpPr/>
              <p:nvPr/>
            </p:nvSpPr>
            <p:spPr bwMode="auto">
              <a:xfrm>
                <a:off x="3785" y="1677"/>
                <a:ext cx="64" cy="49"/>
              </a:xfrm>
              <a:custGeom>
                <a:avLst/>
                <a:gdLst>
                  <a:gd name="T0" fmla="*/ 0 w 17"/>
                  <a:gd name="T1" fmla="*/ 0 h 13"/>
                  <a:gd name="T2" fmla="*/ 16 w 17"/>
                  <a:gd name="T3" fmla="*/ 8 h 13"/>
                  <a:gd name="T4" fmla="*/ 17 w 17"/>
                  <a:gd name="T5" fmla="*/ 11 h 13"/>
                  <a:gd name="T6" fmla="*/ 16 w 17"/>
                  <a:gd name="T7" fmla="*/ 13 h 13"/>
                  <a:gd name="T8" fmla="*/ 0 w 17"/>
                  <a:gd name="T9" fmla="*/ 4 h 13"/>
                  <a:gd name="T10" fmla="*/ 0 w 17"/>
                  <a:gd name="T11" fmla="*/ 5 h 13"/>
                  <a:gd name="T12" fmla="*/ 17 w 17"/>
                  <a:gd name="T13" fmla="*/ 13 h 13"/>
                  <a:gd name="T14" fmla="*/ 17 w 17"/>
                  <a:gd name="T15" fmla="*/ 11 h 13"/>
                  <a:gd name="T16" fmla="*/ 17 w 17"/>
                  <a:gd name="T17" fmla="*/ 8 h 13"/>
                  <a:gd name="T18" fmla="*/ 0 w 17"/>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3">
                    <a:moveTo>
                      <a:pt x="0" y="0"/>
                    </a:moveTo>
                    <a:cubicBezTo>
                      <a:pt x="16" y="8"/>
                      <a:pt x="16" y="8"/>
                      <a:pt x="16" y="8"/>
                    </a:cubicBezTo>
                    <a:cubicBezTo>
                      <a:pt x="16" y="9"/>
                      <a:pt x="17" y="10"/>
                      <a:pt x="17" y="11"/>
                    </a:cubicBezTo>
                    <a:cubicBezTo>
                      <a:pt x="17" y="12"/>
                      <a:pt x="17" y="12"/>
                      <a:pt x="16" y="13"/>
                    </a:cubicBezTo>
                    <a:cubicBezTo>
                      <a:pt x="0" y="4"/>
                      <a:pt x="0" y="4"/>
                      <a:pt x="0" y="4"/>
                    </a:cubicBezTo>
                    <a:cubicBezTo>
                      <a:pt x="0" y="5"/>
                      <a:pt x="0" y="5"/>
                      <a:pt x="0" y="5"/>
                    </a:cubicBezTo>
                    <a:cubicBezTo>
                      <a:pt x="17" y="13"/>
                      <a:pt x="17" y="13"/>
                      <a:pt x="17" y="13"/>
                    </a:cubicBezTo>
                    <a:cubicBezTo>
                      <a:pt x="17" y="13"/>
                      <a:pt x="17" y="12"/>
                      <a:pt x="17" y="11"/>
                    </a:cubicBezTo>
                    <a:cubicBezTo>
                      <a:pt x="17" y="10"/>
                      <a:pt x="17" y="8"/>
                      <a:pt x="17" y="8"/>
                    </a:cubicBezTo>
                    <a:cubicBezTo>
                      <a:pt x="0" y="0"/>
                      <a:pt x="0" y="0"/>
                      <a:pt x="0" y="0"/>
                    </a:cubicBezTo>
                    <a:close/>
                  </a:path>
                </a:pathLst>
              </a:custGeom>
              <a:solidFill>
                <a:srgbClr val="9EDC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49" name="Freeform 440"/>
              <p:cNvSpPr/>
              <p:nvPr/>
            </p:nvSpPr>
            <p:spPr bwMode="auto">
              <a:xfrm>
                <a:off x="3785" y="1692"/>
                <a:ext cx="60" cy="34"/>
              </a:xfrm>
              <a:custGeom>
                <a:avLst/>
                <a:gdLst>
                  <a:gd name="T0" fmla="*/ 0 w 16"/>
                  <a:gd name="T1" fmla="*/ 0 h 9"/>
                  <a:gd name="T2" fmla="*/ 16 w 16"/>
                  <a:gd name="T3" fmla="*/ 9 h 9"/>
                  <a:gd name="T4" fmla="*/ 16 w 16"/>
                  <a:gd name="T5" fmla="*/ 8 h 9"/>
                  <a:gd name="T6" fmla="*/ 0 w 16"/>
                  <a:gd name="T7" fmla="*/ 0 h 9"/>
                </a:gdLst>
                <a:ahLst/>
                <a:cxnLst>
                  <a:cxn ang="0">
                    <a:pos x="T0" y="T1"/>
                  </a:cxn>
                  <a:cxn ang="0">
                    <a:pos x="T2" y="T3"/>
                  </a:cxn>
                  <a:cxn ang="0">
                    <a:pos x="T4" y="T5"/>
                  </a:cxn>
                  <a:cxn ang="0">
                    <a:pos x="T6" y="T7"/>
                  </a:cxn>
                </a:cxnLst>
                <a:rect l="0" t="0" r="r" b="b"/>
                <a:pathLst>
                  <a:path w="16" h="9">
                    <a:moveTo>
                      <a:pt x="0" y="0"/>
                    </a:moveTo>
                    <a:cubicBezTo>
                      <a:pt x="16" y="9"/>
                      <a:pt x="16" y="9"/>
                      <a:pt x="16" y="9"/>
                    </a:cubicBezTo>
                    <a:cubicBezTo>
                      <a:pt x="16" y="8"/>
                      <a:pt x="16" y="8"/>
                      <a:pt x="16" y="8"/>
                    </a:cubicBezTo>
                    <a:cubicBezTo>
                      <a:pt x="0" y="0"/>
                      <a:pt x="0" y="0"/>
                      <a:pt x="0" y="0"/>
                    </a:cubicBezTo>
                    <a:close/>
                  </a:path>
                </a:pathLst>
              </a:custGeom>
              <a:solidFill>
                <a:srgbClr val="6651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50" name="Freeform 441"/>
              <p:cNvSpPr/>
              <p:nvPr/>
            </p:nvSpPr>
            <p:spPr bwMode="auto">
              <a:xfrm>
                <a:off x="3785" y="1677"/>
                <a:ext cx="64" cy="45"/>
              </a:xfrm>
              <a:custGeom>
                <a:avLst/>
                <a:gdLst>
                  <a:gd name="T0" fmla="*/ 0 w 17"/>
                  <a:gd name="T1" fmla="*/ 4 h 12"/>
                  <a:gd name="T2" fmla="*/ 16 w 17"/>
                  <a:gd name="T3" fmla="*/ 12 h 12"/>
                  <a:gd name="T4" fmla="*/ 17 w 17"/>
                  <a:gd name="T5" fmla="*/ 11 h 12"/>
                  <a:gd name="T6" fmla="*/ 16 w 17"/>
                  <a:gd name="T7" fmla="*/ 8 h 12"/>
                  <a:gd name="T8" fmla="*/ 0 w 17"/>
                  <a:gd name="T9" fmla="*/ 0 h 12"/>
                  <a:gd name="T10" fmla="*/ 0 w 17"/>
                  <a:gd name="T11" fmla="*/ 4 h 12"/>
                </a:gdLst>
                <a:ahLst/>
                <a:cxnLst>
                  <a:cxn ang="0">
                    <a:pos x="T0" y="T1"/>
                  </a:cxn>
                  <a:cxn ang="0">
                    <a:pos x="T2" y="T3"/>
                  </a:cxn>
                  <a:cxn ang="0">
                    <a:pos x="T4" y="T5"/>
                  </a:cxn>
                  <a:cxn ang="0">
                    <a:pos x="T6" y="T7"/>
                  </a:cxn>
                  <a:cxn ang="0">
                    <a:pos x="T8" y="T9"/>
                  </a:cxn>
                  <a:cxn ang="0">
                    <a:pos x="T10" y="T11"/>
                  </a:cxn>
                </a:cxnLst>
                <a:rect l="0" t="0" r="r" b="b"/>
                <a:pathLst>
                  <a:path w="17" h="12">
                    <a:moveTo>
                      <a:pt x="0" y="4"/>
                    </a:moveTo>
                    <a:cubicBezTo>
                      <a:pt x="16" y="12"/>
                      <a:pt x="16" y="12"/>
                      <a:pt x="16" y="12"/>
                    </a:cubicBezTo>
                    <a:cubicBezTo>
                      <a:pt x="17" y="12"/>
                      <a:pt x="17" y="12"/>
                      <a:pt x="17" y="11"/>
                    </a:cubicBezTo>
                    <a:cubicBezTo>
                      <a:pt x="17" y="10"/>
                      <a:pt x="16" y="9"/>
                      <a:pt x="16" y="8"/>
                    </a:cubicBezTo>
                    <a:cubicBezTo>
                      <a:pt x="0" y="0"/>
                      <a:pt x="0" y="0"/>
                      <a:pt x="0"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51" name="Freeform 442"/>
              <p:cNvSpPr/>
              <p:nvPr/>
            </p:nvSpPr>
            <p:spPr bwMode="auto">
              <a:xfrm>
                <a:off x="3785" y="1680"/>
                <a:ext cx="49" cy="27"/>
              </a:xfrm>
              <a:custGeom>
                <a:avLst/>
                <a:gdLst>
                  <a:gd name="T0" fmla="*/ 0 w 49"/>
                  <a:gd name="T1" fmla="*/ 0 h 27"/>
                  <a:gd name="T2" fmla="*/ 0 w 49"/>
                  <a:gd name="T3" fmla="*/ 0 h 27"/>
                  <a:gd name="T4" fmla="*/ 49 w 49"/>
                  <a:gd name="T5" fmla="*/ 27 h 27"/>
                  <a:gd name="T6" fmla="*/ 49 w 49"/>
                  <a:gd name="T7" fmla="*/ 23 h 27"/>
                  <a:gd name="T8" fmla="*/ 0 w 49"/>
                  <a:gd name="T9" fmla="*/ 0 h 27"/>
                </a:gdLst>
                <a:ahLst/>
                <a:cxnLst>
                  <a:cxn ang="0">
                    <a:pos x="T0" y="T1"/>
                  </a:cxn>
                  <a:cxn ang="0">
                    <a:pos x="T2" y="T3"/>
                  </a:cxn>
                  <a:cxn ang="0">
                    <a:pos x="T4" y="T5"/>
                  </a:cxn>
                  <a:cxn ang="0">
                    <a:pos x="T6" y="T7"/>
                  </a:cxn>
                  <a:cxn ang="0">
                    <a:pos x="T8" y="T9"/>
                  </a:cxn>
                </a:cxnLst>
                <a:rect l="0" t="0" r="r" b="b"/>
                <a:pathLst>
                  <a:path w="49" h="27">
                    <a:moveTo>
                      <a:pt x="0" y="0"/>
                    </a:moveTo>
                    <a:lnTo>
                      <a:pt x="0" y="0"/>
                    </a:lnTo>
                    <a:lnTo>
                      <a:pt x="49" y="27"/>
                    </a:lnTo>
                    <a:lnTo>
                      <a:pt x="49" y="23"/>
                    </a:lnTo>
                    <a:lnTo>
                      <a:pt x="0" y="0"/>
                    </a:ln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52" name="Freeform 443"/>
              <p:cNvSpPr/>
              <p:nvPr/>
            </p:nvSpPr>
            <p:spPr bwMode="auto">
              <a:xfrm>
                <a:off x="3785" y="1684"/>
                <a:ext cx="49" cy="23"/>
              </a:xfrm>
              <a:custGeom>
                <a:avLst/>
                <a:gdLst>
                  <a:gd name="T0" fmla="*/ 0 w 49"/>
                  <a:gd name="T1" fmla="*/ 0 h 23"/>
                  <a:gd name="T2" fmla="*/ 0 w 49"/>
                  <a:gd name="T3" fmla="*/ 0 h 23"/>
                  <a:gd name="T4" fmla="*/ 49 w 49"/>
                  <a:gd name="T5" fmla="*/ 23 h 23"/>
                  <a:gd name="T6" fmla="*/ 49 w 49"/>
                  <a:gd name="T7" fmla="*/ 23 h 23"/>
                  <a:gd name="T8" fmla="*/ 0 w 49"/>
                  <a:gd name="T9" fmla="*/ 0 h 23"/>
                </a:gdLst>
                <a:ahLst/>
                <a:cxnLst>
                  <a:cxn ang="0">
                    <a:pos x="T0" y="T1"/>
                  </a:cxn>
                  <a:cxn ang="0">
                    <a:pos x="T2" y="T3"/>
                  </a:cxn>
                  <a:cxn ang="0">
                    <a:pos x="T4" y="T5"/>
                  </a:cxn>
                  <a:cxn ang="0">
                    <a:pos x="T6" y="T7"/>
                  </a:cxn>
                  <a:cxn ang="0">
                    <a:pos x="T8" y="T9"/>
                  </a:cxn>
                </a:cxnLst>
                <a:rect l="0" t="0" r="r" b="b"/>
                <a:pathLst>
                  <a:path w="49" h="23">
                    <a:moveTo>
                      <a:pt x="0" y="0"/>
                    </a:moveTo>
                    <a:lnTo>
                      <a:pt x="0" y="0"/>
                    </a:lnTo>
                    <a:lnTo>
                      <a:pt x="49" y="23"/>
                    </a:lnTo>
                    <a:lnTo>
                      <a:pt x="49" y="23"/>
                    </a:lnTo>
                    <a:lnTo>
                      <a:pt x="0" y="0"/>
                    </a:ln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53" name="Freeform 444"/>
              <p:cNvSpPr/>
              <p:nvPr/>
            </p:nvSpPr>
            <p:spPr bwMode="auto">
              <a:xfrm>
                <a:off x="3785" y="1688"/>
                <a:ext cx="49" cy="23"/>
              </a:xfrm>
              <a:custGeom>
                <a:avLst/>
                <a:gdLst>
                  <a:gd name="T0" fmla="*/ 0 w 49"/>
                  <a:gd name="T1" fmla="*/ 0 h 23"/>
                  <a:gd name="T2" fmla="*/ 0 w 49"/>
                  <a:gd name="T3" fmla="*/ 0 h 23"/>
                  <a:gd name="T4" fmla="*/ 49 w 49"/>
                  <a:gd name="T5" fmla="*/ 23 h 23"/>
                  <a:gd name="T6" fmla="*/ 49 w 49"/>
                  <a:gd name="T7" fmla="*/ 23 h 23"/>
                  <a:gd name="T8" fmla="*/ 0 w 49"/>
                  <a:gd name="T9" fmla="*/ 0 h 23"/>
                </a:gdLst>
                <a:ahLst/>
                <a:cxnLst>
                  <a:cxn ang="0">
                    <a:pos x="T0" y="T1"/>
                  </a:cxn>
                  <a:cxn ang="0">
                    <a:pos x="T2" y="T3"/>
                  </a:cxn>
                  <a:cxn ang="0">
                    <a:pos x="T4" y="T5"/>
                  </a:cxn>
                  <a:cxn ang="0">
                    <a:pos x="T6" y="T7"/>
                  </a:cxn>
                  <a:cxn ang="0">
                    <a:pos x="T8" y="T9"/>
                  </a:cxn>
                </a:cxnLst>
                <a:rect l="0" t="0" r="r" b="b"/>
                <a:pathLst>
                  <a:path w="49" h="23">
                    <a:moveTo>
                      <a:pt x="0" y="0"/>
                    </a:moveTo>
                    <a:lnTo>
                      <a:pt x="0" y="0"/>
                    </a:lnTo>
                    <a:lnTo>
                      <a:pt x="49" y="23"/>
                    </a:lnTo>
                    <a:lnTo>
                      <a:pt x="49" y="23"/>
                    </a:lnTo>
                    <a:lnTo>
                      <a:pt x="0" y="0"/>
                    </a:ln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54" name="Freeform 445"/>
              <p:cNvSpPr/>
              <p:nvPr/>
            </p:nvSpPr>
            <p:spPr bwMode="auto">
              <a:xfrm>
                <a:off x="3785" y="1692"/>
                <a:ext cx="49" cy="22"/>
              </a:xfrm>
              <a:custGeom>
                <a:avLst/>
                <a:gdLst>
                  <a:gd name="T0" fmla="*/ 0 w 49"/>
                  <a:gd name="T1" fmla="*/ 0 h 22"/>
                  <a:gd name="T2" fmla="*/ 0 w 49"/>
                  <a:gd name="T3" fmla="*/ 0 h 22"/>
                  <a:gd name="T4" fmla="*/ 49 w 49"/>
                  <a:gd name="T5" fmla="*/ 22 h 22"/>
                  <a:gd name="T6" fmla="*/ 49 w 49"/>
                  <a:gd name="T7" fmla="*/ 22 h 22"/>
                  <a:gd name="T8" fmla="*/ 0 w 49"/>
                  <a:gd name="T9" fmla="*/ 0 h 22"/>
                </a:gdLst>
                <a:ahLst/>
                <a:cxnLst>
                  <a:cxn ang="0">
                    <a:pos x="T0" y="T1"/>
                  </a:cxn>
                  <a:cxn ang="0">
                    <a:pos x="T2" y="T3"/>
                  </a:cxn>
                  <a:cxn ang="0">
                    <a:pos x="T4" y="T5"/>
                  </a:cxn>
                  <a:cxn ang="0">
                    <a:pos x="T6" y="T7"/>
                  </a:cxn>
                  <a:cxn ang="0">
                    <a:pos x="T8" y="T9"/>
                  </a:cxn>
                </a:cxnLst>
                <a:rect l="0" t="0" r="r" b="b"/>
                <a:pathLst>
                  <a:path w="49" h="22">
                    <a:moveTo>
                      <a:pt x="0" y="0"/>
                    </a:moveTo>
                    <a:lnTo>
                      <a:pt x="0" y="0"/>
                    </a:lnTo>
                    <a:lnTo>
                      <a:pt x="49" y="22"/>
                    </a:lnTo>
                    <a:lnTo>
                      <a:pt x="49" y="22"/>
                    </a:lnTo>
                    <a:lnTo>
                      <a:pt x="0" y="0"/>
                    </a:ln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55" name="Freeform 446"/>
              <p:cNvSpPr/>
              <p:nvPr/>
            </p:nvSpPr>
            <p:spPr bwMode="auto">
              <a:xfrm>
                <a:off x="3789" y="1658"/>
                <a:ext cx="79" cy="45"/>
              </a:xfrm>
              <a:custGeom>
                <a:avLst/>
                <a:gdLst>
                  <a:gd name="T0" fmla="*/ 1 w 21"/>
                  <a:gd name="T1" fmla="*/ 4 h 12"/>
                  <a:gd name="T2" fmla="*/ 0 w 21"/>
                  <a:gd name="T3" fmla="*/ 2 h 12"/>
                  <a:gd name="T4" fmla="*/ 1 w 21"/>
                  <a:gd name="T5" fmla="*/ 0 h 12"/>
                  <a:gd name="T6" fmla="*/ 21 w 21"/>
                  <a:gd name="T7" fmla="*/ 9 h 12"/>
                  <a:gd name="T8" fmla="*/ 17 w 21"/>
                  <a:gd name="T9" fmla="*/ 12 h 12"/>
                  <a:gd name="T10" fmla="*/ 1 w 21"/>
                  <a:gd name="T11" fmla="*/ 4 h 12"/>
                </a:gdLst>
                <a:ahLst/>
                <a:cxnLst>
                  <a:cxn ang="0">
                    <a:pos x="T0" y="T1"/>
                  </a:cxn>
                  <a:cxn ang="0">
                    <a:pos x="T2" y="T3"/>
                  </a:cxn>
                  <a:cxn ang="0">
                    <a:pos x="T4" y="T5"/>
                  </a:cxn>
                  <a:cxn ang="0">
                    <a:pos x="T6" y="T7"/>
                  </a:cxn>
                  <a:cxn ang="0">
                    <a:pos x="T8" y="T9"/>
                  </a:cxn>
                  <a:cxn ang="0">
                    <a:pos x="T10" y="T11"/>
                  </a:cxn>
                </a:cxnLst>
                <a:rect l="0" t="0" r="r" b="b"/>
                <a:pathLst>
                  <a:path w="21" h="12">
                    <a:moveTo>
                      <a:pt x="1" y="4"/>
                    </a:moveTo>
                    <a:cubicBezTo>
                      <a:pt x="1" y="4"/>
                      <a:pt x="1" y="4"/>
                      <a:pt x="0" y="2"/>
                    </a:cubicBezTo>
                    <a:cubicBezTo>
                      <a:pt x="0" y="1"/>
                      <a:pt x="1" y="0"/>
                      <a:pt x="1" y="0"/>
                    </a:cubicBezTo>
                    <a:cubicBezTo>
                      <a:pt x="21" y="9"/>
                      <a:pt x="21" y="9"/>
                      <a:pt x="21" y="9"/>
                    </a:cubicBezTo>
                    <a:cubicBezTo>
                      <a:pt x="17" y="12"/>
                      <a:pt x="17" y="12"/>
                      <a:pt x="17" y="12"/>
                    </a:cubicBezTo>
                    <a:lnTo>
                      <a:pt x="1" y="4"/>
                    </a:lnTo>
                    <a:close/>
                  </a:path>
                </a:pathLst>
              </a:custGeom>
              <a:solidFill>
                <a:srgbClr val="F972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56" name="Freeform 447"/>
              <p:cNvSpPr/>
              <p:nvPr/>
            </p:nvSpPr>
            <p:spPr bwMode="auto">
              <a:xfrm>
                <a:off x="3792" y="1624"/>
                <a:ext cx="110" cy="64"/>
              </a:xfrm>
              <a:custGeom>
                <a:avLst/>
                <a:gdLst>
                  <a:gd name="T0" fmla="*/ 49 w 110"/>
                  <a:gd name="T1" fmla="*/ 0 h 64"/>
                  <a:gd name="T2" fmla="*/ 0 w 110"/>
                  <a:gd name="T3" fmla="*/ 34 h 64"/>
                  <a:gd name="T4" fmla="*/ 57 w 110"/>
                  <a:gd name="T5" fmla="*/ 64 h 64"/>
                  <a:gd name="T6" fmla="*/ 110 w 110"/>
                  <a:gd name="T7" fmla="*/ 30 h 64"/>
                  <a:gd name="T8" fmla="*/ 49 w 110"/>
                  <a:gd name="T9" fmla="*/ 0 h 64"/>
                </a:gdLst>
                <a:ahLst/>
                <a:cxnLst>
                  <a:cxn ang="0">
                    <a:pos x="T0" y="T1"/>
                  </a:cxn>
                  <a:cxn ang="0">
                    <a:pos x="T2" y="T3"/>
                  </a:cxn>
                  <a:cxn ang="0">
                    <a:pos x="T4" y="T5"/>
                  </a:cxn>
                  <a:cxn ang="0">
                    <a:pos x="T6" y="T7"/>
                  </a:cxn>
                  <a:cxn ang="0">
                    <a:pos x="T8" y="T9"/>
                  </a:cxn>
                </a:cxnLst>
                <a:rect l="0" t="0" r="r" b="b"/>
                <a:pathLst>
                  <a:path w="110" h="64">
                    <a:moveTo>
                      <a:pt x="49" y="0"/>
                    </a:moveTo>
                    <a:lnTo>
                      <a:pt x="0" y="34"/>
                    </a:lnTo>
                    <a:lnTo>
                      <a:pt x="57" y="64"/>
                    </a:lnTo>
                    <a:lnTo>
                      <a:pt x="110" y="30"/>
                    </a:lnTo>
                    <a:lnTo>
                      <a:pt x="49" y="0"/>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57" name="Freeform 448"/>
              <p:cNvSpPr/>
              <p:nvPr/>
            </p:nvSpPr>
            <p:spPr bwMode="auto">
              <a:xfrm>
                <a:off x="3849" y="1654"/>
                <a:ext cx="53" cy="49"/>
              </a:xfrm>
              <a:custGeom>
                <a:avLst/>
                <a:gdLst>
                  <a:gd name="T0" fmla="*/ 14 w 14"/>
                  <a:gd name="T1" fmla="*/ 1 h 13"/>
                  <a:gd name="T2" fmla="*/ 1 w 14"/>
                  <a:gd name="T3" fmla="*/ 9 h 13"/>
                  <a:gd name="T4" fmla="*/ 1 w 14"/>
                  <a:gd name="T5" fmla="*/ 11 h 13"/>
                  <a:gd name="T6" fmla="*/ 1 w 14"/>
                  <a:gd name="T7" fmla="*/ 12 h 13"/>
                  <a:gd name="T8" fmla="*/ 14 w 14"/>
                  <a:gd name="T9" fmla="*/ 4 h 13"/>
                  <a:gd name="T10" fmla="*/ 14 w 14"/>
                  <a:gd name="T11" fmla="*/ 4 h 13"/>
                  <a:gd name="T12" fmla="*/ 1 w 14"/>
                  <a:gd name="T13" fmla="*/ 13 h 13"/>
                  <a:gd name="T14" fmla="*/ 0 w 14"/>
                  <a:gd name="T15" fmla="*/ 11 h 13"/>
                  <a:gd name="T16" fmla="*/ 0 w 14"/>
                  <a:gd name="T17" fmla="*/ 9 h 13"/>
                  <a:gd name="T18" fmla="*/ 14 w 14"/>
                  <a:gd name="T19" fmla="*/ 0 h 13"/>
                  <a:gd name="T20" fmla="*/ 14 w 14"/>
                  <a:gd name="T21"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3">
                    <a:moveTo>
                      <a:pt x="14" y="1"/>
                    </a:moveTo>
                    <a:cubicBezTo>
                      <a:pt x="1" y="9"/>
                      <a:pt x="1" y="9"/>
                      <a:pt x="1" y="9"/>
                    </a:cubicBezTo>
                    <a:cubicBezTo>
                      <a:pt x="1" y="10"/>
                      <a:pt x="0" y="10"/>
                      <a:pt x="1" y="11"/>
                    </a:cubicBezTo>
                    <a:cubicBezTo>
                      <a:pt x="1" y="12"/>
                      <a:pt x="1" y="12"/>
                      <a:pt x="1" y="12"/>
                    </a:cubicBezTo>
                    <a:cubicBezTo>
                      <a:pt x="14" y="4"/>
                      <a:pt x="14" y="4"/>
                      <a:pt x="14" y="4"/>
                    </a:cubicBezTo>
                    <a:cubicBezTo>
                      <a:pt x="14" y="4"/>
                      <a:pt x="14" y="4"/>
                      <a:pt x="14" y="4"/>
                    </a:cubicBezTo>
                    <a:cubicBezTo>
                      <a:pt x="1" y="13"/>
                      <a:pt x="1" y="13"/>
                      <a:pt x="1" y="13"/>
                    </a:cubicBezTo>
                    <a:cubicBezTo>
                      <a:pt x="1" y="13"/>
                      <a:pt x="0" y="12"/>
                      <a:pt x="0" y="11"/>
                    </a:cubicBezTo>
                    <a:cubicBezTo>
                      <a:pt x="0" y="10"/>
                      <a:pt x="0" y="9"/>
                      <a:pt x="0" y="9"/>
                    </a:cubicBezTo>
                    <a:cubicBezTo>
                      <a:pt x="14" y="0"/>
                      <a:pt x="14" y="0"/>
                      <a:pt x="14" y="0"/>
                    </a:cubicBezTo>
                    <a:lnTo>
                      <a:pt x="14" y="1"/>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58" name="Freeform 449"/>
              <p:cNvSpPr/>
              <p:nvPr/>
            </p:nvSpPr>
            <p:spPr bwMode="auto">
              <a:xfrm>
                <a:off x="3853" y="1665"/>
                <a:ext cx="49" cy="34"/>
              </a:xfrm>
              <a:custGeom>
                <a:avLst/>
                <a:gdLst>
                  <a:gd name="T0" fmla="*/ 13 w 13"/>
                  <a:gd name="T1" fmla="*/ 1 h 9"/>
                  <a:gd name="T2" fmla="*/ 0 w 13"/>
                  <a:gd name="T3" fmla="*/ 9 h 9"/>
                  <a:gd name="T4" fmla="*/ 0 w 13"/>
                  <a:gd name="T5" fmla="*/ 9 h 9"/>
                  <a:gd name="T6" fmla="*/ 13 w 13"/>
                  <a:gd name="T7" fmla="*/ 0 h 9"/>
                  <a:gd name="T8" fmla="*/ 13 w 13"/>
                  <a:gd name="T9" fmla="*/ 1 h 9"/>
                </a:gdLst>
                <a:ahLst/>
                <a:cxnLst>
                  <a:cxn ang="0">
                    <a:pos x="T0" y="T1"/>
                  </a:cxn>
                  <a:cxn ang="0">
                    <a:pos x="T2" y="T3"/>
                  </a:cxn>
                  <a:cxn ang="0">
                    <a:pos x="T4" y="T5"/>
                  </a:cxn>
                  <a:cxn ang="0">
                    <a:pos x="T6" y="T7"/>
                  </a:cxn>
                  <a:cxn ang="0">
                    <a:pos x="T8" y="T9"/>
                  </a:cxn>
                </a:cxnLst>
                <a:rect l="0" t="0" r="r" b="b"/>
                <a:pathLst>
                  <a:path w="13" h="9">
                    <a:moveTo>
                      <a:pt x="13" y="1"/>
                    </a:moveTo>
                    <a:cubicBezTo>
                      <a:pt x="0" y="9"/>
                      <a:pt x="0" y="9"/>
                      <a:pt x="0" y="9"/>
                    </a:cubicBezTo>
                    <a:cubicBezTo>
                      <a:pt x="0" y="9"/>
                      <a:pt x="0" y="9"/>
                      <a:pt x="0" y="9"/>
                    </a:cubicBezTo>
                    <a:cubicBezTo>
                      <a:pt x="13" y="0"/>
                      <a:pt x="13" y="0"/>
                      <a:pt x="13" y="0"/>
                    </a:cubicBezTo>
                    <a:lnTo>
                      <a:pt x="13" y="1"/>
                    </a:lnTo>
                    <a:close/>
                  </a:path>
                </a:pathLst>
              </a:custGeom>
              <a:solidFill>
                <a:srgbClr val="F972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59" name="Freeform 450"/>
              <p:cNvSpPr/>
              <p:nvPr/>
            </p:nvSpPr>
            <p:spPr bwMode="auto">
              <a:xfrm>
                <a:off x="3849" y="1658"/>
                <a:ext cx="53" cy="41"/>
              </a:xfrm>
              <a:custGeom>
                <a:avLst/>
                <a:gdLst>
                  <a:gd name="T0" fmla="*/ 14 w 14"/>
                  <a:gd name="T1" fmla="*/ 2 h 11"/>
                  <a:gd name="T2" fmla="*/ 1 w 14"/>
                  <a:gd name="T3" fmla="*/ 11 h 11"/>
                  <a:gd name="T4" fmla="*/ 1 w 14"/>
                  <a:gd name="T5" fmla="*/ 10 h 11"/>
                  <a:gd name="T6" fmla="*/ 1 w 14"/>
                  <a:gd name="T7" fmla="*/ 8 h 11"/>
                  <a:gd name="T8" fmla="*/ 14 w 14"/>
                  <a:gd name="T9" fmla="*/ 0 h 11"/>
                  <a:gd name="T10" fmla="*/ 14 w 14"/>
                  <a:gd name="T11" fmla="*/ 2 h 11"/>
                </a:gdLst>
                <a:ahLst/>
                <a:cxnLst>
                  <a:cxn ang="0">
                    <a:pos x="T0" y="T1"/>
                  </a:cxn>
                  <a:cxn ang="0">
                    <a:pos x="T2" y="T3"/>
                  </a:cxn>
                  <a:cxn ang="0">
                    <a:pos x="T4" y="T5"/>
                  </a:cxn>
                  <a:cxn ang="0">
                    <a:pos x="T6" y="T7"/>
                  </a:cxn>
                  <a:cxn ang="0">
                    <a:pos x="T8" y="T9"/>
                  </a:cxn>
                  <a:cxn ang="0">
                    <a:pos x="T10" y="T11"/>
                  </a:cxn>
                </a:cxnLst>
                <a:rect l="0" t="0" r="r" b="b"/>
                <a:pathLst>
                  <a:path w="14" h="11">
                    <a:moveTo>
                      <a:pt x="14" y="2"/>
                    </a:moveTo>
                    <a:cubicBezTo>
                      <a:pt x="1" y="11"/>
                      <a:pt x="1" y="11"/>
                      <a:pt x="1" y="11"/>
                    </a:cubicBezTo>
                    <a:cubicBezTo>
                      <a:pt x="1" y="11"/>
                      <a:pt x="1" y="10"/>
                      <a:pt x="1" y="10"/>
                    </a:cubicBezTo>
                    <a:cubicBezTo>
                      <a:pt x="0" y="9"/>
                      <a:pt x="0" y="9"/>
                      <a:pt x="1" y="8"/>
                    </a:cubicBezTo>
                    <a:cubicBezTo>
                      <a:pt x="14" y="0"/>
                      <a:pt x="14" y="0"/>
                      <a:pt x="14" y="0"/>
                    </a:cubicBezTo>
                    <a:lnTo>
                      <a:pt x="14"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60" name="Freeform 451"/>
              <p:cNvSpPr/>
              <p:nvPr/>
            </p:nvSpPr>
            <p:spPr bwMode="auto">
              <a:xfrm>
                <a:off x="3804" y="1756"/>
                <a:ext cx="60" cy="34"/>
              </a:xfrm>
              <a:custGeom>
                <a:avLst/>
                <a:gdLst>
                  <a:gd name="T0" fmla="*/ 3 w 16"/>
                  <a:gd name="T1" fmla="*/ 5 h 9"/>
                  <a:gd name="T2" fmla="*/ 8 w 16"/>
                  <a:gd name="T3" fmla="*/ 8 h 9"/>
                  <a:gd name="T4" fmla="*/ 12 w 16"/>
                  <a:gd name="T5" fmla="*/ 8 h 9"/>
                  <a:gd name="T6" fmla="*/ 16 w 16"/>
                  <a:gd name="T7" fmla="*/ 5 h 9"/>
                  <a:gd name="T8" fmla="*/ 12 w 16"/>
                  <a:gd name="T9" fmla="*/ 3 h 9"/>
                  <a:gd name="T10" fmla="*/ 9 w 16"/>
                  <a:gd name="T11" fmla="*/ 3 h 9"/>
                  <a:gd name="T12" fmla="*/ 3 w 16"/>
                  <a:gd name="T13" fmla="*/ 0 h 9"/>
                  <a:gd name="T14" fmla="*/ 3 w 16"/>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9">
                    <a:moveTo>
                      <a:pt x="3" y="5"/>
                    </a:moveTo>
                    <a:cubicBezTo>
                      <a:pt x="8" y="8"/>
                      <a:pt x="8" y="8"/>
                      <a:pt x="8" y="8"/>
                    </a:cubicBezTo>
                    <a:cubicBezTo>
                      <a:pt x="8" y="8"/>
                      <a:pt x="11" y="9"/>
                      <a:pt x="12" y="8"/>
                    </a:cubicBezTo>
                    <a:cubicBezTo>
                      <a:pt x="13" y="7"/>
                      <a:pt x="16" y="6"/>
                      <a:pt x="16" y="5"/>
                    </a:cubicBezTo>
                    <a:cubicBezTo>
                      <a:pt x="15" y="4"/>
                      <a:pt x="14" y="2"/>
                      <a:pt x="12" y="3"/>
                    </a:cubicBezTo>
                    <a:cubicBezTo>
                      <a:pt x="10" y="4"/>
                      <a:pt x="10" y="4"/>
                      <a:pt x="9" y="3"/>
                    </a:cubicBezTo>
                    <a:cubicBezTo>
                      <a:pt x="8" y="2"/>
                      <a:pt x="7" y="0"/>
                      <a:pt x="3" y="0"/>
                    </a:cubicBezTo>
                    <a:cubicBezTo>
                      <a:pt x="0" y="0"/>
                      <a:pt x="1" y="3"/>
                      <a:pt x="3" y="5"/>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61" name="Freeform 452"/>
              <p:cNvSpPr/>
              <p:nvPr/>
            </p:nvSpPr>
            <p:spPr bwMode="auto">
              <a:xfrm>
                <a:off x="3702" y="1635"/>
                <a:ext cx="128" cy="143"/>
              </a:xfrm>
              <a:custGeom>
                <a:avLst/>
                <a:gdLst>
                  <a:gd name="T0" fmla="*/ 1 w 34"/>
                  <a:gd name="T1" fmla="*/ 6 h 38"/>
                  <a:gd name="T2" fmla="*/ 3 w 34"/>
                  <a:gd name="T3" fmla="*/ 1 h 38"/>
                  <a:gd name="T4" fmla="*/ 10 w 34"/>
                  <a:gd name="T5" fmla="*/ 6 h 38"/>
                  <a:gd name="T6" fmla="*/ 18 w 34"/>
                  <a:gd name="T7" fmla="*/ 20 h 38"/>
                  <a:gd name="T8" fmla="*/ 34 w 34"/>
                  <a:gd name="T9" fmla="*/ 32 h 38"/>
                  <a:gd name="T10" fmla="*/ 30 w 34"/>
                  <a:gd name="T11" fmla="*/ 38 h 38"/>
                  <a:gd name="T12" fmla="*/ 16 w 34"/>
                  <a:gd name="T13" fmla="*/ 31 h 38"/>
                  <a:gd name="T14" fmla="*/ 9 w 34"/>
                  <a:gd name="T15" fmla="*/ 25 h 38"/>
                  <a:gd name="T16" fmla="*/ 1 w 34"/>
                  <a:gd name="T17"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8">
                    <a:moveTo>
                      <a:pt x="1" y="6"/>
                    </a:moveTo>
                    <a:cubicBezTo>
                      <a:pt x="1" y="6"/>
                      <a:pt x="0" y="1"/>
                      <a:pt x="3" y="1"/>
                    </a:cubicBezTo>
                    <a:cubicBezTo>
                      <a:pt x="6" y="0"/>
                      <a:pt x="9" y="2"/>
                      <a:pt x="10" y="6"/>
                    </a:cubicBezTo>
                    <a:cubicBezTo>
                      <a:pt x="12" y="9"/>
                      <a:pt x="18" y="20"/>
                      <a:pt x="18" y="20"/>
                    </a:cubicBezTo>
                    <a:cubicBezTo>
                      <a:pt x="34" y="32"/>
                      <a:pt x="34" y="32"/>
                      <a:pt x="34" y="32"/>
                    </a:cubicBezTo>
                    <a:cubicBezTo>
                      <a:pt x="34" y="32"/>
                      <a:pt x="30" y="34"/>
                      <a:pt x="30" y="38"/>
                    </a:cubicBezTo>
                    <a:cubicBezTo>
                      <a:pt x="30" y="38"/>
                      <a:pt x="22" y="35"/>
                      <a:pt x="16" y="31"/>
                    </a:cubicBezTo>
                    <a:cubicBezTo>
                      <a:pt x="9" y="28"/>
                      <a:pt x="10" y="27"/>
                      <a:pt x="9" y="25"/>
                    </a:cubicBezTo>
                    <a:cubicBezTo>
                      <a:pt x="8" y="23"/>
                      <a:pt x="1" y="6"/>
                      <a:pt x="1"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62" name="Freeform 453"/>
              <p:cNvSpPr>
                <a:spLocks noEditPoints="1"/>
              </p:cNvSpPr>
              <p:nvPr/>
            </p:nvSpPr>
            <p:spPr bwMode="auto">
              <a:xfrm>
                <a:off x="3013" y="1526"/>
                <a:ext cx="192" cy="233"/>
              </a:xfrm>
              <a:custGeom>
                <a:avLst/>
                <a:gdLst>
                  <a:gd name="T0" fmla="*/ 0 w 51"/>
                  <a:gd name="T1" fmla="*/ 43 h 62"/>
                  <a:gd name="T2" fmla="*/ 4 w 51"/>
                  <a:gd name="T3" fmla="*/ 45 h 62"/>
                  <a:gd name="T4" fmla="*/ 6 w 51"/>
                  <a:gd name="T5" fmla="*/ 44 h 62"/>
                  <a:gd name="T6" fmla="*/ 7 w 51"/>
                  <a:gd name="T7" fmla="*/ 49 h 62"/>
                  <a:gd name="T8" fmla="*/ 5 w 51"/>
                  <a:gd name="T9" fmla="*/ 57 h 62"/>
                  <a:gd name="T10" fmla="*/ 12 w 51"/>
                  <a:gd name="T11" fmla="*/ 62 h 62"/>
                  <a:gd name="T12" fmla="*/ 17 w 51"/>
                  <a:gd name="T13" fmla="*/ 56 h 62"/>
                  <a:gd name="T14" fmla="*/ 23 w 51"/>
                  <a:gd name="T15" fmla="*/ 55 h 62"/>
                  <a:gd name="T16" fmla="*/ 26 w 51"/>
                  <a:gd name="T17" fmla="*/ 59 h 62"/>
                  <a:gd name="T18" fmla="*/ 26 w 51"/>
                  <a:gd name="T19" fmla="*/ 59 h 62"/>
                  <a:gd name="T20" fmla="*/ 32 w 51"/>
                  <a:gd name="T21" fmla="*/ 55 h 62"/>
                  <a:gd name="T22" fmla="*/ 37 w 51"/>
                  <a:gd name="T23" fmla="*/ 50 h 62"/>
                  <a:gd name="T24" fmla="*/ 37 w 51"/>
                  <a:gd name="T25" fmla="*/ 42 h 62"/>
                  <a:gd name="T26" fmla="*/ 41 w 51"/>
                  <a:gd name="T27" fmla="*/ 36 h 62"/>
                  <a:gd name="T28" fmla="*/ 47 w 51"/>
                  <a:gd name="T29" fmla="*/ 32 h 62"/>
                  <a:gd name="T30" fmla="*/ 51 w 51"/>
                  <a:gd name="T31" fmla="*/ 21 h 62"/>
                  <a:gd name="T32" fmla="*/ 48 w 51"/>
                  <a:gd name="T33" fmla="*/ 19 h 62"/>
                  <a:gd name="T34" fmla="*/ 43 w 51"/>
                  <a:gd name="T35" fmla="*/ 18 h 62"/>
                  <a:gd name="T36" fmla="*/ 42 w 51"/>
                  <a:gd name="T37" fmla="*/ 14 h 62"/>
                  <a:gd name="T38" fmla="*/ 44 w 51"/>
                  <a:gd name="T39" fmla="*/ 6 h 62"/>
                  <a:gd name="T40" fmla="*/ 37 w 51"/>
                  <a:gd name="T41" fmla="*/ 0 h 62"/>
                  <a:gd name="T42" fmla="*/ 32 w 51"/>
                  <a:gd name="T43" fmla="*/ 6 h 62"/>
                  <a:gd name="T44" fmla="*/ 26 w 51"/>
                  <a:gd name="T45" fmla="*/ 8 h 62"/>
                  <a:gd name="T46" fmla="*/ 25 w 51"/>
                  <a:gd name="T47" fmla="*/ 5 h 62"/>
                  <a:gd name="T48" fmla="*/ 22 w 51"/>
                  <a:gd name="T49" fmla="*/ 4 h 62"/>
                  <a:gd name="T50" fmla="*/ 12 w 51"/>
                  <a:gd name="T51" fmla="*/ 13 h 62"/>
                  <a:gd name="T52" fmla="*/ 12 w 51"/>
                  <a:gd name="T53" fmla="*/ 20 h 62"/>
                  <a:gd name="T54" fmla="*/ 8 w 51"/>
                  <a:gd name="T55" fmla="*/ 27 h 62"/>
                  <a:gd name="T56" fmla="*/ 2 w 51"/>
                  <a:gd name="T57" fmla="*/ 30 h 62"/>
                  <a:gd name="T58" fmla="*/ 0 w 51"/>
                  <a:gd name="T59" fmla="*/ 43 h 62"/>
                  <a:gd name="T60" fmla="*/ 31 w 51"/>
                  <a:gd name="T61" fmla="*/ 26 h 62"/>
                  <a:gd name="T62" fmla="*/ 18 w 51"/>
                  <a:gd name="T63"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2">
                    <a:moveTo>
                      <a:pt x="0" y="43"/>
                    </a:moveTo>
                    <a:cubicBezTo>
                      <a:pt x="0" y="43"/>
                      <a:pt x="0" y="43"/>
                      <a:pt x="0" y="43"/>
                    </a:cubicBezTo>
                    <a:cubicBezTo>
                      <a:pt x="0" y="43"/>
                      <a:pt x="0" y="43"/>
                      <a:pt x="0" y="43"/>
                    </a:cubicBezTo>
                    <a:cubicBezTo>
                      <a:pt x="0" y="43"/>
                      <a:pt x="4" y="45"/>
                      <a:pt x="4" y="45"/>
                    </a:cubicBezTo>
                    <a:cubicBezTo>
                      <a:pt x="6" y="44"/>
                      <a:pt x="6" y="44"/>
                      <a:pt x="6" y="44"/>
                    </a:cubicBezTo>
                    <a:cubicBezTo>
                      <a:pt x="6" y="44"/>
                      <a:pt x="6" y="44"/>
                      <a:pt x="6" y="44"/>
                    </a:cubicBezTo>
                    <a:cubicBezTo>
                      <a:pt x="6" y="44"/>
                      <a:pt x="6" y="46"/>
                      <a:pt x="7" y="47"/>
                    </a:cubicBezTo>
                    <a:cubicBezTo>
                      <a:pt x="7" y="48"/>
                      <a:pt x="7" y="49"/>
                      <a:pt x="7" y="49"/>
                    </a:cubicBezTo>
                    <a:cubicBezTo>
                      <a:pt x="8" y="49"/>
                      <a:pt x="8" y="50"/>
                      <a:pt x="7" y="50"/>
                    </a:cubicBezTo>
                    <a:cubicBezTo>
                      <a:pt x="6" y="53"/>
                      <a:pt x="6" y="54"/>
                      <a:pt x="5" y="57"/>
                    </a:cubicBezTo>
                    <a:cubicBezTo>
                      <a:pt x="5" y="57"/>
                      <a:pt x="5" y="58"/>
                      <a:pt x="5" y="58"/>
                    </a:cubicBezTo>
                    <a:cubicBezTo>
                      <a:pt x="8" y="60"/>
                      <a:pt x="9" y="60"/>
                      <a:pt x="12" y="62"/>
                    </a:cubicBezTo>
                    <a:cubicBezTo>
                      <a:pt x="12" y="62"/>
                      <a:pt x="13" y="62"/>
                      <a:pt x="13" y="62"/>
                    </a:cubicBezTo>
                    <a:cubicBezTo>
                      <a:pt x="15" y="60"/>
                      <a:pt x="15" y="58"/>
                      <a:pt x="17" y="56"/>
                    </a:cubicBezTo>
                    <a:cubicBezTo>
                      <a:pt x="17" y="56"/>
                      <a:pt x="18" y="56"/>
                      <a:pt x="18" y="55"/>
                    </a:cubicBezTo>
                    <a:cubicBezTo>
                      <a:pt x="20" y="55"/>
                      <a:pt x="21" y="55"/>
                      <a:pt x="23" y="55"/>
                    </a:cubicBezTo>
                    <a:cubicBezTo>
                      <a:pt x="23" y="54"/>
                      <a:pt x="24" y="55"/>
                      <a:pt x="24" y="55"/>
                    </a:cubicBezTo>
                    <a:cubicBezTo>
                      <a:pt x="25" y="56"/>
                      <a:pt x="25" y="57"/>
                      <a:pt x="26" y="59"/>
                    </a:cubicBezTo>
                    <a:cubicBezTo>
                      <a:pt x="26" y="59"/>
                      <a:pt x="26" y="59"/>
                      <a:pt x="26" y="59"/>
                    </a:cubicBezTo>
                    <a:cubicBezTo>
                      <a:pt x="26" y="59"/>
                      <a:pt x="26" y="59"/>
                      <a:pt x="26" y="59"/>
                    </a:cubicBezTo>
                    <a:cubicBezTo>
                      <a:pt x="29" y="61"/>
                      <a:pt x="29" y="61"/>
                      <a:pt x="29" y="61"/>
                    </a:cubicBezTo>
                    <a:cubicBezTo>
                      <a:pt x="32" y="55"/>
                      <a:pt x="32" y="55"/>
                      <a:pt x="32" y="55"/>
                    </a:cubicBezTo>
                    <a:cubicBezTo>
                      <a:pt x="33" y="54"/>
                      <a:pt x="34" y="53"/>
                      <a:pt x="36" y="51"/>
                    </a:cubicBezTo>
                    <a:cubicBezTo>
                      <a:pt x="36" y="51"/>
                      <a:pt x="37" y="50"/>
                      <a:pt x="37" y="50"/>
                    </a:cubicBezTo>
                    <a:cubicBezTo>
                      <a:pt x="37" y="48"/>
                      <a:pt x="36" y="46"/>
                      <a:pt x="36" y="44"/>
                    </a:cubicBezTo>
                    <a:cubicBezTo>
                      <a:pt x="36" y="44"/>
                      <a:pt x="36" y="43"/>
                      <a:pt x="37" y="42"/>
                    </a:cubicBezTo>
                    <a:cubicBezTo>
                      <a:pt x="38" y="40"/>
                      <a:pt x="39" y="39"/>
                      <a:pt x="40" y="37"/>
                    </a:cubicBezTo>
                    <a:cubicBezTo>
                      <a:pt x="40" y="36"/>
                      <a:pt x="41" y="36"/>
                      <a:pt x="41" y="36"/>
                    </a:cubicBezTo>
                    <a:cubicBezTo>
                      <a:pt x="43" y="35"/>
                      <a:pt x="44" y="34"/>
                      <a:pt x="46" y="33"/>
                    </a:cubicBezTo>
                    <a:cubicBezTo>
                      <a:pt x="46" y="33"/>
                      <a:pt x="47" y="33"/>
                      <a:pt x="47" y="32"/>
                    </a:cubicBezTo>
                    <a:cubicBezTo>
                      <a:pt x="48" y="28"/>
                      <a:pt x="48" y="26"/>
                      <a:pt x="49" y="22"/>
                    </a:cubicBezTo>
                    <a:cubicBezTo>
                      <a:pt x="51" y="21"/>
                      <a:pt x="51" y="21"/>
                      <a:pt x="51" y="21"/>
                    </a:cubicBezTo>
                    <a:cubicBezTo>
                      <a:pt x="49" y="19"/>
                      <a:pt x="49" y="19"/>
                      <a:pt x="49" y="19"/>
                    </a:cubicBezTo>
                    <a:cubicBezTo>
                      <a:pt x="49" y="19"/>
                      <a:pt x="48" y="19"/>
                      <a:pt x="48" y="19"/>
                    </a:cubicBezTo>
                    <a:cubicBezTo>
                      <a:pt x="47" y="19"/>
                      <a:pt x="46" y="19"/>
                      <a:pt x="44" y="19"/>
                    </a:cubicBezTo>
                    <a:cubicBezTo>
                      <a:pt x="44" y="19"/>
                      <a:pt x="43" y="19"/>
                      <a:pt x="43" y="18"/>
                    </a:cubicBezTo>
                    <a:cubicBezTo>
                      <a:pt x="43" y="18"/>
                      <a:pt x="43" y="17"/>
                      <a:pt x="43" y="16"/>
                    </a:cubicBezTo>
                    <a:cubicBezTo>
                      <a:pt x="42" y="15"/>
                      <a:pt x="42" y="14"/>
                      <a:pt x="42" y="14"/>
                    </a:cubicBezTo>
                    <a:cubicBezTo>
                      <a:pt x="42" y="13"/>
                      <a:pt x="42" y="13"/>
                      <a:pt x="42" y="12"/>
                    </a:cubicBezTo>
                    <a:cubicBezTo>
                      <a:pt x="43" y="10"/>
                      <a:pt x="43" y="8"/>
                      <a:pt x="44" y="6"/>
                    </a:cubicBezTo>
                    <a:cubicBezTo>
                      <a:pt x="45" y="5"/>
                      <a:pt x="45" y="5"/>
                      <a:pt x="44" y="5"/>
                    </a:cubicBezTo>
                    <a:cubicBezTo>
                      <a:pt x="41" y="3"/>
                      <a:pt x="40" y="2"/>
                      <a:pt x="37" y="0"/>
                    </a:cubicBezTo>
                    <a:cubicBezTo>
                      <a:pt x="37" y="0"/>
                      <a:pt x="37" y="0"/>
                      <a:pt x="36" y="1"/>
                    </a:cubicBezTo>
                    <a:cubicBezTo>
                      <a:pt x="35" y="3"/>
                      <a:pt x="34" y="4"/>
                      <a:pt x="32" y="6"/>
                    </a:cubicBezTo>
                    <a:cubicBezTo>
                      <a:pt x="32" y="7"/>
                      <a:pt x="31" y="7"/>
                      <a:pt x="31" y="7"/>
                    </a:cubicBezTo>
                    <a:cubicBezTo>
                      <a:pt x="29" y="7"/>
                      <a:pt x="28" y="8"/>
                      <a:pt x="26" y="8"/>
                    </a:cubicBezTo>
                    <a:cubicBezTo>
                      <a:pt x="26" y="8"/>
                      <a:pt x="26" y="8"/>
                      <a:pt x="26" y="8"/>
                    </a:cubicBezTo>
                    <a:cubicBezTo>
                      <a:pt x="25" y="5"/>
                      <a:pt x="25" y="5"/>
                      <a:pt x="25" y="5"/>
                    </a:cubicBezTo>
                    <a:cubicBezTo>
                      <a:pt x="23" y="3"/>
                      <a:pt x="23" y="3"/>
                      <a:pt x="23" y="3"/>
                    </a:cubicBezTo>
                    <a:cubicBezTo>
                      <a:pt x="23" y="3"/>
                      <a:pt x="22" y="3"/>
                      <a:pt x="22" y="4"/>
                    </a:cubicBezTo>
                    <a:cubicBezTo>
                      <a:pt x="18" y="7"/>
                      <a:pt x="17" y="8"/>
                      <a:pt x="13" y="11"/>
                    </a:cubicBezTo>
                    <a:cubicBezTo>
                      <a:pt x="13" y="12"/>
                      <a:pt x="12" y="12"/>
                      <a:pt x="12" y="13"/>
                    </a:cubicBezTo>
                    <a:cubicBezTo>
                      <a:pt x="13" y="15"/>
                      <a:pt x="13" y="16"/>
                      <a:pt x="13" y="18"/>
                    </a:cubicBezTo>
                    <a:cubicBezTo>
                      <a:pt x="13" y="19"/>
                      <a:pt x="13" y="19"/>
                      <a:pt x="12" y="20"/>
                    </a:cubicBezTo>
                    <a:cubicBezTo>
                      <a:pt x="11" y="22"/>
                      <a:pt x="11" y="23"/>
                      <a:pt x="9" y="26"/>
                    </a:cubicBezTo>
                    <a:cubicBezTo>
                      <a:pt x="9" y="26"/>
                      <a:pt x="8" y="27"/>
                      <a:pt x="8" y="27"/>
                    </a:cubicBezTo>
                    <a:cubicBezTo>
                      <a:pt x="6" y="28"/>
                      <a:pt x="5" y="28"/>
                      <a:pt x="3" y="29"/>
                    </a:cubicBezTo>
                    <a:cubicBezTo>
                      <a:pt x="3" y="29"/>
                      <a:pt x="2" y="30"/>
                      <a:pt x="2" y="30"/>
                    </a:cubicBezTo>
                    <a:cubicBezTo>
                      <a:pt x="2" y="35"/>
                      <a:pt x="1" y="37"/>
                      <a:pt x="0" y="42"/>
                    </a:cubicBezTo>
                    <a:cubicBezTo>
                      <a:pt x="0" y="42"/>
                      <a:pt x="0" y="43"/>
                      <a:pt x="0" y="43"/>
                    </a:cubicBezTo>
                    <a:close/>
                    <a:moveTo>
                      <a:pt x="23" y="25"/>
                    </a:moveTo>
                    <a:cubicBezTo>
                      <a:pt x="26" y="22"/>
                      <a:pt x="30" y="22"/>
                      <a:pt x="31" y="26"/>
                    </a:cubicBezTo>
                    <a:cubicBezTo>
                      <a:pt x="32" y="29"/>
                      <a:pt x="30" y="35"/>
                      <a:pt x="26" y="38"/>
                    </a:cubicBezTo>
                    <a:cubicBezTo>
                      <a:pt x="23" y="41"/>
                      <a:pt x="19" y="40"/>
                      <a:pt x="18" y="36"/>
                    </a:cubicBezTo>
                    <a:cubicBezTo>
                      <a:pt x="17" y="33"/>
                      <a:pt x="19" y="28"/>
                      <a:pt x="23" y="25"/>
                    </a:cubicBezTo>
                    <a:close/>
                  </a:path>
                </a:pathLst>
              </a:custGeom>
              <a:solidFill>
                <a:srgbClr val="59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63" name="Freeform 454"/>
              <p:cNvSpPr>
                <a:spLocks noEditPoints="1"/>
              </p:cNvSpPr>
              <p:nvPr/>
            </p:nvSpPr>
            <p:spPr bwMode="auto">
              <a:xfrm>
                <a:off x="3024" y="1534"/>
                <a:ext cx="185" cy="233"/>
              </a:xfrm>
              <a:custGeom>
                <a:avLst/>
                <a:gdLst>
                  <a:gd name="T0" fmla="*/ 5 w 49"/>
                  <a:gd name="T1" fmla="*/ 56 h 62"/>
                  <a:gd name="T2" fmla="*/ 5 w 49"/>
                  <a:gd name="T3" fmla="*/ 58 h 62"/>
                  <a:gd name="T4" fmla="*/ 12 w 49"/>
                  <a:gd name="T5" fmla="*/ 62 h 62"/>
                  <a:gd name="T6" fmla="*/ 13 w 49"/>
                  <a:gd name="T7" fmla="*/ 61 h 62"/>
                  <a:gd name="T8" fmla="*/ 17 w 49"/>
                  <a:gd name="T9" fmla="*/ 56 h 62"/>
                  <a:gd name="T10" fmla="*/ 18 w 49"/>
                  <a:gd name="T11" fmla="*/ 55 h 62"/>
                  <a:gd name="T12" fmla="*/ 23 w 49"/>
                  <a:gd name="T13" fmla="*/ 54 h 62"/>
                  <a:gd name="T14" fmla="*/ 24 w 49"/>
                  <a:gd name="T15" fmla="*/ 55 h 62"/>
                  <a:gd name="T16" fmla="*/ 26 w 49"/>
                  <a:gd name="T17" fmla="*/ 58 h 62"/>
                  <a:gd name="T18" fmla="*/ 27 w 49"/>
                  <a:gd name="T19" fmla="*/ 58 h 62"/>
                  <a:gd name="T20" fmla="*/ 36 w 49"/>
                  <a:gd name="T21" fmla="*/ 51 h 62"/>
                  <a:gd name="T22" fmla="*/ 37 w 49"/>
                  <a:gd name="T23" fmla="*/ 49 h 62"/>
                  <a:gd name="T24" fmla="*/ 36 w 49"/>
                  <a:gd name="T25" fmla="*/ 44 h 62"/>
                  <a:gd name="T26" fmla="*/ 37 w 49"/>
                  <a:gd name="T27" fmla="*/ 42 h 62"/>
                  <a:gd name="T28" fmla="*/ 40 w 49"/>
                  <a:gd name="T29" fmla="*/ 37 h 62"/>
                  <a:gd name="T30" fmla="*/ 41 w 49"/>
                  <a:gd name="T31" fmla="*/ 35 h 62"/>
                  <a:gd name="T32" fmla="*/ 46 w 49"/>
                  <a:gd name="T33" fmla="*/ 33 h 62"/>
                  <a:gd name="T34" fmla="*/ 47 w 49"/>
                  <a:gd name="T35" fmla="*/ 32 h 62"/>
                  <a:gd name="T36" fmla="*/ 49 w 49"/>
                  <a:gd name="T37" fmla="*/ 20 h 62"/>
                  <a:gd name="T38" fmla="*/ 48 w 49"/>
                  <a:gd name="T39" fmla="*/ 19 h 62"/>
                  <a:gd name="T40" fmla="*/ 44 w 49"/>
                  <a:gd name="T41" fmla="*/ 19 h 62"/>
                  <a:gd name="T42" fmla="*/ 43 w 49"/>
                  <a:gd name="T43" fmla="*/ 18 h 62"/>
                  <a:gd name="T44" fmla="*/ 42 w 49"/>
                  <a:gd name="T45" fmla="*/ 15 h 62"/>
                  <a:gd name="T46" fmla="*/ 42 w 49"/>
                  <a:gd name="T47" fmla="*/ 13 h 62"/>
                  <a:gd name="T48" fmla="*/ 42 w 49"/>
                  <a:gd name="T49" fmla="*/ 12 h 62"/>
                  <a:gd name="T50" fmla="*/ 44 w 49"/>
                  <a:gd name="T51" fmla="*/ 5 h 62"/>
                  <a:gd name="T52" fmla="*/ 44 w 49"/>
                  <a:gd name="T53" fmla="*/ 4 h 62"/>
                  <a:gd name="T54" fmla="*/ 37 w 49"/>
                  <a:gd name="T55" fmla="*/ 0 h 62"/>
                  <a:gd name="T56" fmla="*/ 36 w 49"/>
                  <a:gd name="T57" fmla="*/ 0 h 62"/>
                  <a:gd name="T58" fmla="*/ 32 w 49"/>
                  <a:gd name="T59" fmla="*/ 6 h 62"/>
                  <a:gd name="T60" fmla="*/ 31 w 49"/>
                  <a:gd name="T61" fmla="*/ 7 h 62"/>
                  <a:gd name="T62" fmla="*/ 26 w 49"/>
                  <a:gd name="T63" fmla="*/ 8 h 62"/>
                  <a:gd name="T64" fmla="*/ 25 w 49"/>
                  <a:gd name="T65" fmla="*/ 7 h 62"/>
                  <a:gd name="T66" fmla="*/ 23 w 49"/>
                  <a:gd name="T67" fmla="*/ 3 h 62"/>
                  <a:gd name="T68" fmla="*/ 22 w 49"/>
                  <a:gd name="T69" fmla="*/ 3 h 62"/>
                  <a:gd name="T70" fmla="*/ 13 w 49"/>
                  <a:gd name="T71" fmla="*/ 11 h 62"/>
                  <a:gd name="T72" fmla="*/ 12 w 49"/>
                  <a:gd name="T73" fmla="*/ 12 h 62"/>
                  <a:gd name="T74" fmla="*/ 13 w 49"/>
                  <a:gd name="T75" fmla="*/ 18 h 62"/>
                  <a:gd name="T76" fmla="*/ 12 w 49"/>
                  <a:gd name="T77" fmla="*/ 20 h 62"/>
                  <a:gd name="T78" fmla="*/ 9 w 49"/>
                  <a:gd name="T79" fmla="*/ 25 h 62"/>
                  <a:gd name="T80" fmla="*/ 8 w 49"/>
                  <a:gd name="T81" fmla="*/ 26 h 62"/>
                  <a:gd name="T82" fmla="*/ 3 w 49"/>
                  <a:gd name="T83" fmla="*/ 29 h 62"/>
                  <a:gd name="T84" fmla="*/ 2 w 49"/>
                  <a:gd name="T85" fmla="*/ 30 h 62"/>
                  <a:gd name="T86" fmla="*/ 0 w 49"/>
                  <a:gd name="T87" fmla="*/ 42 h 62"/>
                  <a:gd name="T88" fmla="*/ 1 w 49"/>
                  <a:gd name="T89" fmla="*/ 43 h 62"/>
                  <a:gd name="T90" fmla="*/ 5 w 49"/>
                  <a:gd name="T91" fmla="*/ 43 h 62"/>
                  <a:gd name="T92" fmla="*/ 6 w 49"/>
                  <a:gd name="T93" fmla="*/ 44 h 62"/>
                  <a:gd name="T94" fmla="*/ 6 w 49"/>
                  <a:gd name="T95" fmla="*/ 46 h 62"/>
                  <a:gd name="T96" fmla="*/ 7 w 49"/>
                  <a:gd name="T97" fmla="*/ 48 h 62"/>
                  <a:gd name="T98" fmla="*/ 7 w 49"/>
                  <a:gd name="T99" fmla="*/ 50 h 62"/>
                  <a:gd name="T100" fmla="*/ 5 w 49"/>
                  <a:gd name="T101" fmla="*/ 56 h 62"/>
                  <a:gd name="T102" fmla="*/ 28 w 49"/>
                  <a:gd name="T103" fmla="*/ 44 h 62"/>
                  <a:gd name="T104" fmla="*/ 12 w 49"/>
                  <a:gd name="T105" fmla="*/ 42 h 62"/>
                  <a:gd name="T106" fmla="*/ 20 w 49"/>
                  <a:gd name="T107" fmla="*/ 18 h 62"/>
                  <a:gd name="T108" fmla="*/ 36 w 49"/>
                  <a:gd name="T109" fmla="*/ 17 h 62"/>
                  <a:gd name="T110" fmla="*/ 37 w 49"/>
                  <a:gd name="T111" fmla="*/ 20 h 62"/>
                  <a:gd name="T112" fmla="*/ 38 w 49"/>
                  <a:gd name="T113" fmla="*/ 23 h 62"/>
                  <a:gd name="T114" fmla="*/ 28 w 49"/>
                  <a:gd name="T115"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62">
                    <a:moveTo>
                      <a:pt x="5" y="56"/>
                    </a:moveTo>
                    <a:cubicBezTo>
                      <a:pt x="4" y="57"/>
                      <a:pt x="4" y="57"/>
                      <a:pt x="5" y="58"/>
                    </a:cubicBezTo>
                    <a:cubicBezTo>
                      <a:pt x="8" y="59"/>
                      <a:pt x="9" y="60"/>
                      <a:pt x="12" y="62"/>
                    </a:cubicBezTo>
                    <a:cubicBezTo>
                      <a:pt x="12" y="62"/>
                      <a:pt x="12" y="62"/>
                      <a:pt x="13" y="61"/>
                    </a:cubicBezTo>
                    <a:cubicBezTo>
                      <a:pt x="14" y="59"/>
                      <a:pt x="15" y="58"/>
                      <a:pt x="17" y="56"/>
                    </a:cubicBezTo>
                    <a:cubicBezTo>
                      <a:pt x="17" y="56"/>
                      <a:pt x="18" y="55"/>
                      <a:pt x="18" y="55"/>
                    </a:cubicBezTo>
                    <a:cubicBezTo>
                      <a:pt x="20" y="55"/>
                      <a:pt x="21" y="55"/>
                      <a:pt x="23" y="54"/>
                    </a:cubicBezTo>
                    <a:cubicBezTo>
                      <a:pt x="23" y="54"/>
                      <a:pt x="23" y="54"/>
                      <a:pt x="24" y="55"/>
                    </a:cubicBezTo>
                    <a:cubicBezTo>
                      <a:pt x="25" y="56"/>
                      <a:pt x="25" y="57"/>
                      <a:pt x="26" y="58"/>
                    </a:cubicBezTo>
                    <a:cubicBezTo>
                      <a:pt x="26" y="59"/>
                      <a:pt x="27" y="59"/>
                      <a:pt x="27" y="58"/>
                    </a:cubicBezTo>
                    <a:cubicBezTo>
                      <a:pt x="31" y="55"/>
                      <a:pt x="32" y="54"/>
                      <a:pt x="36" y="51"/>
                    </a:cubicBezTo>
                    <a:cubicBezTo>
                      <a:pt x="36" y="50"/>
                      <a:pt x="37" y="50"/>
                      <a:pt x="37" y="49"/>
                    </a:cubicBezTo>
                    <a:cubicBezTo>
                      <a:pt x="36" y="47"/>
                      <a:pt x="36" y="46"/>
                      <a:pt x="36" y="44"/>
                    </a:cubicBezTo>
                    <a:cubicBezTo>
                      <a:pt x="36" y="43"/>
                      <a:pt x="36" y="43"/>
                      <a:pt x="37" y="42"/>
                    </a:cubicBezTo>
                    <a:cubicBezTo>
                      <a:pt x="38" y="40"/>
                      <a:pt x="38" y="39"/>
                      <a:pt x="40" y="37"/>
                    </a:cubicBezTo>
                    <a:cubicBezTo>
                      <a:pt x="40" y="36"/>
                      <a:pt x="40" y="35"/>
                      <a:pt x="41" y="35"/>
                    </a:cubicBezTo>
                    <a:cubicBezTo>
                      <a:pt x="43" y="34"/>
                      <a:pt x="44" y="34"/>
                      <a:pt x="46" y="33"/>
                    </a:cubicBezTo>
                    <a:cubicBezTo>
                      <a:pt x="46" y="33"/>
                      <a:pt x="47" y="32"/>
                      <a:pt x="47" y="32"/>
                    </a:cubicBezTo>
                    <a:cubicBezTo>
                      <a:pt x="47" y="27"/>
                      <a:pt x="48" y="25"/>
                      <a:pt x="49" y="20"/>
                    </a:cubicBezTo>
                    <a:cubicBezTo>
                      <a:pt x="49" y="19"/>
                      <a:pt x="49" y="19"/>
                      <a:pt x="48" y="19"/>
                    </a:cubicBezTo>
                    <a:cubicBezTo>
                      <a:pt x="46" y="19"/>
                      <a:pt x="46" y="19"/>
                      <a:pt x="44" y="19"/>
                    </a:cubicBezTo>
                    <a:cubicBezTo>
                      <a:pt x="43" y="19"/>
                      <a:pt x="43" y="18"/>
                      <a:pt x="43" y="18"/>
                    </a:cubicBezTo>
                    <a:cubicBezTo>
                      <a:pt x="43" y="18"/>
                      <a:pt x="43" y="16"/>
                      <a:pt x="42" y="15"/>
                    </a:cubicBezTo>
                    <a:cubicBezTo>
                      <a:pt x="42" y="14"/>
                      <a:pt x="42" y="13"/>
                      <a:pt x="42" y="13"/>
                    </a:cubicBezTo>
                    <a:cubicBezTo>
                      <a:pt x="41" y="13"/>
                      <a:pt x="41" y="12"/>
                      <a:pt x="42" y="12"/>
                    </a:cubicBezTo>
                    <a:cubicBezTo>
                      <a:pt x="43" y="9"/>
                      <a:pt x="43" y="8"/>
                      <a:pt x="44" y="5"/>
                    </a:cubicBezTo>
                    <a:cubicBezTo>
                      <a:pt x="44" y="5"/>
                      <a:pt x="44" y="4"/>
                      <a:pt x="44" y="4"/>
                    </a:cubicBezTo>
                    <a:cubicBezTo>
                      <a:pt x="41" y="2"/>
                      <a:pt x="40" y="2"/>
                      <a:pt x="37" y="0"/>
                    </a:cubicBezTo>
                    <a:cubicBezTo>
                      <a:pt x="37" y="0"/>
                      <a:pt x="36" y="0"/>
                      <a:pt x="36" y="0"/>
                    </a:cubicBezTo>
                    <a:cubicBezTo>
                      <a:pt x="34" y="3"/>
                      <a:pt x="34" y="4"/>
                      <a:pt x="32" y="6"/>
                    </a:cubicBezTo>
                    <a:cubicBezTo>
                      <a:pt x="32" y="6"/>
                      <a:pt x="31" y="7"/>
                      <a:pt x="31" y="7"/>
                    </a:cubicBezTo>
                    <a:cubicBezTo>
                      <a:pt x="29" y="7"/>
                      <a:pt x="28" y="7"/>
                      <a:pt x="26" y="8"/>
                    </a:cubicBezTo>
                    <a:cubicBezTo>
                      <a:pt x="26" y="8"/>
                      <a:pt x="25" y="8"/>
                      <a:pt x="25" y="7"/>
                    </a:cubicBezTo>
                    <a:cubicBezTo>
                      <a:pt x="24" y="6"/>
                      <a:pt x="24" y="5"/>
                      <a:pt x="23" y="3"/>
                    </a:cubicBezTo>
                    <a:cubicBezTo>
                      <a:pt x="23" y="3"/>
                      <a:pt x="22" y="3"/>
                      <a:pt x="22" y="3"/>
                    </a:cubicBezTo>
                    <a:cubicBezTo>
                      <a:pt x="18" y="6"/>
                      <a:pt x="16" y="8"/>
                      <a:pt x="13" y="11"/>
                    </a:cubicBezTo>
                    <a:cubicBezTo>
                      <a:pt x="12" y="11"/>
                      <a:pt x="12" y="12"/>
                      <a:pt x="12" y="12"/>
                    </a:cubicBezTo>
                    <a:cubicBezTo>
                      <a:pt x="12" y="15"/>
                      <a:pt x="13" y="16"/>
                      <a:pt x="13" y="18"/>
                    </a:cubicBezTo>
                    <a:cubicBezTo>
                      <a:pt x="13" y="18"/>
                      <a:pt x="13" y="19"/>
                      <a:pt x="12" y="20"/>
                    </a:cubicBezTo>
                    <a:cubicBezTo>
                      <a:pt x="11" y="22"/>
                      <a:pt x="10" y="23"/>
                      <a:pt x="9" y="25"/>
                    </a:cubicBezTo>
                    <a:cubicBezTo>
                      <a:pt x="9" y="26"/>
                      <a:pt x="8" y="26"/>
                      <a:pt x="8" y="26"/>
                    </a:cubicBezTo>
                    <a:cubicBezTo>
                      <a:pt x="6" y="27"/>
                      <a:pt x="5" y="28"/>
                      <a:pt x="3" y="29"/>
                    </a:cubicBezTo>
                    <a:cubicBezTo>
                      <a:pt x="3" y="29"/>
                      <a:pt x="2" y="29"/>
                      <a:pt x="2" y="30"/>
                    </a:cubicBezTo>
                    <a:cubicBezTo>
                      <a:pt x="1" y="35"/>
                      <a:pt x="1" y="37"/>
                      <a:pt x="0" y="42"/>
                    </a:cubicBezTo>
                    <a:cubicBezTo>
                      <a:pt x="0" y="42"/>
                      <a:pt x="0" y="43"/>
                      <a:pt x="1" y="43"/>
                    </a:cubicBezTo>
                    <a:cubicBezTo>
                      <a:pt x="2" y="43"/>
                      <a:pt x="3" y="43"/>
                      <a:pt x="5" y="43"/>
                    </a:cubicBezTo>
                    <a:cubicBezTo>
                      <a:pt x="5" y="43"/>
                      <a:pt x="6" y="43"/>
                      <a:pt x="6" y="44"/>
                    </a:cubicBezTo>
                    <a:cubicBezTo>
                      <a:pt x="6" y="44"/>
                      <a:pt x="6" y="45"/>
                      <a:pt x="6" y="46"/>
                    </a:cubicBezTo>
                    <a:cubicBezTo>
                      <a:pt x="7" y="47"/>
                      <a:pt x="7" y="48"/>
                      <a:pt x="7" y="48"/>
                    </a:cubicBezTo>
                    <a:cubicBezTo>
                      <a:pt x="7" y="49"/>
                      <a:pt x="7" y="50"/>
                      <a:pt x="7" y="50"/>
                    </a:cubicBezTo>
                    <a:cubicBezTo>
                      <a:pt x="6" y="53"/>
                      <a:pt x="6" y="54"/>
                      <a:pt x="5" y="56"/>
                    </a:cubicBezTo>
                    <a:close/>
                    <a:moveTo>
                      <a:pt x="28" y="44"/>
                    </a:moveTo>
                    <a:cubicBezTo>
                      <a:pt x="21" y="50"/>
                      <a:pt x="14" y="49"/>
                      <a:pt x="12" y="42"/>
                    </a:cubicBezTo>
                    <a:cubicBezTo>
                      <a:pt x="10" y="34"/>
                      <a:pt x="13" y="24"/>
                      <a:pt x="20" y="18"/>
                    </a:cubicBezTo>
                    <a:cubicBezTo>
                      <a:pt x="27" y="12"/>
                      <a:pt x="33" y="12"/>
                      <a:pt x="36" y="17"/>
                    </a:cubicBezTo>
                    <a:cubicBezTo>
                      <a:pt x="37" y="18"/>
                      <a:pt x="37" y="19"/>
                      <a:pt x="37" y="20"/>
                    </a:cubicBezTo>
                    <a:cubicBezTo>
                      <a:pt x="37" y="21"/>
                      <a:pt x="38" y="22"/>
                      <a:pt x="38" y="23"/>
                    </a:cubicBezTo>
                    <a:cubicBezTo>
                      <a:pt x="38" y="30"/>
                      <a:pt x="35" y="39"/>
                      <a:pt x="28" y="44"/>
                    </a:cubicBezTo>
                    <a:close/>
                  </a:path>
                </a:pathLst>
              </a:custGeom>
              <a:solidFill>
                <a:srgbClr val="B4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64" name="Freeform 455"/>
              <p:cNvSpPr>
                <a:spLocks noEditPoints="1"/>
              </p:cNvSpPr>
              <p:nvPr/>
            </p:nvSpPr>
            <p:spPr bwMode="auto">
              <a:xfrm>
                <a:off x="3062" y="1579"/>
                <a:ext cx="109" cy="143"/>
              </a:xfrm>
              <a:custGeom>
                <a:avLst/>
                <a:gdLst>
                  <a:gd name="T0" fmla="*/ 2 w 29"/>
                  <a:gd name="T1" fmla="*/ 30 h 38"/>
                  <a:gd name="T2" fmla="*/ 18 w 29"/>
                  <a:gd name="T3" fmla="*/ 32 h 38"/>
                  <a:gd name="T4" fmla="*/ 27 w 29"/>
                  <a:gd name="T5" fmla="*/ 8 h 38"/>
                  <a:gd name="T6" fmla="*/ 10 w 29"/>
                  <a:gd name="T7" fmla="*/ 6 h 38"/>
                  <a:gd name="T8" fmla="*/ 2 w 29"/>
                  <a:gd name="T9" fmla="*/ 30 h 38"/>
                  <a:gd name="T10" fmla="*/ 16 w 29"/>
                  <a:gd name="T11" fmla="*/ 25 h 38"/>
                  <a:gd name="T12" fmla="*/ 8 w 29"/>
                  <a:gd name="T13" fmla="*/ 24 h 38"/>
                  <a:gd name="T14" fmla="*/ 13 w 29"/>
                  <a:gd name="T15" fmla="*/ 12 h 38"/>
                  <a:gd name="T16" fmla="*/ 21 w 29"/>
                  <a:gd name="T17" fmla="*/ 14 h 38"/>
                  <a:gd name="T18" fmla="*/ 16 w 29"/>
                  <a:gd name="T19"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2" y="30"/>
                    </a:moveTo>
                    <a:cubicBezTo>
                      <a:pt x="4" y="37"/>
                      <a:pt x="11" y="38"/>
                      <a:pt x="18" y="32"/>
                    </a:cubicBezTo>
                    <a:cubicBezTo>
                      <a:pt x="25" y="26"/>
                      <a:pt x="29" y="15"/>
                      <a:pt x="27" y="8"/>
                    </a:cubicBezTo>
                    <a:cubicBezTo>
                      <a:pt x="25" y="1"/>
                      <a:pt x="17" y="0"/>
                      <a:pt x="10" y="6"/>
                    </a:cubicBezTo>
                    <a:cubicBezTo>
                      <a:pt x="3" y="12"/>
                      <a:pt x="0" y="22"/>
                      <a:pt x="2" y="30"/>
                    </a:cubicBezTo>
                    <a:close/>
                    <a:moveTo>
                      <a:pt x="16" y="25"/>
                    </a:moveTo>
                    <a:cubicBezTo>
                      <a:pt x="13" y="28"/>
                      <a:pt x="9" y="28"/>
                      <a:pt x="8" y="24"/>
                    </a:cubicBezTo>
                    <a:cubicBezTo>
                      <a:pt x="7" y="21"/>
                      <a:pt x="9" y="15"/>
                      <a:pt x="13" y="12"/>
                    </a:cubicBezTo>
                    <a:cubicBezTo>
                      <a:pt x="16" y="10"/>
                      <a:pt x="20" y="10"/>
                      <a:pt x="21" y="14"/>
                    </a:cubicBezTo>
                    <a:cubicBezTo>
                      <a:pt x="22" y="17"/>
                      <a:pt x="20" y="22"/>
                      <a:pt x="16"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65" name="Freeform 456"/>
              <p:cNvSpPr>
                <a:spLocks noEditPoints="1"/>
              </p:cNvSpPr>
              <p:nvPr/>
            </p:nvSpPr>
            <p:spPr bwMode="auto">
              <a:xfrm>
                <a:off x="2908" y="1436"/>
                <a:ext cx="173" cy="218"/>
              </a:xfrm>
              <a:custGeom>
                <a:avLst/>
                <a:gdLst>
                  <a:gd name="T0" fmla="*/ 0 w 46"/>
                  <a:gd name="T1" fmla="*/ 46 h 58"/>
                  <a:gd name="T2" fmla="*/ 0 w 46"/>
                  <a:gd name="T3" fmla="*/ 46 h 58"/>
                  <a:gd name="T4" fmla="*/ 1 w 46"/>
                  <a:gd name="T5" fmla="*/ 46 h 58"/>
                  <a:gd name="T6" fmla="*/ 6 w 46"/>
                  <a:gd name="T7" fmla="*/ 45 h 58"/>
                  <a:gd name="T8" fmla="*/ 8 w 46"/>
                  <a:gd name="T9" fmla="*/ 48 h 58"/>
                  <a:gd name="T10" fmla="*/ 8 w 46"/>
                  <a:gd name="T11" fmla="*/ 55 h 58"/>
                  <a:gd name="T12" fmla="*/ 15 w 46"/>
                  <a:gd name="T13" fmla="*/ 57 h 58"/>
                  <a:gd name="T14" fmla="*/ 19 w 46"/>
                  <a:gd name="T15" fmla="*/ 52 h 58"/>
                  <a:gd name="T16" fmla="*/ 24 w 46"/>
                  <a:gd name="T17" fmla="*/ 48 h 58"/>
                  <a:gd name="T18" fmla="*/ 28 w 46"/>
                  <a:gd name="T19" fmla="*/ 51 h 58"/>
                  <a:gd name="T20" fmla="*/ 29 w 46"/>
                  <a:gd name="T21" fmla="*/ 51 h 58"/>
                  <a:gd name="T22" fmla="*/ 33 w 46"/>
                  <a:gd name="T23" fmla="*/ 46 h 58"/>
                  <a:gd name="T24" fmla="*/ 37 w 46"/>
                  <a:gd name="T25" fmla="*/ 40 h 58"/>
                  <a:gd name="T26" fmla="*/ 38 w 46"/>
                  <a:gd name="T27" fmla="*/ 27 h 58"/>
                  <a:gd name="T28" fmla="*/ 43 w 46"/>
                  <a:gd name="T29" fmla="*/ 23 h 58"/>
                  <a:gd name="T30" fmla="*/ 46 w 46"/>
                  <a:gd name="T31" fmla="*/ 12 h 58"/>
                  <a:gd name="T32" fmla="*/ 42 w 46"/>
                  <a:gd name="T33" fmla="*/ 12 h 58"/>
                  <a:gd name="T34" fmla="*/ 38 w 46"/>
                  <a:gd name="T35" fmla="*/ 13 h 58"/>
                  <a:gd name="T36" fmla="*/ 35 w 46"/>
                  <a:gd name="T37" fmla="*/ 9 h 58"/>
                  <a:gd name="T38" fmla="*/ 36 w 46"/>
                  <a:gd name="T39" fmla="*/ 2 h 58"/>
                  <a:gd name="T40" fmla="*/ 28 w 46"/>
                  <a:gd name="T41" fmla="*/ 0 h 58"/>
                  <a:gd name="T42" fmla="*/ 24 w 46"/>
                  <a:gd name="T43" fmla="*/ 6 h 58"/>
                  <a:gd name="T44" fmla="*/ 19 w 46"/>
                  <a:gd name="T45" fmla="*/ 10 h 58"/>
                  <a:gd name="T46" fmla="*/ 14 w 46"/>
                  <a:gd name="T47" fmla="*/ 7 h 58"/>
                  <a:gd name="T48" fmla="*/ 14 w 46"/>
                  <a:gd name="T49" fmla="*/ 8 h 58"/>
                  <a:gd name="T50" fmla="*/ 6 w 46"/>
                  <a:gd name="T51" fmla="*/ 18 h 58"/>
                  <a:gd name="T52" fmla="*/ 7 w 46"/>
                  <a:gd name="T53" fmla="*/ 24 h 58"/>
                  <a:gd name="T54" fmla="*/ 6 w 46"/>
                  <a:gd name="T55" fmla="*/ 29 h 58"/>
                  <a:gd name="T56" fmla="*/ 0 w 46"/>
                  <a:gd name="T57" fmla="*/ 34 h 58"/>
                  <a:gd name="T58" fmla="*/ 0 w 46"/>
                  <a:gd name="T59" fmla="*/ 45 h 58"/>
                  <a:gd name="T60" fmla="*/ 25 w 46"/>
                  <a:gd name="T61" fmla="*/ 18 h 58"/>
                  <a:gd name="T62" fmla="*/ 17 w 46"/>
                  <a:gd name="T6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58">
                    <a:moveTo>
                      <a:pt x="0" y="45"/>
                    </a:moveTo>
                    <a:cubicBezTo>
                      <a:pt x="0" y="46"/>
                      <a:pt x="0" y="46"/>
                      <a:pt x="0" y="46"/>
                    </a:cubicBezTo>
                    <a:cubicBezTo>
                      <a:pt x="0" y="46"/>
                      <a:pt x="0" y="46"/>
                      <a:pt x="0" y="46"/>
                    </a:cubicBezTo>
                    <a:cubicBezTo>
                      <a:pt x="0" y="46"/>
                      <a:pt x="0" y="46"/>
                      <a:pt x="0" y="46"/>
                    </a:cubicBezTo>
                    <a:cubicBezTo>
                      <a:pt x="1" y="46"/>
                      <a:pt x="1" y="46"/>
                      <a:pt x="1" y="46"/>
                    </a:cubicBezTo>
                    <a:cubicBezTo>
                      <a:pt x="1" y="46"/>
                      <a:pt x="1" y="46"/>
                      <a:pt x="1" y="46"/>
                    </a:cubicBezTo>
                    <a:cubicBezTo>
                      <a:pt x="5" y="46"/>
                      <a:pt x="5" y="46"/>
                      <a:pt x="5" y="46"/>
                    </a:cubicBezTo>
                    <a:cubicBezTo>
                      <a:pt x="6" y="45"/>
                      <a:pt x="6" y="45"/>
                      <a:pt x="6" y="45"/>
                    </a:cubicBezTo>
                    <a:cubicBezTo>
                      <a:pt x="6" y="45"/>
                      <a:pt x="6" y="45"/>
                      <a:pt x="6" y="45"/>
                    </a:cubicBezTo>
                    <a:cubicBezTo>
                      <a:pt x="7" y="46"/>
                      <a:pt x="7" y="47"/>
                      <a:pt x="8" y="48"/>
                    </a:cubicBezTo>
                    <a:cubicBezTo>
                      <a:pt x="8" y="49"/>
                      <a:pt x="8" y="49"/>
                      <a:pt x="8" y="50"/>
                    </a:cubicBezTo>
                    <a:cubicBezTo>
                      <a:pt x="8" y="52"/>
                      <a:pt x="8" y="53"/>
                      <a:pt x="8" y="55"/>
                    </a:cubicBezTo>
                    <a:cubicBezTo>
                      <a:pt x="7" y="56"/>
                      <a:pt x="8" y="56"/>
                      <a:pt x="8" y="56"/>
                    </a:cubicBezTo>
                    <a:cubicBezTo>
                      <a:pt x="11" y="57"/>
                      <a:pt x="12" y="57"/>
                      <a:pt x="15" y="57"/>
                    </a:cubicBezTo>
                    <a:cubicBezTo>
                      <a:pt x="15" y="58"/>
                      <a:pt x="16" y="57"/>
                      <a:pt x="16" y="57"/>
                    </a:cubicBezTo>
                    <a:cubicBezTo>
                      <a:pt x="17" y="55"/>
                      <a:pt x="18" y="54"/>
                      <a:pt x="19" y="52"/>
                    </a:cubicBezTo>
                    <a:cubicBezTo>
                      <a:pt x="19" y="51"/>
                      <a:pt x="20" y="51"/>
                      <a:pt x="20" y="50"/>
                    </a:cubicBezTo>
                    <a:cubicBezTo>
                      <a:pt x="22" y="50"/>
                      <a:pt x="22" y="49"/>
                      <a:pt x="24" y="48"/>
                    </a:cubicBezTo>
                    <a:cubicBezTo>
                      <a:pt x="24" y="48"/>
                      <a:pt x="25" y="48"/>
                      <a:pt x="25" y="48"/>
                    </a:cubicBezTo>
                    <a:cubicBezTo>
                      <a:pt x="26" y="49"/>
                      <a:pt x="27" y="50"/>
                      <a:pt x="28" y="51"/>
                    </a:cubicBezTo>
                    <a:cubicBezTo>
                      <a:pt x="28" y="51"/>
                      <a:pt x="29" y="51"/>
                      <a:pt x="29" y="51"/>
                    </a:cubicBezTo>
                    <a:cubicBezTo>
                      <a:pt x="29" y="51"/>
                      <a:pt x="29" y="51"/>
                      <a:pt x="29" y="51"/>
                    </a:cubicBezTo>
                    <a:cubicBezTo>
                      <a:pt x="32" y="51"/>
                      <a:pt x="32" y="51"/>
                      <a:pt x="32" y="51"/>
                    </a:cubicBezTo>
                    <a:cubicBezTo>
                      <a:pt x="33" y="46"/>
                      <a:pt x="33" y="46"/>
                      <a:pt x="33" y="46"/>
                    </a:cubicBezTo>
                    <a:cubicBezTo>
                      <a:pt x="34" y="45"/>
                      <a:pt x="35" y="43"/>
                      <a:pt x="36" y="41"/>
                    </a:cubicBezTo>
                    <a:cubicBezTo>
                      <a:pt x="37" y="41"/>
                      <a:pt x="37" y="40"/>
                      <a:pt x="37" y="40"/>
                    </a:cubicBezTo>
                    <a:cubicBezTo>
                      <a:pt x="36" y="39"/>
                      <a:pt x="36" y="38"/>
                      <a:pt x="36" y="37"/>
                    </a:cubicBezTo>
                    <a:cubicBezTo>
                      <a:pt x="38" y="27"/>
                      <a:pt x="38" y="27"/>
                      <a:pt x="38" y="27"/>
                    </a:cubicBezTo>
                    <a:cubicBezTo>
                      <a:pt x="40" y="26"/>
                      <a:pt x="41" y="25"/>
                      <a:pt x="43" y="24"/>
                    </a:cubicBezTo>
                    <a:cubicBezTo>
                      <a:pt x="43" y="24"/>
                      <a:pt x="43" y="23"/>
                      <a:pt x="43" y="23"/>
                    </a:cubicBezTo>
                    <a:cubicBezTo>
                      <a:pt x="43" y="20"/>
                      <a:pt x="43" y="18"/>
                      <a:pt x="43" y="16"/>
                    </a:cubicBezTo>
                    <a:cubicBezTo>
                      <a:pt x="46" y="12"/>
                      <a:pt x="46" y="12"/>
                      <a:pt x="46" y="12"/>
                    </a:cubicBezTo>
                    <a:cubicBezTo>
                      <a:pt x="42" y="12"/>
                      <a:pt x="42" y="12"/>
                      <a:pt x="42" y="12"/>
                    </a:cubicBezTo>
                    <a:cubicBezTo>
                      <a:pt x="42" y="12"/>
                      <a:pt x="42" y="12"/>
                      <a:pt x="42" y="12"/>
                    </a:cubicBezTo>
                    <a:cubicBezTo>
                      <a:pt x="42" y="12"/>
                      <a:pt x="42" y="12"/>
                      <a:pt x="42" y="12"/>
                    </a:cubicBezTo>
                    <a:cubicBezTo>
                      <a:pt x="40" y="12"/>
                      <a:pt x="40" y="13"/>
                      <a:pt x="38" y="13"/>
                    </a:cubicBezTo>
                    <a:cubicBezTo>
                      <a:pt x="37" y="13"/>
                      <a:pt x="37" y="13"/>
                      <a:pt x="37" y="13"/>
                    </a:cubicBezTo>
                    <a:cubicBezTo>
                      <a:pt x="36" y="11"/>
                      <a:pt x="36" y="11"/>
                      <a:pt x="35" y="9"/>
                    </a:cubicBezTo>
                    <a:cubicBezTo>
                      <a:pt x="34" y="9"/>
                      <a:pt x="34" y="9"/>
                      <a:pt x="34" y="8"/>
                    </a:cubicBezTo>
                    <a:cubicBezTo>
                      <a:pt x="35" y="6"/>
                      <a:pt x="35" y="5"/>
                      <a:pt x="36" y="2"/>
                    </a:cubicBezTo>
                    <a:cubicBezTo>
                      <a:pt x="36" y="2"/>
                      <a:pt x="34" y="1"/>
                      <a:pt x="34" y="1"/>
                    </a:cubicBezTo>
                    <a:cubicBezTo>
                      <a:pt x="31" y="0"/>
                      <a:pt x="31" y="1"/>
                      <a:pt x="28" y="0"/>
                    </a:cubicBezTo>
                    <a:cubicBezTo>
                      <a:pt x="28" y="0"/>
                      <a:pt x="27" y="1"/>
                      <a:pt x="27" y="1"/>
                    </a:cubicBezTo>
                    <a:cubicBezTo>
                      <a:pt x="26" y="3"/>
                      <a:pt x="25" y="4"/>
                      <a:pt x="24" y="6"/>
                    </a:cubicBezTo>
                    <a:cubicBezTo>
                      <a:pt x="24" y="7"/>
                      <a:pt x="23" y="7"/>
                      <a:pt x="23" y="7"/>
                    </a:cubicBezTo>
                    <a:cubicBezTo>
                      <a:pt x="21" y="8"/>
                      <a:pt x="20" y="9"/>
                      <a:pt x="19" y="10"/>
                    </a:cubicBezTo>
                    <a:cubicBezTo>
                      <a:pt x="18" y="10"/>
                      <a:pt x="18" y="8"/>
                      <a:pt x="18" y="8"/>
                    </a:cubicBezTo>
                    <a:cubicBezTo>
                      <a:pt x="14" y="7"/>
                      <a:pt x="14" y="7"/>
                      <a:pt x="14" y="7"/>
                    </a:cubicBezTo>
                    <a:cubicBezTo>
                      <a:pt x="14" y="7"/>
                      <a:pt x="14" y="7"/>
                      <a:pt x="14" y="7"/>
                    </a:cubicBezTo>
                    <a:cubicBezTo>
                      <a:pt x="14" y="7"/>
                      <a:pt x="14" y="7"/>
                      <a:pt x="14" y="8"/>
                    </a:cubicBezTo>
                    <a:cubicBezTo>
                      <a:pt x="11" y="11"/>
                      <a:pt x="9" y="13"/>
                      <a:pt x="6" y="16"/>
                    </a:cubicBezTo>
                    <a:cubicBezTo>
                      <a:pt x="6" y="17"/>
                      <a:pt x="6" y="17"/>
                      <a:pt x="6" y="18"/>
                    </a:cubicBezTo>
                    <a:cubicBezTo>
                      <a:pt x="7" y="20"/>
                      <a:pt x="7" y="20"/>
                      <a:pt x="8" y="22"/>
                    </a:cubicBezTo>
                    <a:cubicBezTo>
                      <a:pt x="8" y="22"/>
                      <a:pt x="8" y="23"/>
                      <a:pt x="7" y="24"/>
                    </a:cubicBezTo>
                    <a:cubicBezTo>
                      <a:pt x="7" y="24"/>
                      <a:pt x="7" y="25"/>
                      <a:pt x="6" y="26"/>
                    </a:cubicBezTo>
                    <a:cubicBezTo>
                      <a:pt x="6" y="28"/>
                      <a:pt x="6" y="29"/>
                      <a:pt x="6" y="29"/>
                    </a:cubicBezTo>
                    <a:cubicBezTo>
                      <a:pt x="5" y="30"/>
                      <a:pt x="5" y="30"/>
                      <a:pt x="5" y="31"/>
                    </a:cubicBezTo>
                    <a:cubicBezTo>
                      <a:pt x="3" y="32"/>
                      <a:pt x="2" y="32"/>
                      <a:pt x="0" y="34"/>
                    </a:cubicBezTo>
                    <a:cubicBezTo>
                      <a:pt x="0" y="34"/>
                      <a:pt x="0" y="35"/>
                      <a:pt x="0" y="35"/>
                    </a:cubicBezTo>
                    <a:cubicBezTo>
                      <a:pt x="0" y="39"/>
                      <a:pt x="0" y="41"/>
                      <a:pt x="0" y="45"/>
                    </a:cubicBezTo>
                    <a:close/>
                    <a:moveTo>
                      <a:pt x="14" y="28"/>
                    </a:moveTo>
                    <a:cubicBezTo>
                      <a:pt x="16" y="22"/>
                      <a:pt x="21" y="17"/>
                      <a:pt x="25" y="18"/>
                    </a:cubicBezTo>
                    <a:cubicBezTo>
                      <a:pt x="30" y="18"/>
                      <a:pt x="31" y="24"/>
                      <a:pt x="29" y="30"/>
                    </a:cubicBezTo>
                    <a:cubicBezTo>
                      <a:pt x="27" y="36"/>
                      <a:pt x="22" y="41"/>
                      <a:pt x="17" y="40"/>
                    </a:cubicBezTo>
                    <a:cubicBezTo>
                      <a:pt x="13" y="39"/>
                      <a:pt x="12" y="34"/>
                      <a:pt x="14" y="28"/>
                    </a:cubicBezTo>
                    <a:close/>
                  </a:path>
                </a:pathLst>
              </a:custGeom>
              <a:solidFill>
                <a:srgbClr val="59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66" name="Freeform 457"/>
              <p:cNvSpPr>
                <a:spLocks noEditPoints="1"/>
              </p:cNvSpPr>
              <p:nvPr/>
            </p:nvSpPr>
            <p:spPr bwMode="auto">
              <a:xfrm>
                <a:off x="2923" y="1436"/>
                <a:ext cx="162" cy="218"/>
              </a:xfrm>
              <a:custGeom>
                <a:avLst/>
                <a:gdLst>
                  <a:gd name="T0" fmla="*/ 0 w 43"/>
                  <a:gd name="T1" fmla="*/ 34 h 58"/>
                  <a:gd name="T2" fmla="*/ 0 w 43"/>
                  <a:gd name="T3" fmla="*/ 36 h 58"/>
                  <a:gd name="T4" fmla="*/ 0 w 43"/>
                  <a:gd name="T5" fmla="*/ 46 h 58"/>
                  <a:gd name="T6" fmla="*/ 1 w 43"/>
                  <a:gd name="T7" fmla="*/ 46 h 58"/>
                  <a:gd name="T8" fmla="*/ 5 w 43"/>
                  <a:gd name="T9" fmla="*/ 45 h 58"/>
                  <a:gd name="T10" fmla="*/ 6 w 43"/>
                  <a:gd name="T11" fmla="*/ 46 h 58"/>
                  <a:gd name="T12" fmla="*/ 8 w 43"/>
                  <a:gd name="T13" fmla="*/ 49 h 58"/>
                  <a:gd name="T14" fmla="*/ 8 w 43"/>
                  <a:gd name="T15" fmla="*/ 50 h 58"/>
                  <a:gd name="T16" fmla="*/ 7 w 43"/>
                  <a:gd name="T17" fmla="*/ 56 h 58"/>
                  <a:gd name="T18" fmla="*/ 8 w 43"/>
                  <a:gd name="T19" fmla="*/ 57 h 58"/>
                  <a:gd name="T20" fmla="*/ 15 w 43"/>
                  <a:gd name="T21" fmla="*/ 58 h 58"/>
                  <a:gd name="T22" fmla="*/ 16 w 43"/>
                  <a:gd name="T23" fmla="*/ 57 h 58"/>
                  <a:gd name="T24" fmla="*/ 19 w 43"/>
                  <a:gd name="T25" fmla="*/ 52 h 58"/>
                  <a:gd name="T26" fmla="*/ 20 w 43"/>
                  <a:gd name="T27" fmla="*/ 51 h 58"/>
                  <a:gd name="T28" fmla="*/ 24 w 43"/>
                  <a:gd name="T29" fmla="*/ 49 h 58"/>
                  <a:gd name="T30" fmla="*/ 25 w 43"/>
                  <a:gd name="T31" fmla="*/ 49 h 58"/>
                  <a:gd name="T32" fmla="*/ 28 w 43"/>
                  <a:gd name="T33" fmla="*/ 51 h 58"/>
                  <a:gd name="T34" fmla="*/ 29 w 43"/>
                  <a:gd name="T35" fmla="*/ 51 h 58"/>
                  <a:gd name="T36" fmla="*/ 36 w 43"/>
                  <a:gd name="T37" fmla="*/ 42 h 58"/>
                  <a:gd name="T38" fmla="*/ 37 w 43"/>
                  <a:gd name="T39" fmla="*/ 40 h 58"/>
                  <a:gd name="T40" fmla="*/ 35 w 43"/>
                  <a:gd name="T41" fmla="*/ 36 h 58"/>
                  <a:gd name="T42" fmla="*/ 35 w 43"/>
                  <a:gd name="T43" fmla="*/ 35 h 58"/>
                  <a:gd name="T44" fmla="*/ 36 w 43"/>
                  <a:gd name="T45" fmla="*/ 32 h 58"/>
                  <a:gd name="T46" fmla="*/ 37 w 43"/>
                  <a:gd name="T47" fmla="*/ 29 h 58"/>
                  <a:gd name="T48" fmla="*/ 38 w 43"/>
                  <a:gd name="T49" fmla="*/ 28 h 58"/>
                  <a:gd name="T50" fmla="*/ 43 w 43"/>
                  <a:gd name="T51" fmla="*/ 24 h 58"/>
                  <a:gd name="T52" fmla="*/ 43 w 43"/>
                  <a:gd name="T53" fmla="*/ 23 h 58"/>
                  <a:gd name="T54" fmla="*/ 43 w 43"/>
                  <a:gd name="T55" fmla="*/ 13 h 58"/>
                  <a:gd name="T56" fmla="*/ 42 w 43"/>
                  <a:gd name="T57" fmla="*/ 12 h 58"/>
                  <a:gd name="T58" fmla="*/ 38 w 43"/>
                  <a:gd name="T59" fmla="*/ 14 h 58"/>
                  <a:gd name="T60" fmla="*/ 37 w 43"/>
                  <a:gd name="T61" fmla="*/ 13 h 58"/>
                  <a:gd name="T62" fmla="*/ 35 w 43"/>
                  <a:gd name="T63" fmla="*/ 10 h 58"/>
                  <a:gd name="T64" fmla="*/ 34 w 43"/>
                  <a:gd name="T65" fmla="*/ 9 h 58"/>
                  <a:gd name="T66" fmla="*/ 36 w 43"/>
                  <a:gd name="T67" fmla="*/ 3 h 58"/>
                  <a:gd name="T68" fmla="*/ 35 w 43"/>
                  <a:gd name="T69" fmla="*/ 2 h 58"/>
                  <a:gd name="T70" fmla="*/ 28 w 43"/>
                  <a:gd name="T71" fmla="*/ 1 h 58"/>
                  <a:gd name="T72" fmla="*/ 27 w 43"/>
                  <a:gd name="T73" fmla="*/ 1 h 58"/>
                  <a:gd name="T74" fmla="*/ 24 w 43"/>
                  <a:gd name="T75" fmla="*/ 7 h 58"/>
                  <a:gd name="T76" fmla="*/ 23 w 43"/>
                  <a:gd name="T77" fmla="*/ 8 h 58"/>
                  <a:gd name="T78" fmla="*/ 19 w 43"/>
                  <a:gd name="T79" fmla="*/ 10 h 58"/>
                  <a:gd name="T80" fmla="*/ 18 w 43"/>
                  <a:gd name="T81" fmla="*/ 10 h 58"/>
                  <a:gd name="T82" fmla="*/ 15 w 43"/>
                  <a:gd name="T83" fmla="*/ 8 h 58"/>
                  <a:gd name="T84" fmla="*/ 14 w 43"/>
                  <a:gd name="T85" fmla="*/ 8 h 58"/>
                  <a:gd name="T86" fmla="*/ 6 w 43"/>
                  <a:gd name="T87" fmla="*/ 17 h 58"/>
                  <a:gd name="T88" fmla="*/ 6 w 43"/>
                  <a:gd name="T89" fmla="*/ 18 h 58"/>
                  <a:gd name="T90" fmla="*/ 8 w 43"/>
                  <a:gd name="T91" fmla="*/ 23 h 58"/>
                  <a:gd name="T92" fmla="*/ 7 w 43"/>
                  <a:gd name="T93" fmla="*/ 24 h 58"/>
                  <a:gd name="T94" fmla="*/ 6 w 43"/>
                  <a:gd name="T95" fmla="*/ 27 h 58"/>
                  <a:gd name="T96" fmla="*/ 5 w 43"/>
                  <a:gd name="T97" fmla="*/ 30 h 58"/>
                  <a:gd name="T98" fmla="*/ 5 w 43"/>
                  <a:gd name="T99" fmla="*/ 31 h 58"/>
                  <a:gd name="T100" fmla="*/ 0 w 43"/>
                  <a:gd name="T101" fmla="*/ 34 h 58"/>
                  <a:gd name="T102" fmla="*/ 16 w 43"/>
                  <a:gd name="T103" fmla="*/ 45 h 58"/>
                  <a:gd name="T104" fmla="*/ 11 w 43"/>
                  <a:gd name="T105" fmla="*/ 28 h 58"/>
                  <a:gd name="T106" fmla="*/ 27 w 43"/>
                  <a:gd name="T107" fmla="*/ 14 h 58"/>
                  <a:gd name="T108" fmla="*/ 33 w 43"/>
                  <a:gd name="T109" fmla="*/ 28 h 58"/>
                  <a:gd name="T110" fmla="*/ 32 w 43"/>
                  <a:gd name="T111" fmla="*/ 31 h 58"/>
                  <a:gd name="T112" fmla="*/ 31 w 43"/>
                  <a:gd name="T113" fmla="*/ 34 h 58"/>
                  <a:gd name="T114" fmla="*/ 16 w 43"/>
                  <a:gd name="T115" fmla="*/ 4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58">
                    <a:moveTo>
                      <a:pt x="0" y="34"/>
                    </a:moveTo>
                    <a:cubicBezTo>
                      <a:pt x="0" y="35"/>
                      <a:pt x="0" y="35"/>
                      <a:pt x="0" y="36"/>
                    </a:cubicBezTo>
                    <a:cubicBezTo>
                      <a:pt x="0" y="40"/>
                      <a:pt x="0" y="42"/>
                      <a:pt x="0" y="46"/>
                    </a:cubicBezTo>
                    <a:cubicBezTo>
                      <a:pt x="0" y="46"/>
                      <a:pt x="0" y="47"/>
                      <a:pt x="1" y="46"/>
                    </a:cubicBezTo>
                    <a:cubicBezTo>
                      <a:pt x="2" y="46"/>
                      <a:pt x="3" y="46"/>
                      <a:pt x="5" y="45"/>
                    </a:cubicBezTo>
                    <a:cubicBezTo>
                      <a:pt x="5" y="45"/>
                      <a:pt x="6" y="45"/>
                      <a:pt x="6" y="46"/>
                    </a:cubicBezTo>
                    <a:cubicBezTo>
                      <a:pt x="7" y="47"/>
                      <a:pt x="7" y="48"/>
                      <a:pt x="8" y="49"/>
                    </a:cubicBezTo>
                    <a:cubicBezTo>
                      <a:pt x="8" y="49"/>
                      <a:pt x="8" y="50"/>
                      <a:pt x="8" y="50"/>
                    </a:cubicBezTo>
                    <a:cubicBezTo>
                      <a:pt x="8" y="53"/>
                      <a:pt x="8" y="54"/>
                      <a:pt x="7" y="56"/>
                    </a:cubicBezTo>
                    <a:cubicBezTo>
                      <a:pt x="7" y="56"/>
                      <a:pt x="7" y="57"/>
                      <a:pt x="8" y="57"/>
                    </a:cubicBezTo>
                    <a:cubicBezTo>
                      <a:pt x="11" y="57"/>
                      <a:pt x="12" y="58"/>
                      <a:pt x="15" y="58"/>
                    </a:cubicBezTo>
                    <a:cubicBezTo>
                      <a:pt x="15" y="58"/>
                      <a:pt x="16" y="58"/>
                      <a:pt x="16" y="57"/>
                    </a:cubicBezTo>
                    <a:cubicBezTo>
                      <a:pt x="17" y="55"/>
                      <a:pt x="18" y="54"/>
                      <a:pt x="19" y="52"/>
                    </a:cubicBezTo>
                    <a:cubicBezTo>
                      <a:pt x="19" y="52"/>
                      <a:pt x="20" y="51"/>
                      <a:pt x="20" y="51"/>
                    </a:cubicBezTo>
                    <a:cubicBezTo>
                      <a:pt x="22" y="50"/>
                      <a:pt x="22" y="50"/>
                      <a:pt x="24" y="49"/>
                    </a:cubicBezTo>
                    <a:cubicBezTo>
                      <a:pt x="24" y="48"/>
                      <a:pt x="25" y="48"/>
                      <a:pt x="25" y="49"/>
                    </a:cubicBezTo>
                    <a:cubicBezTo>
                      <a:pt x="26" y="50"/>
                      <a:pt x="27" y="50"/>
                      <a:pt x="28" y="51"/>
                    </a:cubicBezTo>
                    <a:cubicBezTo>
                      <a:pt x="28" y="51"/>
                      <a:pt x="29" y="51"/>
                      <a:pt x="29" y="51"/>
                    </a:cubicBezTo>
                    <a:cubicBezTo>
                      <a:pt x="32" y="47"/>
                      <a:pt x="34" y="45"/>
                      <a:pt x="36" y="42"/>
                    </a:cubicBezTo>
                    <a:cubicBezTo>
                      <a:pt x="37" y="41"/>
                      <a:pt x="37" y="41"/>
                      <a:pt x="37" y="40"/>
                    </a:cubicBezTo>
                    <a:cubicBezTo>
                      <a:pt x="36" y="39"/>
                      <a:pt x="36" y="38"/>
                      <a:pt x="35" y="36"/>
                    </a:cubicBezTo>
                    <a:cubicBezTo>
                      <a:pt x="35" y="36"/>
                      <a:pt x="35" y="35"/>
                      <a:pt x="35" y="35"/>
                    </a:cubicBezTo>
                    <a:cubicBezTo>
                      <a:pt x="35" y="35"/>
                      <a:pt x="36" y="33"/>
                      <a:pt x="36" y="32"/>
                    </a:cubicBezTo>
                    <a:cubicBezTo>
                      <a:pt x="37" y="31"/>
                      <a:pt x="37" y="29"/>
                      <a:pt x="37" y="29"/>
                    </a:cubicBezTo>
                    <a:cubicBezTo>
                      <a:pt x="37" y="29"/>
                      <a:pt x="38" y="28"/>
                      <a:pt x="38" y="28"/>
                    </a:cubicBezTo>
                    <a:cubicBezTo>
                      <a:pt x="40" y="26"/>
                      <a:pt x="41" y="26"/>
                      <a:pt x="43" y="24"/>
                    </a:cubicBezTo>
                    <a:cubicBezTo>
                      <a:pt x="43" y="24"/>
                      <a:pt x="43" y="24"/>
                      <a:pt x="43" y="23"/>
                    </a:cubicBezTo>
                    <a:cubicBezTo>
                      <a:pt x="43" y="19"/>
                      <a:pt x="43" y="17"/>
                      <a:pt x="43" y="13"/>
                    </a:cubicBezTo>
                    <a:cubicBezTo>
                      <a:pt x="43" y="13"/>
                      <a:pt x="43" y="12"/>
                      <a:pt x="42" y="12"/>
                    </a:cubicBezTo>
                    <a:cubicBezTo>
                      <a:pt x="40" y="13"/>
                      <a:pt x="40" y="13"/>
                      <a:pt x="38" y="14"/>
                    </a:cubicBezTo>
                    <a:cubicBezTo>
                      <a:pt x="37" y="14"/>
                      <a:pt x="37" y="13"/>
                      <a:pt x="37" y="13"/>
                    </a:cubicBezTo>
                    <a:cubicBezTo>
                      <a:pt x="36" y="12"/>
                      <a:pt x="36" y="11"/>
                      <a:pt x="35" y="10"/>
                    </a:cubicBezTo>
                    <a:cubicBezTo>
                      <a:pt x="34" y="10"/>
                      <a:pt x="34" y="9"/>
                      <a:pt x="34" y="9"/>
                    </a:cubicBezTo>
                    <a:cubicBezTo>
                      <a:pt x="35" y="6"/>
                      <a:pt x="35" y="5"/>
                      <a:pt x="36" y="3"/>
                    </a:cubicBezTo>
                    <a:cubicBezTo>
                      <a:pt x="36" y="2"/>
                      <a:pt x="36" y="2"/>
                      <a:pt x="35" y="2"/>
                    </a:cubicBezTo>
                    <a:cubicBezTo>
                      <a:pt x="32" y="1"/>
                      <a:pt x="31" y="1"/>
                      <a:pt x="28" y="1"/>
                    </a:cubicBezTo>
                    <a:cubicBezTo>
                      <a:pt x="27" y="0"/>
                      <a:pt x="27" y="1"/>
                      <a:pt x="27" y="1"/>
                    </a:cubicBezTo>
                    <a:cubicBezTo>
                      <a:pt x="26" y="3"/>
                      <a:pt x="25" y="5"/>
                      <a:pt x="24" y="7"/>
                    </a:cubicBezTo>
                    <a:cubicBezTo>
                      <a:pt x="24" y="7"/>
                      <a:pt x="23" y="8"/>
                      <a:pt x="23" y="8"/>
                    </a:cubicBezTo>
                    <a:cubicBezTo>
                      <a:pt x="21" y="9"/>
                      <a:pt x="20" y="9"/>
                      <a:pt x="19" y="10"/>
                    </a:cubicBezTo>
                    <a:cubicBezTo>
                      <a:pt x="18" y="10"/>
                      <a:pt x="18" y="10"/>
                      <a:pt x="18" y="10"/>
                    </a:cubicBezTo>
                    <a:cubicBezTo>
                      <a:pt x="16" y="9"/>
                      <a:pt x="16" y="9"/>
                      <a:pt x="15" y="8"/>
                    </a:cubicBezTo>
                    <a:cubicBezTo>
                      <a:pt x="14" y="7"/>
                      <a:pt x="14" y="8"/>
                      <a:pt x="14" y="8"/>
                    </a:cubicBezTo>
                    <a:cubicBezTo>
                      <a:pt x="11" y="12"/>
                      <a:pt x="9" y="13"/>
                      <a:pt x="6" y="17"/>
                    </a:cubicBezTo>
                    <a:cubicBezTo>
                      <a:pt x="6" y="17"/>
                      <a:pt x="6" y="18"/>
                      <a:pt x="6" y="18"/>
                    </a:cubicBezTo>
                    <a:cubicBezTo>
                      <a:pt x="7" y="20"/>
                      <a:pt x="7" y="21"/>
                      <a:pt x="8" y="23"/>
                    </a:cubicBezTo>
                    <a:cubicBezTo>
                      <a:pt x="8" y="23"/>
                      <a:pt x="8" y="24"/>
                      <a:pt x="7" y="24"/>
                    </a:cubicBezTo>
                    <a:cubicBezTo>
                      <a:pt x="7" y="24"/>
                      <a:pt x="7" y="26"/>
                      <a:pt x="6" y="27"/>
                    </a:cubicBezTo>
                    <a:cubicBezTo>
                      <a:pt x="6" y="28"/>
                      <a:pt x="5" y="30"/>
                      <a:pt x="5" y="30"/>
                    </a:cubicBezTo>
                    <a:cubicBezTo>
                      <a:pt x="5" y="30"/>
                      <a:pt x="5" y="31"/>
                      <a:pt x="5" y="31"/>
                    </a:cubicBezTo>
                    <a:cubicBezTo>
                      <a:pt x="3" y="32"/>
                      <a:pt x="2" y="33"/>
                      <a:pt x="0" y="34"/>
                    </a:cubicBezTo>
                    <a:close/>
                    <a:moveTo>
                      <a:pt x="16" y="45"/>
                    </a:moveTo>
                    <a:cubicBezTo>
                      <a:pt x="10" y="44"/>
                      <a:pt x="8" y="36"/>
                      <a:pt x="11" y="28"/>
                    </a:cubicBezTo>
                    <a:cubicBezTo>
                      <a:pt x="14" y="19"/>
                      <a:pt x="21" y="13"/>
                      <a:pt x="27" y="14"/>
                    </a:cubicBezTo>
                    <a:cubicBezTo>
                      <a:pt x="32" y="14"/>
                      <a:pt x="35" y="21"/>
                      <a:pt x="33" y="28"/>
                    </a:cubicBezTo>
                    <a:cubicBezTo>
                      <a:pt x="33" y="29"/>
                      <a:pt x="32" y="30"/>
                      <a:pt x="32" y="31"/>
                    </a:cubicBezTo>
                    <a:cubicBezTo>
                      <a:pt x="32" y="32"/>
                      <a:pt x="31" y="33"/>
                      <a:pt x="31" y="34"/>
                    </a:cubicBezTo>
                    <a:cubicBezTo>
                      <a:pt x="27" y="41"/>
                      <a:pt x="21" y="46"/>
                      <a:pt x="16" y="45"/>
                    </a:cubicBezTo>
                    <a:close/>
                  </a:path>
                </a:pathLst>
              </a:custGeom>
              <a:solidFill>
                <a:srgbClr val="B4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67" name="Freeform 458"/>
              <p:cNvSpPr>
                <a:spLocks noEditPoints="1"/>
              </p:cNvSpPr>
              <p:nvPr/>
            </p:nvSpPr>
            <p:spPr bwMode="auto">
              <a:xfrm>
                <a:off x="2953" y="1485"/>
                <a:ext cx="102" cy="124"/>
              </a:xfrm>
              <a:custGeom>
                <a:avLst/>
                <a:gdLst>
                  <a:gd name="T0" fmla="*/ 3 w 27"/>
                  <a:gd name="T1" fmla="*/ 15 h 33"/>
                  <a:gd name="T2" fmla="*/ 8 w 27"/>
                  <a:gd name="T3" fmla="*/ 32 h 33"/>
                  <a:gd name="T4" fmla="*/ 24 w 27"/>
                  <a:gd name="T5" fmla="*/ 18 h 33"/>
                  <a:gd name="T6" fmla="*/ 19 w 27"/>
                  <a:gd name="T7" fmla="*/ 1 h 33"/>
                  <a:gd name="T8" fmla="*/ 3 w 27"/>
                  <a:gd name="T9" fmla="*/ 15 h 33"/>
                  <a:gd name="T10" fmla="*/ 9 w 27"/>
                  <a:gd name="T11" fmla="*/ 28 h 33"/>
                  <a:gd name="T12" fmla="*/ 6 w 27"/>
                  <a:gd name="T13" fmla="*/ 15 h 33"/>
                  <a:gd name="T14" fmla="*/ 17 w 27"/>
                  <a:gd name="T15" fmla="*/ 5 h 33"/>
                  <a:gd name="T16" fmla="*/ 21 w 27"/>
                  <a:gd name="T17" fmla="*/ 18 h 33"/>
                  <a:gd name="T18" fmla="*/ 9 w 27"/>
                  <a:gd name="T19"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33">
                    <a:moveTo>
                      <a:pt x="3" y="15"/>
                    </a:moveTo>
                    <a:cubicBezTo>
                      <a:pt x="0" y="23"/>
                      <a:pt x="2" y="31"/>
                      <a:pt x="8" y="32"/>
                    </a:cubicBezTo>
                    <a:cubicBezTo>
                      <a:pt x="14" y="33"/>
                      <a:pt x="21" y="27"/>
                      <a:pt x="24" y="18"/>
                    </a:cubicBezTo>
                    <a:cubicBezTo>
                      <a:pt x="27" y="9"/>
                      <a:pt x="25" y="2"/>
                      <a:pt x="19" y="1"/>
                    </a:cubicBezTo>
                    <a:cubicBezTo>
                      <a:pt x="13" y="0"/>
                      <a:pt x="6" y="6"/>
                      <a:pt x="3" y="15"/>
                    </a:cubicBezTo>
                    <a:close/>
                    <a:moveTo>
                      <a:pt x="9" y="28"/>
                    </a:moveTo>
                    <a:cubicBezTo>
                      <a:pt x="5" y="27"/>
                      <a:pt x="4" y="21"/>
                      <a:pt x="6" y="15"/>
                    </a:cubicBezTo>
                    <a:cubicBezTo>
                      <a:pt x="8" y="9"/>
                      <a:pt x="13" y="5"/>
                      <a:pt x="17" y="5"/>
                    </a:cubicBezTo>
                    <a:cubicBezTo>
                      <a:pt x="22" y="6"/>
                      <a:pt x="23" y="12"/>
                      <a:pt x="21" y="18"/>
                    </a:cubicBezTo>
                    <a:cubicBezTo>
                      <a:pt x="19" y="24"/>
                      <a:pt x="14" y="28"/>
                      <a:pt x="9"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68" name="Freeform 459"/>
              <p:cNvSpPr>
                <a:spLocks noEditPoints="1"/>
              </p:cNvSpPr>
              <p:nvPr/>
            </p:nvSpPr>
            <p:spPr bwMode="auto">
              <a:xfrm>
                <a:off x="2878" y="1628"/>
                <a:ext cx="75" cy="90"/>
              </a:xfrm>
              <a:custGeom>
                <a:avLst/>
                <a:gdLst>
                  <a:gd name="T0" fmla="*/ 0 w 20"/>
                  <a:gd name="T1" fmla="*/ 17 h 24"/>
                  <a:gd name="T2" fmla="*/ 1 w 20"/>
                  <a:gd name="T3" fmla="*/ 17 h 24"/>
                  <a:gd name="T4" fmla="*/ 2 w 20"/>
                  <a:gd name="T5" fmla="*/ 17 h 24"/>
                  <a:gd name="T6" fmla="*/ 2 w 20"/>
                  <a:gd name="T7" fmla="*/ 19 h 24"/>
                  <a:gd name="T8" fmla="*/ 1 w 20"/>
                  <a:gd name="T9" fmla="*/ 22 h 24"/>
                  <a:gd name="T10" fmla="*/ 4 w 20"/>
                  <a:gd name="T11" fmla="*/ 24 h 24"/>
                  <a:gd name="T12" fmla="*/ 6 w 20"/>
                  <a:gd name="T13" fmla="*/ 22 h 24"/>
                  <a:gd name="T14" fmla="*/ 8 w 20"/>
                  <a:gd name="T15" fmla="*/ 21 h 24"/>
                  <a:gd name="T16" fmla="*/ 10 w 20"/>
                  <a:gd name="T17" fmla="*/ 23 h 24"/>
                  <a:gd name="T18" fmla="*/ 10 w 20"/>
                  <a:gd name="T19" fmla="*/ 23 h 24"/>
                  <a:gd name="T20" fmla="*/ 12 w 20"/>
                  <a:gd name="T21" fmla="*/ 21 h 24"/>
                  <a:gd name="T22" fmla="*/ 14 w 20"/>
                  <a:gd name="T23" fmla="*/ 19 h 24"/>
                  <a:gd name="T24" fmla="*/ 14 w 20"/>
                  <a:gd name="T25" fmla="*/ 16 h 24"/>
                  <a:gd name="T26" fmla="*/ 15 w 20"/>
                  <a:gd name="T27" fmla="*/ 14 h 24"/>
                  <a:gd name="T28" fmla="*/ 18 w 20"/>
                  <a:gd name="T29" fmla="*/ 12 h 24"/>
                  <a:gd name="T30" fmla="*/ 20 w 20"/>
                  <a:gd name="T31" fmla="*/ 8 h 24"/>
                  <a:gd name="T32" fmla="*/ 18 w 20"/>
                  <a:gd name="T33" fmla="*/ 7 h 24"/>
                  <a:gd name="T34" fmla="*/ 16 w 20"/>
                  <a:gd name="T35" fmla="*/ 7 h 24"/>
                  <a:gd name="T36" fmla="*/ 16 w 20"/>
                  <a:gd name="T37" fmla="*/ 5 h 24"/>
                  <a:gd name="T38" fmla="*/ 17 w 20"/>
                  <a:gd name="T39" fmla="*/ 2 h 24"/>
                  <a:gd name="T40" fmla="*/ 14 w 20"/>
                  <a:gd name="T41" fmla="*/ 0 h 24"/>
                  <a:gd name="T42" fmla="*/ 12 w 20"/>
                  <a:gd name="T43" fmla="*/ 2 h 24"/>
                  <a:gd name="T44" fmla="*/ 10 w 20"/>
                  <a:gd name="T45" fmla="*/ 3 h 24"/>
                  <a:gd name="T46" fmla="*/ 9 w 20"/>
                  <a:gd name="T47" fmla="*/ 2 h 24"/>
                  <a:gd name="T48" fmla="*/ 8 w 20"/>
                  <a:gd name="T49" fmla="*/ 1 h 24"/>
                  <a:gd name="T50" fmla="*/ 4 w 20"/>
                  <a:gd name="T51" fmla="*/ 5 h 24"/>
                  <a:gd name="T52" fmla="*/ 4 w 20"/>
                  <a:gd name="T53" fmla="*/ 8 h 24"/>
                  <a:gd name="T54" fmla="*/ 3 w 20"/>
                  <a:gd name="T55" fmla="*/ 10 h 24"/>
                  <a:gd name="T56" fmla="*/ 0 w 20"/>
                  <a:gd name="T57" fmla="*/ 12 h 24"/>
                  <a:gd name="T58" fmla="*/ 0 w 20"/>
                  <a:gd name="T59" fmla="*/ 17 h 24"/>
                  <a:gd name="T60" fmla="*/ 11 w 20"/>
                  <a:gd name="T61" fmla="*/ 10 h 24"/>
                  <a:gd name="T62" fmla="*/ 7 w 20"/>
                  <a:gd name="T63"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 h="24">
                    <a:moveTo>
                      <a:pt x="0" y="17"/>
                    </a:moveTo>
                    <a:cubicBezTo>
                      <a:pt x="0" y="17"/>
                      <a:pt x="0" y="17"/>
                      <a:pt x="0" y="17"/>
                    </a:cubicBezTo>
                    <a:cubicBezTo>
                      <a:pt x="0" y="17"/>
                      <a:pt x="0" y="17"/>
                      <a:pt x="0" y="17"/>
                    </a:cubicBezTo>
                    <a:cubicBezTo>
                      <a:pt x="0" y="17"/>
                      <a:pt x="1" y="17"/>
                      <a:pt x="1" y="17"/>
                    </a:cubicBezTo>
                    <a:cubicBezTo>
                      <a:pt x="2" y="17"/>
                      <a:pt x="2" y="17"/>
                      <a:pt x="2" y="17"/>
                    </a:cubicBezTo>
                    <a:cubicBezTo>
                      <a:pt x="2" y="17"/>
                      <a:pt x="2" y="17"/>
                      <a:pt x="2" y="17"/>
                    </a:cubicBezTo>
                    <a:cubicBezTo>
                      <a:pt x="2" y="17"/>
                      <a:pt x="2" y="18"/>
                      <a:pt x="2" y="18"/>
                    </a:cubicBezTo>
                    <a:cubicBezTo>
                      <a:pt x="2" y="18"/>
                      <a:pt x="2" y="19"/>
                      <a:pt x="2" y="19"/>
                    </a:cubicBezTo>
                    <a:cubicBezTo>
                      <a:pt x="2" y="19"/>
                      <a:pt x="2" y="19"/>
                      <a:pt x="2" y="20"/>
                    </a:cubicBezTo>
                    <a:cubicBezTo>
                      <a:pt x="2" y="20"/>
                      <a:pt x="2" y="21"/>
                      <a:pt x="1" y="22"/>
                    </a:cubicBezTo>
                    <a:cubicBezTo>
                      <a:pt x="1" y="22"/>
                      <a:pt x="1" y="22"/>
                      <a:pt x="1" y="22"/>
                    </a:cubicBezTo>
                    <a:cubicBezTo>
                      <a:pt x="2" y="23"/>
                      <a:pt x="3" y="23"/>
                      <a:pt x="4" y="24"/>
                    </a:cubicBezTo>
                    <a:cubicBezTo>
                      <a:pt x="4" y="24"/>
                      <a:pt x="4" y="24"/>
                      <a:pt x="4" y="24"/>
                    </a:cubicBezTo>
                    <a:cubicBezTo>
                      <a:pt x="5" y="23"/>
                      <a:pt x="5" y="23"/>
                      <a:pt x="6" y="22"/>
                    </a:cubicBezTo>
                    <a:cubicBezTo>
                      <a:pt x="6" y="22"/>
                      <a:pt x="6" y="21"/>
                      <a:pt x="7" y="21"/>
                    </a:cubicBezTo>
                    <a:cubicBezTo>
                      <a:pt x="7" y="21"/>
                      <a:pt x="8" y="21"/>
                      <a:pt x="8" y="21"/>
                    </a:cubicBezTo>
                    <a:cubicBezTo>
                      <a:pt x="8" y="21"/>
                      <a:pt x="9" y="21"/>
                      <a:pt x="9" y="21"/>
                    </a:cubicBezTo>
                    <a:cubicBezTo>
                      <a:pt x="9" y="22"/>
                      <a:pt x="9" y="22"/>
                      <a:pt x="10" y="23"/>
                    </a:cubicBezTo>
                    <a:cubicBezTo>
                      <a:pt x="10" y="23"/>
                      <a:pt x="10" y="23"/>
                      <a:pt x="10" y="23"/>
                    </a:cubicBezTo>
                    <a:cubicBezTo>
                      <a:pt x="10" y="23"/>
                      <a:pt x="10" y="23"/>
                      <a:pt x="10" y="23"/>
                    </a:cubicBezTo>
                    <a:cubicBezTo>
                      <a:pt x="11" y="24"/>
                      <a:pt x="11" y="24"/>
                      <a:pt x="11" y="24"/>
                    </a:cubicBezTo>
                    <a:cubicBezTo>
                      <a:pt x="12" y="21"/>
                      <a:pt x="12" y="21"/>
                      <a:pt x="12" y="21"/>
                    </a:cubicBezTo>
                    <a:cubicBezTo>
                      <a:pt x="12" y="21"/>
                      <a:pt x="13" y="20"/>
                      <a:pt x="14" y="20"/>
                    </a:cubicBezTo>
                    <a:cubicBezTo>
                      <a:pt x="14" y="20"/>
                      <a:pt x="14" y="19"/>
                      <a:pt x="14" y="19"/>
                    </a:cubicBezTo>
                    <a:cubicBezTo>
                      <a:pt x="14" y="18"/>
                      <a:pt x="14" y="18"/>
                      <a:pt x="14" y="17"/>
                    </a:cubicBezTo>
                    <a:cubicBezTo>
                      <a:pt x="14" y="17"/>
                      <a:pt x="14" y="17"/>
                      <a:pt x="14" y="16"/>
                    </a:cubicBezTo>
                    <a:cubicBezTo>
                      <a:pt x="14" y="16"/>
                      <a:pt x="14" y="15"/>
                      <a:pt x="15" y="14"/>
                    </a:cubicBezTo>
                    <a:cubicBezTo>
                      <a:pt x="15" y="14"/>
                      <a:pt x="15" y="14"/>
                      <a:pt x="15" y="14"/>
                    </a:cubicBezTo>
                    <a:cubicBezTo>
                      <a:pt x="16" y="13"/>
                      <a:pt x="17" y="13"/>
                      <a:pt x="17" y="13"/>
                    </a:cubicBezTo>
                    <a:cubicBezTo>
                      <a:pt x="18" y="13"/>
                      <a:pt x="18" y="13"/>
                      <a:pt x="18" y="12"/>
                    </a:cubicBezTo>
                    <a:cubicBezTo>
                      <a:pt x="18" y="11"/>
                      <a:pt x="18" y="10"/>
                      <a:pt x="18" y="8"/>
                    </a:cubicBezTo>
                    <a:cubicBezTo>
                      <a:pt x="20" y="8"/>
                      <a:pt x="20" y="8"/>
                      <a:pt x="20" y="8"/>
                    </a:cubicBezTo>
                    <a:cubicBezTo>
                      <a:pt x="18" y="7"/>
                      <a:pt x="18" y="7"/>
                      <a:pt x="18" y="7"/>
                    </a:cubicBezTo>
                    <a:cubicBezTo>
                      <a:pt x="18" y="7"/>
                      <a:pt x="18" y="7"/>
                      <a:pt x="18" y="7"/>
                    </a:cubicBezTo>
                    <a:cubicBezTo>
                      <a:pt x="18" y="7"/>
                      <a:pt x="17" y="7"/>
                      <a:pt x="17" y="7"/>
                    </a:cubicBezTo>
                    <a:cubicBezTo>
                      <a:pt x="16" y="7"/>
                      <a:pt x="16" y="7"/>
                      <a:pt x="16" y="7"/>
                    </a:cubicBezTo>
                    <a:cubicBezTo>
                      <a:pt x="16" y="7"/>
                      <a:pt x="16" y="6"/>
                      <a:pt x="16" y="6"/>
                    </a:cubicBezTo>
                    <a:cubicBezTo>
                      <a:pt x="16" y="6"/>
                      <a:pt x="16" y="5"/>
                      <a:pt x="16" y="5"/>
                    </a:cubicBezTo>
                    <a:cubicBezTo>
                      <a:pt x="16" y="5"/>
                      <a:pt x="16" y="5"/>
                      <a:pt x="16" y="4"/>
                    </a:cubicBezTo>
                    <a:cubicBezTo>
                      <a:pt x="16" y="4"/>
                      <a:pt x="16" y="3"/>
                      <a:pt x="17" y="2"/>
                    </a:cubicBezTo>
                    <a:cubicBezTo>
                      <a:pt x="17" y="2"/>
                      <a:pt x="17" y="2"/>
                      <a:pt x="17" y="2"/>
                    </a:cubicBezTo>
                    <a:cubicBezTo>
                      <a:pt x="16" y="1"/>
                      <a:pt x="15" y="1"/>
                      <a:pt x="14" y="0"/>
                    </a:cubicBezTo>
                    <a:cubicBezTo>
                      <a:pt x="14" y="0"/>
                      <a:pt x="14" y="0"/>
                      <a:pt x="14" y="0"/>
                    </a:cubicBezTo>
                    <a:cubicBezTo>
                      <a:pt x="13" y="1"/>
                      <a:pt x="13" y="1"/>
                      <a:pt x="12" y="2"/>
                    </a:cubicBezTo>
                    <a:cubicBezTo>
                      <a:pt x="12" y="2"/>
                      <a:pt x="12" y="3"/>
                      <a:pt x="11" y="3"/>
                    </a:cubicBezTo>
                    <a:cubicBezTo>
                      <a:pt x="11" y="3"/>
                      <a:pt x="10" y="3"/>
                      <a:pt x="10" y="3"/>
                    </a:cubicBezTo>
                    <a:cubicBezTo>
                      <a:pt x="10" y="3"/>
                      <a:pt x="10" y="3"/>
                      <a:pt x="10" y="3"/>
                    </a:cubicBezTo>
                    <a:cubicBezTo>
                      <a:pt x="9" y="2"/>
                      <a:pt x="9" y="2"/>
                      <a:pt x="9" y="2"/>
                    </a:cubicBezTo>
                    <a:cubicBezTo>
                      <a:pt x="8" y="1"/>
                      <a:pt x="8" y="1"/>
                      <a:pt x="8" y="1"/>
                    </a:cubicBezTo>
                    <a:cubicBezTo>
                      <a:pt x="8" y="1"/>
                      <a:pt x="8" y="1"/>
                      <a:pt x="8" y="1"/>
                    </a:cubicBezTo>
                    <a:cubicBezTo>
                      <a:pt x="7" y="2"/>
                      <a:pt x="6" y="3"/>
                      <a:pt x="5" y="4"/>
                    </a:cubicBezTo>
                    <a:cubicBezTo>
                      <a:pt x="4" y="4"/>
                      <a:pt x="4" y="5"/>
                      <a:pt x="4" y="5"/>
                    </a:cubicBezTo>
                    <a:cubicBezTo>
                      <a:pt x="4" y="6"/>
                      <a:pt x="4" y="6"/>
                      <a:pt x="4" y="7"/>
                    </a:cubicBezTo>
                    <a:cubicBezTo>
                      <a:pt x="4" y="7"/>
                      <a:pt x="4" y="7"/>
                      <a:pt x="4" y="8"/>
                    </a:cubicBezTo>
                    <a:cubicBezTo>
                      <a:pt x="4" y="8"/>
                      <a:pt x="4" y="9"/>
                      <a:pt x="3" y="10"/>
                    </a:cubicBezTo>
                    <a:cubicBezTo>
                      <a:pt x="3" y="10"/>
                      <a:pt x="3" y="10"/>
                      <a:pt x="3" y="10"/>
                    </a:cubicBezTo>
                    <a:cubicBezTo>
                      <a:pt x="2" y="11"/>
                      <a:pt x="1" y="11"/>
                      <a:pt x="1" y="11"/>
                    </a:cubicBezTo>
                    <a:cubicBezTo>
                      <a:pt x="1" y="11"/>
                      <a:pt x="0" y="11"/>
                      <a:pt x="0" y="12"/>
                    </a:cubicBezTo>
                    <a:cubicBezTo>
                      <a:pt x="0" y="13"/>
                      <a:pt x="0" y="14"/>
                      <a:pt x="0" y="16"/>
                    </a:cubicBezTo>
                    <a:cubicBezTo>
                      <a:pt x="0" y="16"/>
                      <a:pt x="0" y="16"/>
                      <a:pt x="0" y="17"/>
                    </a:cubicBezTo>
                    <a:close/>
                    <a:moveTo>
                      <a:pt x="8" y="9"/>
                    </a:moveTo>
                    <a:cubicBezTo>
                      <a:pt x="10" y="8"/>
                      <a:pt x="11" y="9"/>
                      <a:pt x="11" y="10"/>
                    </a:cubicBezTo>
                    <a:cubicBezTo>
                      <a:pt x="12" y="11"/>
                      <a:pt x="11" y="13"/>
                      <a:pt x="10" y="15"/>
                    </a:cubicBezTo>
                    <a:cubicBezTo>
                      <a:pt x="8" y="16"/>
                      <a:pt x="7" y="15"/>
                      <a:pt x="7" y="14"/>
                    </a:cubicBezTo>
                    <a:cubicBezTo>
                      <a:pt x="6" y="13"/>
                      <a:pt x="7" y="11"/>
                      <a:pt x="8" y="9"/>
                    </a:cubicBezTo>
                    <a:close/>
                  </a:path>
                </a:pathLst>
              </a:custGeom>
              <a:solidFill>
                <a:srgbClr val="59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69" name="Freeform 460"/>
              <p:cNvSpPr>
                <a:spLocks noEditPoints="1"/>
              </p:cNvSpPr>
              <p:nvPr/>
            </p:nvSpPr>
            <p:spPr bwMode="auto">
              <a:xfrm>
                <a:off x="2881" y="1628"/>
                <a:ext cx="72" cy="94"/>
              </a:xfrm>
              <a:custGeom>
                <a:avLst/>
                <a:gdLst>
                  <a:gd name="T0" fmla="*/ 1 w 19"/>
                  <a:gd name="T1" fmla="*/ 23 h 25"/>
                  <a:gd name="T2" fmla="*/ 1 w 19"/>
                  <a:gd name="T3" fmla="*/ 23 h 25"/>
                  <a:gd name="T4" fmla="*/ 4 w 19"/>
                  <a:gd name="T5" fmla="*/ 25 h 25"/>
                  <a:gd name="T6" fmla="*/ 5 w 19"/>
                  <a:gd name="T7" fmla="*/ 25 h 25"/>
                  <a:gd name="T8" fmla="*/ 6 w 19"/>
                  <a:gd name="T9" fmla="*/ 22 h 25"/>
                  <a:gd name="T10" fmla="*/ 7 w 19"/>
                  <a:gd name="T11" fmla="*/ 22 h 25"/>
                  <a:gd name="T12" fmla="*/ 8 w 19"/>
                  <a:gd name="T13" fmla="*/ 22 h 25"/>
                  <a:gd name="T14" fmla="*/ 9 w 19"/>
                  <a:gd name="T15" fmla="*/ 22 h 25"/>
                  <a:gd name="T16" fmla="*/ 10 w 19"/>
                  <a:gd name="T17" fmla="*/ 23 h 25"/>
                  <a:gd name="T18" fmla="*/ 10 w 19"/>
                  <a:gd name="T19" fmla="*/ 23 h 25"/>
                  <a:gd name="T20" fmla="*/ 14 w 19"/>
                  <a:gd name="T21" fmla="*/ 20 h 25"/>
                  <a:gd name="T22" fmla="*/ 14 w 19"/>
                  <a:gd name="T23" fmla="*/ 20 h 25"/>
                  <a:gd name="T24" fmla="*/ 14 w 19"/>
                  <a:gd name="T25" fmla="*/ 18 h 25"/>
                  <a:gd name="T26" fmla="*/ 14 w 19"/>
                  <a:gd name="T27" fmla="*/ 17 h 25"/>
                  <a:gd name="T28" fmla="*/ 15 w 19"/>
                  <a:gd name="T29" fmla="*/ 15 h 25"/>
                  <a:gd name="T30" fmla="*/ 16 w 19"/>
                  <a:gd name="T31" fmla="*/ 14 h 25"/>
                  <a:gd name="T32" fmla="*/ 17 w 19"/>
                  <a:gd name="T33" fmla="*/ 14 h 25"/>
                  <a:gd name="T34" fmla="*/ 18 w 19"/>
                  <a:gd name="T35" fmla="*/ 13 h 25"/>
                  <a:gd name="T36" fmla="*/ 19 w 19"/>
                  <a:gd name="T37" fmla="*/ 8 h 25"/>
                  <a:gd name="T38" fmla="*/ 18 w 19"/>
                  <a:gd name="T39" fmla="*/ 8 h 25"/>
                  <a:gd name="T40" fmla="*/ 17 w 19"/>
                  <a:gd name="T41" fmla="*/ 8 h 25"/>
                  <a:gd name="T42" fmla="*/ 16 w 19"/>
                  <a:gd name="T43" fmla="*/ 8 h 25"/>
                  <a:gd name="T44" fmla="*/ 16 w 19"/>
                  <a:gd name="T45" fmla="*/ 7 h 25"/>
                  <a:gd name="T46" fmla="*/ 16 w 19"/>
                  <a:gd name="T47" fmla="*/ 6 h 25"/>
                  <a:gd name="T48" fmla="*/ 16 w 19"/>
                  <a:gd name="T49" fmla="*/ 5 h 25"/>
                  <a:gd name="T50" fmla="*/ 17 w 19"/>
                  <a:gd name="T51" fmla="*/ 3 h 25"/>
                  <a:gd name="T52" fmla="*/ 17 w 19"/>
                  <a:gd name="T53" fmla="*/ 2 h 25"/>
                  <a:gd name="T54" fmla="*/ 14 w 19"/>
                  <a:gd name="T55" fmla="*/ 1 h 25"/>
                  <a:gd name="T56" fmla="*/ 14 w 19"/>
                  <a:gd name="T57" fmla="*/ 1 h 25"/>
                  <a:gd name="T58" fmla="*/ 12 w 19"/>
                  <a:gd name="T59" fmla="*/ 3 h 25"/>
                  <a:gd name="T60" fmla="*/ 12 w 19"/>
                  <a:gd name="T61" fmla="*/ 3 h 25"/>
                  <a:gd name="T62" fmla="*/ 10 w 19"/>
                  <a:gd name="T63" fmla="*/ 4 h 25"/>
                  <a:gd name="T64" fmla="*/ 9 w 19"/>
                  <a:gd name="T65" fmla="*/ 3 h 25"/>
                  <a:gd name="T66" fmla="*/ 9 w 19"/>
                  <a:gd name="T67" fmla="*/ 2 h 25"/>
                  <a:gd name="T68" fmla="*/ 8 w 19"/>
                  <a:gd name="T69" fmla="*/ 2 h 25"/>
                  <a:gd name="T70" fmla="*/ 5 w 19"/>
                  <a:gd name="T71" fmla="*/ 5 h 25"/>
                  <a:gd name="T72" fmla="*/ 4 w 19"/>
                  <a:gd name="T73" fmla="*/ 5 h 25"/>
                  <a:gd name="T74" fmla="*/ 5 w 19"/>
                  <a:gd name="T75" fmla="*/ 8 h 25"/>
                  <a:gd name="T76" fmla="*/ 4 w 19"/>
                  <a:gd name="T77" fmla="*/ 8 h 25"/>
                  <a:gd name="T78" fmla="*/ 3 w 19"/>
                  <a:gd name="T79" fmla="*/ 10 h 25"/>
                  <a:gd name="T80" fmla="*/ 3 w 19"/>
                  <a:gd name="T81" fmla="*/ 11 h 25"/>
                  <a:gd name="T82" fmla="*/ 1 w 19"/>
                  <a:gd name="T83" fmla="*/ 12 h 25"/>
                  <a:gd name="T84" fmla="*/ 0 w 19"/>
                  <a:gd name="T85" fmla="*/ 12 h 25"/>
                  <a:gd name="T86" fmla="*/ 0 w 19"/>
                  <a:gd name="T87" fmla="*/ 17 h 25"/>
                  <a:gd name="T88" fmla="*/ 0 w 19"/>
                  <a:gd name="T89" fmla="*/ 17 h 25"/>
                  <a:gd name="T90" fmla="*/ 2 w 19"/>
                  <a:gd name="T91" fmla="*/ 17 h 25"/>
                  <a:gd name="T92" fmla="*/ 2 w 19"/>
                  <a:gd name="T93" fmla="*/ 18 h 25"/>
                  <a:gd name="T94" fmla="*/ 2 w 19"/>
                  <a:gd name="T95" fmla="*/ 19 h 25"/>
                  <a:gd name="T96" fmla="*/ 2 w 19"/>
                  <a:gd name="T97" fmla="*/ 20 h 25"/>
                  <a:gd name="T98" fmla="*/ 2 w 19"/>
                  <a:gd name="T99" fmla="*/ 20 h 25"/>
                  <a:gd name="T100" fmla="*/ 1 w 19"/>
                  <a:gd name="T101" fmla="*/ 23 h 25"/>
                  <a:gd name="T102" fmla="*/ 11 w 19"/>
                  <a:gd name="T103" fmla="*/ 18 h 25"/>
                  <a:gd name="T104" fmla="*/ 4 w 19"/>
                  <a:gd name="T105" fmla="*/ 17 h 25"/>
                  <a:gd name="T106" fmla="*/ 8 w 19"/>
                  <a:gd name="T107" fmla="*/ 7 h 25"/>
                  <a:gd name="T108" fmla="*/ 14 w 19"/>
                  <a:gd name="T109" fmla="*/ 7 h 25"/>
                  <a:gd name="T110" fmla="*/ 14 w 19"/>
                  <a:gd name="T111" fmla="*/ 8 h 25"/>
                  <a:gd name="T112" fmla="*/ 14 w 19"/>
                  <a:gd name="T113" fmla="*/ 10 h 25"/>
                  <a:gd name="T114" fmla="*/ 11 w 19"/>
                  <a:gd name="T115"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 h="25">
                    <a:moveTo>
                      <a:pt x="1" y="23"/>
                    </a:moveTo>
                    <a:cubicBezTo>
                      <a:pt x="1" y="23"/>
                      <a:pt x="1" y="23"/>
                      <a:pt x="1" y="23"/>
                    </a:cubicBezTo>
                    <a:cubicBezTo>
                      <a:pt x="3" y="24"/>
                      <a:pt x="3" y="24"/>
                      <a:pt x="4" y="25"/>
                    </a:cubicBezTo>
                    <a:cubicBezTo>
                      <a:pt x="4" y="25"/>
                      <a:pt x="4" y="25"/>
                      <a:pt x="5" y="25"/>
                    </a:cubicBezTo>
                    <a:cubicBezTo>
                      <a:pt x="5" y="24"/>
                      <a:pt x="6" y="23"/>
                      <a:pt x="6" y="22"/>
                    </a:cubicBezTo>
                    <a:cubicBezTo>
                      <a:pt x="6" y="22"/>
                      <a:pt x="6" y="22"/>
                      <a:pt x="7" y="22"/>
                    </a:cubicBezTo>
                    <a:cubicBezTo>
                      <a:pt x="7" y="22"/>
                      <a:pt x="8" y="22"/>
                      <a:pt x="8" y="22"/>
                    </a:cubicBezTo>
                    <a:cubicBezTo>
                      <a:pt x="9" y="22"/>
                      <a:pt x="9" y="22"/>
                      <a:pt x="9" y="22"/>
                    </a:cubicBezTo>
                    <a:cubicBezTo>
                      <a:pt x="9" y="22"/>
                      <a:pt x="9" y="23"/>
                      <a:pt x="10" y="23"/>
                    </a:cubicBezTo>
                    <a:cubicBezTo>
                      <a:pt x="10" y="24"/>
                      <a:pt x="10" y="24"/>
                      <a:pt x="10" y="23"/>
                    </a:cubicBezTo>
                    <a:cubicBezTo>
                      <a:pt x="12" y="22"/>
                      <a:pt x="12" y="22"/>
                      <a:pt x="14" y="20"/>
                    </a:cubicBezTo>
                    <a:cubicBezTo>
                      <a:pt x="14" y="20"/>
                      <a:pt x="14" y="20"/>
                      <a:pt x="14" y="20"/>
                    </a:cubicBezTo>
                    <a:cubicBezTo>
                      <a:pt x="14" y="19"/>
                      <a:pt x="14" y="19"/>
                      <a:pt x="14" y="18"/>
                    </a:cubicBezTo>
                    <a:cubicBezTo>
                      <a:pt x="14" y="18"/>
                      <a:pt x="14" y="17"/>
                      <a:pt x="14" y="17"/>
                    </a:cubicBezTo>
                    <a:cubicBezTo>
                      <a:pt x="14" y="16"/>
                      <a:pt x="15" y="16"/>
                      <a:pt x="15" y="15"/>
                    </a:cubicBezTo>
                    <a:cubicBezTo>
                      <a:pt x="15" y="15"/>
                      <a:pt x="15" y="14"/>
                      <a:pt x="16" y="14"/>
                    </a:cubicBezTo>
                    <a:cubicBezTo>
                      <a:pt x="16" y="14"/>
                      <a:pt x="17" y="14"/>
                      <a:pt x="17" y="14"/>
                    </a:cubicBezTo>
                    <a:cubicBezTo>
                      <a:pt x="18" y="13"/>
                      <a:pt x="18" y="13"/>
                      <a:pt x="18" y="13"/>
                    </a:cubicBezTo>
                    <a:cubicBezTo>
                      <a:pt x="18" y="11"/>
                      <a:pt x="18" y="10"/>
                      <a:pt x="19" y="8"/>
                    </a:cubicBezTo>
                    <a:cubicBezTo>
                      <a:pt x="19" y="8"/>
                      <a:pt x="19" y="8"/>
                      <a:pt x="18" y="8"/>
                    </a:cubicBezTo>
                    <a:cubicBezTo>
                      <a:pt x="18" y="8"/>
                      <a:pt x="17" y="8"/>
                      <a:pt x="17" y="8"/>
                    </a:cubicBezTo>
                    <a:cubicBezTo>
                      <a:pt x="17" y="8"/>
                      <a:pt x="16" y="8"/>
                      <a:pt x="16" y="8"/>
                    </a:cubicBezTo>
                    <a:cubicBezTo>
                      <a:pt x="16" y="8"/>
                      <a:pt x="16" y="7"/>
                      <a:pt x="16" y="7"/>
                    </a:cubicBezTo>
                    <a:cubicBezTo>
                      <a:pt x="16" y="6"/>
                      <a:pt x="16" y="6"/>
                      <a:pt x="16" y="6"/>
                    </a:cubicBezTo>
                    <a:cubicBezTo>
                      <a:pt x="16" y="6"/>
                      <a:pt x="16" y="5"/>
                      <a:pt x="16" y="5"/>
                    </a:cubicBezTo>
                    <a:cubicBezTo>
                      <a:pt x="16" y="4"/>
                      <a:pt x="16" y="4"/>
                      <a:pt x="17" y="3"/>
                    </a:cubicBezTo>
                    <a:cubicBezTo>
                      <a:pt x="17" y="3"/>
                      <a:pt x="17" y="2"/>
                      <a:pt x="17" y="2"/>
                    </a:cubicBezTo>
                    <a:cubicBezTo>
                      <a:pt x="16" y="2"/>
                      <a:pt x="15" y="1"/>
                      <a:pt x="14" y="1"/>
                    </a:cubicBezTo>
                    <a:cubicBezTo>
                      <a:pt x="14" y="0"/>
                      <a:pt x="14" y="1"/>
                      <a:pt x="14" y="1"/>
                    </a:cubicBezTo>
                    <a:cubicBezTo>
                      <a:pt x="13" y="2"/>
                      <a:pt x="13" y="2"/>
                      <a:pt x="12" y="3"/>
                    </a:cubicBezTo>
                    <a:cubicBezTo>
                      <a:pt x="12" y="3"/>
                      <a:pt x="12" y="3"/>
                      <a:pt x="12" y="3"/>
                    </a:cubicBezTo>
                    <a:cubicBezTo>
                      <a:pt x="11" y="3"/>
                      <a:pt x="11" y="3"/>
                      <a:pt x="10" y="4"/>
                    </a:cubicBezTo>
                    <a:cubicBezTo>
                      <a:pt x="10" y="4"/>
                      <a:pt x="10" y="4"/>
                      <a:pt x="9" y="3"/>
                    </a:cubicBezTo>
                    <a:cubicBezTo>
                      <a:pt x="9" y="3"/>
                      <a:pt x="9" y="2"/>
                      <a:pt x="9" y="2"/>
                    </a:cubicBezTo>
                    <a:cubicBezTo>
                      <a:pt x="8" y="2"/>
                      <a:pt x="8" y="2"/>
                      <a:pt x="8" y="2"/>
                    </a:cubicBezTo>
                    <a:cubicBezTo>
                      <a:pt x="7" y="3"/>
                      <a:pt x="6" y="4"/>
                      <a:pt x="5" y="5"/>
                    </a:cubicBezTo>
                    <a:cubicBezTo>
                      <a:pt x="4" y="5"/>
                      <a:pt x="4" y="5"/>
                      <a:pt x="4" y="5"/>
                    </a:cubicBezTo>
                    <a:cubicBezTo>
                      <a:pt x="4" y="6"/>
                      <a:pt x="4" y="7"/>
                      <a:pt x="5" y="8"/>
                    </a:cubicBezTo>
                    <a:cubicBezTo>
                      <a:pt x="5" y="8"/>
                      <a:pt x="4" y="8"/>
                      <a:pt x="4" y="8"/>
                    </a:cubicBezTo>
                    <a:cubicBezTo>
                      <a:pt x="4" y="9"/>
                      <a:pt x="4" y="10"/>
                      <a:pt x="3" y="10"/>
                    </a:cubicBezTo>
                    <a:cubicBezTo>
                      <a:pt x="3" y="11"/>
                      <a:pt x="3" y="11"/>
                      <a:pt x="3" y="11"/>
                    </a:cubicBezTo>
                    <a:cubicBezTo>
                      <a:pt x="2" y="11"/>
                      <a:pt x="2" y="11"/>
                      <a:pt x="1" y="12"/>
                    </a:cubicBezTo>
                    <a:cubicBezTo>
                      <a:pt x="1" y="12"/>
                      <a:pt x="0" y="12"/>
                      <a:pt x="0" y="12"/>
                    </a:cubicBezTo>
                    <a:cubicBezTo>
                      <a:pt x="0" y="14"/>
                      <a:pt x="0" y="15"/>
                      <a:pt x="0" y="17"/>
                    </a:cubicBezTo>
                    <a:cubicBezTo>
                      <a:pt x="0" y="17"/>
                      <a:pt x="0" y="17"/>
                      <a:pt x="0" y="17"/>
                    </a:cubicBezTo>
                    <a:cubicBezTo>
                      <a:pt x="1" y="17"/>
                      <a:pt x="1" y="17"/>
                      <a:pt x="2" y="17"/>
                    </a:cubicBezTo>
                    <a:cubicBezTo>
                      <a:pt x="2" y="17"/>
                      <a:pt x="2" y="18"/>
                      <a:pt x="2" y="18"/>
                    </a:cubicBezTo>
                    <a:cubicBezTo>
                      <a:pt x="2" y="18"/>
                      <a:pt x="2" y="18"/>
                      <a:pt x="2" y="19"/>
                    </a:cubicBezTo>
                    <a:cubicBezTo>
                      <a:pt x="2" y="19"/>
                      <a:pt x="2" y="20"/>
                      <a:pt x="2" y="20"/>
                    </a:cubicBezTo>
                    <a:cubicBezTo>
                      <a:pt x="2" y="20"/>
                      <a:pt x="2" y="20"/>
                      <a:pt x="2" y="20"/>
                    </a:cubicBezTo>
                    <a:cubicBezTo>
                      <a:pt x="2" y="21"/>
                      <a:pt x="2" y="22"/>
                      <a:pt x="1" y="23"/>
                    </a:cubicBezTo>
                    <a:close/>
                    <a:moveTo>
                      <a:pt x="11" y="18"/>
                    </a:moveTo>
                    <a:cubicBezTo>
                      <a:pt x="8" y="20"/>
                      <a:pt x="5" y="20"/>
                      <a:pt x="4" y="17"/>
                    </a:cubicBezTo>
                    <a:cubicBezTo>
                      <a:pt x="3" y="14"/>
                      <a:pt x="5" y="10"/>
                      <a:pt x="8" y="7"/>
                    </a:cubicBezTo>
                    <a:cubicBezTo>
                      <a:pt x="10" y="5"/>
                      <a:pt x="13" y="5"/>
                      <a:pt x="14" y="7"/>
                    </a:cubicBezTo>
                    <a:cubicBezTo>
                      <a:pt x="14" y="8"/>
                      <a:pt x="14" y="8"/>
                      <a:pt x="14" y="8"/>
                    </a:cubicBezTo>
                    <a:cubicBezTo>
                      <a:pt x="14" y="9"/>
                      <a:pt x="14" y="9"/>
                      <a:pt x="14" y="10"/>
                    </a:cubicBezTo>
                    <a:cubicBezTo>
                      <a:pt x="15" y="12"/>
                      <a:pt x="13" y="16"/>
                      <a:pt x="11" y="18"/>
                    </a:cubicBezTo>
                    <a:close/>
                  </a:path>
                </a:pathLst>
              </a:custGeom>
              <a:solidFill>
                <a:srgbClr val="B4B4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70" name="Freeform 461"/>
              <p:cNvSpPr>
                <a:spLocks noEditPoints="1"/>
              </p:cNvSpPr>
              <p:nvPr/>
            </p:nvSpPr>
            <p:spPr bwMode="auto">
              <a:xfrm>
                <a:off x="2893" y="1647"/>
                <a:ext cx="45" cy="56"/>
              </a:xfrm>
              <a:custGeom>
                <a:avLst/>
                <a:gdLst>
                  <a:gd name="T0" fmla="*/ 1 w 12"/>
                  <a:gd name="T1" fmla="*/ 12 h 15"/>
                  <a:gd name="T2" fmla="*/ 8 w 12"/>
                  <a:gd name="T3" fmla="*/ 13 h 15"/>
                  <a:gd name="T4" fmla="*/ 11 w 12"/>
                  <a:gd name="T5" fmla="*/ 3 h 15"/>
                  <a:gd name="T6" fmla="*/ 5 w 12"/>
                  <a:gd name="T7" fmla="*/ 2 h 15"/>
                  <a:gd name="T8" fmla="*/ 1 w 12"/>
                  <a:gd name="T9" fmla="*/ 12 h 15"/>
                  <a:gd name="T10" fmla="*/ 7 w 12"/>
                  <a:gd name="T11" fmla="*/ 10 h 15"/>
                  <a:gd name="T12" fmla="*/ 4 w 12"/>
                  <a:gd name="T13" fmla="*/ 10 h 15"/>
                  <a:gd name="T14" fmla="*/ 5 w 12"/>
                  <a:gd name="T15" fmla="*/ 5 h 15"/>
                  <a:gd name="T16" fmla="*/ 9 w 12"/>
                  <a:gd name="T17" fmla="*/ 6 h 15"/>
                  <a:gd name="T18" fmla="*/ 7 w 12"/>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5">
                    <a:moveTo>
                      <a:pt x="1" y="12"/>
                    </a:moveTo>
                    <a:cubicBezTo>
                      <a:pt x="2" y="15"/>
                      <a:pt x="5" y="15"/>
                      <a:pt x="8" y="13"/>
                    </a:cubicBezTo>
                    <a:cubicBezTo>
                      <a:pt x="10" y="10"/>
                      <a:pt x="12" y="6"/>
                      <a:pt x="11" y="3"/>
                    </a:cubicBezTo>
                    <a:cubicBezTo>
                      <a:pt x="10" y="1"/>
                      <a:pt x="7" y="0"/>
                      <a:pt x="5" y="2"/>
                    </a:cubicBezTo>
                    <a:cubicBezTo>
                      <a:pt x="2" y="5"/>
                      <a:pt x="0" y="9"/>
                      <a:pt x="1" y="12"/>
                    </a:cubicBezTo>
                    <a:close/>
                    <a:moveTo>
                      <a:pt x="7" y="10"/>
                    </a:moveTo>
                    <a:cubicBezTo>
                      <a:pt x="6" y="11"/>
                      <a:pt x="4" y="11"/>
                      <a:pt x="4" y="10"/>
                    </a:cubicBezTo>
                    <a:cubicBezTo>
                      <a:pt x="3" y="8"/>
                      <a:pt x="4" y="6"/>
                      <a:pt x="5" y="5"/>
                    </a:cubicBezTo>
                    <a:cubicBezTo>
                      <a:pt x="7" y="4"/>
                      <a:pt x="8" y="4"/>
                      <a:pt x="9" y="6"/>
                    </a:cubicBezTo>
                    <a:cubicBezTo>
                      <a:pt x="9" y="7"/>
                      <a:pt x="8" y="9"/>
                      <a:pt x="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71" name="Freeform 462"/>
              <p:cNvSpPr/>
              <p:nvPr/>
            </p:nvSpPr>
            <p:spPr bwMode="auto">
              <a:xfrm>
                <a:off x="4173" y="1718"/>
                <a:ext cx="90" cy="136"/>
              </a:xfrm>
              <a:custGeom>
                <a:avLst/>
                <a:gdLst>
                  <a:gd name="T0" fmla="*/ 22 w 24"/>
                  <a:gd name="T1" fmla="*/ 0 h 36"/>
                  <a:gd name="T2" fmla="*/ 0 w 24"/>
                  <a:gd name="T3" fmla="*/ 35 h 36"/>
                  <a:gd name="T4" fmla="*/ 2 w 24"/>
                  <a:gd name="T5" fmla="*/ 36 h 36"/>
                  <a:gd name="T6" fmla="*/ 24 w 24"/>
                  <a:gd name="T7" fmla="*/ 1 h 36"/>
                  <a:gd name="T8" fmla="*/ 22 w 24"/>
                  <a:gd name="T9" fmla="*/ 0 h 36"/>
                </a:gdLst>
                <a:ahLst/>
                <a:cxnLst>
                  <a:cxn ang="0">
                    <a:pos x="T0" y="T1"/>
                  </a:cxn>
                  <a:cxn ang="0">
                    <a:pos x="T2" y="T3"/>
                  </a:cxn>
                  <a:cxn ang="0">
                    <a:pos x="T4" y="T5"/>
                  </a:cxn>
                  <a:cxn ang="0">
                    <a:pos x="T6" y="T7"/>
                  </a:cxn>
                  <a:cxn ang="0">
                    <a:pos x="T8" y="T9"/>
                  </a:cxn>
                </a:cxnLst>
                <a:rect l="0" t="0" r="r" b="b"/>
                <a:pathLst>
                  <a:path w="24" h="36">
                    <a:moveTo>
                      <a:pt x="22" y="0"/>
                    </a:moveTo>
                    <a:cubicBezTo>
                      <a:pt x="23" y="13"/>
                      <a:pt x="13" y="29"/>
                      <a:pt x="0" y="35"/>
                    </a:cubicBezTo>
                    <a:cubicBezTo>
                      <a:pt x="2" y="36"/>
                      <a:pt x="2" y="36"/>
                      <a:pt x="2" y="36"/>
                    </a:cubicBezTo>
                    <a:cubicBezTo>
                      <a:pt x="15" y="30"/>
                      <a:pt x="24" y="15"/>
                      <a:pt x="24" y="1"/>
                    </a:cubicBezTo>
                    <a:cubicBezTo>
                      <a:pt x="23" y="1"/>
                      <a:pt x="23" y="0"/>
                      <a:pt x="22"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72" name="Freeform 463"/>
              <p:cNvSpPr/>
              <p:nvPr/>
            </p:nvSpPr>
            <p:spPr bwMode="auto">
              <a:xfrm>
                <a:off x="4255" y="1714"/>
                <a:ext cx="8" cy="12"/>
              </a:xfrm>
              <a:custGeom>
                <a:avLst/>
                <a:gdLst>
                  <a:gd name="T0" fmla="*/ 0 w 2"/>
                  <a:gd name="T1" fmla="*/ 0 h 3"/>
                  <a:gd name="T2" fmla="*/ 0 w 2"/>
                  <a:gd name="T3" fmla="*/ 1 h 3"/>
                  <a:gd name="T4" fmla="*/ 0 w 2"/>
                  <a:gd name="T5" fmla="*/ 1 h 3"/>
                  <a:gd name="T6" fmla="*/ 2 w 2"/>
                  <a:gd name="T7" fmla="*/ 3 h 3"/>
                  <a:gd name="T8" fmla="*/ 2 w 2"/>
                  <a:gd name="T9" fmla="*/ 2 h 3"/>
                  <a:gd name="T10" fmla="*/ 2 w 2"/>
                  <a:gd name="T11" fmla="*/ 2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0" y="1"/>
                      <a:pt x="0" y="1"/>
                      <a:pt x="0" y="1"/>
                    </a:cubicBezTo>
                    <a:cubicBezTo>
                      <a:pt x="0" y="1"/>
                      <a:pt x="0" y="1"/>
                      <a:pt x="0" y="1"/>
                    </a:cubicBezTo>
                    <a:cubicBezTo>
                      <a:pt x="2" y="3"/>
                      <a:pt x="2" y="3"/>
                      <a:pt x="2" y="3"/>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73" name="Freeform 464"/>
              <p:cNvSpPr/>
              <p:nvPr/>
            </p:nvSpPr>
            <p:spPr bwMode="auto">
              <a:xfrm>
                <a:off x="4255" y="1718"/>
                <a:ext cx="8" cy="11"/>
              </a:xfrm>
              <a:custGeom>
                <a:avLst/>
                <a:gdLst>
                  <a:gd name="T0" fmla="*/ 0 w 2"/>
                  <a:gd name="T1" fmla="*/ 0 h 3"/>
                  <a:gd name="T2" fmla="*/ 0 w 2"/>
                  <a:gd name="T3" fmla="*/ 1 h 3"/>
                  <a:gd name="T4" fmla="*/ 2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2" y="3"/>
                      <a:pt x="2" y="3"/>
                      <a:pt x="2" y="3"/>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74" name="Freeform 465"/>
              <p:cNvSpPr/>
              <p:nvPr/>
            </p:nvSpPr>
            <p:spPr bwMode="auto">
              <a:xfrm>
                <a:off x="4255" y="1722"/>
                <a:ext cx="8" cy="11"/>
              </a:xfrm>
              <a:custGeom>
                <a:avLst/>
                <a:gdLst>
                  <a:gd name="T0" fmla="*/ 0 w 2"/>
                  <a:gd name="T1" fmla="*/ 0 h 3"/>
                  <a:gd name="T2" fmla="*/ 0 w 2"/>
                  <a:gd name="T3" fmla="*/ 2 h 3"/>
                  <a:gd name="T4" fmla="*/ 2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2"/>
                    </a:cubicBezTo>
                    <a:cubicBezTo>
                      <a:pt x="2" y="3"/>
                      <a:pt x="2" y="3"/>
                      <a:pt x="2" y="3"/>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75" name="Freeform 466"/>
              <p:cNvSpPr/>
              <p:nvPr/>
            </p:nvSpPr>
            <p:spPr bwMode="auto">
              <a:xfrm>
                <a:off x="4255" y="1729"/>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76" name="Freeform 467"/>
              <p:cNvSpPr/>
              <p:nvPr/>
            </p:nvSpPr>
            <p:spPr bwMode="auto">
              <a:xfrm>
                <a:off x="4255" y="1733"/>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77" name="Freeform 468"/>
              <p:cNvSpPr/>
              <p:nvPr/>
            </p:nvSpPr>
            <p:spPr bwMode="auto">
              <a:xfrm>
                <a:off x="4255" y="1737"/>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78" name="Freeform 469"/>
              <p:cNvSpPr/>
              <p:nvPr/>
            </p:nvSpPr>
            <p:spPr bwMode="auto">
              <a:xfrm>
                <a:off x="4252" y="1741"/>
                <a:ext cx="11"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1"/>
                    </a:cubicBezTo>
                    <a:cubicBezTo>
                      <a:pt x="2" y="2"/>
                      <a:pt x="2" y="2"/>
                      <a:pt x="2" y="2"/>
                    </a:cubicBezTo>
                    <a:cubicBezTo>
                      <a:pt x="2" y="2"/>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79" name="Freeform 470"/>
              <p:cNvSpPr/>
              <p:nvPr/>
            </p:nvSpPr>
            <p:spPr bwMode="auto">
              <a:xfrm>
                <a:off x="4252" y="1744"/>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80" name="Freeform 471"/>
              <p:cNvSpPr/>
              <p:nvPr/>
            </p:nvSpPr>
            <p:spPr bwMode="auto">
              <a:xfrm>
                <a:off x="4252" y="1748"/>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81" name="Freeform 472"/>
              <p:cNvSpPr/>
              <p:nvPr/>
            </p:nvSpPr>
            <p:spPr bwMode="auto">
              <a:xfrm>
                <a:off x="4252" y="1752"/>
                <a:ext cx="7" cy="11"/>
              </a:xfrm>
              <a:custGeom>
                <a:avLst/>
                <a:gdLst>
                  <a:gd name="T0" fmla="*/ 0 w 2"/>
                  <a:gd name="T1" fmla="*/ 0 h 3"/>
                  <a:gd name="T2" fmla="*/ 0 w 2"/>
                  <a:gd name="T3" fmla="*/ 1 h 3"/>
                  <a:gd name="T4" fmla="*/ 1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1" y="3"/>
                      <a:pt x="1" y="3"/>
                      <a:pt x="1" y="3"/>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82" name="Freeform 473"/>
              <p:cNvSpPr/>
              <p:nvPr/>
            </p:nvSpPr>
            <p:spPr bwMode="auto">
              <a:xfrm>
                <a:off x="4248" y="1756"/>
                <a:ext cx="7" cy="11"/>
              </a:xfrm>
              <a:custGeom>
                <a:avLst/>
                <a:gdLst>
                  <a:gd name="T0" fmla="*/ 1 w 2"/>
                  <a:gd name="T1" fmla="*/ 0 h 3"/>
                  <a:gd name="T2" fmla="*/ 0 w 2"/>
                  <a:gd name="T3" fmla="*/ 2 h 3"/>
                  <a:gd name="T4" fmla="*/ 2 w 2"/>
                  <a:gd name="T5" fmla="*/ 3 h 3"/>
                  <a:gd name="T6" fmla="*/ 2 w 2"/>
                  <a:gd name="T7" fmla="*/ 2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1"/>
                      <a:pt x="0" y="1"/>
                      <a:pt x="0" y="2"/>
                    </a:cubicBezTo>
                    <a:cubicBezTo>
                      <a:pt x="2" y="3"/>
                      <a:pt x="2" y="3"/>
                      <a:pt x="2" y="3"/>
                    </a:cubicBezTo>
                    <a:cubicBezTo>
                      <a:pt x="2" y="3"/>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83" name="Freeform 474"/>
              <p:cNvSpPr/>
              <p:nvPr/>
            </p:nvSpPr>
            <p:spPr bwMode="auto">
              <a:xfrm>
                <a:off x="4248" y="1763"/>
                <a:ext cx="7" cy="8"/>
              </a:xfrm>
              <a:custGeom>
                <a:avLst/>
                <a:gdLst>
                  <a:gd name="T0" fmla="*/ 0 w 2"/>
                  <a:gd name="T1" fmla="*/ 0 h 2"/>
                  <a:gd name="T2" fmla="*/ 0 w 2"/>
                  <a:gd name="T3" fmla="*/ 1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2"/>
                      <a:pt x="1" y="2"/>
                      <a:pt x="1"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84" name="Freeform 475"/>
              <p:cNvSpPr/>
              <p:nvPr/>
            </p:nvSpPr>
            <p:spPr bwMode="auto">
              <a:xfrm>
                <a:off x="4244" y="1767"/>
                <a:ext cx="8" cy="11"/>
              </a:xfrm>
              <a:custGeom>
                <a:avLst/>
                <a:gdLst>
                  <a:gd name="T0" fmla="*/ 1 w 2"/>
                  <a:gd name="T1" fmla="*/ 0 h 3"/>
                  <a:gd name="T2" fmla="*/ 0 w 2"/>
                  <a:gd name="T3" fmla="*/ 2 h 3"/>
                  <a:gd name="T4" fmla="*/ 2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1"/>
                      <a:pt x="0" y="1"/>
                      <a:pt x="0" y="2"/>
                    </a:cubicBezTo>
                    <a:cubicBezTo>
                      <a:pt x="2" y="3"/>
                      <a:pt x="2" y="3"/>
                      <a:pt x="2" y="3"/>
                    </a:cubicBezTo>
                    <a:cubicBezTo>
                      <a:pt x="2" y="2"/>
                      <a:pt x="2" y="2"/>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85" name="Freeform 476"/>
              <p:cNvSpPr/>
              <p:nvPr/>
            </p:nvSpPr>
            <p:spPr bwMode="auto">
              <a:xfrm>
                <a:off x="4240" y="1775"/>
                <a:ext cx="12"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1"/>
                      <a:pt x="0" y="1"/>
                    </a:cubicBezTo>
                    <a:cubicBezTo>
                      <a:pt x="2" y="2"/>
                      <a:pt x="2" y="2"/>
                      <a:pt x="2" y="2"/>
                    </a:cubicBezTo>
                    <a:cubicBezTo>
                      <a:pt x="2" y="2"/>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86" name="Freeform 477"/>
              <p:cNvSpPr/>
              <p:nvPr/>
            </p:nvSpPr>
            <p:spPr bwMode="auto">
              <a:xfrm>
                <a:off x="4237" y="1778"/>
                <a:ext cx="11" cy="12"/>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1" y="1"/>
                      <a:pt x="0" y="2"/>
                    </a:cubicBezTo>
                    <a:cubicBezTo>
                      <a:pt x="2" y="3"/>
                      <a:pt x="2" y="3"/>
                      <a:pt x="2" y="3"/>
                    </a:cubicBezTo>
                    <a:cubicBezTo>
                      <a:pt x="3" y="3"/>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87" name="Freeform 478"/>
              <p:cNvSpPr/>
              <p:nvPr/>
            </p:nvSpPr>
            <p:spPr bwMode="auto">
              <a:xfrm>
                <a:off x="4233" y="1786"/>
                <a:ext cx="11" cy="11"/>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1" y="1"/>
                      <a:pt x="0" y="2"/>
                    </a:cubicBezTo>
                    <a:cubicBezTo>
                      <a:pt x="2" y="3"/>
                      <a:pt x="2" y="3"/>
                      <a:pt x="2" y="3"/>
                    </a:cubicBezTo>
                    <a:cubicBezTo>
                      <a:pt x="2" y="3"/>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88" name="Freeform 479"/>
              <p:cNvSpPr/>
              <p:nvPr/>
            </p:nvSpPr>
            <p:spPr bwMode="auto">
              <a:xfrm>
                <a:off x="4222" y="1793"/>
                <a:ext cx="18" cy="23"/>
              </a:xfrm>
              <a:custGeom>
                <a:avLst/>
                <a:gdLst>
                  <a:gd name="T0" fmla="*/ 3 w 5"/>
                  <a:gd name="T1" fmla="*/ 0 h 6"/>
                  <a:gd name="T2" fmla="*/ 0 w 5"/>
                  <a:gd name="T3" fmla="*/ 5 h 6"/>
                  <a:gd name="T4" fmla="*/ 2 w 5"/>
                  <a:gd name="T5" fmla="*/ 6 h 6"/>
                  <a:gd name="T6" fmla="*/ 5 w 5"/>
                  <a:gd name="T7" fmla="*/ 1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2" y="2"/>
                      <a:pt x="1" y="3"/>
                      <a:pt x="0" y="5"/>
                    </a:cubicBezTo>
                    <a:cubicBezTo>
                      <a:pt x="2" y="6"/>
                      <a:pt x="2" y="6"/>
                      <a:pt x="2" y="6"/>
                    </a:cubicBezTo>
                    <a:cubicBezTo>
                      <a:pt x="3" y="5"/>
                      <a:pt x="4" y="3"/>
                      <a:pt x="5" y="1"/>
                    </a:cubicBezTo>
                    <a:lnTo>
                      <a:pt x="3"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89" name="Freeform 480"/>
              <p:cNvSpPr/>
              <p:nvPr/>
            </p:nvSpPr>
            <p:spPr bwMode="auto">
              <a:xfrm>
                <a:off x="4214" y="1812"/>
                <a:ext cx="15" cy="11"/>
              </a:xfrm>
              <a:custGeom>
                <a:avLst/>
                <a:gdLst>
                  <a:gd name="T0" fmla="*/ 2 w 4"/>
                  <a:gd name="T1" fmla="*/ 0 h 3"/>
                  <a:gd name="T2" fmla="*/ 0 w 4"/>
                  <a:gd name="T3" fmla="*/ 2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1" y="1"/>
                      <a:pt x="0" y="1"/>
                      <a:pt x="0" y="2"/>
                    </a:cubicBezTo>
                    <a:cubicBezTo>
                      <a:pt x="2" y="3"/>
                      <a:pt x="2" y="3"/>
                      <a:pt x="2" y="3"/>
                    </a:cubicBezTo>
                    <a:cubicBezTo>
                      <a:pt x="2" y="3"/>
                      <a:pt x="3" y="2"/>
                      <a:pt x="4"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90" name="Freeform 481"/>
              <p:cNvSpPr/>
              <p:nvPr/>
            </p:nvSpPr>
            <p:spPr bwMode="auto">
              <a:xfrm>
                <a:off x="4207" y="1820"/>
                <a:ext cx="15" cy="11"/>
              </a:xfrm>
              <a:custGeom>
                <a:avLst/>
                <a:gdLst>
                  <a:gd name="T0" fmla="*/ 2 w 4"/>
                  <a:gd name="T1" fmla="*/ 0 h 3"/>
                  <a:gd name="T2" fmla="*/ 0 w 4"/>
                  <a:gd name="T3" fmla="*/ 1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1" y="0"/>
                      <a:pt x="1" y="1"/>
                      <a:pt x="0" y="1"/>
                    </a:cubicBezTo>
                    <a:cubicBezTo>
                      <a:pt x="2" y="3"/>
                      <a:pt x="2" y="3"/>
                      <a:pt x="2" y="3"/>
                    </a:cubicBezTo>
                    <a:cubicBezTo>
                      <a:pt x="3" y="2"/>
                      <a:pt x="3" y="2"/>
                      <a:pt x="4"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91" name="Freeform 482"/>
              <p:cNvSpPr/>
              <p:nvPr/>
            </p:nvSpPr>
            <p:spPr bwMode="auto">
              <a:xfrm>
                <a:off x="4203" y="1823"/>
                <a:ext cx="11" cy="12"/>
              </a:xfrm>
              <a:custGeom>
                <a:avLst/>
                <a:gdLst>
                  <a:gd name="T0" fmla="*/ 1 w 3"/>
                  <a:gd name="T1" fmla="*/ 0 h 3"/>
                  <a:gd name="T2" fmla="*/ 0 w 3"/>
                  <a:gd name="T3" fmla="*/ 2 h 3"/>
                  <a:gd name="T4" fmla="*/ 2 w 3"/>
                  <a:gd name="T5" fmla="*/ 3 h 3"/>
                  <a:gd name="T6" fmla="*/ 3 w 3"/>
                  <a:gd name="T7" fmla="*/ 2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0" y="1"/>
                      <a:pt x="0" y="2"/>
                    </a:cubicBezTo>
                    <a:cubicBezTo>
                      <a:pt x="2" y="3"/>
                      <a:pt x="2" y="3"/>
                      <a:pt x="2" y="3"/>
                    </a:cubicBezTo>
                    <a:cubicBezTo>
                      <a:pt x="2"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92" name="Freeform 483"/>
              <p:cNvSpPr/>
              <p:nvPr/>
            </p:nvSpPr>
            <p:spPr bwMode="auto">
              <a:xfrm>
                <a:off x="4199" y="1831"/>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2" y="2"/>
                      <a:pt x="2" y="2"/>
                      <a:pt x="2" y="2"/>
                    </a:cubicBezTo>
                    <a:cubicBezTo>
                      <a:pt x="2" y="2"/>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93" name="Freeform 484"/>
              <p:cNvSpPr/>
              <p:nvPr/>
            </p:nvSpPr>
            <p:spPr bwMode="auto">
              <a:xfrm>
                <a:off x="4195" y="1835"/>
                <a:ext cx="12" cy="7"/>
              </a:xfrm>
              <a:custGeom>
                <a:avLst/>
                <a:gdLst>
                  <a:gd name="T0" fmla="*/ 1 w 3"/>
                  <a:gd name="T1" fmla="*/ 0 h 2"/>
                  <a:gd name="T2" fmla="*/ 0 w 3"/>
                  <a:gd name="T3" fmla="*/ 1 h 2"/>
                  <a:gd name="T4" fmla="*/ 1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0"/>
                      <a:pt x="0" y="1"/>
                    </a:cubicBezTo>
                    <a:cubicBezTo>
                      <a:pt x="1" y="2"/>
                      <a:pt x="1" y="2"/>
                      <a:pt x="1" y="2"/>
                    </a:cubicBezTo>
                    <a:cubicBezTo>
                      <a:pt x="2" y="2"/>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94" name="Freeform 485"/>
              <p:cNvSpPr/>
              <p:nvPr/>
            </p:nvSpPr>
            <p:spPr bwMode="auto">
              <a:xfrm>
                <a:off x="4191" y="1839"/>
                <a:ext cx="8" cy="7"/>
              </a:xfrm>
              <a:custGeom>
                <a:avLst/>
                <a:gdLst>
                  <a:gd name="T0" fmla="*/ 1 w 2"/>
                  <a:gd name="T1" fmla="*/ 0 h 2"/>
                  <a:gd name="T2" fmla="*/ 0 w 2"/>
                  <a:gd name="T3" fmla="*/ 0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0"/>
                    </a:cubicBezTo>
                    <a:cubicBezTo>
                      <a:pt x="1" y="2"/>
                      <a:pt x="1" y="2"/>
                      <a:pt x="1" y="2"/>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95" name="Freeform 486"/>
              <p:cNvSpPr/>
              <p:nvPr/>
            </p:nvSpPr>
            <p:spPr bwMode="auto">
              <a:xfrm>
                <a:off x="4184" y="1839"/>
                <a:ext cx="11" cy="7"/>
              </a:xfrm>
              <a:custGeom>
                <a:avLst/>
                <a:gdLst>
                  <a:gd name="T0" fmla="*/ 2 w 3"/>
                  <a:gd name="T1" fmla="*/ 0 h 2"/>
                  <a:gd name="T2" fmla="*/ 0 w 3"/>
                  <a:gd name="T3" fmla="*/ 1 h 2"/>
                  <a:gd name="T4" fmla="*/ 2 w 3"/>
                  <a:gd name="T5" fmla="*/ 2 h 2"/>
                  <a:gd name="T6" fmla="*/ 3 w 3"/>
                  <a:gd name="T7" fmla="*/ 2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1"/>
                      <a:pt x="1" y="1"/>
                      <a:pt x="0" y="1"/>
                    </a:cubicBezTo>
                    <a:cubicBezTo>
                      <a:pt x="2" y="2"/>
                      <a:pt x="2" y="2"/>
                      <a:pt x="2" y="2"/>
                    </a:cubicBezTo>
                    <a:cubicBezTo>
                      <a:pt x="3" y="2"/>
                      <a:pt x="3" y="2"/>
                      <a:pt x="3" y="2"/>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96" name="Freeform 487"/>
              <p:cNvSpPr/>
              <p:nvPr/>
            </p:nvSpPr>
            <p:spPr bwMode="auto">
              <a:xfrm>
                <a:off x="4180" y="1842"/>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1"/>
                    </a:cubicBezTo>
                    <a:cubicBezTo>
                      <a:pt x="2" y="2"/>
                      <a:pt x="2" y="2"/>
                      <a:pt x="2" y="2"/>
                    </a:cubicBezTo>
                    <a:cubicBezTo>
                      <a:pt x="3"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97" name="Freeform 488"/>
              <p:cNvSpPr/>
              <p:nvPr/>
            </p:nvSpPr>
            <p:spPr bwMode="auto">
              <a:xfrm>
                <a:off x="4176" y="1846"/>
                <a:ext cx="12" cy="8"/>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2" y="2"/>
                      <a:pt x="2" y="2"/>
                      <a:pt x="2" y="2"/>
                    </a:cubicBezTo>
                    <a:cubicBezTo>
                      <a:pt x="3"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98" name="Freeform 489"/>
              <p:cNvSpPr/>
              <p:nvPr/>
            </p:nvSpPr>
            <p:spPr bwMode="auto">
              <a:xfrm>
                <a:off x="4173" y="1846"/>
                <a:ext cx="11" cy="8"/>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1"/>
                      <a:pt x="0" y="1"/>
                    </a:cubicBezTo>
                    <a:cubicBezTo>
                      <a:pt x="2" y="2"/>
                      <a:pt x="2" y="2"/>
                      <a:pt x="2" y="2"/>
                    </a:cubicBezTo>
                    <a:cubicBezTo>
                      <a:pt x="3"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99" name="Freeform 490"/>
              <p:cNvSpPr/>
              <p:nvPr/>
            </p:nvSpPr>
            <p:spPr bwMode="auto">
              <a:xfrm>
                <a:off x="4173" y="1850"/>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00" name="Freeform 491"/>
              <p:cNvSpPr/>
              <p:nvPr/>
            </p:nvSpPr>
            <p:spPr bwMode="auto">
              <a:xfrm>
                <a:off x="4173" y="1726"/>
                <a:ext cx="75" cy="113"/>
              </a:xfrm>
              <a:custGeom>
                <a:avLst/>
                <a:gdLst>
                  <a:gd name="T0" fmla="*/ 18 w 20"/>
                  <a:gd name="T1" fmla="*/ 0 h 30"/>
                  <a:gd name="T2" fmla="*/ 0 w 20"/>
                  <a:gd name="T3" fmla="*/ 28 h 30"/>
                  <a:gd name="T4" fmla="*/ 2 w 20"/>
                  <a:gd name="T5" fmla="*/ 30 h 30"/>
                  <a:gd name="T6" fmla="*/ 20 w 20"/>
                  <a:gd name="T7" fmla="*/ 1 h 30"/>
                  <a:gd name="T8" fmla="*/ 18 w 20"/>
                  <a:gd name="T9" fmla="*/ 0 h 30"/>
                </a:gdLst>
                <a:ahLst/>
                <a:cxnLst>
                  <a:cxn ang="0">
                    <a:pos x="T0" y="T1"/>
                  </a:cxn>
                  <a:cxn ang="0">
                    <a:pos x="T2" y="T3"/>
                  </a:cxn>
                  <a:cxn ang="0">
                    <a:pos x="T4" y="T5"/>
                  </a:cxn>
                  <a:cxn ang="0">
                    <a:pos x="T6" y="T7"/>
                  </a:cxn>
                  <a:cxn ang="0">
                    <a:pos x="T8" y="T9"/>
                  </a:cxn>
                </a:cxnLst>
                <a:rect l="0" t="0" r="r" b="b"/>
                <a:pathLst>
                  <a:path w="20" h="30">
                    <a:moveTo>
                      <a:pt x="18" y="0"/>
                    </a:moveTo>
                    <a:cubicBezTo>
                      <a:pt x="18" y="11"/>
                      <a:pt x="10" y="24"/>
                      <a:pt x="0" y="28"/>
                    </a:cubicBezTo>
                    <a:cubicBezTo>
                      <a:pt x="2" y="30"/>
                      <a:pt x="2" y="30"/>
                      <a:pt x="2" y="30"/>
                    </a:cubicBezTo>
                    <a:cubicBezTo>
                      <a:pt x="12" y="25"/>
                      <a:pt x="20" y="12"/>
                      <a:pt x="20" y="1"/>
                    </a:cubicBezTo>
                    <a:cubicBezTo>
                      <a:pt x="19" y="1"/>
                      <a:pt x="18" y="0"/>
                      <a:pt x="18"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01" name="Freeform 492"/>
              <p:cNvSpPr/>
              <p:nvPr/>
            </p:nvSpPr>
            <p:spPr bwMode="auto">
              <a:xfrm>
                <a:off x="4240" y="1722"/>
                <a:ext cx="8" cy="11"/>
              </a:xfrm>
              <a:custGeom>
                <a:avLst/>
                <a:gdLst>
                  <a:gd name="T0" fmla="*/ 0 w 2"/>
                  <a:gd name="T1" fmla="*/ 0 h 3"/>
                  <a:gd name="T2" fmla="*/ 0 w 2"/>
                  <a:gd name="T3" fmla="*/ 1 h 3"/>
                  <a:gd name="T4" fmla="*/ 0 w 2"/>
                  <a:gd name="T5" fmla="*/ 1 h 3"/>
                  <a:gd name="T6" fmla="*/ 2 w 2"/>
                  <a:gd name="T7" fmla="*/ 3 h 3"/>
                  <a:gd name="T8" fmla="*/ 2 w 2"/>
                  <a:gd name="T9" fmla="*/ 2 h 3"/>
                  <a:gd name="T10" fmla="*/ 2 w 2"/>
                  <a:gd name="T11" fmla="*/ 2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0" y="1"/>
                      <a:pt x="0" y="1"/>
                      <a:pt x="0" y="1"/>
                    </a:cubicBezTo>
                    <a:cubicBezTo>
                      <a:pt x="0" y="1"/>
                      <a:pt x="0" y="1"/>
                      <a:pt x="0" y="1"/>
                    </a:cubicBezTo>
                    <a:cubicBezTo>
                      <a:pt x="2" y="3"/>
                      <a:pt x="2" y="3"/>
                      <a:pt x="2" y="3"/>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02" name="Freeform 493"/>
              <p:cNvSpPr/>
              <p:nvPr/>
            </p:nvSpPr>
            <p:spPr bwMode="auto">
              <a:xfrm>
                <a:off x="4240" y="1726"/>
                <a:ext cx="8"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03" name="Freeform 494"/>
              <p:cNvSpPr/>
              <p:nvPr/>
            </p:nvSpPr>
            <p:spPr bwMode="auto">
              <a:xfrm>
                <a:off x="4240" y="1729"/>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04" name="Freeform 495"/>
              <p:cNvSpPr/>
              <p:nvPr/>
            </p:nvSpPr>
            <p:spPr bwMode="auto">
              <a:xfrm>
                <a:off x="4240" y="1733"/>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05" name="Freeform 496"/>
              <p:cNvSpPr/>
              <p:nvPr/>
            </p:nvSpPr>
            <p:spPr bwMode="auto">
              <a:xfrm>
                <a:off x="4240" y="1737"/>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06" name="Freeform 497"/>
              <p:cNvSpPr/>
              <p:nvPr/>
            </p:nvSpPr>
            <p:spPr bwMode="auto">
              <a:xfrm>
                <a:off x="4240" y="1741"/>
                <a:ext cx="8" cy="7"/>
              </a:xfrm>
              <a:custGeom>
                <a:avLst/>
                <a:gdLst>
                  <a:gd name="T0" fmla="*/ 0 w 2"/>
                  <a:gd name="T1" fmla="*/ 0 h 2"/>
                  <a:gd name="T2" fmla="*/ 0 w 2"/>
                  <a:gd name="T3" fmla="*/ 1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1" y="2"/>
                      <a:pt x="1" y="2"/>
                      <a:pt x="1" y="2"/>
                    </a:cubicBezTo>
                    <a:cubicBezTo>
                      <a:pt x="1" y="2"/>
                      <a:pt x="1"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07" name="Freeform 498"/>
              <p:cNvSpPr/>
              <p:nvPr/>
            </p:nvSpPr>
            <p:spPr bwMode="auto">
              <a:xfrm>
                <a:off x="4237" y="1744"/>
                <a:ext cx="7" cy="8"/>
              </a:xfrm>
              <a:custGeom>
                <a:avLst/>
                <a:gdLst>
                  <a:gd name="T0" fmla="*/ 1 w 2"/>
                  <a:gd name="T1" fmla="*/ 0 h 2"/>
                  <a:gd name="T2" fmla="*/ 0 w 2"/>
                  <a:gd name="T3" fmla="*/ 1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1"/>
                    </a:cubicBezTo>
                    <a:cubicBezTo>
                      <a:pt x="2" y="2"/>
                      <a:pt x="2" y="2"/>
                      <a:pt x="2" y="2"/>
                    </a:cubicBezTo>
                    <a:cubicBezTo>
                      <a:pt x="2" y="2"/>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08" name="Freeform 499"/>
              <p:cNvSpPr/>
              <p:nvPr/>
            </p:nvSpPr>
            <p:spPr bwMode="auto">
              <a:xfrm>
                <a:off x="4237" y="1748"/>
                <a:ext cx="7"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09" name="Freeform 500"/>
              <p:cNvSpPr/>
              <p:nvPr/>
            </p:nvSpPr>
            <p:spPr bwMode="auto">
              <a:xfrm>
                <a:off x="4237" y="1748"/>
                <a:ext cx="7" cy="11"/>
              </a:xfrm>
              <a:custGeom>
                <a:avLst/>
                <a:gdLst>
                  <a:gd name="T0" fmla="*/ 0 w 2"/>
                  <a:gd name="T1" fmla="*/ 0 h 3"/>
                  <a:gd name="T2" fmla="*/ 0 w 2"/>
                  <a:gd name="T3" fmla="*/ 1 h 3"/>
                  <a:gd name="T4" fmla="*/ 2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2" y="3"/>
                      <a:pt x="2" y="3"/>
                      <a:pt x="2" y="3"/>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10" name="Freeform 501"/>
              <p:cNvSpPr/>
              <p:nvPr/>
            </p:nvSpPr>
            <p:spPr bwMode="auto">
              <a:xfrm>
                <a:off x="4237" y="1752"/>
                <a:ext cx="7" cy="11"/>
              </a:xfrm>
              <a:custGeom>
                <a:avLst/>
                <a:gdLst>
                  <a:gd name="T0" fmla="*/ 0 w 2"/>
                  <a:gd name="T1" fmla="*/ 0 h 3"/>
                  <a:gd name="T2" fmla="*/ 0 w 2"/>
                  <a:gd name="T3" fmla="*/ 1 h 3"/>
                  <a:gd name="T4" fmla="*/ 1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1" y="3"/>
                      <a:pt x="1" y="3"/>
                      <a:pt x="1" y="3"/>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11" name="Freeform 502"/>
              <p:cNvSpPr/>
              <p:nvPr/>
            </p:nvSpPr>
            <p:spPr bwMode="auto">
              <a:xfrm>
                <a:off x="4233" y="1756"/>
                <a:ext cx="7" cy="11"/>
              </a:xfrm>
              <a:custGeom>
                <a:avLst/>
                <a:gdLst>
                  <a:gd name="T0" fmla="*/ 1 w 2"/>
                  <a:gd name="T1" fmla="*/ 0 h 3"/>
                  <a:gd name="T2" fmla="*/ 0 w 2"/>
                  <a:gd name="T3" fmla="*/ 2 h 3"/>
                  <a:gd name="T4" fmla="*/ 2 w 2"/>
                  <a:gd name="T5" fmla="*/ 3 h 3"/>
                  <a:gd name="T6" fmla="*/ 2 w 2"/>
                  <a:gd name="T7" fmla="*/ 2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1"/>
                      <a:pt x="0" y="1"/>
                      <a:pt x="0" y="2"/>
                    </a:cubicBezTo>
                    <a:cubicBezTo>
                      <a:pt x="2" y="3"/>
                      <a:pt x="2" y="3"/>
                      <a:pt x="2" y="3"/>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12" name="Freeform 503"/>
              <p:cNvSpPr/>
              <p:nvPr/>
            </p:nvSpPr>
            <p:spPr bwMode="auto">
              <a:xfrm>
                <a:off x="4233" y="1763"/>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13" name="Freeform 504"/>
              <p:cNvSpPr/>
              <p:nvPr/>
            </p:nvSpPr>
            <p:spPr bwMode="auto">
              <a:xfrm>
                <a:off x="4229" y="1767"/>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1"/>
                    </a:cubicBezTo>
                    <a:cubicBezTo>
                      <a:pt x="2" y="2"/>
                      <a:pt x="2" y="2"/>
                      <a:pt x="2" y="2"/>
                    </a:cubicBezTo>
                    <a:cubicBezTo>
                      <a:pt x="2" y="2"/>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14" name="Freeform 505"/>
              <p:cNvSpPr/>
              <p:nvPr/>
            </p:nvSpPr>
            <p:spPr bwMode="auto">
              <a:xfrm>
                <a:off x="4229" y="1771"/>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15" name="Freeform 506"/>
              <p:cNvSpPr/>
              <p:nvPr/>
            </p:nvSpPr>
            <p:spPr bwMode="auto">
              <a:xfrm>
                <a:off x="4225" y="1775"/>
                <a:ext cx="12" cy="11"/>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0" y="1"/>
                      <a:pt x="0" y="2"/>
                    </a:cubicBezTo>
                    <a:cubicBezTo>
                      <a:pt x="2" y="3"/>
                      <a:pt x="2" y="3"/>
                      <a:pt x="2" y="3"/>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16" name="Freeform 507"/>
              <p:cNvSpPr/>
              <p:nvPr/>
            </p:nvSpPr>
            <p:spPr bwMode="auto">
              <a:xfrm>
                <a:off x="4222" y="1782"/>
                <a:ext cx="11" cy="11"/>
              </a:xfrm>
              <a:custGeom>
                <a:avLst/>
                <a:gdLst>
                  <a:gd name="T0" fmla="*/ 1 w 3"/>
                  <a:gd name="T1" fmla="*/ 0 h 3"/>
                  <a:gd name="T2" fmla="*/ 0 w 3"/>
                  <a:gd name="T3" fmla="*/ 1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0"/>
                      <a:pt x="0" y="1"/>
                      <a:pt x="0" y="1"/>
                    </a:cubicBezTo>
                    <a:cubicBezTo>
                      <a:pt x="2" y="3"/>
                      <a:pt x="2" y="3"/>
                      <a:pt x="2" y="3"/>
                    </a:cubicBezTo>
                    <a:cubicBezTo>
                      <a:pt x="2" y="2"/>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17" name="Freeform 508"/>
              <p:cNvSpPr/>
              <p:nvPr/>
            </p:nvSpPr>
            <p:spPr bwMode="auto">
              <a:xfrm>
                <a:off x="4210" y="1786"/>
                <a:ext cx="19" cy="19"/>
              </a:xfrm>
              <a:custGeom>
                <a:avLst/>
                <a:gdLst>
                  <a:gd name="T0" fmla="*/ 3 w 5"/>
                  <a:gd name="T1" fmla="*/ 0 h 5"/>
                  <a:gd name="T2" fmla="*/ 0 w 5"/>
                  <a:gd name="T3" fmla="*/ 4 h 5"/>
                  <a:gd name="T4" fmla="*/ 2 w 5"/>
                  <a:gd name="T5" fmla="*/ 5 h 5"/>
                  <a:gd name="T6" fmla="*/ 5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2" y="2"/>
                      <a:pt x="1" y="3"/>
                      <a:pt x="0" y="4"/>
                    </a:cubicBezTo>
                    <a:cubicBezTo>
                      <a:pt x="2" y="5"/>
                      <a:pt x="2" y="5"/>
                      <a:pt x="2" y="5"/>
                    </a:cubicBezTo>
                    <a:cubicBezTo>
                      <a:pt x="3" y="4"/>
                      <a:pt x="4" y="3"/>
                      <a:pt x="5" y="2"/>
                    </a:cubicBezTo>
                    <a:lnTo>
                      <a:pt x="3"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18" name="Freeform 509"/>
              <p:cNvSpPr/>
              <p:nvPr/>
            </p:nvSpPr>
            <p:spPr bwMode="auto">
              <a:xfrm>
                <a:off x="4207" y="1801"/>
                <a:ext cx="11" cy="11"/>
              </a:xfrm>
              <a:custGeom>
                <a:avLst/>
                <a:gdLst>
                  <a:gd name="T0" fmla="*/ 1 w 3"/>
                  <a:gd name="T1" fmla="*/ 0 h 3"/>
                  <a:gd name="T2" fmla="*/ 0 w 3"/>
                  <a:gd name="T3" fmla="*/ 2 h 3"/>
                  <a:gd name="T4" fmla="*/ 1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0" y="1"/>
                      <a:pt x="0" y="2"/>
                    </a:cubicBezTo>
                    <a:cubicBezTo>
                      <a:pt x="1" y="3"/>
                      <a:pt x="1" y="3"/>
                      <a:pt x="1" y="3"/>
                    </a:cubicBezTo>
                    <a:cubicBezTo>
                      <a:pt x="2" y="3"/>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19" name="Freeform 510"/>
              <p:cNvSpPr/>
              <p:nvPr/>
            </p:nvSpPr>
            <p:spPr bwMode="auto">
              <a:xfrm>
                <a:off x="4199" y="1808"/>
                <a:ext cx="11" cy="8"/>
              </a:xfrm>
              <a:custGeom>
                <a:avLst/>
                <a:gdLst>
                  <a:gd name="T0" fmla="*/ 2 w 3"/>
                  <a:gd name="T1" fmla="*/ 0 h 2"/>
                  <a:gd name="T2" fmla="*/ 0 w 3"/>
                  <a:gd name="T3" fmla="*/ 1 h 2"/>
                  <a:gd name="T4" fmla="*/ 2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1" y="1"/>
                      <a:pt x="0" y="1"/>
                    </a:cubicBezTo>
                    <a:cubicBezTo>
                      <a:pt x="2" y="2"/>
                      <a:pt x="2" y="2"/>
                      <a:pt x="2" y="2"/>
                    </a:cubicBezTo>
                    <a:cubicBezTo>
                      <a:pt x="3" y="2"/>
                      <a:pt x="3" y="2"/>
                      <a:pt x="3"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20" name="Freeform 511"/>
              <p:cNvSpPr/>
              <p:nvPr/>
            </p:nvSpPr>
            <p:spPr bwMode="auto">
              <a:xfrm>
                <a:off x="4195" y="1812"/>
                <a:ext cx="12"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1"/>
                      <a:pt x="1" y="1"/>
                      <a:pt x="0" y="1"/>
                    </a:cubicBezTo>
                    <a:cubicBezTo>
                      <a:pt x="2" y="2"/>
                      <a:pt x="2" y="2"/>
                      <a:pt x="2" y="2"/>
                    </a:cubicBezTo>
                    <a:cubicBezTo>
                      <a:pt x="3"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21" name="Freeform 512"/>
              <p:cNvSpPr/>
              <p:nvPr/>
            </p:nvSpPr>
            <p:spPr bwMode="auto">
              <a:xfrm>
                <a:off x="4191" y="1816"/>
                <a:ext cx="12"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1"/>
                      <a:pt x="0" y="1"/>
                    </a:cubicBezTo>
                    <a:cubicBezTo>
                      <a:pt x="2" y="2"/>
                      <a:pt x="2" y="2"/>
                      <a:pt x="2" y="2"/>
                    </a:cubicBezTo>
                    <a:cubicBezTo>
                      <a:pt x="3"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22" name="Freeform 513"/>
              <p:cNvSpPr/>
              <p:nvPr/>
            </p:nvSpPr>
            <p:spPr bwMode="auto">
              <a:xfrm>
                <a:off x="4188" y="1820"/>
                <a:ext cx="11"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1"/>
                    </a:cubicBezTo>
                    <a:cubicBezTo>
                      <a:pt x="2" y="2"/>
                      <a:pt x="2" y="2"/>
                      <a:pt x="2" y="2"/>
                    </a:cubicBezTo>
                    <a:cubicBezTo>
                      <a:pt x="3" y="2"/>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23" name="Freeform 514"/>
              <p:cNvSpPr/>
              <p:nvPr/>
            </p:nvSpPr>
            <p:spPr bwMode="auto">
              <a:xfrm>
                <a:off x="4188" y="1823"/>
                <a:ext cx="7" cy="8"/>
              </a:xfrm>
              <a:custGeom>
                <a:avLst/>
                <a:gdLst>
                  <a:gd name="T0" fmla="*/ 0 w 2"/>
                  <a:gd name="T1" fmla="*/ 0 h 2"/>
                  <a:gd name="T2" fmla="*/ 0 w 2"/>
                  <a:gd name="T3" fmla="*/ 0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24" name="Freeform 515"/>
              <p:cNvSpPr/>
              <p:nvPr/>
            </p:nvSpPr>
            <p:spPr bwMode="auto">
              <a:xfrm>
                <a:off x="4184" y="1823"/>
                <a:ext cx="7" cy="8"/>
              </a:xfrm>
              <a:custGeom>
                <a:avLst/>
                <a:gdLst>
                  <a:gd name="T0" fmla="*/ 1 w 2"/>
                  <a:gd name="T1" fmla="*/ 0 h 2"/>
                  <a:gd name="T2" fmla="*/ 0 w 2"/>
                  <a:gd name="T3" fmla="*/ 1 h 2"/>
                  <a:gd name="T4" fmla="*/ 1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1"/>
                      <a:pt x="0" y="1"/>
                      <a:pt x="0" y="1"/>
                    </a:cubicBezTo>
                    <a:cubicBezTo>
                      <a:pt x="1" y="2"/>
                      <a:pt x="1" y="2"/>
                      <a:pt x="1"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25" name="Freeform 516"/>
              <p:cNvSpPr/>
              <p:nvPr/>
            </p:nvSpPr>
            <p:spPr bwMode="auto">
              <a:xfrm>
                <a:off x="4180" y="1827"/>
                <a:ext cx="8" cy="8"/>
              </a:xfrm>
              <a:custGeom>
                <a:avLst/>
                <a:gdLst>
                  <a:gd name="T0" fmla="*/ 1 w 2"/>
                  <a:gd name="T1" fmla="*/ 0 h 2"/>
                  <a:gd name="T2" fmla="*/ 0 w 2"/>
                  <a:gd name="T3" fmla="*/ 0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0"/>
                    </a:cubicBezTo>
                    <a:cubicBezTo>
                      <a:pt x="2" y="2"/>
                      <a:pt x="2" y="2"/>
                      <a:pt x="2" y="2"/>
                    </a:cubicBezTo>
                    <a:cubicBezTo>
                      <a:pt x="2" y="2"/>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26" name="Freeform 517"/>
              <p:cNvSpPr/>
              <p:nvPr/>
            </p:nvSpPr>
            <p:spPr bwMode="auto">
              <a:xfrm>
                <a:off x="4176" y="1827"/>
                <a:ext cx="12" cy="8"/>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1"/>
                      <a:pt x="0" y="1"/>
                      <a:pt x="0" y="1"/>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27" name="Freeform 518"/>
              <p:cNvSpPr/>
              <p:nvPr/>
            </p:nvSpPr>
            <p:spPr bwMode="auto">
              <a:xfrm>
                <a:off x="4173" y="1831"/>
                <a:ext cx="11" cy="8"/>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2"/>
                      <a:pt x="2" y="2"/>
                      <a:pt x="2" y="2"/>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28" name="Freeform 519"/>
              <p:cNvSpPr/>
              <p:nvPr/>
            </p:nvSpPr>
            <p:spPr bwMode="auto">
              <a:xfrm>
                <a:off x="4173" y="1831"/>
                <a:ext cx="7" cy="8"/>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29" name="Freeform 520"/>
              <p:cNvSpPr/>
              <p:nvPr/>
            </p:nvSpPr>
            <p:spPr bwMode="auto">
              <a:xfrm>
                <a:off x="4173" y="1733"/>
                <a:ext cx="60" cy="87"/>
              </a:xfrm>
              <a:custGeom>
                <a:avLst/>
                <a:gdLst>
                  <a:gd name="T0" fmla="*/ 14 w 16"/>
                  <a:gd name="T1" fmla="*/ 0 h 23"/>
                  <a:gd name="T2" fmla="*/ 0 w 16"/>
                  <a:gd name="T3" fmla="*/ 22 h 23"/>
                  <a:gd name="T4" fmla="*/ 2 w 16"/>
                  <a:gd name="T5" fmla="*/ 23 h 23"/>
                  <a:gd name="T6" fmla="*/ 15 w 16"/>
                  <a:gd name="T7" fmla="*/ 1 h 23"/>
                  <a:gd name="T8" fmla="*/ 14 w 16"/>
                  <a:gd name="T9" fmla="*/ 0 h 23"/>
                </a:gdLst>
                <a:ahLst/>
                <a:cxnLst>
                  <a:cxn ang="0">
                    <a:pos x="T0" y="T1"/>
                  </a:cxn>
                  <a:cxn ang="0">
                    <a:pos x="T2" y="T3"/>
                  </a:cxn>
                  <a:cxn ang="0">
                    <a:pos x="T4" y="T5"/>
                  </a:cxn>
                  <a:cxn ang="0">
                    <a:pos x="T6" y="T7"/>
                  </a:cxn>
                  <a:cxn ang="0">
                    <a:pos x="T8" y="T9"/>
                  </a:cxn>
                </a:cxnLst>
                <a:rect l="0" t="0" r="r" b="b"/>
                <a:pathLst>
                  <a:path w="16" h="23">
                    <a:moveTo>
                      <a:pt x="14" y="0"/>
                    </a:moveTo>
                    <a:cubicBezTo>
                      <a:pt x="14" y="8"/>
                      <a:pt x="8" y="18"/>
                      <a:pt x="0" y="22"/>
                    </a:cubicBezTo>
                    <a:cubicBezTo>
                      <a:pt x="2" y="23"/>
                      <a:pt x="2" y="23"/>
                      <a:pt x="2" y="23"/>
                    </a:cubicBezTo>
                    <a:cubicBezTo>
                      <a:pt x="10" y="20"/>
                      <a:pt x="16" y="10"/>
                      <a:pt x="15" y="1"/>
                    </a:cubicBezTo>
                    <a:cubicBezTo>
                      <a:pt x="15" y="1"/>
                      <a:pt x="14" y="0"/>
                      <a:pt x="14"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30" name="Freeform 521"/>
              <p:cNvSpPr/>
              <p:nvPr/>
            </p:nvSpPr>
            <p:spPr bwMode="auto">
              <a:xfrm>
                <a:off x="4225" y="1729"/>
                <a:ext cx="8" cy="8"/>
              </a:xfrm>
              <a:custGeom>
                <a:avLst/>
                <a:gdLst>
                  <a:gd name="T0" fmla="*/ 0 w 2"/>
                  <a:gd name="T1" fmla="*/ 0 h 2"/>
                  <a:gd name="T2" fmla="*/ 0 w 2"/>
                  <a:gd name="T3" fmla="*/ 1 h 2"/>
                  <a:gd name="T4" fmla="*/ 0 w 2"/>
                  <a:gd name="T5" fmla="*/ 1 h 2"/>
                  <a:gd name="T6" fmla="*/ 2 w 2"/>
                  <a:gd name="T7" fmla="*/ 2 h 2"/>
                  <a:gd name="T8" fmla="*/ 1 w 2"/>
                  <a:gd name="T9" fmla="*/ 2 h 2"/>
                  <a:gd name="T10" fmla="*/ 1 w 2"/>
                  <a:gd name="T11" fmla="*/ 2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1"/>
                      <a:pt x="0" y="1"/>
                      <a:pt x="0" y="1"/>
                    </a:cubicBezTo>
                    <a:cubicBezTo>
                      <a:pt x="0" y="1"/>
                      <a:pt x="0" y="1"/>
                      <a:pt x="0" y="1"/>
                    </a:cubicBezTo>
                    <a:cubicBezTo>
                      <a:pt x="2" y="2"/>
                      <a:pt x="2" y="2"/>
                      <a:pt x="2" y="2"/>
                    </a:cubicBezTo>
                    <a:cubicBezTo>
                      <a:pt x="2" y="2"/>
                      <a:pt x="2" y="2"/>
                      <a:pt x="1" y="2"/>
                    </a:cubicBezTo>
                    <a:cubicBezTo>
                      <a:pt x="1" y="2"/>
                      <a:pt x="1" y="2"/>
                      <a:pt x="1"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31" name="Freeform 522"/>
              <p:cNvSpPr/>
              <p:nvPr/>
            </p:nvSpPr>
            <p:spPr bwMode="auto">
              <a:xfrm>
                <a:off x="4225" y="1733"/>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32" name="Freeform 523"/>
              <p:cNvSpPr/>
              <p:nvPr/>
            </p:nvSpPr>
            <p:spPr bwMode="auto">
              <a:xfrm>
                <a:off x="4225" y="1737"/>
                <a:ext cx="8" cy="7"/>
              </a:xfrm>
              <a:custGeom>
                <a:avLst/>
                <a:gdLst>
                  <a:gd name="T0" fmla="*/ 0 w 2"/>
                  <a:gd name="T1" fmla="*/ 0 h 2"/>
                  <a:gd name="T2" fmla="*/ 0 w 2"/>
                  <a:gd name="T3" fmla="*/ 0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1"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33" name="Freeform 524"/>
              <p:cNvSpPr/>
              <p:nvPr/>
            </p:nvSpPr>
            <p:spPr bwMode="auto">
              <a:xfrm>
                <a:off x="4225" y="1737"/>
                <a:ext cx="4" cy="7"/>
              </a:xfrm>
              <a:custGeom>
                <a:avLst/>
                <a:gdLst>
                  <a:gd name="T0" fmla="*/ 0 w 1"/>
                  <a:gd name="T1" fmla="*/ 0 h 2"/>
                  <a:gd name="T2" fmla="*/ 0 w 1"/>
                  <a:gd name="T3" fmla="*/ 1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1"/>
                    </a:cubicBezTo>
                    <a:cubicBezTo>
                      <a:pt x="1" y="2"/>
                      <a:pt x="1" y="2"/>
                      <a:pt x="1" y="2"/>
                    </a:cubicBezTo>
                    <a:cubicBezTo>
                      <a:pt x="1" y="2"/>
                      <a:pt x="1" y="2"/>
                      <a:pt x="1"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34" name="Freeform 525"/>
              <p:cNvSpPr/>
              <p:nvPr/>
            </p:nvSpPr>
            <p:spPr bwMode="auto">
              <a:xfrm>
                <a:off x="4225" y="1741"/>
                <a:ext cx="4" cy="7"/>
              </a:xfrm>
              <a:custGeom>
                <a:avLst/>
                <a:gdLst>
                  <a:gd name="T0" fmla="*/ 0 w 1"/>
                  <a:gd name="T1" fmla="*/ 0 h 2"/>
                  <a:gd name="T2" fmla="*/ 0 w 1"/>
                  <a:gd name="T3" fmla="*/ 1 h 2"/>
                  <a:gd name="T4" fmla="*/ 1 w 1"/>
                  <a:gd name="T5" fmla="*/ 2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1"/>
                      <a:pt x="0" y="1"/>
                    </a:cubicBezTo>
                    <a:cubicBezTo>
                      <a:pt x="1" y="2"/>
                      <a:pt x="1" y="2"/>
                      <a:pt x="1" y="2"/>
                    </a:cubicBezTo>
                    <a:cubicBezTo>
                      <a:pt x="1" y="2"/>
                      <a:pt x="1" y="2"/>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35" name="Freeform 526"/>
              <p:cNvSpPr/>
              <p:nvPr/>
            </p:nvSpPr>
            <p:spPr bwMode="auto">
              <a:xfrm>
                <a:off x="4222" y="1744"/>
                <a:ext cx="7" cy="8"/>
              </a:xfrm>
              <a:custGeom>
                <a:avLst/>
                <a:gdLst>
                  <a:gd name="T0" fmla="*/ 1 w 2"/>
                  <a:gd name="T1" fmla="*/ 0 h 2"/>
                  <a:gd name="T2" fmla="*/ 0 w 2"/>
                  <a:gd name="T3" fmla="*/ 1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1"/>
                    </a:cubicBezTo>
                    <a:cubicBezTo>
                      <a:pt x="2" y="2"/>
                      <a:pt x="2" y="2"/>
                      <a:pt x="2" y="2"/>
                    </a:cubicBezTo>
                    <a:cubicBezTo>
                      <a:pt x="2" y="2"/>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36" name="Freeform 527"/>
              <p:cNvSpPr/>
              <p:nvPr/>
            </p:nvSpPr>
            <p:spPr bwMode="auto">
              <a:xfrm>
                <a:off x="4222" y="1748"/>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37" name="Freeform 528"/>
              <p:cNvSpPr/>
              <p:nvPr/>
            </p:nvSpPr>
            <p:spPr bwMode="auto">
              <a:xfrm>
                <a:off x="4222" y="1748"/>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38" name="Freeform 529"/>
              <p:cNvSpPr/>
              <p:nvPr/>
            </p:nvSpPr>
            <p:spPr bwMode="auto">
              <a:xfrm>
                <a:off x="4222" y="1752"/>
                <a:ext cx="7"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39" name="Freeform 530"/>
              <p:cNvSpPr/>
              <p:nvPr/>
            </p:nvSpPr>
            <p:spPr bwMode="auto">
              <a:xfrm>
                <a:off x="4222" y="1756"/>
                <a:ext cx="7"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40" name="Freeform 531"/>
              <p:cNvSpPr/>
              <p:nvPr/>
            </p:nvSpPr>
            <p:spPr bwMode="auto">
              <a:xfrm>
                <a:off x="4218" y="1759"/>
                <a:ext cx="11" cy="8"/>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2" y="2"/>
                      <a:pt x="2" y="2"/>
                      <a:pt x="2" y="2"/>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41" name="Freeform 532"/>
              <p:cNvSpPr/>
              <p:nvPr/>
            </p:nvSpPr>
            <p:spPr bwMode="auto">
              <a:xfrm>
                <a:off x="4218" y="1759"/>
                <a:ext cx="7"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42" name="Freeform 533"/>
              <p:cNvSpPr/>
              <p:nvPr/>
            </p:nvSpPr>
            <p:spPr bwMode="auto">
              <a:xfrm>
                <a:off x="4218" y="1763"/>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43" name="Freeform 534"/>
              <p:cNvSpPr/>
              <p:nvPr/>
            </p:nvSpPr>
            <p:spPr bwMode="auto">
              <a:xfrm>
                <a:off x="4214" y="1767"/>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0" y="1"/>
                    </a:cubicBezTo>
                    <a:cubicBezTo>
                      <a:pt x="2" y="2"/>
                      <a:pt x="2" y="2"/>
                      <a:pt x="2" y="2"/>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44" name="Freeform 535"/>
              <p:cNvSpPr/>
              <p:nvPr/>
            </p:nvSpPr>
            <p:spPr bwMode="auto">
              <a:xfrm>
                <a:off x="4214" y="1771"/>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45" name="Freeform 536"/>
              <p:cNvSpPr/>
              <p:nvPr/>
            </p:nvSpPr>
            <p:spPr bwMode="auto">
              <a:xfrm>
                <a:off x="4210" y="1775"/>
                <a:ext cx="12" cy="11"/>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0" y="1"/>
                      <a:pt x="0" y="1"/>
                      <a:pt x="0" y="2"/>
                    </a:cubicBezTo>
                    <a:cubicBezTo>
                      <a:pt x="2" y="3"/>
                      <a:pt x="2" y="3"/>
                      <a:pt x="2" y="3"/>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46" name="Freeform 537"/>
              <p:cNvSpPr/>
              <p:nvPr/>
            </p:nvSpPr>
            <p:spPr bwMode="auto">
              <a:xfrm>
                <a:off x="4203" y="1782"/>
                <a:ext cx="15" cy="15"/>
              </a:xfrm>
              <a:custGeom>
                <a:avLst/>
                <a:gdLst>
                  <a:gd name="T0" fmla="*/ 2 w 4"/>
                  <a:gd name="T1" fmla="*/ 0 h 4"/>
                  <a:gd name="T2" fmla="*/ 0 w 4"/>
                  <a:gd name="T3" fmla="*/ 3 h 4"/>
                  <a:gd name="T4" fmla="*/ 2 w 4"/>
                  <a:gd name="T5" fmla="*/ 4 h 4"/>
                  <a:gd name="T6" fmla="*/ 4 w 4"/>
                  <a:gd name="T7" fmla="*/ 1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1"/>
                      <a:pt x="0" y="2"/>
                      <a:pt x="0" y="3"/>
                    </a:cubicBezTo>
                    <a:cubicBezTo>
                      <a:pt x="2" y="4"/>
                      <a:pt x="2" y="4"/>
                      <a:pt x="2" y="4"/>
                    </a:cubicBezTo>
                    <a:cubicBezTo>
                      <a:pt x="2" y="3"/>
                      <a:pt x="3" y="2"/>
                      <a:pt x="4"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47" name="Freeform 538"/>
              <p:cNvSpPr/>
              <p:nvPr/>
            </p:nvSpPr>
            <p:spPr bwMode="auto">
              <a:xfrm>
                <a:off x="4195" y="1793"/>
                <a:ext cx="15" cy="8"/>
              </a:xfrm>
              <a:custGeom>
                <a:avLst/>
                <a:gdLst>
                  <a:gd name="T0" fmla="*/ 2 w 4"/>
                  <a:gd name="T1" fmla="*/ 0 h 2"/>
                  <a:gd name="T2" fmla="*/ 0 w 4"/>
                  <a:gd name="T3" fmla="*/ 1 h 2"/>
                  <a:gd name="T4" fmla="*/ 2 w 4"/>
                  <a:gd name="T5" fmla="*/ 2 h 2"/>
                  <a:gd name="T6" fmla="*/ 4 w 4"/>
                  <a:gd name="T7" fmla="*/ 1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cubicBezTo>
                      <a:pt x="1" y="0"/>
                      <a:pt x="1" y="1"/>
                      <a:pt x="0" y="1"/>
                    </a:cubicBezTo>
                    <a:cubicBezTo>
                      <a:pt x="2" y="2"/>
                      <a:pt x="2" y="2"/>
                      <a:pt x="2" y="2"/>
                    </a:cubicBezTo>
                    <a:cubicBezTo>
                      <a:pt x="3" y="2"/>
                      <a:pt x="3" y="1"/>
                      <a:pt x="4"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48" name="Freeform 539"/>
              <p:cNvSpPr/>
              <p:nvPr/>
            </p:nvSpPr>
            <p:spPr bwMode="auto">
              <a:xfrm>
                <a:off x="4195" y="1797"/>
                <a:ext cx="8" cy="8"/>
              </a:xfrm>
              <a:custGeom>
                <a:avLst/>
                <a:gdLst>
                  <a:gd name="T0" fmla="*/ 0 w 2"/>
                  <a:gd name="T1" fmla="*/ 0 h 2"/>
                  <a:gd name="T2" fmla="*/ 0 w 2"/>
                  <a:gd name="T3" fmla="*/ 1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2"/>
                      <a:pt x="1" y="2"/>
                      <a:pt x="1"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49" name="Freeform 540"/>
              <p:cNvSpPr/>
              <p:nvPr/>
            </p:nvSpPr>
            <p:spPr bwMode="auto">
              <a:xfrm>
                <a:off x="4191" y="1801"/>
                <a:ext cx="8" cy="7"/>
              </a:xfrm>
              <a:custGeom>
                <a:avLst/>
                <a:gdLst>
                  <a:gd name="T0" fmla="*/ 1 w 2"/>
                  <a:gd name="T1" fmla="*/ 0 h 2"/>
                  <a:gd name="T2" fmla="*/ 0 w 2"/>
                  <a:gd name="T3" fmla="*/ 1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1"/>
                    </a:cubicBezTo>
                    <a:cubicBezTo>
                      <a:pt x="2" y="2"/>
                      <a:pt x="2" y="2"/>
                      <a:pt x="2" y="2"/>
                    </a:cubicBezTo>
                    <a:cubicBezTo>
                      <a:pt x="2" y="2"/>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50" name="Freeform 541"/>
              <p:cNvSpPr/>
              <p:nvPr/>
            </p:nvSpPr>
            <p:spPr bwMode="auto">
              <a:xfrm>
                <a:off x="4188" y="1805"/>
                <a:ext cx="11" cy="7"/>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0"/>
                      <a:pt x="0" y="0"/>
                    </a:cubicBezTo>
                    <a:cubicBezTo>
                      <a:pt x="2" y="2"/>
                      <a:pt x="2" y="2"/>
                      <a:pt x="2" y="2"/>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51" name="Freeform 542"/>
              <p:cNvSpPr/>
              <p:nvPr/>
            </p:nvSpPr>
            <p:spPr bwMode="auto">
              <a:xfrm>
                <a:off x="4184" y="1805"/>
                <a:ext cx="11" cy="7"/>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1"/>
                      <a:pt x="0" y="1"/>
                      <a:pt x="0" y="1"/>
                    </a:cubicBezTo>
                    <a:cubicBezTo>
                      <a:pt x="2" y="2"/>
                      <a:pt x="2" y="2"/>
                      <a:pt x="2" y="2"/>
                    </a:cubicBezTo>
                    <a:cubicBezTo>
                      <a:pt x="2"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52" name="Freeform 543"/>
              <p:cNvSpPr/>
              <p:nvPr/>
            </p:nvSpPr>
            <p:spPr bwMode="auto">
              <a:xfrm>
                <a:off x="4184" y="1808"/>
                <a:ext cx="7" cy="8"/>
              </a:xfrm>
              <a:custGeom>
                <a:avLst/>
                <a:gdLst>
                  <a:gd name="T0" fmla="*/ 0 w 2"/>
                  <a:gd name="T1" fmla="*/ 0 h 2"/>
                  <a:gd name="T2" fmla="*/ 0 w 2"/>
                  <a:gd name="T3" fmla="*/ 0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53" name="Freeform 544"/>
              <p:cNvSpPr/>
              <p:nvPr/>
            </p:nvSpPr>
            <p:spPr bwMode="auto">
              <a:xfrm>
                <a:off x="4180" y="1808"/>
                <a:ext cx="8" cy="8"/>
              </a:xfrm>
              <a:custGeom>
                <a:avLst/>
                <a:gdLst>
                  <a:gd name="T0" fmla="*/ 1 w 2"/>
                  <a:gd name="T1" fmla="*/ 0 h 2"/>
                  <a:gd name="T2" fmla="*/ 0 w 2"/>
                  <a:gd name="T3" fmla="*/ 1 h 2"/>
                  <a:gd name="T4" fmla="*/ 2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1"/>
                      <a:pt x="0" y="1"/>
                      <a:pt x="0" y="1"/>
                    </a:cubicBezTo>
                    <a:cubicBezTo>
                      <a:pt x="2" y="2"/>
                      <a:pt x="2" y="2"/>
                      <a:pt x="2"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54" name="Freeform 545"/>
              <p:cNvSpPr/>
              <p:nvPr/>
            </p:nvSpPr>
            <p:spPr bwMode="auto">
              <a:xfrm>
                <a:off x="4176" y="1812"/>
                <a:ext cx="12"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55" name="Freeform 546"/>
              <p:cNvSpPr/>
              <p:nvPr/>
            </p:nvSpPr>
            <p:spPr bwMode="auto">
              <a:xfrm>
                <a:off x="4176" y="1812"/>
                <a:ext cx="8" cy="8"/>
              </a:xfrm>
              <a:custGeom>
                <a:avLst/>
                <a:gdLst>
                  <a:gd name="T0" fmla="*/ 0 w 2"/>
                  <a:gd name="T1" fmla="*/ 0 h 2"/>
                  <a:gd name="T2" fmla="*/ 0 w 2"/>
                  <a:gd name="T3" fmla="*/ 1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1" y="2"/>
                      <a:pt x="1" y="2"/>
                      <a:pt x="1"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56" name="Freeform 547"/>
              <p:cNvSpPr/>
              <p:nvPr/>
            </p:nvSpPr>
            <p:spPr bwMode="auto">
              <a:xfrm>
                <a:off x="4173" y="1816"/>
                <a:ext cx="7"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57" name="Freeform 548"/>
              <p:cNvSpPr/>
              <p:nvPr/>
            </p:nvSpPr>
            <p:spPr bwMode="auto">
              <a:xfrm>
                <a:off x="4173" y="1816"/>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58" name="Freeform 549"/>
              <p:cNvSpPr/>
              <p:nvPr/>
            </p:nvSpPr>
            <p:spPr bwMode="auto">
              <a:xfrm>
                <a:off x="4169" y="1741"/>
                <a:ext cx="45" cy="60"/>
              </a:xfrm>
              <a:custGeom>
                <a:avLst/>
                <a:gdLst>
                  <a:gd name="T0" fmla="*/ 10 w 12"/>
                  <a:gd name="T1" fmla="*/ 0 h 16"/>
                  <a:gd name="T2" fmla="*/ 0 w 12"/>
                  <a:gd name="T3" fmla="*/ 15 h 16"/>
                  <a:gd name="T4" fmla="*/ 2 w 12"/>
                  <a:gd name="T5" fmla="*/ 16 h 16"/>
                  <a:gd name="T6" fmla="*/ 12 w 12"/>
                  <a:gd name="T7" fmla="*/ 1 h 16"/>
                  <a:gd name="T8" fmla="*/ 10 w 12"/>
                  <a:gd name="T9" fmla="*/ 0 h 16"/>
                </a:gdLst>
                <a:ahLst/>
                <a:cxnLst>
                  <a:cxn ang="0">
                    <a:pos x="T0" y="T1"/>
                  </a:cxn>
                  <a:cxn ang="0">
                    <a:pos x="T2" y="T3"/>
                  </a:cxn>
                  <a:cxn ang="0">
                    <a:pos x="T4" y="T5"/>
                  </a:cxn>
                  <a:cxn ang="0">
                    <a:pos x="T6" y="T7"/>
                  </a:cxn>
                  <a:cxn ang="0">
                    <a:pos x="T8" y="T9"/>
                  </a:cxn>
                </a:cxnLst>
                <a:rect l="0" t="0" r="r" b="b"/>
                <a:pathLst>
                  <a:path w="12" h="16">
                    <a:moveTo>
                      <a:pt x="10" y="0"/>
                    </a:moveTo>
                    <a:cubicBezTo>
                      <a:pt x="10" y="6"/>
                      <a:pt x="6" y="13"/>
                      <a:pt x="0" y="15"/>
                    </a:cubicBezTo>
                    <a:cubicBezTo>
                      <a:pt x="2" y="16"/>
                      <a:pt x="2" y="16"/>
                      <a:pt x="2" y="16"/>
                    </a:cubicBezTo>
                    <a:cubicBezTo>
                      <a:pt x="8" y="14"/>
                      <a:pt x="12" y="7"/>
                      <a:pt x="12" y="1"/>
                    </a:cubicBezTo>
                    <a:cubicBezTo>
                      <a:pt x="11" y="1"/>
                      <a:pt x="11" y="0"/>
                      <a:pt x="10"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59" name="Freeform 550"/>
              <p:cNvSpPr/>
              <p:nvPr/>
            </p:nvSpPr>
            <p:spPr bwMode="auto">
              <a:xfrm>
                <a:off x="4207" y="1741"/>
                <a:ext cx="7" cy="3"/>
              </a:xfrm>
              <a:custGeom>
                <a:avLst/>
                <a:gdLst>
                  <a:gd name="T0" fmla="*/ 0 w 2"/>
                  <a:gd name="T1" fmla="*/ 0 h 1"/>
                  <a:gd name="T2" fmla="*/ 0 w 2"/>
                  <a:gd name="T3" fmla="*/ 0 h 1"/>
                  <a:gd name="T4" fmla="*/ 0 w 2"/>
                  <a:gd name="T5" fmla="*/ 0 h 1"/>
                  <a:gd name="T6" fmla="*/ 2 w 2"/>
                  <a:gd name="T7" fmla="*/ 1 h 1"/>
                  <a:gd name="T8" fmla="*/ 2 w 2"/>
                  <a:gd name="T9" fmla="*/ 1 h 1"/>
                  <a:gd name="T10" fmla="*/ 2 w 2"/>
                  <a:gd name="T11" fmla="*/ 1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0" y="0"/>
                      <a:pt x="0" y="0"/>
                    </a:cubicBezTo>
                    <a:cubicBezTo>
                      <a:pt x="0" y="0"/>
                      <a:pt x="0" y="0"/>
                      <a:pt x="0" y="0"/>
                    </a:cubicBezTo>
                    <a:cubicBezTo>
                      <a:pt x="2" y="1"/>
                      <a:pt x="2" y="1"/>
                      <a:pt x="2" y="1"/>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60" name="Freeform 551"/>
              <p:cNvSpPr/>
              <p:nvPr/>
            </p:nvSpPr>
            <p:spPr bwMode="auto">
              <a:xfrm>
                <a:off x="4207" y="1741"/>
                <a:ext cx="7"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61" name="Freeform 552"/>
              <p:cNvSpPr/>
              <p:nvPr/>
            </p:nvSpPr>
            <p:spPr bwMode="auto">
              <a:xfrm>
                <a:off x="4207" y="1744"/>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62" name="Freeform 553"/>
              <p:cNvSpPr/>
              <p:nvPr/>
            </p:nvSpPr>
            <p:spPr bwMode="auto">
              <a:xfrm>
                <a:off x="4207" y="1744"/>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63" name="Freeform 554"/>
              <p:cNvSpPr/>
              <p:nvPr/>
            </p:nvSpPr>
            <p:spPr bwMode="auto">
              <a:xfrm>
                <a:off x="4207" y="1748"/>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64" name="Freeform 555"/>
              <p:cNvSpPr/>
              <p:nvPr/>
            </p:nvSpPr>
            <p:spPr bwMode="auto">
              <a:xfrm>
                <a:off x="4207" y="1748"/>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65" name="Freeform 556"/>
              <p:cNvSpPr/>
              <p:nvPr/>
            </p:nvSpPr>
            <p:spPr bwMode="auto">
              <a:xfrm>
                <a:off x="4207" y="1752"/>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66" name="Freeform 557"/>
              <p:cNvSpPr/>
              <p:nvPr/>
            </p:nvSpPr>
            <p:spPr bwMode="auto">
              <a:xfrm>
                <a:off x="4207" y="1752"/>
                <a:ext cx="7" cy="7"/>
              </a:xfrm>
              <a:custGeom>
                <a:avLst/>
                <a:gdLst>
                  <a:gd name="T0" fmla="*/ 0 w 2"/>
                  <a:gd name="T1" fmla="*/ 0 h 2"/>
                  <a:gd name="T2" fmla="*/ 0 w 2"/>
                  <a:gd name="T3" fmla="*/ 0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1"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67" name="Freeform 558"/>
              <p:cNvSpPr/>
              <p:nvPr/>
            </p:nvSpPr>
            <p:spPr bwMode="auto">
              <a:xfrm>
                <a:off x="4203" y="1752"/>
                <a:ext cx="7" cy="7"/>
              </a:xfrm>
              <a:custGeom>
                <a:avLst/>
                <a:gdLst>
                  <a:gd name="T0" fmla="*/ 1 w 2"/>
                  <a:gd name="T1" fmla="*/ 0 h 2"/>
                  <a:gd name="T2" fmla="*/ 0 w 2"/>
                  <a:gd name="T3" fmla="*/ 1 h 2"/>
                  <a:gd name="T4" fmla="*/ 2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1"/>
                      <a:pt x="1" y="1"/>
                      <a:pt x="0" y="1"/>
                    </a:cubicBezTo>
                    <a:cubicBezTo>
                      <a:pt x="2" y="2"/>
                      <a:pt x="2" y="2"/>
                      <a:pt x="2"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68" name="Freeform 559"/>
              <p:cNvSpPr/>
              <p:nvPr/>
            </p:nvSpPr>
            <p:spPr bwMode="auto">
              <a:xfrm>
                <a:off x="4203" y="1756"/>
                <a:ext cx="7"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69" name="Freeform 560"/>
              <p:cNvSpPr/>
              <p:nvPr/>
            </p:nvSpPr>
            <p:spPr bwMode="auto">
              <a:xfrm>
                <a:off x="4203" y="1759"/>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70" name="Freeform 561"/>
              <p:cNvSpPr/>
              <p:nvPr/>
            </p:nvSpPr>
            <p:spPr bwMode="auto">
              <a:xfrm>
                <a:off x="4203" y="1759"/>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71" name="Freeform 562"/>
              <p:cNvSpPr/>
              <p:nvPr/>
            </p:nvSpPr>
            <p:spPr bwMode="auto">
              <a:xfrm>
                <a:off x="4203" y="1763"/>
                <a:ext cx="7" cy="8"/>
              </a:xfrm>
              <a:custGeom>
                <a:avLst/>
                <a:gdLst>
                  <a:gd name="T0" fmla="*/ 0 w 2"/>
                  <a:gd name="T1" fmla="*/ 0 h 2"/>
                  <a:gd name="T2" fmla="*/ 0 w 2"/>
                  <a:gd name="T3" fmla="*/ 0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72" name="Freeform 563"/>
              <p:cNvSpPr/>
              <p:nvPr/>
            </p:nvSpPr>
            <p:spPr bwMode="auto">
              <a:xfrm>
                <a:off x="4199" y="1763"/>
                <a:ext cx="8" cy="8"/>
              </a:xfrm>
              <a:custGeom>
                <a:avLst/>
                <a:gdLst>
                  <a:gd name="T0" fmla="*/ 1 w 2"/>
                  <a:gd name="T1" fmla="*/ 0 h 2"/>
                  <a:gd name="T2" fmla="*/ 0 w 2"/>
                  <a:gd name="T3" fmla="*/ 1 h 2"/>
                  <a:gd name="T4" fmla="*/ 2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1"/>
                      <a:pt x="0" y="1"/>
                      <a:pt x="0" y="1"/>
                    </a:cubicBezTo>
                    <a:cubicBezTo>
                      <a:pt x="2" y="2"/>
                      <a:pt x="2" y="2"/>
                      <a:pt x="2"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73" name="Freeform 564"/>
              <p:cNvSpPr/>
              <p:nvPr/>
            </p:nvSpPr>
            <p:spPr bwMode="auto">
              <a:xfrm>
                <a:off x="4199" y="1767"/>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74" name="Freeform 565"/>
              <p:cNvSpPr/>
              <p:nvPr/>
            </p:nvSpPr>
            <p:spPr bwMode="auto">
              <a:xfrm>
                <a:off x="4195" y="1771"/>
                <a:ext cx="12"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1"/>
                    </a:cubicBezTo>
                    <a:cubicBezTo>
                      <a:pt x="2" y="2"/>
                      <a:pt x="2" y="2"/>
                      <a:pt x="2" y="2"/>
                    </a:cubicBezTo>
                    <a:cubicBezTo>
                      <a:pt x="2" y="2"/>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75" name="Freeform 566"/>
              <p:cNvSpPr/>
              <p:nvPr/>
            </p:nvSpPr>
            <p:spPr bwMode="auto">
              <a:xfrm>
                <a:off x="4191" y="1775"/>
                <a:ext cx="12" cy="11"/>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0"/>
                      <a:pt x="0" y="1"/>
                      <a:pt x="0" y="2"/>
                    </a:cubicBezTo>
                    <a:cubicBezTo>
                      <a:pt x="2" y="3"/>
                      <a:pt x="2" y="3"/>
                      <a:pt x="2" y="3"/>
                    </a:cubicBezTo>
                    <a:cubicBezTo>
                      <a:pt x="2"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76" name="Freeform 567"/>
              <p:cNvSpPr/>
              <p:nvPr/>
            </p:nvSpPr>
            <p:spPr bwMode="auto">
              <a:xfrm>
                <a:off x="4188" y="1782"/>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2" y="2"/>
                      <a:pt x="2" y="2"/>
                      <a:pt x="2" y="2"/>
                    </a:cubicBezTo>
                    <a:cubicBezTo>
                      <a:pt x="2" y="2"/>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77" name="Freeform 568"/>
              <p:cNvSpPr/>
              <p:nvPr/>
            </p:nvSpPr>
            <p:spPr bwMode="auto">
              <a:xfrm>
                <a:off x="4184" y="1786"/>
                <a:ext cx="11" cy="7"/>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2" y="2"/>
                      <a:pt x="2" y="2"/>
                      <a:pt x="2" y="2"/>
                    </a:cubicBezTo>
                    <a:cubicBezTo>
                      <a:pt x="3"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78" name="Freeform 569"/>
              <p:cNvSpPr/>
              <p:nvPr/>
            </p:nvSpPr>
            <p:spPr bwMode="auto">
              <a:xfrm>
                <a:off x="4184" y="1786"/>
                <a:ext cx="7"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79" name="Freeform 570"/>
              <p:cNvSpPr/>
              <p:nvPr/>
            </p:nvSpPr>
            <p:spPr bwMode="auto">
              <a:xfrm>
                <a:off x="4180" y="1790"/>
                <a:ext cx="11" cy="7"/>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2" y="2"/>
                      <a:pt x="2" y="2"/>
                      <a:pt x="2" y="2"/>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80" name="Freeform 571"/>
              <p:cNvSpPr/>
              <p:nvPr/>
            </p:nvSpPr>
            <p:spPr bwMode="auto">
              <a:xfrm>
                <a:off x="4180" y="1790"/>
                <a:ext cx="8"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81" name="Freeform 572"/>
              <p:cNvSpPr/>
              <p:nvPr/>
            </p:nvSpPr>
            <p:spPr bwMode="auto">
              <a:xfrm>
                <a:off x="4176" y="1793"/>
                <a:ext cx="12"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82" name="Freeform 573"/>
              <p:cNvSpPr/>
              <p:nvPr/>
            </p:nvSpPr>
            <p:spPr bwMode="auto">
              <a:xfrm>
                <a:off x="4176" y="1793"/>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83" name="Freeform 574"/>
              <p:cNvSpPr/>
              <p:nvPr/>
            </p:nvSpPr>
            <p:spPr bwMode="auto">
              <a:xfrm>
                <a:off x="4173" y="1793"/>
                <a:ext cx="11" cy="8"/>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1"/>
                    </a:cubicBezTo>
                    <a:cubicBezTo>
                      <a:pt x="2" y="2"/>
                      <a:pt x="2" y="2"/>
                      <a:pt x="2" y="2"/>
                    </a:cubicBezTo>
                    <a:cubicBezTo>
                      <a:pt x="2"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84" name="Freeform 575"/>
              <p:cNvSpPr/>
              <p:nvPr/>
            </p:nvSpPr>
            <p:spPr bwMode="auto">
              <a:xfrm>
                <a:off x="4173" y="1797"/>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85" name="Freeform 576"/>
              <p:cNvSpPr/>
              <p:nvPr/>
            </p:nvSpPr>
            <p:spPr bwMode="auto">
              <a:xfrm>
                <a:off x="4173" y="1797"/>
                <a:ext cx="7" cy="4"/>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86" name="Freeform 577"/>
              <p:cNvSpPr/>
              <p:nvPr/>
            </p:nvSpPr>
            <p:spPr bwMode="auto">
              <a:xfrm>
                <a:off x="4169" y="1797"/>
                <a:ext cx="7"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87" name="Freeform 578"/>
              <p:cNvSpPr/>
              <p:nvPr/>
            </p:nvSpPr>
            <p:spPr bwMode="auto">
              <a:xfrm>
                <a:off x="4169" y="1748"/>
                <a:ext cx="30" cy="38"/>
              </a:xfrm>
              <a:custGeom>
                <a:avLst/>
                <a:gdLst>
                  <a:gd name="T0" fmla="*/ 6 w 8"/>
                  <a:gd name="T1" fmla="*/ 0 h 10"/>
                  <a:gd name="T2" fmla="*/ 0 w 8"/>
                  <a:gd name="T3" fmla="*/ 9 h 10"/>
                  <a:gd name="T4" fmla="*/ 2 w 8"/>
                  <a:gd name="T5" fmla="*/ 10 h 10"/>
                  <a:gd name="T6" fmla="*/ 8 w 8"/>
                  <a:gd name="T7" fmla="*/ 1 h 10"/>
                  <a:gd name="T8" fmla="*/ 8 w 8"/>
                  <a:gd name="T9" fmla="*/ 1 h 10"/>
                  <a:gd name="T10" fmla="*/ 6 w 8"/>
                  <a:gd name="T11" fmla="*/ 0 h 10"/>
                  <a:gd name="T12" fmla="*/ 6 w 8"/>
                  <a:gd name="T13" fmla="*/ 0 h 10"/>
                  <a:gd name="T14" fmla="*/ 6 w 8"/>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0">
                    <a:moveTo>
                      <a:pt x="6" y="0"/>
                    </a:moveTo>
                    <a:cubicBezTo>
                      <a:pt x="6" y="3"/>
                      <a:pt x="4" y="7"/>
                      <a:pt x="0" y="9"/>
                    </a:cubicBezTo>
                    <a:cubicBezTo>
                      <a:pt x="2" y="10"/>
                      <a:pt x="2" y="10"/>
                      <a:pt x="2" y="10"/>
                    </a:cubicBezTo>
                    <a:cubicBezTo>
                      <a:pt x="5" y="9"/>
                      <a:pt x="8" y="5"/>
                      <a:pt x="8" y="1"/>
                    </a:cubicBezTo>
                    <a:cubicBezTo>
                      <a:pt x="8" y="1"/>
                      <a:pt x="8" y="1"/>
                      <a:pt x="8" y="1"/>
                    </a:cubicBezTo>
                    <a:cubicBezTo>
                      <a:pt x="7" y="1"/>
                      <a:pt x="7" y="0"/>
                      <a:pt x="6" y="0"/>
                    </a:cubicBezTo>
                    <a:cubicBezTo>
                      <a:pt x="6" y="0"/>
                      <a:pt x="6" y="0"/>
                      <a:pt x="6" y="0"/>
                    </a:cubicBezTo>
                    <a:cubicBezTo>
                      <a:pt x="6" y="0"/>
                      <a:pt x="6" y="0"/>
                      <a:pt x="6"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88" name="Freeform 579"/>
              <p:cNvSpPr/>
              <p:nvPr/>
            </p:nvSpPr>
            <p:spPr bwMode="auto">
              <a:xfrm>
                <a:off x="4191" y="1748"/>
                <a:ext cx="8" cy="4"/>
              </a:xfrm>
              <a:custGeom>
                <a:avLst/>
                <a:gdLst>
                  <a:gd name="T0" fmla="*/ 0 w 2"/>
                  <a:gd name="T1" fmla="*/ 0 h 1"/>
                  <a:gd name="T2" fmla="*/ 0 w 2"/>
                  <a:gd name="T3" fmla="*/ 0 h 1"/>
                  <a:gd name="T4" fmla="*/ 0 w 2"/>
                  <a:gd name="T5" fmla="*/ 0 h 1"/>
                  <a:gd name="T6" fmla="*/ 2 w 2"/>
                  <a:gd name="T7" fmla="*/ 1 h 1"/>
                  <a:gd name="T8" fmla="*/ 2 w 2"/>
                  <a:gd name="T9" fmla="*/ 1 h 1"/>
                  <a:gd name="T10" fmla="*/ 2 w 2"/>
                  <a:gd name="T11" fmla="*/ 1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0" y="0"/>
                      <a:pt x="0" y="0"/>
                    </a:cubicBezTo>
                    <a:cubicBezTo>
                      <a:pt x="0" y="0"/>
                      <a:pt x="0" y="0"/>
                      <a:pt x="0" y="0"/>
                    </a:cubicBezTo>
                    <a:cubicBezTo>
                      <a:pt x="2" y="1"/>
                      <a:pt x="2" y="1"/>
                      <a:pt x="2" y="1"/>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89" name="Freeform 580"/>
              <p:cNvSpPr/>
              <p:nvPr/>
            </p:nvSpPr>
            <p:spPr bwMode="auto">
              <a:xfrm>
                <a:off x="4191" y="1748"/>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90" name="Freeform 581"/>
              <p:cNvSpPr/>
              <p:nvPr/>
            </p:nvSpPr>
            <p:spPr bwMode="auto">
              <a:xfrm>
                <a:off x="4191" y="1748"/>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91" name="Freeform 582"/>
              <p:cNvSpPr/>
              <p:nvPr/>
            </p:nvSpPr>
            <p:spPr bwMode="auto">
              <a:xfrm>
                <a:off x="4191" y="1752"/>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92" name="Freeform 583"/>
              <p:cNvSpPr/>
              <p:nvPr/>
            </p:nvSpPr>
            <p:spPr bwMode="auto">
              <a:xfrm>
                <a:off x="4191" y="1752"/>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93" name="Freeform 584"/>
              <p:cNvSpPr/>
              <p:nvPr/>
            </p:nvSpPr>
            <p:spPr bwMode="auto">
              <a:xfrm>
                <a:off x="4191" y="1752"/>
                <a:ext cx="8"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94" name="Freeform 585"/>
              <p:cNvSpPr/>
              <p:nvPr/>
            </p:nvSpPr>
            <p:spPr bwMode="auto">
              <a:xfrm>
                <a:off x="4191" y="1752"/>
                <a:ext cx="8"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95" name="Freeform 586"/>
              <p:cNvSpPr/>
              <p:nvPr/>
            </p:nvSpPr>
            <p:spPr bwMode="auto">
              <a:xfrm>
                <a:off x="4191" y="1756"/>
                <a:ext cx="8" cy="3"/>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96" name="Freeform 587"/>
              <p:cNvSpPr/>
              <p:nvPr/>
            </p:nvSpPr>
            <p:spPr bwMode="auto">
              <a:xfrm>
                <a:off x="4191" y="1756"/>
                <a:ext cx="8" cy="3"/>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97" name="Freeform 588"/>
              <p:cNvSpPr/>
              <p:nvPr/>
            </p:nvSpPr>
            <p:spPr bwMode="auto">
              <a:xfrm>
                <a:off x="4191" y="1756"/>
                <a:ext cx="8" cy="7"/>
              </a:xfrm>
              <a:custGeom>
                <a:avLst/>
                <a:gdLst>
                  <a:gd name="T0" fmla="*/ 0 w 2"/>
                  <a:gd name="T1" fmla="*/ 0 h 2"/>
                  <a:gd name="T2" fmla="*/ 0 w 2"/>
                  <a:gd name="T3" fmla="*/ 1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1" y="2"/>
                      <a:pt x="1" y="2"/>
                      <a:pt x="1" y="2"/>
                    </a:cubicBezTo>
                    <a:cubicBezTo>
                      <a:pt x="1"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98" name="Freeform 589"/>
              <p:cNvSpPr/>
              <p:nvPr/>
            </p:nvSpPr>
            <p:spPr bwMode="auto">
              <a:xfrm>
                <a:off x="4188" y="1759"/>
                <a:ext cx="7"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99" name="Freeform 590"/>
              <p:cNvSpPr/>
              <p:nvPr/>
            </p:nvSpPr>
            <p:spPr bwMode="auto">
              <a:xfrm>
                <a:off x="4188" y="1759"/>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00" name="Freeform 591"/>
              <p:cNvSpPr/>
              <p:nvPr/>
            </p:nvSpPr>
            <p:spPr bwMode="auto">
              <a:xfrm>
                <a:off x="4188" y="1759"/>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01" name="Freeform 592"/>
              <p:cNvSpPr/>
              <p:nvPr/>
            </p:nvSpPr>
            <p:spPr bwMode="auto">
              <a:xfrm>
                <a:off x="4188" y="1763"/>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02" name="Freeform 593"/>
              <p:cNvSpPr/>
              <p:nvPr/>
            </p:nvSpPr>
            <p:spPr bwMode="auto">
              <a:xfrm>
                <a:off x="4188" y="1763"/>
                <a:ext cx="7"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03" name="Freeform 594"/>
              <p:cNvSpPr/>
              <p:nvPr/>
            </p:nvSpPr>
            <p:spPr bwMode="auto">
              <a:xfrm>
                <a:off x="4184" y="1763"/>
                <a:ext cx="11" cy="8"/>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1"/>
                      <a:pt x="1" y="1"/>
                      <a:pt x="0" y="1"/>
                    </a:cubicBezTo>
                    <a:cubicBezTo>
                      <a:pt x="2" y="2"/>
                      <a:pt x="2" y="2"/>
                      <a:pt x="2" y="2"/>
                    </a:cubicBezTo>
                    <a:cubicBezTo>
                      <a:pt x="2"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04" name="Freeform 595"/>
              <p:cNvSpPr/>
              <p:nvPr/>
            </p:nvSpPr>
            <p:spPr bwMode="auto">
              <a:xfrm>
                <a:off x="4184" y="1767"/>
                <a:ext cx="7" cy="8"/>
              </a:xfrm>
              <a:custGeom>
                <a:avLst/>
                <a:gdLst>
                  <a:gd name="T0" fmla="*/ 0 w 2"/>
                  <a:gd name="T1" fmla="*/ 0 h 2"/>
                  <a:gd name="T2" fmla="*/ 0 w 2"/>
                  <a:gd name="T3" fmla="*/ 1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2"/>
                      <a:pt x="1" y="2"/>
                      <a:pt x="1"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05" name="Freeform 596"/>
              <p:cNvSpPr/>
              <p:nvPr/>
            </p:nvSpPr>
            <p:spPr bwMode="auto">
              <a:xfrm>
                <a:off x="4180" y="1771"/>
                <a:ext cx="8" cy="7"/>
              </a:xfrm>
              <a:custGeom>
                <a:avLst/>
                <a:gdLst>
                  <a:gd name="T0" fmla="*/ 1 w 2"/>
                  <a:gd name="T1" fmla="*/ 0 h 2"/>
                  <a:gd name="T2" fmla="*/ 0 w 2"/>
                  <a:gd name="T3" fmla="*/ 1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1"/>
                      <a:pt x="0" y="1"/>
                    </a:cubicBezTo>
                    <a:cubicBezTo>
                      <a:pt x="2" y="2"/>
                      <a:pt x="2" y="2"/>
                      <a:pt x="2" y="2"/>
                    </a:cubicBezTo>
                    <a:cubicBezTo>
                      <a:pt x="2" y="2"/>
                      <a:pt x="2" y="2"/>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06" name="Freeform 597"/>
              <p:cNvSpPr/>
              <p:nvPr/>
            </p:nvSpPr>
            <p:spPr bwMode="auto">
              <a:xfrm>
                <a:off x="4180" y="1775"/>
                <a:ext cx="8" cy="3"/>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07" name="Freeform 598"/>
              <p:cNvSpPr/>
              <p:nvPr/>
            </p:nvSpPr>
            <p:spPr bwMode="auto">
              <a:xfrm>
                <a:off x="4176" y="1775"/>
                <a:ext cx="12" cy="7"/>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2"/>
                      <a:pt x="2" y="2"/>
                      <a:pt x="2" y="2"/>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08" name="Freeform 599"/>
              <p:cNvSpPr/>
              <p:nvPr/>
            </p:nvSpPr>
            <p:spPr bwMode="auto">
              <a:xfrm>
                <a:off x="4176" y="1775"/>
                <a:ext cx="8"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09" name="Freeform 600"/>
              <p:cNvSpPr/>
              <p:nvPr/>
            </p:nvSpPr>
            <p:spPr bwMode="auto">
              <a:xfrm>
                <a:off x="4176" y="1778"/>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10" name="Freeform 601"/>
              <p:cNvSpPr/>
              <p:nvPr/>
            </p:nvSpPr>
            <p:spPr bwMode="auto">
              <a:xfrm>
                <a:off x="4173" y="1778"/>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11" name="Freeform 602"/>
              <p:cNvSpPr/>
              <p:nvPr/>
            </p:nvSpPr>
            <p:spPr bwMode="auto">
              <a:xfrm>
                <a:off x="4173" y="1778"/>
                <a:ext cx="7"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12" name="Freeform 603"/>
              <p:cNvSpPr/>
              <p:nvPr/>
            </p:nvSpPr>
            <p:spPr bwMode="auto">
              <a:xfrm>
                <a:off x="4173" y="1778"/>
                <a:ext cx="7"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13" name="Freeform 604"/>
              <p:cNvSpPr/>
              <p:nvPr/>
            </p:nvSpPr>
            <p:spPr bwMode="auto">
              <a:xfrm>
                <a:off x="4173" y="1782"/>
                <a:ext cx="7" cy="4"/>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14" name="Freeform 605"/>
              <p:cNvSpPr/>
              <p:nvPr/>
            </p:nvSpPr>
            <p:spPr bwMode="auto">
              <a:xfrm>
                <a:off x="4169" y="1782"/>
                <a:ext cx="7"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15" name="Freeform 606"/>
              <p:cNvSpPr/>
              <p:nvPr/>
            </p:nvSpPr>
            <p:spPr bwMode="auto">
              <a:xfrm>
                <a:off x="4169" y="1782"/>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grpSp>
        <p:grpSp>
          <p:nvGrpSpPr>
            <p:cNvPr id="12" name="Group 808"/>
            <p:cNvGrpSpPr/>
            <p:nvPr/>
          </p:nvGrpSpPr>
          <p:grpSpPr bwMode="auto">
            <a:xfrm>
              <a:off x="4109" y="1665"/>
              <a:ext cx="154" cy="200"/>
              <a:chOff x="4109" y="1665"/>
              <a:chExt cx="154" cy="200"/>
            </a:xfrm>
          </p:grpSpPr>
          <p:sp>
            <p:nvSpPr>
              <p:cNvPr id="416" name="Freeform 608"/>
              <p:cNvSpPr/>
              <p:nvPr/>
            </p:nvSpPr>
            <p:spPr bwMode="auto">
              <a:xfrm>
                <a:off x="4233" y="1665"/>
                <a:ext cx="30" cy="57"/>
              </a:xfrm>
              <a:custGeom>
                <a:avLst/>
                <a:gdLst>
                  <a:gd name="T0" fmla="*/ 0 w 8"/>
                  <a:gd name="T1" fmla="*/ 0 h 15"/>
                  <a:gd name="T2" fmla="*/ 6 w 8"/>
                  <a:gd name="T3" fmla="*/ 14 h 15"/>
                  <a:gd name="T4" fmla="*/ 8 w 8"/>
                  <a:gd name="T5" fmla="*/ 15 h 15"/>
                  <a:gd name="T6" fmla="*/ 1 w 8"/>
                  <a:gd name="T7" fmla="*/ 2 h 15"/>
                  <a:gd name="T8" fmla="*/ 0 w 8"/>
                  <a:gd name="T9" fmla="*/ 0 h 15"/>
                </a:gdLst>
                <a:ahLst/>
                <a:cxnLst>
                  <a:cxn ang="0">
                    <a:pos x="T0" y="T1"/>
                  </a:cxn>
                  <a:cxn ang="0">
                    <a:pos x="T2" y="T3"/>
                  </a:cxn>
                  <a:cxn ang="0">
                    <a:pos x="T4" y="T5"/>
                  </a:cxn>
                  <a:cxn ang="0">
                    <a:pos x="T6" y="T7"/>
                  </a:cxn>
                  <a:cxn ang="0">
                    <a:pos x="T8" y="T9"/>
                  </a:cxn>
                </a:cxnLst>
                <a:rect l="0" t="0" r="r" b="b"/>
                <a:pathLst>
                  <a:path w="8" h="15">
                    <a:moveTo>
                      <a:pt x="0" y="0"/>
                    </a:moveTo>
                    <a:cubicBezTo>
                      <a:pt x="3" y="3"/>
                      <a:pt x="6" y="8"/>
                      <a:pt x="6" y="14"/>
                    </a:cubicBezTo>
                    <a:cubicBezTo>
                      <a:pt x="7" y="14"/>
                      <a:pt x="7" y="15"/>
                      <a:pt x="8" y="15"/>
                    </a:cubicBezTo>
                    <a:cubicBezTo>
                      <a:pt x="8" y="9"/>
                      <a:pt x="5" y="4"/>
                      <a:pt x="1" y="2"/>
                    </a:cubicBezTo>
                    <a:cubicBezTo>
                      <a:pt x="1" y="1"/>
                      <a:pt x="0" y="1"/>
                      <a:pt x="0"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17" name="Freeform 609"/>
              <p:cNvSpPr/>
              <p:nvPr/>
            </p:nvSpPr>
            <p:spPr bwMode="auto">
              <a:xfrm>
                <a:off x="4233" y="1665"/>
                <a:ext cx="19" cy="19"/>
              </a:xfrm>
              <a:custGeom>
                <a:avLst/>
                <a:gdLst>
                  <a:gd name="T0" fmla="*/ 0 w 5"/>
                  <a:gd name="T1" fmla="*/ 0 h 5"/>
                  <a:gd name="T2" fmla="*/ 3 w 5"/>
                  <a:gd name="T3" fmla="*/ 4 h 5"/>
                  <a:gd name="T4" fmla="*/ 5 w 5"/>
                  <a:gd name="T5" fmla="*/ 5 h 5"/>
                  <a:gd name="T6" fmla="*/ 1 w 5"/>
                  <a:gd name="T7" fmla="*/ 2 h 5"/>
                  <a:gd name="T8" fmla="*/ 0 w 5"/>
                  <a:gd name="T9" fmla="*/ 0 h 5"/>
                </a:gdLst>
                <a:ahLst/>
                <a:cxnLst>
                  <a:cxn ang="0">
                    <a:pos x="T0" y="T1"/>
                  </a:cxn>
                  <a:cxn ang="0">
                    <a:pos x="T2" y="T3"/>
                  </a:cxn>
                  <a:cxn ang="0">
                    <a:pos x="T4" y="T5"/>
                  </a:cxn>
                  <a:cxn ang="0">
                    <a:pos x="T6" y="T7"/>
                  </a:cxn>
                  <a:cxn ang="0">
                    <a:pos x="T8" y="T9"/>
                  </a:cxn>
                </a:cxnLst>
                <a:rect l="0" t="0" r="r" b="b"/>
                <a:pathLst>
                  <a:path w="5" h="5">
                    <a:moveTo>
                      <a:pt x="0" y="0"/>
                    </a:moveTo>
                    <a:cubicBezTo>
                      <a:pt x="1" y="1"/>
                      <a:pt x="2" y="2"/>
                      <a:pt x="3" y="4"/>
                    </a:cubicBezTo>
                    <a:cubicBezTo>
                      <a:pt x="5" y="5"/>
                      <a:pt x="5" y="5"/>
                      <a:pt x="5" y="5"/>
                    </a:cubicBezTo>
                    <a:cubicBezTo>
                      <a:pt x="4" y="4"/>
                      <a:pt x="3" y="3"/>
                      <a:pt x="1"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18" name="Freeform 610"/>
              <p:cNvSpPr/>
              <p:nvPr/>
            </p:nvSpPr>
            <p:spPr bwMode="auto">
              <a:xfrm>
                <a:off x="4244" y="1680"/>
                <a:ext cx="11" cy="12"/>
              </a:xfrm>
              <a:custGeom>
                <a:avLst/>
                <a:gdLst>
                  <a:gd name="T0" fmla="*/ 0 w 3"/>
                  <a:gd name="T1" fmla="*/ 0 h 3"/>
                  <a:gd name="T2" fmla="*/ 1 w 3"/>
                  <a:gd name="T3" fmla="*/ 1 h 3"/>
                  <a:gd name="T4" fmla="*/ 3 w 3"/>
                  <a:gd name="T5" fmla="*/ 3 h 3"/>
                  <a:gd name="T6" fmla="*/ 2 w 3"/>
                  <a:gd name="T7" fmla="*/ 1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0"/>
                      <a:pt x="1" y="1"/>
                      <a:pt x="1" y="1"/>
                    </a:cubicBezTo>
                    <a:cubicBezTo>
                      <a:pt x="3" y="3"/>
                      <a:pt x="3" y="3"/>
                      <a:pt x="3" y="3"/>
                    </a:cubicBezTo>
                    <a:cubicBezTo>
                      <a:pt x="3"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19" name="Freeform 611"/>
              <p:cNvSpPr/>
              <p:nvPr/>
            </p:nvSpPr>
            <p:spPr bwMode="auto">
              <a:xfrm>
                <a:off x="4248" y="1684"/>
                <a:ext cx="7" cy="11"/>
              </a:xfrm>
              <a:custGeom>
                <a:avLst/>
                <a:gdLst>
                  <a:gd name="T0" fmla="*/ 0 w 2"/>
                  <a:gd name="T1" fmla="*/ 0 h 3"/>
                  <a:gd name="T2" fmla="*/ 1 w 2"/>
                  <a:gd name="T3" fmla="*/ 2 h 3"/>
                  <a:gd name="T4" fmla="*/ 2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1" y="2"/>
                    </a:cubicBezTo>
                    <a:cubicBezTo>
                      <a:pt x="2" y="3"/>
                      <a:pt x="2" y="3"/>
                      <a:pt x="2" y="3"/>
                    </a:cubicBezTo>
                    <a:cubicBezTo>
                      <a:pt x="2" y="3"/>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0" name="Freeform 612"/>
              <p:cNvSpPr/>
              <p:nvPr/>
            </p:nvSpPr>
            <p:spPr bwMode="auto">
              <a:xfrm>
                <a:off x="4252" y="1692"/>
                <a:ext cx="7" cy="7"/>
              </a:xfrm>
              <a:custGeom>
                <a:avLst/>
                <a:gdLst>
                  <a:gd name="T0" fmla="*/ 0 w 2"/>
                  <a:gd name="T1" fmla="*/ 0 h 2"/>
                  <a:gd name="T2" fmla="*/ 0 w 2"/>
                  <a:gd name="T3" fmla="*/ 1 h 2"/>
                  <a:gd name="T4" fmla="*/ 2 w 2"/>
                  <a:gd name="T5" fmla="*/ 2 h 2"/>
                  <a:gd name="T6" fmla="*/ 1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1"/>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1" name="Freeform 613"/>
              <p:cNvSpPr/>
              <p:nvPr/>
            </p:nvSpPr>
            <p:spPr bwMode="auto">
              <a:xfrm>
                <a:off x="4252" y="1695"/>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2" name="Freeform 614"/>
              <p:cNvSpPr/>
              <p:nvPr/>
            </p:nvSpPr>
            <p:spPr bwMode="auto">
              <a:xfrm>
                <a:off x="4252" y="1699"/>
                <a:ext cx="11" cy="8"/>
              </a:xfrm>
              <a:custGeom>
                <a:avLst/>
                <a:gdLst>
                  <a:gd name="T0" fmla="*/ 0 w 3"/>
                  <a:gd name="T1" fmla="*/ 0 h 2"/>
                  <a:gd name="T2" fmla="*/ 1 w 3"/>
                  <a:gd name="T3" fmla="*/ 1 h 2"/>
                  <a:gd name="T4" fmla="*/ 3 w 3"/>
                  <a:gd name="T5" fmla="*/ 2 h 2"/>
                  <a:gd name="T6" fmla="*/ 2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1" y="1"/>
                      <a:pt x="1" y="1"/>
                    </a:cubicBezTo>
                    <a:cubicBezTo>
                      <a:pt x="3" y="2"/>
                      <a:pt x="3" y="2"/>
                      <a:pt x="3"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3" name="Freeform 615"/>
              <p:cNvSpPr/>
              <p:nvPr/>
            </p:nvSpPr>
            <p:spPr bwMode="auto">
              <a:xfrm>
                <a:off x="4255" y="1703"/>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4" name="Freeform 616"/>
              <p:cNvSpPr/>
              <p:nvPr/>
            </p:nvSpPr>
            <p:spPr bwMode="auto">
              <a:xfrm>
                <a:off x="4255" y="1707"/>
                <a:ext cx="8" cy="11"/>
              </a:xfrm>
              <a:custGeom>
                <a:avLst/>
                <a:gdLst>
                  <a:gd name="T0" fmla="*/ 0 w 2"/>
                  <a:gd name="T1" fmla="*/ 0 h 3"/>
                  <a:gd name="T2" fmla="*/ 0 w 2"/>
                  <a:gd name="T3" fmla="*/ 1 h 3"/>
                  <a:gd name="T4" fmla="*/ 2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2" y="3"/>
                      <a:pt x="2" y="3"/>
                      <a:pt x="2" y="3"/>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5" name="Freeform 617"/>
              <p:cNvSpPr/>
              <p:nvPr/>
            </p:nvSpPr>
            <p:spPr bwMode="auto">
              <a:xfrm>
                <a:off x="4255" y="1711"/>
                <a:ext cx="8" cy="11"/>
              </a:xfrm>
              <a:custGeom>
                <a:avLst/>
                <a:gdLst>
                  <a:gd name="T0" fmla="*/ 0 w 2"/>
                  <a:gd name="T1" fmla="*/ 0 h 3"/>
                  <a:gd name="T2" fmla="*/ 0 w 2"/>
                  <a:gd name="T3" fmla="*/ 1 h 3"/>
                  <a:gd name="T4" fmla="*/ 2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2" y="3"/>
                      <a:pt x="2" y="3"/>
                      <a:pt x="2" y="3"/>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6" name="Freeform 618"/>
              <p:cNvSpPr/>
              <p:nvPr/>
            </p:nvSpPr>
            <p:spPr bwMode="auto">
              <a:xfrm>
                <a:off x="4255" y="1714"/>
                <a:ext cx="8" cy="12"/>
              </a:xfrm>
              <a:custGeom>
                <a:avLst/>
                <a:gdLst>
                  <a:gd name="T0" fmla="*/ 0 w 2"/>
                  <a:gd name="T1" fmla="*/ 0 h 3"/>
                  <a:gd name="T2" fmla="*/ 0 w 2"/>
                  <a:gd name="T3" fmla="*/ 1 h 3"/>
                  <a:gd name="T4" fmla="*/ 0 w 2"/>
                  <a:gd name="T5" fmla="*/ 1 h 3"/>
                  <a:gd name="T6" fmla="*/ 2 w 2"/>
                  <a:gd name="T7" fmla="*/ 3 h 3"/>
                  <a:gd name="T8" fmla="*/ 2 w 2"/>
                  <a:gd name="T9" fmla="*/ 2 h 3"/>
                  <a:gd name="T10" fmla="*/ 2 w 2"/>
                  <a:gd name="T11" fmla="*/ 2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0" y="1"/>
                      <a:pt x="0" y="1"/>
                      <a:pt x="0" y="1"/>
                    </a:cubicBezTo>
                    <a:cubicBezTo>
                      <a:pt x="0" y="1"/>
                      <a:pt x="0" y="1"/>
                      <a:pt x="0" y="1"/>
                    </a:cubicBezTo>
                    <a:cubicBezTo>
                      <a:pt x="2" y="3"/>
                      <a:pt x="2" y="3"/>
                      <a:pt x="2" y="3"/>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7" name="Freeform 619"/>
              <p:cNvSpPr/>
              <p:nvPr/>
            </p:nvSpPr>
            <p:spPr bwMode="auto">
              <a:xfrm>
                <a:off x="4222" y="1684"/>
                <a:ext cx="26" cy="45"/>
              </a:xfrm>
              <a:custGeom>
                <a:avLst/>
                <a:gdLst>
                  <a:gd name="T0" fmla="*/ 0 w 7"/>
                  <a:gd name="T1" fmla="*/ 0 h 12"/>
                  <a:gd name="T2" fmla="*/ 5 w 7"/>
                  <a:gd name="T3" fmla="*/ 11 h 12"/>
                  <a:gd name="T4" fmla="*/ 7 w 7"/>
                  <a:gd name="T5" fmla="*/ 12 h 12"/>
                  <a:gd name="T6" fmla="*/ 1 w 7"/>
                  <a:gd name="T7" fmla="*/ 1 h 12"/>
                  <a:gd name="T8" fmla="*/ 0 w 7"/>
                  <a:gd name="T9" fmla="*/ 0 h 12"/>
                </a:gdLst>
                <a:ahLst/>
                <a:cxnLst>
                  <a:cxn ang="0">
                    <a:pos x="T0" y="T1"/>
                  </a:cxn>
                  <a:cxn ang="0">
                    <a:pos x="T2" y="T3"/>
                  </a:cxn>
                  <a:cxn ang="0">
                    <a:pos x="T4" y="T5"/>
                  </a:cxn>
                  <a:cxn ang="0">
                    <a:pos x="T6" y="T7"/>
                  </a:cxn>
                  <a:cxn ang="0">
                    <a:pos x="T8" y="T9"/>
                  </a:cxn>
                </a:cxnLst>
                <a:rect l="0" t="0" r="r" b="b"/>
                <a:pathLst>
                  <a:path w="7" h="12">
                    <a:moveTo>
                      <a:pt x="0" y="0"/>
                    </a:moveTo>
                    <a:cubicBezTo>
                      <a:pt x="3" y="2"/>
                      <a:pt x="5" y="6"/>
                      <a:pt x="5" y="11"/>
                    </a:cubicBezTo>
                    <a:cubicBezTo>
                      <a:pt x="5" y="11"/>
                      <a:pt x="6" y="12"/>
                      <a:pt x="7" y="12"/>
                    </a:cubicBezTo>
                    <a:cubicBezTo>
                      <a:pt x="6" y="7"/>
                      <a:pt x="4" y="3"/>
                      <a:pt x="1" y="1"/>
                    </a:cubicBezTo>
                    <a:cubicBezTo>
                      <a:pt x="1" y="1"/>
                      <a:pt x="0" y="0"/>
                      <a:pt x="0"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8" name="Freeform 620"/>
              <p:cNvSpPr/>
              <p:nvPr/>
            </p:nvSpPr>
            <p:spPr bwMode="auto">
              <a:xfrm>
                <a:off x="4222" y="1684"/>
                <a:ext cx="15" cy="15"/>
              </a:xfrm>
              <a:custGeom>
                <a:avLst/>
                <a:gdLst>
                  <a:gd name="T0" fmla="*/ 0 w 4"/>
                  <a:gd name="T1" fmla="*/ 0 h 4"/>
                  <a:gd name="T2" fmla="*/ 2 w 4"/>
                  <a:gd name="T3" fmla="*/ 3 h 4"/>
                  <a:gd name="T4" fmla="*/ 4 w 4"/>
                  <a:gd name="T5" fmla="*/ 4 h 4"/>
                  <a:gd name="T6" fmla="*/ 1 w 4"/>
                  <a:gd name="T7" fmla="*/ 1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cubicBezTo>
                      <a:pt x="1" y="1"/>
                      <a:pt x="2" y="2"/>
                      <a:pt x="2" y="3"/>
                    </a:cubicBezTo>
                    <a:cubicBezTo>
                      <a:pt x="4" y="4"/>
                      <a:pt x="4" y="4"/>
                      <a:pt x="4" y="4"/>
                    </a:cubicBezTo>
                    <a:cubicBezTo>
                      <a:pt x="3" y="3"/>
                      <a:pt x="2" y="2"/>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9" name="Freeform 621"/>
              <p:cNvSpPr/>
              <p:nvPr/>
            </p:nvSpPr>
            <p:spPr bwMode="auto">
              <a:xfrm>
                <a:off x="4229" y="1695"/>
                <a:ext cx="11" cy="8"/>
              </a:xfrm>
              <a:custGeom>
                <a:avLst/>
                <a:gdLst>
                  <a:gd name="T0" fmla="*/ 0 w 3"/>
                  <a:gd name="T1" fmla="*/ 0 h 2"/>
                  <a:gd name="T2" fmla="*/ 1 w 3"/>
                  <a:gd name="T3" fmla="*/ 1 h 2"/>
                  <a:gd name="T4" fmla="*/ 3 w 3"/>
                  <a:gd name="T5" fmla="*/ 2 h 2"/>
                  <a:gd name="T6" fmla="*/ 2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1" y="1"/>
                      <a:pt x="1" y="1"/>
                    </a:cubicBezTo>
                    <a:cubicBezTo>
                      <a:pt x="3" y="2"/>
                      <a:pt x="3" y="2"/>
                      <a:pt x="3" y="2"/>
                    </a:cubicBezTo>
                    <a:cubicBezTo>
                      <a:pt x="3" y="2"/>
                      <a:pt x="3"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0" name="Freeform 622"/>
              <p:cNvSpPr/>
              <p:nvPr/>
            </p:nvSpPr>
            <p:spPr bwMode="auto">
              <a:xfrm>
                <a:off x="4233" y="1699"/>
                <a:ext cx="11" cy="8"/>
              </a:xfrm>
              <a:custGeom>
                <a:avLst/>
                <a:gdLst>
                  <a:gd name="T0" fmla="*/ 0 w 3"/>
                  <a:gd name="T1" fmla="*/ 0 h 2"/>
                  <a:gd name="T2" fmla="*/ 1 w 3"/>
                  <a:gd name="T3" fmla="*/ 1 h 2"/>
                  <a:gd name="T4" fmla="*/ 3 w 3"/>
                  <a:gd name="T5" fmla="*/ 2 h 2"/>
                  <a:gd name="T6" fmla="*/ 2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1" y="1"/>
                      <a:pt x="1" y="1"/>
                    </a:cubicBezTo>
                    <a:cubicBezTo>
                      <a:pt x="3" y="2"/>
                      <a:pt x="3" y="2"/>
                      <a:pt x="3"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1" name="Freeform 623"/>
              <p:cNvSpPr/>
              <p:nvPr/>
            </p:nvSpPr>
            <p:spPr bwMode="auto">
              <a:xfrm>
                <a:off x="4237" y="1703"/>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2" name="Freeform 624"/>
              <p:cNvSpPr/>
              <p:nvPr/>
            </p:nvSpPr>
            <p:spPr bwMode="auto">
              <a:xfrm>
                <a:off x="4237" y="1707"/>
                <a:ext cx="7"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3" name="Freeform 625"/>
              <p:cNvSpPr/>
              <p:nvPr/>
            </p:nvSpPr>
            <p:spPr bwMode="auto">
              <a:xfrm>
                <a:off x="4237" y="1711"/>
                <a:ext cx="7"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4" name="Freeform 626"/>
              <p:cNvSpPr/>
              <p:nvPr/>
            </p:nvSpPr>
            <p:spPr bwMode="auto">
              <a:xfrm>
                <a:off x="4237" y="1714"/>
                <a:ext cx="7" cy="8"/>
              </a:xfrm>
              <a:custGeom>
                <a:avLst/>
                <a:gdLst>
                  <a:gd name="T0" fmla="*/ 0 w 2"/>
                  <a:gd name="T1" fmla="*/ 0 h 2"/>
                  <a:gd name="T2" fmla="*/ 1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1" y="0"/>
                      <a:pt x="1"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5" name="Freeform 627"/>
              <p:cNvSpPr/>
              <p:nvPr/>
            </p:nvSpPr>
            <p:spPr bwMode="auto">
              <a:xfrm>
                <a:off x="4240" y="1718"/>
                <a:ext cx="8" cy="8"/>
              </a:xfrm>
              <a:custGeom>
                <a:avLst/>
                <a:gdLst>
                  <a:gd name="T0" fmla="*/ 0 w 2"/>
                  <a:gd name="T1" fmla="*/ 0 h 2"/>
                  <a:gd name="T2" fmla="*/ 0 w 2"/>
                  <a:gd name="T3" fmla="*/ 1 h 2"/>
                  <a:gd name="T4" fmla="*/ 2 w 2"/>
                  <a:gd name="T5" fmla="*/ 2 h 2"/>
                  <a:gd name="T6" fmla="*/ 1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6" name="Freeform 628"/>
              <p:cNvSpPr/>
              <p:nvPr/>
            </p:nvSpPr>
            <p:spPr bwMode="auto">
              <a:xfrm>
                <a:off x="4240" y="1722"/>
                <a:ext cx="8"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7" name="Freeform 629"/>
              <p:cNvSpPr/>
              <p:nvPr/>
            </p:nvSpPr>
            <p:spPr bwMode="auto">
              <a:xfrm>
                <a:off x="4240" y="1722"/>
                <a:ext cx="8" cy="11"/>
              </a:xfrm>
              <a:custGeom>
                <a:avLst/>
                <a:gdLst>
                  <a:gd name="T0" fmla="*/ 0 w 2"/>
                  <a:gd name="T1" fmla="*/ 0 h 3"/>
                  <a:gd name="T2" fmla="*/ 0 w 2"/>
                  <a:gd name="T3" fmla="*/ 1 h 3"/>
                  <a:gd name="T4" fmla="*/ 0 w 2"/>
                  <a:gd name="T5" fmla="*/ 1 h 3"/>
                  <a:gd name="T6" fmla="*/ 2 w 2"/>
                  <a:gd name="T7" fmla="*/ 3 h 3"/>
                  <a:gd name="T8" fmla="*/ 2 w 2"/>
                  <a:gd name="T9" fmla="*/ 2 h 3"/>
                  <a:gd name="T10" fmla="*/ 2 w 2"/>
                  <a:gd name="T11" fmla="*/ 2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0" y="1"/>
                      <a:pt x="0" y="1"/>
                      <a:pt x="0" y="1"/>
                    </a:cubicBezTo>
                    <a:cubicBezTo>
                      <a:pt x="0" y="1"/>
                      <a:pt x="0" y="1"/>
                      <a:pt x="0" y="1"/>
                    </a:cubicBezTo>
                    <a:cubicBezTo>
                      <a:pt x="2" y="3"/>
                      <a:pt x="2" y="3"/>
                      <a:pt x="2" y="3"/>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8" name="Freeform 630"/>
              <p:cNvSpPr/>
              <p:nvPr/>
            </p:nvSpPr>
            <p:spPr bwMode="auto">
              <a:xfrm>
                <a:off x="4210" y="1699"/>
                <a:ext cx="19" cy="38"/>
              </a:xfrm>
              <a:custGeom>
                <a:avLst/>
                <a:gdLst>
                  <a:gd name="T0" fmla="*/ 0 w 5"/>
                  <a:gd name="T1" fmla="*/ 0 h 10"/>
                  <a:gd name="T2" fmla="*/ 4 w 5"/>
                  <a:gd name="T3" fmla="*/ 9 h 10"/>
                  <a:gd name="T4" fmla="*/ 5 w 5"/>
                  <a:gd name="T5" fmla="*/ 10 h 10"/>
                  <a:gd name="T6" fmla="*/ 1 w 5"/>
                  <a:gd name="T7" fmla="*/ 1 h 10"/>
                  <a:gd name="T8" fmla="*/ 0 w 5"/>
                  <a:gd name="T9" fmla="*/ 0 h 10"/>
                </a:gdLst>
                <a:ahLst/>
                <a:cxnLst>
                  <a:cxn ang="0">
                    <a:pos x="T0" y="T1"/>
                  </a:cxn>
                  <a:cxn ang="0">
                    <a:pos x="T2" y="T3"/>
                  </a:cxn>
                  <a:cxn ang="0">
                    <a:pos x="T4" y="T5"/>
                  </a:cxn>
                  <a:cxn ang="0">
                    <a:pos x="T6" y="T7"/>
                  </a:cxn>
                  <a:cxn ang="0">
                    <a:pos x="T8" y="T9"/>
                  </a:cxn>
                </a:cxnLst>
                <a:rect l="0" t="0" r="r" b="b"/>
                <a:pathLst>
                  <a:path w="5" h="10">
                    <a:moveTo>
                      <a:pt x="0" y="0"/>
                    </a:moveTo>
                    <a:cubicBezTo>
                      <a:pt x="2" y="2"/>
                      <a:pt x="3" y="5"/>
                      <a:pt x="4" y="9"/>
                    </a:cubicBezTo>
                    <a:cubicBezTo>
                      <a:pt x="4" y="9"/>
                      <a:pt x="5" y="10"/>
                      <a:pt x="5" y="10"/>
                    </a:cubicBezTo>
                    <a:cubicBezTo>
                      <a:pt x="5" y="6"/>
                      <a:pt x="4" y="3"/>
                      <a:pt x="1" y="1"/>
                    </a:cubicBezTo>
                    <a:cubicBezTo>
                      <a:pt x="1" y="1"/>
                      <a:pt x="0" y="1"/>
                      <a:pt x="0"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9" name="Freeform 631"/>
              <p:cNvSpPr/>
              <p:nvPr/>
            </p:nvSpPr>
            <p:spPr bwMode="auto">
              <a:xfrm>
                <a:off x="4210" y="1699"/>
                <a:ext cx="15" cy="15"/>
              </a:xfrm>
              <a:custGeom>
                <a:avLst/>
                <a:gdLst>
                  <a:gd name="T0" fmla="*/ 0 w 4"/>
                  <a:gd name="T1" fmla="*/ 0 h 4"/>
                  <a:gd name="T2" fmla="*/ 2 w 4"/>
                  <a:gd name="T3" fmla="*/ 3 h 4"/>
                  <a:gd name="T4" fmla="*/ 4 w 4"/>
                  <a:gd name="T5" fmla="*/ 4 h 4"/>
                  <a:gd name="T6" fmla="*/ 1 w 4"/>
                  <a:gd name="T7" fmla="*/ 1 h 4"/>
                  <a:gd name="T8" fmla="*/ 0 w 4"/>
                  <a:gd name="T9" fmla="*/ 0 h 4"/>
                </a:gdLst>
                <a:ahLst/>
                <a:cxnLst>
                  <a:cxn ang="0">
                    <a:pos x="T0" y="T1"/>
                  </a:cxn>
                  <a:cxn ang="0">
                    <a:pos x="T2" y="T3"/>
                  </a:cxn>
                  <a:cxn ang="0">
                    <a:pos x="T4" y="T5"/>
                  </a:cxn>
                  <a:cxn ang="0">
                    <a:pos x="T6" y="T7"/>
                  </a:cxn>
                  <a:cxn ang="0">
                    <a:pos x="T8" y="T9"/>
                  </a:cxn>
                </a:cxnLst>
                <a:rect l="0" t="0" r="r" b="b"/>
                <a:pathLst>
                  <a:path w="4" h="4">
                    <a:moveTo>
                      <a:pt x="0" y="0"/>
                    </a:moveTo>
                    <a:cubicBezTo>
                      <a:pt x="0" y="1"/>
                      <a:pt x="1" y="2"/>
                      <a:pt x="2" y="3"/>
                    </a:cubicBezTo>
                    <a:cubicBezTo>
                      <a:pt x="4" y="4"/>
                      <a:pt x="4" y="4"/>
                      <a:pt x="4" y="4"/>
                    </a:cubicBezTo>
                    <a:cubicBezTo>
                      <a:pt x="3" y="3"/>
                      <a:pt x="2" y="2"/>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0" name="Freeform 632"/>
              <p:cNvSpPr/>
              <p:nvPr/>
            </p:nvSpPr>
            <p:spPr bwMode="auto">
              <a:xfrm>
                <a:off x="4218" y="1711"/>
                <a:ext cx="7"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1" name="Freeform 633"/>
              <p:cNvSpPr/>
              <p:nvPr/>
            </p:nvSpPr>
            <p:spPr bwMode="auto">
              <a:xfrm>
                <a:off x="4218" y="1711"/>
                <a:ext cx="11" cy="11"/>
              </a:xfrm>
              <a:custGeom>
                <a:avLst/>
                <a:gdLst>
                  <a:gd name="T0" fmla="*/ 0 w 3"/>
                  <a:gd name="T1" fmla="*/ 0 h 3"/>
                  <a:gd name="T2" fmla="*/ 1 w 3"/>
                  <a:gd name="T3" fmla="*/ 1 h 3"/>
                  <a:gd name="T4" fmla="*/ 3 w 3"/>
                  <a:gd name="T5" fmla="*/ 3 h 3"/>
                  <a:gd name="T6" fmla="*/ 2 w 3"/>
                  <a:gd name="T7" fmla="*/ 2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1"/>
                      <a:pt x="1" y="1"/>
                      <a:pt x="1" y="1"/>
                    </a:cubicBezTo>
                    <a:cubicBezTo>
                      <a:pt x="3" y="3"/>
                      <a:pt x="3" y="3"/>
                      <a:pt x="3" y="3"/>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2" name="Freeform 634"/>
              <p:cNvSpPr/>
              <p:nvPr/>
            </p:nvSpPr>
            <p:spPr bwMode="auto">
              <a:xfrm>
                <a:off x="4222" y="1714"/>
                <a:ext cx="7"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3" name="Freeform 635"/>
              <p:cNvSpPr/>
              <p:nvPr/>
            </p:nvSpPr>
            <p:spPr bwMode="auto">
              <a:xfrm>
                <a:off x="4222" y="1718"/>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4" name="Freeform 636"/>
              <p:cNvSpPr/>
              <p:nvPr/>
            </p:nvSpPr>
            <p:spPr bwMode="auto">
              <a:xfrm>
                <a:off x="4222" y="1722"/>
                <a:ext cx="7"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5" name="Freeform 637"/>
              <p:cNvSpPr/>
              <p:nvPr/>
            </p:nvSpPr>
            <p:spPr bwMode="auto">
              <a:xfrm>
                <a:off x="4222" y="1722"/>
                <a:ext cx="7"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6" name="Freeform 638"/>
              <p:cNvSpPr/>
              <p:nvPr/>
            </p:nvSpPr>
            <p:spPr bwMode="auto">
              <a:xfrm>
                <a:off x="4222" y="1726"/>
                <a:ext cx="7" cy="7"/>
              </a:xfrm>
              <a:custGeom>
                <a:avLst/>
                <a:gdLst>
                  <a:gd name="T0" fmla="*/ 0 w 2"/>
                  <a:gd name="T1" fmla="*/ 0 h 2"/>
                  <a:gd name="T2" fmla="*/ 1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1" y="1"/>
                      <a:pt x="1"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7" name="Freeform 639"/>
              <p:cNvSpPr/>
              <p:nvPr/>
            </p:nvSpPr>
            <p:spPr bwMode="auto">
              <a:xfrm>
                <a:off x="4225" y="1729"/>
                <a:ext cx="4" cy="8"/>
              </a:xfrm>
              <a:custGeom>
                <a:avLst/>
                <a:gdLst>
                  <a:gd name="T0" fmla="*/ 0 w 1"/>
                  <a:gd name="T1" fmla="*/ 0 h 2"/>
                  <a:gd name="T2" fmla="*/ 0 w 1"/>
                  <a:gd name="T3" fmla="*/ 0 h 2"/>
                  <a:gd name="T4" fmla="*/ 1 w 1"/>
                  <a:gd name="T5" fmla="*/ 2 h 2"/>
                  <a:gd name="T6" fmla="*/ 1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1" y="2"/>
                      <a:pt x="1" y="2"/>
                      <a:pt x="1" y="2"/>
                    </a:cubicBezTo>
                    <a:cubicBezTo>
                      <a:pt x="1" y="1"/>
                      <a:pt x="1" y="1"/>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8" name="Freeform 640"/>
              <p:cNvSpPr/>
              <p:nvPr/>
            </p:nvSpPr>
            <p:spPr bwMode="auto">
              <a:xfrm>
                <a:off x="4225" y="1729"/>
                <a:ext cx="8" cy="8"/>
              </a:xfrm>
              <a:custGeom>
                <a:avLst/>
                <a:gdLst>
                  <a:gd name="T0" fmla="*/ 0 w 2"/>
                  <a:gd name="T1" fmla="*/ 0 h 2"/>
                  <a:gd name="T2" fmla="*/ 0 w 2"/>
                  <a:gd name="T3" fmla="*/ 1 h 2"/>
                  <a:gd name="T4" fmla="*/ 0 w 2"/>
                  <a:gd name="T5" fmla="*/ 1 h 2"/>
                  <a:gd name="T6" fmla="*/ 2 w 2"/>
                  <a:gd name="T7" fmla="*/ 2 h 2"/>
                  <a:gd name="T8" fmla="*/ 1 w 2"/>
                  <a:gd name="T9" fmla="*/ 2 h 2"/>
                  <a:gd name="T10" fmla="*/ 1 w 2"/>
                  <a:gd name="T11" fmla="*/ 2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1"/>
                      <a:pt x="0" y="1"/>
                      <a:pt x="0" y="1"/>
                    </a:cubicBezTo>
                    <a:cubicBezTo>
                      <a:pt x="0" y="1"/>
                      <a:pt x="0" y="1"/>
                      <a:pt x="0" y="1"/>
                    </a:cubicBezTo>
                    <a:cubicBezTo>
                      <a:pt x="2" y="2"/>
                      <a:pt x="2" y="2"/>
                      <a:pt x="2" y="2"/>
                    </a:cubicBezTo>
                    <a:cubicBezTo>
                      <a:pt x="2" y="2"/>
                      <a:pt x="2" y="2"/>
                      <a:pt x="1" y="2"/>
                    </a:cubicBezTo>
                    <a:cubicBezTo>
                      <a:pt x="1" y="2"/>
                      <a:pt x="1" y="2"/>
                      <a:pt x="1"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9" name="Freeform 641"/>
              <p:cNvSpPr/>
              <p:nvPr/>
            </p:nvSpPr>
            <p:spPr bwMode="auto">
              <a:xfrm>
                <a:off x="4195" y="1718"/>
                <a:ext cx="19" cy="26"/>
              </a:xfrm>
              <a:custGeom>
                <a:avLst/>
                <a:gdLst>
                  <a:gd name="T0" fmla="*/ 0 w 5"/>
                  <a:gd name="T1" fmla="*/ 0 h 7"/>
                  <a:gd name="T2" fmla="*/ 3 w 5"/>
                  <a:gd name="T3" fmla="*/ 6 h 7"/>
                  <a:gd name="T4" fmla="*/ 5 w 5"/>
                  <a:gd name="T5" fmla="*/ 7 h 7"/>
                  <a:gd name="T6" fmla="*/ 2 w 5"/>
                  <a:gd name="T7" fmla="*/ 1 h 7"/>
                  <a:gd name="T8" fmla="*/ 0 w 5"/>
                  <a:gd name="T9" fmla="*/ 0 h 7"/>
                </a:gdLst>
                <a:ahLst/>
                <a:cxnLst>
                  <a:cxn ang="0">
                    <a:pos x="T0" y="T1"/>
                  </a:cxn>
                  <a:cxn ang="0">
                    <a:pos x="T2" y="T3"/>
                  </a:cxn>
                  <a:cxn ang="0">
                    <a:pos x="T4" y="T5"/>
                  </a:cxn>
                  <a:cxn ang="0">
                    <a:pos x="T6" y="T7"/>
                  </a:cxn>
                  <a:cxn ang="0">
                    <a:pos x="T8" y="T9"/>
                  </a:cxn>
                </a:cxnLst>
                <a:rect l="0" t="0" r="r" b="b"/>
                <a:pathLst>
                  <a:path w="5" h="7">
                    <a:moveTo>
                      <a:pt x="0" y="0"/>
                    </a:moveTo>
                    <a:cubicBezTo>
                      <a:pt x="2" y="1"/>
                      <a:pt x="3" y="3"/>
                      <a:pt x="3" y="6"/>
                    </a:cubicBezTo>
                    <a:cubicBezTo>
                      <a:pt x="4" y="6"/>
                      <a:pt x="4" y="7"/>
                      <a:pt x="5" y="7"/>
                    </a:cubicBezTo>
                    <a:cubicBezTo>
                      <a:pt x="5" y="5"/>
                      <a:pt x="4" y="3"/>
                      <a:pt x="2" y="1"/>
                    </a:cubicBezTo>
                    <a:cubicBezTo>
                      <a:pt x="1" y="1"/>
                      <a:pt x="1" y="1"/>
                      <a:pt x="0"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0" name="Freeform 642"/>
              <p:cNvSpPr/>
              <p:nvPr/>
            </p:nvSpPr>
            <p:spPr bwMode="auto">
              <a:xfrm>
                <a:off x="4195" y="1718"/>
                <a:ext cx="15" cy="11"/>
              </a:xfrm>
              <a:custGeom>
                <a:avLst/>
                <a:gdLst>
                  <a:gd name="T0" fmla="*/ 0 w 4"/>
                  <a:gd name="T1" fmla="*/ 0 h 3"/>
                  <a:gd name="T2" fmla="*/ 2 w 4"/>
                  <a:gd name="T3" fmla="*/ 2 h 3"/>
                  <a:gd name="T4" fmla="*/ 4 w 4"/>
                  <a:gd name="T5" fmla="*/ 3 h 3"/>
                  <a:gd name="T6" fmla="*/ 2 w 4"/>
                  <a:gd name="T7" fmla="*/ 1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1"/>
                      <a:pt x="1" y="1"/>
                      <a:pt x="2" y="2"/>
                    </a:cubicBezTo>
                    <a:cubicBezTo>
                      <a:pt x="4" y="3"/>
                      <a:pt x="4" y="3"/>
                      <a:pt x="4" y="3"/>
                    </a:cubicBezTo>
                    <a:cubicBezTo>
                      <a:pt x="3" y="2"/>
                      <a:pt x="3"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1" name="Freeform 643"/>
              <p:cNvSpPr/>
              <p:nvPr/>
            </p:nvSpPr>
            <p:spPr bwMode="auto">
              <a:xfrm>
                <a:off x="4203" y="1726"/>
                <a:ext cx="7"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2" name="Freeform 644"/>
              <p:cNvSpPr/>
              <p:nvPr/>
            </p:nvSpPr>
            <p:spPr bwMode="auto">
              <a:xfrm>
                <a:off x="4203" y="1726"/>
                <a:ext cx="7"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3" name="Freeform 645"/>
              <p:cNvSpPr/>
              <p:nvPr/>
            </p:nvSpPr>
            <p:spPr bwMode="auto">
              <a:xfrm>
                <a:off x="4203" y="1729"/>
                <a:ext cx="7" cy="8"/>
              </a:xfrm>
              <a:custGeom>
                <a:avLst/>
                <a:gdLst>
                  <a:gd name="T0" fmla="*/ 0 w 2"/>
                  <a:gd name="T1" fmla="*/ 0 h 2"/>
                  <a:gd name="T2" fmla="*/ 1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1" y="0"/>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4" name="Freeform 646"/>
              <p:cNvSpPr/>
              <p:nvPr/>
            </p:nvSpPr>
            <p:spPr bwMode="auto">
              <a:xfrm>
                <a:off x="4207" y="1729"/>
                <a:ext cx="7" cy="8"/>
              </a:xfrm>
              <a:custGeom>
                <a:avLst/>
                <a:gdLst>
                  <a:gd name="T0" fmla="*/ 0 w 2"/>
                  <a:gd name="T1" fmla="*/ 0 h 2"/>
                  <a:gd name="T2" fmla="*/ 0 w 2"/>
                  <a:gd name="T3" fmla="*/ 1 h 2"/>
                  <a:gd name="T4" fmla="*/ 2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1" y="2"/>
                      <a:pt x="1" y="2"/>
                      <a:pt x="1"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5" name="Freeform 647"/>
              <p:cNvSpPr/>
              <p:nvPr/>
            </p:nvSpPr>
            <p:spPr bwMode="auto">
              <a:xfrm>
                <a:off x="4207" y="1733"/>
                <a:ext cx="7"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6" name="Freeform 648"/>
              <p:cNvSpPr/>
              <p:nvPr/>
            </p:nvSpPr>
            <p:spPr bwMode="auto">
              <a:xfrm>
                <a:off x="4207" y="1733"/>
                <a:ext cx="7"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7" name="Freeform 649"/>
              <p:cNvSpPr/>
              <p:nvPr/>
            </p:nvSpPr>
            <p:spPr bwMode="auto">
              <a:xfrm>
                <a:off x="4207" y="1737"/>
                <a:ext cx="7"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8" name="Freeform 650"/>
              <p:cNvSpPr/>
              <p:nvPr/>
            </p:nvSpPr>
            <p:spPr bwMode="auto">
              <a:xfrm>
                <a:off x="4207" y="1737"/>
                <a:ext cx="7"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9" name="Freeform 651"/>
              <p:cNvSpPr/>
              <p:nvPr/>
            </p:nvSpPr>
            <p:spPr bwMode="auto">
              <a:xfrm>
                <a:off x="4207" y="1741"/>
                <a:ext cx="7" cy="3"/>
              </a:xfrm>
              <a:custGeom>
                <a:avLst/>
                <a:gdLst>
                  <a:gd name="T0" fmla="*/ 0 w 2"/>
                  <a:gd name="T1" fmla="*/ 0 h 1"/>
                  <a:gd name="T2" fmla="*/ 0 w 2"/>
                  <a:gd name="T3" fmla="*/ 0 h 1"/>
                  <a:gd name="T4" fmla="*/ 0 w 2"/>
                  <a:gd name="T5" fmla="*/ 0 h 1"/>
                  <a:gd name="T6" fmla="*/ 2 w 2"/>
                  <a:gd name="T7" fmla="*/ 1 h 1"/>
                  <a:gd name="T8" fmla="*/ 2 w 2"/>
                  <a:gd name="T9" fmla="*/ 1 h 1"/>
                  <a:gd name="T10" fmla="*/ 2 w 2"/>
                  <a:gd name="T11" fmla="*/ 1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0" y="0"/>
                      <a:pt x="0" y="0"/>
                    </a:cubicBezTo>
                    <a:cubicBezTo>
                      <a:pt x="0" y="0"/>
                      <a:pt x="0" y="0"/>
                      <a:pt x="0" y="0"/>
                    </a:cubicBezTo>
                    <a:cubicBezTo>
                      <a:pt x="2" y="1"/>
                      <a:pt x="2" y="1"/>
                      <a:pt x="2" y="1"/>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0" name="Freeform 652"/>
              <p:cNvSpPr/>
              <p:nvPr/>
            </p:nvSpPr>
            <p:spPr bwMode="auto">
              <a:xfrm>
                <a:off x="4184" y="1733"/>
                <a:ext cx="15" cy="19"/>
              </a:xfrm>
              <a:custGeom>
                <a:avLst/>
                <a:gdLst>
                  <a:gd name="T0" fmla="*/ 2 w 4"/>
                  <a:gd name="T1" fmla="*/ 4 h 5"/>
                  <a:gd name="T2" fmla="*/ 4 w 4"/>
                  <a:gd name="T3" fmla="*/ 5 h 5"/>
                  <a:gd name="T4" fmla="*/ 2 w 4"/>
                  <a:gd name="T5" fmla="*/ 2 h 5"/>
                  <a:gd name="T6" fmla="*/ 0 w 4"/>
                  <a:gd name="T7" fmla="*/ 0 h 5"/>
                  <a:gd name="T8" fmla="*/ 2 w 4"/>
                  <a:gd name="T9" fmla="*/ 4 h 5"/>
                </a:gdLst>
                <a:ahLst/>
                <a:cxnLst>
                  <a:cxn ang="0">
                    <a:pos x="T0" y="T1"/>
                  </a:cxn>
                  <a:cxn ang="0">
                    <a:pos x="T2" y="T3"/>
                  </a:cxn>
                  <a:cxn ang="0">
                    <a:pos x="T4" y="T5"/>
                  </a:cxn>
                  <a:cxn ang="0">
                    <a:pos x="T6" y="T7"/>
                  </a:cxn>
                  <a:cxn ang="0">
                    <a:pos x="T8" y="T9"/>
                  </a:cxn>
                </a:cxnLst>
                <a:rect l="0" t="0" r="r" b="b"/>
                <a:pathLst>
                  <a:path w="4" h="5">
                    <a:moveTo>
                      <a:pt x="2" y="4"/>
                    </a:moveTo>
                    <a:cubicBezTo>
                      <a:pt x="3" y="4"/>
                      <a:pt x="3" y="5"/>
                      <a:pt x="4" y="5"/>
                    </a:cubicBezTo>
                    <a:cubicBezTo>
                      <a:pt x="4" y="3"/>
                      <a:pt x="3" y="2"/>
                      <a:pt x="2" y="2"/>
                    </a:cubicBezTo>
                    <a:cubicBezTo>
                      <a:pt x="0" y="0"/>
                      <a:pt x="0" y="0"/>
                      <a:pt x="0" y="0"/>
                    </a:cubicBezTo>
                    <a:cubicBezTo>
                      <a:pt x="1" y="1"/>
                      <a:pt x="2" y="2"/>
                      <a:pt x="2" y="4"/>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1" name="Freeform 653"/>
              <p:cNvSpPr/>
              <p:nvPr/>
            </p:nvSpPr>
            <p:spPr bwMode="auto">
              <a:xfrm>
                <a:off x="4184" y="1733"/>
                <a:ext cx="11" cy="11"/>
              </a:xfrm>
              <a:custGeom>
                <a:avLst/>
                <a:gdLst>
                  <a:gd name="T0" fmla="*/ 0 w 3"/>
                  <a:gd name="T1" fmla="*/ 0 h 3"/>
                  <a:gd name="T2" fmla="*/ 1 w 3"/>
                  <a:gd name="T3" fmla="*/ 1 h 3"/>
                  <a:gd name="T4" fmla="*/ 3 w 3"/>
                  <a:gd name="T5" fmla="*/ 3 h 3"/>
                  <a:gd name="T6" fmla="*/ 2 w 3"/>
                  <a:gd name="T7" fmla="*/ 2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1"/>
                      <a:pt x="1" y="1"/>
                      <a:pt x="1" y="1"/>
                    </a:cubicBezTo>
                    <a:cubicBezTo>
                      <a:pt x="3" y="3"/>
                      <a:pt x="3" y="3"/>
                      <a:pt x="3" y="3"/>
                    </a:cubicBezTo>
                    <a:cubicBezTo>
                      <a:pt x="3" y="2"/>
                      <a:pt x="3"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2" name="Freeform 654"/>
              <p:cNvSpPr/>
              <p:nvPr/>
            </p:nvSpPr>
            <p:spPr bwMode="auto">
              <a:xfrm>
                <a:off x="4188" y="1737"/>
                <a:ext cx="7"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3" name="Freeform 655"/>
              <p:cNvSpPr/>
              <p:nvPr/>
            </p:nvSpPr>
            <p:spPr bwMode="auto">
              <a:xfrm>
                <a:off x="4188" y="1741"/>
                <a:ext cx="7" cy="3"/>
              </a:xfrm>
              <a:custGeom>
                <a:avLst/>
                <a:gdLst>
                  <a:gd name="T0" fmla="*/ 0 w 2"/>
                  <a:gd name="T1" fmla="*/ 0 h 1"/>
                  <a:gd name="T2" fmla="*/ 1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1" y="0"/>
                      <a:pt x="1" y="0"/>
                      <a:pt x="1"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4" name="Freeform 656"/>
              <p:cNvSpPr/>
              <p:nvPr/>
            </p:nvSpPr>
            <p:spPr bwMode="auto">
              <a:xfrm>
                <a:off x="4191" y="1741"/>
                <a:ext cx="8" cy="7"/>
              </a:xfrm>
              <a:custGeom>
                <a:avLst/>
                <a:gdLst>
                  <a:gd name="T0" fmla="*/ 0 w 2"/>
                  <a:gd name="T1" fmla="*/ 0 h 2"/>
                  <a:gd name="T2" fmla="*/ 0 w 2"/>
                  <a:gd name="T3" fmla="*/ 0 h 2"/>
                  <a:gd name="T4" fmla="*/ 2 w 2"/>
                  <a:gd name="T5" fmla="*/ 2 h 2"/>
                  <a:gd name="T6" fmla="*/ 1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5" name="Freeform 657"/>
              <p:cNvSpPr/>
              <p:nvPr/>
            </p:nvSpPr>
            <p:spPr bwMode="auto">
              <a:xfrm>
                <a:off x="4191" y="1741"/>
                <a:ext cx="8"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6" name="Freeform 658"/>
              <p:cNvSpPr/>
              <p:nvPr/>
            </p:nvSpPr>
            <p:spPr bwMode="auto">
              <a:xfrm>
                <a:off x="4191" y="1744"/>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7" name="Freeform 659"/>
              <p:cNvSpPr/>
              <p:nvPr/>
            </p:nvSpPr>
            <p:spPr bwMode="auto">
              <a:xfrm>
                <a:off x="4191" y="1744"/>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8" name="Freeform 660"/>
              <p:cNvSpPr/>
              <p:nvPr/>
            </p:nvSpPr>
            <p:spPr bwMode="auto">
              <a:xfrm>
                <a:off x="4191" y="1744"/>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9" name="Freeform 661"/>
              <p:cNvSpPr/>
              <p:nvPr/>
            </p:nvSpPr>
            <p:spPr bwMode="auto">
              <a:xfrm>
                <a:off x="4191" y="1744"/>
                <a:ext cx="8"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0" name="Freeform 662"/>
              <p:cNvSpPr/>
              <p:nvPr/>
            </p:nvSpPr>
            <p:spPr bwMode="auto">
              <a:xfrm>
                <a:off x="4191" y="1748"/>
                <a:ext cx="8" cy="4"/>
              </a:xfrm>
              <a:custGeom>
                <a:avLst/>
                <a:gdLst>
                  <a:gd name="T0" fmla="*/ 0 w 2"/>
                  <a:gd name="T1" fmla="*/ 0 h 1"/>
                  <a:gd name="T2" fmla="*/ 0 w 2"/>
                  <a:gd name="T3" fmla="*/ 0 h 1"/>
                  <a:gd name="T4" fmla="*/ 0 w 2"/>
                  <a:gd name="T5" fmla="*/ 0 h 1"/>
                  <a:gd name="T6" fmla="*/ 2 w 2"/>
                  <a:gd name="T7" fmla="*/ 1 h 1"/>
                  <a:gd name="T8" fmla="*/ 2 w 2"/>
                  <a:gd name="T9" fmla="*/ 1 h 1"/>
                  <a:gd name="T10" fmla="*/ 2 w 2"/>
                  <a:gd name="T11" fmla="*/ 1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cubicBezTo>
                      <a:pt x="0" y="0"/>
                      <a:pt x="0" y="0"/>
                      <a:pt x="0" y="0"/>
                    </a:cubicBezTo>
                    <a:cubicBezTo>
                      <a:pt x="0" y="0"/>
                      <a:pt x="0" y="0"/>
                      <a:pt x="0" y="0"/>
                    </a:cubicBezTo>
                    <a:cubicBezTo>
                      <a:pt x="2" y="1"/>
                      <a:pt x="2" y="1"/>
                      <a:pt x="2" y="1"/>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1" name="Freeform 663"/>
              <p:cNvSpPr/>
              <p:nvPr/>
            </p:nvSpPr>
            <p:spPr bwMode="auto">
              <a:xfrm>
                <a:off x="4154" y="1782"/>
                <a:ext cx="22" cy="8"/>
              </a:xfrm>
              <a:custGeom>
                <a:avLst/>
                <a:gdLst>
                  <a:gd name="T0" fmla="*/ 4 w 6"/>
                  <a:gd name="T1" fmla="*/ 0 h 2"/>
                  <a:gd name="T2" fmla="*/ 0 w 6"/>
                  <a:gd name="T3" fmla="*/ 0 h 2"/>
                  <a:gd name="T4" fmla="*/ 2 w 6"/>
                  <a:gd name="T5" fmla="*/ 1 h 2"/>
                  <a:gd name="T6" fmla="*/ 6 w 6"/>
                  <a:gd name="T7" fmla="*/ 1 h 2"/>
                  <a:gd name="T8" fmla="*/ 4 w 6"/>
                  <a:gd name="T9" fmla="*/ 0 h 2"/>
                </a:gdLst>
                <a:ahLst/>
                <a:cxnLst>
                  <a:cxn ang="0">
                    <a:pos x="T0" y="T1"/>
                  </a:cxn>
                  <a:cxn ang="0">
                    <a:pos x="T2" y="T3"/>
                  </a:cxn>
                  <a:cxn ang="0">
                    <a:pos x="T4" y="T5"/>
                  </a:cxn>
                  <a:cxn ang="0">
                    <a:pos x="T6" y="T7"/>
                  </a:cxn>
                  <a:cxn ang="0">
                    <a:pos x="T8" y="T9"/>
                  </a:cxn>
                </a:cxnLst>
                <a:rect l="0" t="0" r="r" b="b"/>
                <a:pathLst>
                  <a:path w="6" h="2">
                    <a:moveTo>
                      <a:pt x="4" y="0"/>
                    </a:moveTo>
                    <a:cubicBezTo>
                      <a:pt x="3" y="1"/>
                      <a:pt x="1" y="1"/>
                      <a:pt x="0" y="0"/>
                    </a:cubicBezTo>
                    <a:cubicBezTo>
                      <a:pt x="2" y="1"/>
                      <a:pt x="2" y="1"/>
                      <a:pt x="2" y="1"/>
                    </a:cubicBezTo>
                    <a:cubicBezTo>
                      <a:pt x="3" y="2"/>
                      <a:pt x="4" y="2"/>
                      <a:pt x="6" y="1"/>
                    </a:cubicBezTo>
                    <a:cubicBezTo>
                      <a:pt x="6" y="1"/>
                      <a:pt x="5" y="0"/>
                      <a:pt x="4"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2" name="Freeform 664"/>
              <p:cNvSpPr/>
              <p:nvPr/>
            </p:nvSpPr>
            <p:spPr bwMode="auto">
              <a:xfrm>
                <a:off x="4169" y="1782"/>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3" name="Freeform 665"/>
              <p:cNvSpPr/>
              <p:nvPr/>
            </p:nvSpPr>
            <p:spPr bwMode="auto">
              <a:xfrm>
                <a:off x="4169" y="1782"/>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4" name="Freeform 666"/>
              <p:cNvSpPr/>
              <p:nvPr/>
            </p:nvSpPr>
            <p:spPr bwMode="auto">
              <a:xfrm>
                <a:off x="4169" y="1782"/>
                <a:ext cx="7" cy="4"/>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5" name="Freeform 667"/>
              <p:cNvSpPr/>
              <p:nvPr/>
            </p:nvSpPr>
            <p:spPr bwMode="auto">
              <a:xfrm>
                <a:off x="4165" y="1782"/>
                <a:ext cx="8"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6" name="Freeform 668"/>
              <p:cNvSpPr/>
              <p:nvPr/>
            </p:nvSpPr>
            <p:spPr bwMode="auto">
              <a:xfrm>
                <a:off x="4165" y="1782"/>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7" name="Freeform 669"/>
              <p:cNvSpPr/>
              <p:nvPr/>
            </p:nvSpPr>
            <p:spPr bwMode="auto">
              <a:xfrm>
                <a:off x="4165" y="1782"/>
                <a:ext cx="8" cy="8"/>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8" name="Freeform 670"/>
              <p:cNvSpPr/>
              <p:nvPr/>
            </p:nvSpPr>
            <p:spPr bwMode="auto">
              <a:xfrm>
                <a:off x="4165" y="1782"/>
                <a:ext cx="8" cy="8"/>
              </a:xfrm>
              <a:custGeom>
                <a:avLst/>
                <a:gdLst>
                  <a:gd name="T0" fmla="*/ 0 w 2"/>
                  <a:gd name="T1" fmla="*/ 0 h 2"/>
                  <a:gd name="T2" fmla="*/ 0 w 2"/>
                  <a:gd name="T3" fmla="*/ 0 h 2"/>
                  <a:gd name="T4" fmla="*/ 1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9" name="Freeform 671"/>
              <p:cNvSpPr/>
              <p:nvPr/>
            </p:nvSpPr>
            <p:spPr bwMode="auto">
              <a:xfrm>
                <a:off x="4161" y="1782"/>
                <a:ext cx="8" cy="8"/>
              </a:xfrm>
              <a:custGeom>
                <a:avLst/>
                <a:gdLst>
                  <a:gd name="T0" fmla="*/ 1 w 2"/>
                  <a:gd name="T1" fmla="*/ 0 h 2"/>
                  <a:gd name="T2" fmla="*/ 0 w 2"/>
                  <a:gd name="T3" fmla="*/ 0 h 2"/>
                  <a:gd name="T4" fmla="*/ 2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0" y="0"/>
                      <a:pt x="0" y="0"/>
                    </a:cubicBezTo>
                    <a:cubicBezTo>
                      <a:pt x="2" y="2"/>
                      <a:pt x="2" y="2"/>
                      <a:pt x="2"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0" name="Freeform 672"/>
              <p:cNvSpPr/>
              <p:nvPr/>
            </p:nvSpPr>
            <p:spPr bwMode="auto">
              <a:xfrm>
                <a:off x="4161" y="1782"/>
                <a:ext cx="8" cy="8"/>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1" name="Freeform 673"/>
              <p:cNvSpPr/>
              <p:nvPr/>
            </p:nvSpPr>
            <p:spPr bwMode="auto">
              <a:xfrm>
                <a:off x="4161" y="1782"/>
                <a:ext cx="8" cy="8"/>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2" name="Freeform 674"/>
              <p:cNvSpPr/>
              <p:nvPr/>
            </p:nvSpPr>
            <p:spPr bwMode="auto">
              <a:xfrm>
                <a:off x="4161" y="1782"/>
                <a:ext cx="8" cy="8"/>
              </a:xfrm>
              <a:custGeom>
                <a:avLst/>
                <a:gdLst>
                  <a:gd name="T0" fmla="*/ 0 w 2"/>
                  <a:gd name="T1" fmla="*/ 0 h 2"/>
                  <a:gd name="T2" fmla="*/ 0 w 2"/>
                  <a:gd name="T3" fmla="*/ 0 h 2"/>
                  <a:gd name="T4" fmla="*/ 1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3" name="Freeform 675"/>
              <p:cNvSpPr/>
              <p:nvPr/>
            </p:nvSpPr>
            <p:spPr bwMode="auto">
              <a:xfrm>
                <a:off x="4158" y="1782"/>
                <a:ext cx="7" cy="8"/>
              </a:xfrm>
              <a:custGeom>
                <a:avLst/>
                <a:gdLst>
                  <a:gd name="T0" fmla="*/ 1 w 2"/>
                  <a:gd name="T1" fmla="*/ 0 h 2"/>
                  <a:gd name="T2" fmla="*/ 0 w 2"/>
                  <a:gd name="T3" fmla="*/ 0 h 2"/>
                  <a:gd name="T4" fmla="*/ 2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0"/>
                    </a:cubicBezTo>
                    <a:cubicBezTo>
                      <a:pt x="2" y="2"/>
                      <a:pt x="2" y="2"/>
                      <a:pt x="2"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4" name="Freeform 676"/>
              <p:cNvSpPr/>
              <p:nvPr/>
            </p:nvSpPr>
            <p:spPr bwMode="auto">
              <a:xfrm>
                <a:off x="4158" y="1782"/>
                <a:ext cx="7" cy="8"/>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5" name="Freeform 677"/>
              <p:cNvSpPr/>
              <p:nvPr/>
            </p:nvSpPr>
            <p:spPr bwMode="auto">
              <a:xfrm>
                <a:off x="4154" y="1782"/>
                <a:ext cx="11" cy="8"/>
              </a:xfrm>
              <a:custGeom>
                <a:avLst/>
                <a:gdLst>
                  <a:gd name="T0" fmla="*/ 1 w 3"/>
                  <a:gd name="T1" fmla="*/ 0 h 2"/>
                  <a:gd name="T2" fmla="*/ 0 w 3"/>
                  <a:gd name="T3" fmla="*/ 0 h 2"/>
                  <a:gd name="T4" fmla="*/ 2 w 3"/>
                  <a:gd name="T5" fmla="*/ 1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2" y="1"/>
                      <a:pt x="2" y="1"/>
                      <a:pt x="2" y="1"/>
                    </a:cubicBezTo>
                    <a:cubicBezTo>
                      <a:pt x="2" y="1"/>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6" name="Freeform 678"/>
              <p:cNvSpPr/>
              <p:nvPr/>
            </p:nvSpPr>
            <p:spPr bwMode="auto">
              <a:xfrm>
                <a:off x="4154" y="1782"/>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7" name="Freeform 679"/>
              <p:cNvSpPr/>
              <p:nvPr/>
            </p:nvSpPr>
            <p:spPr bwMode="auto">
              <a:xfrm>
                <a:off x="4143" y="1797"/>
                <a:ext cx="33" cy="11"/>
              </a:xfrm>
              <a:custGeom>
                <a:avLst/>
                <a:gdLst>
                  <a:gd name="T0" fmla="*/ 7 w 9"/>
                  <a:gd name="T1" fmla="*/ 0 h 3"/>
                  <a:gd name="T2" fmla="*/ 0 w 9"/>
                  <a:gd name="T3" fmla="*/ 0 h 3"/>
                  <a:gd name="T4" fmla="*/ 2 w 9"/>
                  <a:gd name="T5" fmla="*/ 1 h 3"/>
                  <a:gd name="T6" fmla="*/ 9 w 9"/>
                  <a:gd name="T7" fmla="*/ 1 h 3"/>
                  <a:gd name="T8" fmla="*/ 7 w 9"/>
                  <a:gd name="T9" fmla="*/ 0 h 3"/>
                </a:gdLst>
                <a:ahLst/>
                <a:cxnLst>
                  <a:cxn ang="0">
                    <a:pos x="T0" y="T1"/>
                  </a:cxn>
                  <a:cxn ang="0">
                    <a:pos x="T2" y="T3"/>
                  </a:cxn>
                  <a:cxn ang="0">
                    <a:pos x="T4" y="T5"/>
                  </a:cxn>
                  <a:cxn ang="0">
                    <a:pos x="T6" y="T7"/>
                  </a:cxn>
                  <a:cxn ang="0">
                    <a:pos x="T8" y="T9"/>
                  </a:cxn>
                </a:cxnLst>
                <a:rect l="0" t="0" r="r" b="b"/>
                <a:pathLst>
                  <a:path w="9" h="3">
                    <a:moveTo>
                      <a:pt x="7" y="0"/>
                    </a:moveTo>
                    <a:cubicBezTo>
                      <a:pt x="5" y="1"/>
                      <a:pt x="2" y="1"/>
                      <a:pt x="0" y="0"/>
                    </a:cubicBezTo>
                    <a:cubicBezTo>
                      <a:pt x="2" y="1"/>
                      <a:pt x="2" y="1"/>
                      <a:pt x="2" y="1"/>
                    </a:cubicBezTo>
                    <a:cubicBezTo>
                      <a:pt x="4" y="3"/>
                      <a:pt x="6" y="3"/>
                      <a:pt x="9" y="1"/>
                    </a:cubicBezTo>
                    <a:cubicBezTo>
                      <a:pt x="9" y="1"/>
                      <a:pt x="8" y="0"/>
                      <a:pt x="7"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8" name="Freeform 680"/>
              <p:cNvSpPr/>
              <p:nvPr/>
            </p:nvSpPr>
            <p:spPr bwMode="auto">
              <a:xfrm>
                <a:off x="4169" y="1797"/>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9" name="Freeform 681"/>
              <p:cNvSpPr/>
              <p:nvPr/>
            </p:nvSpPr>
            <p:spPr bwMode="auto">
              <a:xfrm>
                <a:off x="4169" y="1797"/>
                <a:ext cx="7"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0" name="Freeform 682"/>
              <p:cNvSpPr/>
              <p:nvPr/>
            </p:nvSpPr>
            <p:spPr bwMode="auto">
              <a:xfrm>
                <a:off x="4165" y="1797"/>
                <a:ext cx="11" cy="8"/>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1" name="Freeform 683"/>
              <p:cNvSpPr/>
              <p:nvPr/>
            </p:nvSpPr>
            <p:spPr bwMode="auto">
              <a:xfrm>
                <a:off x="4165" y="1801"/>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2" name="Freeform 684"/>
              <p:cNvSpPr/>
              <p:nvPr/>
            </p:nvSpPr>
            <p:spPr bwMode="auto">
              <a:xfrm>
                <a:off x="4165" y="1801"/>
                <a:ext cx="8" cy="4"/>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3" name="Freeform 685"/>
              <p:cNvSpPr/>
              <p:nvPr/>
            </p:nvSpPr>
            <p:spPr bwMode="auto">
              <a:xfrm>
                <a:off x="4161" y="1801"/>
                <a:ext cx="8"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4" name="Freeform 686"/>
              <p:cNvSpPr/>
              <p:nvPr/>
            </p:nvSpPr>
            <p:spPr bwMode="auto">
              <a:xfrm>
                <a:off x="4161" y="1801"/>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5" name="Freeform 687"/>
              <p:cNvSpPr/>
              <p:nvPr/>
            </p:nvSpPr>
            <p:spPr bwMode="auto">
              <a:xfrm>
                <a:off x="4158" y="1801"/>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6" name="Freeform 688"/>
              <p:cNvSpPr/>
              <p:nvPr/>
            </p:nvSpPr>
            <p:spPr bwMode="auto">
              <a:xfrm>
                <a:off x="4158" y="1801"/>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7" name="Freeform 689"/>
              <p:cNvSpPr/>
              <p:nvPr/>
            </p:nvSpPr>
            <p:spPr bwMode="auto">
              <a:xfrm>
                <a:off x="4154" y="1801"/>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8" name="Freeform 690"/>
              <p:cNvSpPr/>
              <p:nvPr/>
            </p:nvSpPr>
            <p:spPr bwMode="auto">
              <a:xfrm>
                <a:off x="4154" y="1801"/>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9" name="Freeform 691"/>
              <p:cNvSpPr/>
              <p:nvPr/>
            </p:nvSpPr>
            <p:spPr bwMode="auto">
              <a:xfrm>
                <a:off x="4150" y="1801"/>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0" name="Freeform 692"/>
              <p:cNvSpPr/>
              <p:nvPr/>
            </p:nvSpPr>
            <p:spPr bwMode="auto">
              <a:xfrm>
                <a:off x="4150" y="1801"/>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1" name="Freeform 693"/>
              <p:cNvSpPr/>
              <p:nvPr/>
            </p:nvSpPr>
            <p:spPr bwMode="auto">
              <a:xfrm>
                <a:off x="4146" y="1801"/>
                <a:ext cx="12"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2" name="Freeform 694"/>
              <p:cNvSpPr/>
              <p:nvPr/>
            </p:nvSpPr>
            <p:spPr bwMode="auto">
              <a:xfrm>
                <a:off x="4143" y="1797"/>
                <a:ext cx="11" cy="8"/>
              </a:xfrm>
              <a:custGeom>
                <a:avLst/>
                <a:gdLst>
                  <a:gd name="T0" fmla="*/ 1 w 3"/>
                  <a:gd name="T1" fmla="*/ 1 h 2"/>
                  <a:gd name="T2" fmla="*/ 0 w 3"/>
                  <a:gd name="T3" fmla="*/ 0 h 2"/>
                  <a:gd name="T4" fmla="*/ 2 w 3"/>
                  <a:gd name="T5" fmla="*/ 1 h 2"/>
                  <a:gd name="T6" fmla="*/ 3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1" y="0"/>
                      <a:pt x="0" y="0"/>
                      <a:pt x="0" y="0"/>
                    </a:cubicBezTo>
                    <a:cubicBezTo>
                      <a:pt x="2" y="1"/>
                      <a:pt x="2" y="1"/>
                      <a:pt x="2" y="1"/>
                    </a:cubicBezTo>
                    <a:cubicBezTo>
                      <a:pt x="2" y="2"/>
                      <a:pt x="2" y="2"/>
                      <a:pt x="3" y="2"/>
                    </a:cubicBezTo>
                    <a:lnTo>
                      <a:pt x="1"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3" name="Freeform 695"/>
              <p:cNvSpPr/>
              <p:nvPr/>
            </p:nvSpPr>
            <p:spPr bwMode="auto">
              <a:xfrm>
                <a:off x="4131" y="1816"/>
                <a:ext cx="49" cy="11"/>
              </a:xfrm>
              <a:custGeom>
                <a:avLst/>
                <a:gdLst>
                  <a:gd name="T0" fmla="*/ 11 w 13"/>
                  <a:gd name="T1" fmla="*/ 0 h 3"/>
                  <a:gd name="T2" fmla="*/ 0 w 13"/>
                  <a:gd name="T3" fmla="*/ 0 h 3"/>
                  <a:gd name="T4" fmla="*/ 1 w 13"/>
                  <a:gd name="T5" fmla="*/ 1 h 3"/>
                  <a:gd name="T6" fmla="*/ 13 w 13"/>
                  <a:gd name="T7" fmla="*/ 1 h 3"/>
                  <a:gd name="T8" fmla="*/ 11 w 13"/>
                  <a:gd name="T9" fmla="*/ 0 h 3"/>
                </a:gdLst>
                <a:ahLst/>
                <a:cxnLst>
                  <a:cxn ang="0">
                    <a:pos x="T0" y="T1"/>
                  </a:cxn>
                  <a:cxn ang="0">
                    <a:pos x="T2" y="T3"/>
                  </a:cxn>
                  <a:cxn ang="0">
                    <a:pos x="T4" y="T5"/>
                  </a:cxn>
                  <a:cxn ang="0">
                    <a:pos x="T6" y="T7"/>
                  </a:cxn>
                  <a:cxn ang="0">
                    <a:pos x="T8" y="T9"/>
                  </a:cxn>
                </a:cxnLst>
                <a:rect l="0" t="0" r="r" b="b"/>
                <a:pathLst>
                  <a:path w="13" h="3">
                    <a:moveTo>
                      <a:pt x="11" y="0"/>
                    </a:moveTo>
                    <a:cubicBezTo>
                      <a:pt x="6" y="2"/>
                      <a:pt x="2" y="2"/>
                      <a:pt x="0" y="0"/>
                    </a:cubicBezTo>
                    <a:cubicBezTo>
                      <a:pt x="1" y="1"/>
                      <a:pt x="1" y="1"/>
                      <a:pt x="1" y="1"/>
                    </a:cubicBezTo>
                    <a:cubicBezTo>
                      <a:pt x="4" y="3"/>
                      <a:pt x="8" y="3"/>
                      <a:pt x="13" y="1"/>
                    </a:cubicBezTo>
                    <a:cubicBezTo>
                      <a:pt x="12" y="1"/>
                      <a:pt x="11" y="0"/>
                      <a:pt x="11"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4" name="Freeform 696"/>
              <p:cNvSpPr/>
              <p:nvPr/>
            </p:nvSpPr>
            <p:spPr bwMode="auto">
              <a:xfrm>
                <a:off x="4169" y="1816"/>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5" name="Freeform 697"/>
              <p:cNvSpPr/>
              <p:nvPr/>
            </p:nvSpPr>
            <p:spPr bwMode="auto">
              <a:xfrm>
                <a:off x="4169" y="1816"/>
                <a:ext cx="7" cy="7"/>
              </a:xfrm>
              <a:custGeom>
                <a:avLst/>
                <a:gdLst>
                  <a:gd name="T0" fmla="*/ 0 w 2"/>
                  <a:gd name="T1" fmla="*/ 0 h 2"/>
                  <a:gd name="T2" fmla="*/ 0 w 2"/>
                  <a:gd name="T3" fmla="*/ 0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6" name="Freeform 698"/>
              <p:cNvSpPr/>
              <p:nvPr/>
            </p:nvSpPr>
            <p:spPr bwMode="auto">
              <a:xfrm>
                <a:off x="4165" y="1816"/>
                <a:ext cx="8" cy="7"/>
              </a:xfrm>
              <a:custGeom>
                <a:avLst/>
                <a:gdLst>
                  <a:gd name="T0" fmla="*/ 1 w 2"/>
                  <a:gd name="T1" fmla="*/ 0 h 2"/>
                  <a:gd name="T2" fmla="*/ 0 w 2"/>
                  <a:gd name="T3" fmla="*/ 1 h 2"/>
                  <a:gd name="T4" fmla="*/ 2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1"/>
                      <a:pt x="0" y="1"/>
                      <a:pt x="0" y="1"/>
                    </a:cubicBezTo>
                    <a:cubicBezTo>
                      <a:pt x="2" y="2"/>
                      <a:pt x="2" y="2"/>
                      <a:pt x="2"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7" name="Freeform 699"/>
              <p:cNvSpPr/>
              <p:nvPr/>
            </p:nvSpPr>
            <p:spPr bwMode="auto">
              <a:xfrm>
                <a:off x="4161" y="1820"/>
                <a:ext cx="12"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8" name="Freeform 700"/>
              <p:cNvSpPr/>
              <p:nvPr/>
            </p:nvSpPr>
            <p:spPr bwMode="auto">
              <a:xfrm>
                <a:off x="4161" y="1820"/>
                <a:ext cx="8" cy="3"/>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9" name="Freeform 701"/>
              <p:cNvSpPr/>
              <p:nvPr/>
            </p:nvSpPr>
            <p:spPr bwMode="auto">
              <a:xfrm>
                <a:off x="4158" y="1820"/>
                <a:ext cx="11"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0" name="Freeform 702"/>
              <p:cNvSpPr/>
              <p:nvPr/>
            </p:nvSpPr>
            <p:spPr bwMode="auto">
              <a:xfrm>
                <a:off x="4158" y="1820"/>
                <a:ext cx="7" cy="7"/>
              </a:xfrm>
              <a:custGeom>
                <a:avLst/>
                <a:gdLst>
                  <a:gd name="T0" fmla="*/ 0 w 2"/>
                  <a:gd name="T1" fmla="*/ 0 h 2"/>
                  <a:gd name="T2" fmla="*/ 0 w 2"/>
                  <a:gd name="T3" fmla="*/ 0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1" name="Freeform 703"/>
              <p:cNvSpPr/>
              <p:nvPr/>
            </p:nvSpPr>
            <p:spPr bwMode="auto">
              <a:xfrm>
                <a:off x="4154" y="1820"/>
                <a:ext cx="7" cy="7"/>
              </a:xfrm>
              <a:custGeom>
                <a:avLst/>
                <a:gdLst>
                  <a:gd name="T0" fmla="*/ 1 w 2"/>
                  <a:gd name="T1" fmla="*/ 0 h 2"/>
                  <a:gd name="T2" fmla="*/ 0 w 2"/>
                  <a:gd name="T3" fmla="*/ 0 h 2"/>
                  <a:gd name="T4" fmla="*/ 2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0"/>
                    </a:cubicBezTo>
                    <a:cubicBezTo>
                      <a:pt x="2" y="2"/>
                      <a:pt x="2" y="2"/>
                      <a:pt x="2"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2" name="Freeform 704"/>
              <p:cNvSpPr/>
              <p:nvPr/>
            </p:nvSpPr>
            <p:spPr bwMode="auto">
              <a:xfrm>
                <a:off x="4150" y="1820"/>
                <a:ext cx="11" cy="7"/>
              </a:xfrm>
              <a:custGeom>
                <a:avLst/>
                <a:gdLst>
                  <a:gd name="T0" fmla="*/ 1 w 3"/>
                  <a:gd name="T1" fmla="*/ 0 h 2"/>
                  <a:gd name="T2" fmla="*/ 0 w 3"/>
                  <a:gd name="T3" fmla="*/ 0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2" y="2"/>
                      <a:pt x="2" y="2"/>
                      <a:pt x="2" y="2"/>
                    </a:cubicBezTo>
                    <a:cubicBezTo>
                      <a:pt x="2"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3" name="Freeform 705"/>
              <p:cNvSpPr/>
              <p:nvPr/>
            </p:nvSpPr>
            <p:spPr bwMode="auto">
              <a:xfrm>
                <a:off x="4150" y="1820"/>
                <a:ext cx="8" cy="7"/>
              </a:xfrm>
              <a:custGeom>
                <a:avLst/>
                <a:gdLst>
                  <a:gd name="T0" fmla="*/ 0 w 2"/>
                  <a:gd name="T1" fmla="*/ 0 h 2"/>
                  <a:gd name="T2" fmla="*/ 0 w 2"/>
                  <a:gd name="T3" fmla="*/ 0 h 2"/>
                  <a:gd name="T4" fmla="*/ 1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4" name="Freeform 706"/>
              <p:cNvSpPr/>
              <p:nvPr/>
            </p:nvSpPr>
            <p:spPr bwMode="auto">
              <a:xfrm>
                <a:off x="4146" y="1820"/>
                <a:ext cx="8" cy="7"/>
              </a:xfrm>
              <a:custGeom>
                <a:avLst/>
                <a:gdLst>
                  <a:gd name="T0" fmla="*/ 1 w 2"/>
                  <a:gd name="T1" fmla="*/ 0 h 2"/>
                  <a:gd name="T2" fmla="*/ 0 w 2"/>
                  <a:gd name="T3" fmla="*/ 0 h 2"/>
                  <a:gd name="T4" fmla="*/ 2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0"/>
                    </a:cubicBezTo>
                    <a:cubicBezTo>
                      <a:pt x="2" y="2"/>
                      <a:pt x="2" y="2"/>
                      <a:pt x="2"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5" name="Freeform 707"/>
              <p:cNvSpPr/>
              <p:nvPr/>
            </p:nvSpPr>
            <p:spPr bwMode="auto">
              <a:xfrm>
                <a:off x="4143" y="1820"/>
                <a:ext cx="11" cy="7"/>
              </a:xfrm>
              <a:custGeom>
                <a:avLst/>
                <a:gdLst>
                  <a:gd name="T0" fmla="*/ 1 w 3"/>
                  <a:gd name="T1" fmla="*/ 0 h 2"/>
                  <a:gd name="T2" fmla="*/ 0 w 3"/>
                  <a:gd name="T3" fmla="*/ 0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2"/>
                      <a:pt x="2" y="2"/>
                      <a:pt x="2" y="2"/>
                    </a:cubicBezTo>
                    <a:cubicBezTo>
                      <a:pt x="2"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6" name="Freeform 708"/>
              <p:cNvSpPr/>
              <p:nvPr/>
            </p:nvSpPr>
            <p:spPr bwMode="auto">
              <a:xfrm>
                <a:off x="4139" y="1820"/>
                <a:ext cx="11" cy="7"/>
              </a:xfrm>
              <a:custGeom>
                <a:avLst/>
                <a:gdLst>
                  <a:gd name="T0" fmla="*/ 1 w 3"/>
                  <a:gd name="T1" fmla="*/ 0 h 2"/>
                  <a:gd name="T2" fmla="*/ 0 w 3"/>
                  <a:gd name="T3" fmla="*/ 0 h 2"/>
                  <a:gd name="T4" fmla="*/ 2 w 3"/>
                  <a:gd name="T5" fmla="*/ 1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2" y="1"/>
                      <a:pt x="2" y="1"/>
                      <a:pt x="2" y="1"/>
                    </a:cubicBezTo>
                    <a:cubicBezTo>
                      <a:pt x="2" y="1"/>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7" name="Freeform 709"/>
              <p:cNvSpPr/>
              <p:nvPr/>
            </p:nvSpPr>
            <p:spPr bwMode="auto">
              <a:xfrm>
                <a:off x="4135" y="1820"/>
                <a:ext cx="11"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8" name="Freeform 710"/>
              <p:cNvSpPr/>
              <p:nvPr/>
            </p:nvSpPr>
            <p:spPr bwMode="auto">
              <a:xfrm>
                <a:off x="4131" y="1816"/>
                <a:ext cx="12" cy="7"/>
              </a:xfrm>
              <a:custGeom>
                <a:avLst/>
                <a:gdLst>
                  <a:gd name="T0" fmla="*/ 1 w 3"/>
                  <a:gd name="T1" fmla="*/ 1 h 2"/>
                  <a:gd name="T2" fmla="*/ 0 w 3"/>
                  <a:gd name="T3" fmla="*/ 0 h 2"/>
                  <a:gd name="T4" fmla="*/ 1 w 3"/>
                  <a:gd name="T5" fmla="*/ 1 h 2"/>
                  <a:gd name="T6" fmla="*/ 3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1" y="1"/>
                      <a:pt x="0" y="0"/>
                      <a:pt x="0" y="0"/>
                    </a:cubicBezTo>
                    <a:cubicBezTo>
                      <a:pt x="1" y="1"/>
                      <a:pt x="1" y="1"/>
                      <a:pt x="1" y="1"/>
                    </a:cubicBezTo>
                    <a:cubicBezTo>
                      <a:pt x="2" y="2"/>
                      <a:pt x="2" y="2"/>
                      <a:pt x="3" y="2"/>
                    </a:cubicBezTo>
                    <a:lnTo>
                      <a:pt x="1"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9" name="Freeform 711"/>
              <p:cNvSpPr/>
              <p:nvPr/>
            </p:nvSpPr>
            <p:spPr bwMode="auto">
              <a:xfrm>
                <a:off x="4109" y="1850"/>
                <a:ext cx="71" cy="15"/>
              </a:xfrm>
              <a:custGeom>
                <a:avLst/>
                <a:gdLst>
                  <a:gd name="T0" fmla="*/ 17 w 19"/>
                  <a:gd name="T1" fmla="*/ 0 h 4"/>
                  <a:gd name="T2" fmla="*/ 0 w 19"/>
                  <a:gd name="T3" fmla="*/ 0 h 4"/>
                  <a:gd name="T4" fmla="*/ 1 w 19"/>
                  <a:gd name="T5" fmla="*/ 1 h 4"/>
                  <a:gd name="T6" fmla="*/ 19 w 19"/>
                  <a:gd name="T7" fmla="*/ 1 h 4"/>
                  <a:gd name="T8" fmla="*/ 17 w 19"/>
                  <a:gd name="T9" fmla="*/ 0 h 4"/>
                </a:gdLst>
                <a:ahLst/>
                <a:cxnLst>
                  <a:cxn ang="0">
                    <a:pos x="T0" y="T1"/>
                  </a:cxn>
                  <a:cxn ang="0">
                    <a:pos x="T2" y="T3"/>
                  </a:cxn>
                  <a:cxn ang="0">
                    <a:pos x="T4" y="T5"/>
                  </a:cxn>
                  <a:cxn ang="0">
                    <a:pos x="T6" y="T7"/>
                  </a:cxn>
                  <a:cxn ang="0">
                    <a:pos x="T8" y="T9"/>
                  </a:cxn>
                </a:cxnLst>
                <a:rect l="0" t="0" r="r" b="b"/>
                <a:pathLst>
                  <a:path w="19" h="4">
                    <a:moveTo>
                      <a:pt x="17" y="0"/>
                    </a:moveTo>
                    <a:cubicBezTo>
                      <a:pt x="10" y="3"/>
                      <a:pt x="4" y="3"/>
                      <a:pt x="0" y="0"/>
                    </a:cubicBezTo>
                    <a:cubicBezTo>
                      <a:pt x="1" y="1"/>
                      <a:pt x="1" y="1"/>
                      <a:pt x="1" y="1"/>
                    </a:cubicBezTo>
                    <a:cubicBezTo>
                      <a:pt x="6" y="4"/>
                      <a:pt x="12" y="4"/>
                      <a:pt x="19" y="1"/>
                    </a:cubicBezTo>
                    <a:cubicBezTo>
                      <a:pt x="18" y="1"/>
                      <a:pt x="18" y="0"/>
                      <a:pt x="17"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0" name="Freeform 712"/>
              <p:cNvSpPr/>
              <p:nvPr/>
            </p:nvSpPr>
            <p:spPr bwMode="auto">
              <a:xfrm>
                <a:off x="4169" y="1850"/>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1" name="Freeform 713"/>
              <p:cNvSpPr/>
              <p:nvPr/>
            </p:nvSpPr>
            <p:spPr bwMode="auto">
              <a:xfrm>
                <a:off x="4165" y="1850"/>
                <a:ext cx="11"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1"/>
                      <a:pt x="0" y="1"/>
                    </a:cubicBezTo>
                    <a:cubicBezTo>
                      <a:pt x="2" y="2"/>
                      <a:pt x="2" y="2"/>
                      <a:pt x="2" y="2"/>
                    </a:cubicBezTo>
                    <a:cubicBezTo>
                      <a:pt x="3"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2" name="Freeform 714"/>
              <p:cNvSpPr/>
              <p:nvPr/>
            </p:nvSpPr>
            <p:spPr bwMode="auto">
              <a:xfrm>
                <a:off x="4161" y="1854"/>
                <a:ext cx="12"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3"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3" name="Freeform 715"/>
              <p:cNvSpPr/>
              <p:nvPr/>
            </p:nvSpPr>
            <p:spPr bwMode="auto">
              <a:xfrm>
                <a:off x="4158" y="1854"/>
                <a:ext cx="11" cy="7"/>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2" y="2"/>
                      <a:pt x="2" y="2"/>
                      <a:pt x="2" y="2"/>
                    </a:cubicBezTo>
                    <a:cubicBezTo>
                      <a:pt x="3"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4" name="Freeform 716"/>
              <p:cNvSpPr/>
              <p:nvPr/>
            </p:nvSpPr>
            <p:spPr bwMode="auto">
              <a:xfrm>
                <a:off x="4154" y="1854"/>
                <a:ext cx="11" cy="7"/>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1"/>
                    </a:cubicBezTo>
                    <a:cubicBezTo>
                      <a:pt x="2" y="2"/>
                      <a:pt x="2" y="2"/>
                      <a:pt x="2" y="2"/>
                    </a:cubicBezTo>
                    <a:cubicBezTo>
                      <a:pt x="3"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5" name="Freeform 717"/>
              <p:cNvSpPr/>
              <p:nvPr/>
            </p:nvSpPr>
            <p:spPr bwMode="auto">
              <a:xfrm>
                <a:off x="4154" y="1857"/>
                <a:ext cx="7" cy="4"/>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6" name="Freeform 718"/>
              <p:cNvSpPr/>
              <p:nvPr/>
            </p:nvSpPr>
            <p:spPr bwMode="auto">
              <a:xfrm>
                <a:off x="4150" y="1857"/>
                <a:ext cx="8" cy="4"/>
              </a:xfrm>
              <a:custGeom>
                <a:avLst/>
                <a:gdLst>
                  <a:gd name="T0" fmla="*/ 1 w 2"/>
                  <a:gd name="T1" fmla="*/ 0 h 1"/>
                  <a:gd name="T2" fmla="*/ 0 w 2"/>
                  <a:gd name="T3" fmla="*/ 0 h 1"/>
                  <a:gd name="T4" fmla="*/ 1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1" y="1"/>
                      <a:pt x="1" y="1"/>
                      <a:pt x="1"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7" name="Freeform 719"/>
              <p:cNvSpPr/>
              <p:nvPr/>
            </p:nvSpPr>
            <p:spPr bwMode="auto">
              <a:xfrm>
                <a:off x="4146" y="1857"/>
                <a:ext cx="8" cy="4"/>
              </a:xfrm>
              <a:custGeom>
                <a:avLst/>
                <a:gdLst>
                  <a:gd name="T0" fmla="*/ 1 w 2"/>
                  <a:gd name="T1" fmla="*/ 0 h 1"/>
                  <a:gd name="T2" fmla="*/ 0 w 2"/>
                  <a:gd name="T3" fmla="*/ 0 h 1"/>
                  <a:gd name="T4" fmla="*/ 1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1" y="1"/>
                      <a:pt x="1" y="1"/>
                      <a:pt x="1"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8" name="Freeform 720"/>
              <p:cNvSpPr/>
              <p:nvPr/>
            </p:nvSpPr>
            <p:spPr bwMode="auto">
              <a:xfrm>
                <a:off x="4143" y="1857"/>
                <a:ext cx="7" cy="4"/>
              </a:xfrm>
              <a:custGeom>
                <a:avLst/>
                <a:gdLst>
                  <a:gd name="T0" fmla="*/ 1 w 2"/>
                  <a:gd name="T1" fmla="*/ 0 h 1"/>
                  <a:gd name="T2" fmla="*/ 0 w 2"/>
                  <a:gd name="T3" fmla="*/ 0 h 1"/>
                  <a:gd name="T4" fmla="*/ 1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1" y="1"/>
                      <a:pt x="1" y="1"/>
                      <a:pt x="1"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9" name="Freeform 721"/>
              <p:cNvSpPr/>
              <p:nvPr/>
            </p:nvSpPr>
            <p:spPr bwMode="auto">
              <a:xfrm>
                <a:off x="4135" y="1857"/>
                <a:ext cx="11" cy="4"/>
              </a:xfrm>
              <a:custGeom>
                <a:avLst/>
                <a:gdLst>
                  <a:gd name="T0" fmla="*/ 2 w 3"/>
                  <a:gd name="T1" fmla="*/ 0 h 1"/>
                  <a:gd name="T2" fmla="*/ 0 w 3"/>
                  <a:gd name="T3" fmla="*/ 0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1" y="0"/>
                      <a:pt x="0" y="0"/>
                    </a:cubicBezTo>
                    <a:cubicBezTo>
                      <a:pt x="2" y="1"/>
                      <a:pt x="2" y="1"/>
                      <a:pt x="2" y="1"/>
                    </a:cubicBezTo>
                    <a:cubicBezTo>
                      <a:pt x="3" y="1"/>
                      <a:pt x="3" y="1"/>
                      <a:pt x="3"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0" name="Freeform 722"/>
              <p:cNvSpPr/>
              <p:nvPr/>
            </p:nvSpPr>
            <p:spPr bwMode="auto">
              <a:xfrm>
                <a:off x="4131" y="1857"/>
                <a:ext cx="12"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3"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1" name="Freeform 723"/>
              <p:cNvSpPr/>
              <p:nvPr/>
            </p:nvSpPr>
            <p:spPr bwMode="auto">
              <a:xfrm>
                <a:off x="4127" y="1857"/>
                <a:ext cx="12"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2" name="Freeform 724"/>
              <p:cNvSpPr/>
              <p:nvPr/>
            </p:nvSpPr>
            <p:spPr bwMode="auto">
              <a:xfrm>
                <a:off x="4124" y="1857"/>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3" name="Freeform 725"/>
              <p:cNvSpPr/>
              <p:nvPr/>
            </p:nvSpPr>
            <p:spPr bwMode="auto">
              <a:xfrm>
                <a:off x="4116" y="1854"/>
                <a:ext cx="15" cy="7"/>
              </a:xfrm>
              <a:custGeom>
                <a:avLst/>
                <a:gdLst>
                  <a:gd name="T0" fmla="*/ 2 w 4"/>
                  <a:gd name="T1" fmla="*/ 1 h 2"/>
                  <a:gd name="T2" fmla="*/ 0 w 4"/>
                  <a:gd name="T3" fmla="*/ 0 h 2"/>
                  <a:gd name="T4" fmla="*/ 2 w 4"/>
                  <a:gd name="T5" fmla="*/ 1 h 2"/>
                  <a:gd name="T6" fmla="*/ 4 w 4"/>
                  <a:gd name="T7" fmla="*/ 2 h 2"/>
                  <a:gd name="T8" fmla="*/ 2 w 4"/>
                  <a:gd name="T9" fmla="*/ 1 h 2"/>
                </a:gdLst>
                <a:ahLst/>
                <a:cxnLst>
                  <a:cxn ang="0">
                    <a:pos x="T0" y="T1"/>
                  </a:cxn>
                  <a:cxn ang="0">
                    <a:pos x="T2" y="T3"/>
                  </a:cxn>
                  <a:cxn ang="0">
                    <a:pos x="T4" y="T5"/>
                  </a:cxn>
                  <a:cxn ang="0">
                    <a:pos x="T6" y="T7"/>
                  </a:cxn>
                  <a:cxn ang="0">
                    <a:pos x="T8" y="T9"/>
                  </a:cxn>
                </a:cxnLst>
                <a:rect l="0" t="0" r="r" b="b"/>
                <a:pathLst>
                  <a:path w="4" h="2">
                    <a:moveTo>
                      <a:pt x="2" y="1"/>
                    </a:moveTo>
                    <a:cubicBezTo>
                      <a:pt x="1" y="1"/>
                      <a:pt x="1" y="0"/>
                      <a:pt x="0" y="0"/>
                    </a:cubicBezTo>
                    <a:cubicBezTo>
                      <a:pt x="2" y="1"/>
                      <a:pt x="2" y="1"/>
                      <a:pt x="2" y="1"/>
                    </a:cubicBezTo>
                    <a:cubicBezTo>
                      <a:pt x="3" y="2"/>
                      <a:pt x="3" y="2"/>
                      <a:pt x="4" y="2"/>
                    </a:cubicBezTo>
                    <a:lnTo>
                      <a:pt x="2"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4" name="Freeform 726"/>
              <p:cNvSpPr/>
              <p:nvPr/>
            </p:nvSpPr>
            <p:spPr bwMode="auto">
              <a:xfrm>
                <a:off x="4109" y="1850"/>
                <a:ext cx="15" cy="7"/>
              </a:xfrm>
              <a:custGeom>
                <a:avLst/>
                <a:gdLst>
                  <a:gd name="T0" fmla="*/ 2 w 4"/>
                  <a:gd name="T1" fmla="*/ 1 h 2"/>
                  <a:gd name="T2" fmla="*/ 0 w 4"/>
                  <a:gd name="T3" fmla="*/ 0 h 2"/>
                  <a:gd name="T4" fmla="*/ 1 w 4"/>
                  <a:gd name="T5" fmla="*/ 1 h 2"/>
                  <a:gd name="T6" fmla="*/ 4 w 4"/>
                  <a:gd name="T7" fmla="*/ 2 h 2"/>
                  <a:gd name="T8" fmla="*/ 2 w 4"/>
                  <a:gd name="T9" fmla="*/ 1 h 2"/>
                </a:gdLst>
                <a:ahLst/>
                <a:cxnLst>
                  <a:cxn ang="0">
                    <a:pos x="T0" y="T1"/>
                  </a:cxn>
                  <a:cxn ang="0">
                    <a:pos x="T2" y="T3"/>
                  </a:cxn>
                  <a:cxn ang="0">
                    <a:pos x="T4" y="T5"/>
                  </a:cxn>
                  <a:cxn ang="0">
                    <a:pos x="T6" y="T7"/>
                  </a:cxn>
                  <a:cxn ang="0">
                    <a:pos x="T8" y="T9"/>
                  </a:cxn>
                </a:cxnLst>
                <a:rect l="0" t="0" r="r" b="b"/>
                <a:pathLst>
                  <a:path w="4" h="2">
                    <a:moveTo>
                      <a:pt x="2" y="1"/>
                    </a:moveTo>
                    <a:cubicBezTo>
                      <a:pt x="1" y="1"/>
                      <a:pt x="0" y="0"/>
                      <a:pt x="0" y="0"/>
                    </a:cubicBezTo>
                    <a:cubicBezTo>
                      <a:pt x="1" y="1"/>
                      <a:pt x="1" y="1"/>
                      <a:pt x="1" y="1"/>
                    </a:cubicBezTo>
                    <a:cubicBezTo>
                      <a:pt x="2" y="2"/>
                      <a:pt x="3" y="2"/>
                      <a:pt x="4" y="2"/>
                    </a:cubicBezTo>
                    <a:lnTo>
                      <a:pt x="2"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5" name="Freeform 727"/>
              <p:cNvSpPr/>
              <p:nvPr/>
            </p:nvSpPr>
            <p:spPr bwMode="auto">
              <a:xfrm>
                <a:off x="4120" y="1831"/>
                <a:ext cx="60" cy="15"/>
              </a:xfrm>
              <a:custGeom>
                <a:avLst/>
                <a:gdLst>
                  <a:gd name="T0" fmla="*/ 14 w 16"/>
                  <a:gd name="T1" fmla="*/ 0 h 4"/>
                  <a:gd name="T2" fmla="*/ 0 w 16"/>
                  <a:gd name="T3" fmla="*/ 0 h 4"/>
                  <a:gd name="T4" fmla="*/ 1 w 16"/>
                  <a:gd name="T5" fmla="*/ 2 h 4"/>
                  <a:gd name="T6" fmla="*/ 16 w 16"/>
                  <a:gd name="T7" fmla="*/ 2 h 4"/>
                  <a:gd name="T8" fmla="*/ 14 w 16"/>
                  <a:gd name="T9" fmla="*/ 0 h 4"/>
                </a:gdLst>
                <a:ahLst/>
                <a:cxnLst>
                  <a:cxn ang="0">
                    <a:pos x="T0" y="T1"/>
                  </a:cxn>
                  <a:cxn ang="0">
                    <a:pos x="T2" y="T3"/>
                  </a:cxn>
                  <a:cxn ang="0">
                    <a:pos x="T4" y="T5"/>
                  </a:cxn>
                  <a:cxn ang="0">
                    <a:pos x="T6" y="T7"/>
                  </a:cxn>
                  <a:cxn ang="0">
                    <a:pos x="T8" y="T9"/>
                  </a:cxn>
                </a:cxnLst>
                <a:rect l="0" t="0" r="r" b="b"/>
                <a:pathLst>
                  <a:path w="16" h="4">
                    <a:moveTo>
                      <a:pt x="14" y="0"/>
                    </a:moveTo>
                    <a:cubicBezTo>
                      <a:pt x="8" y="3"/>
                      <a:pt x="3" y="3"/>
                      <a:pt x="0" y="0"/>
                    </a:cubicBezTo>
                    <a:cubicBezTo>
                      <a:pt x="1" y="2"/>
                      <a:pt x="1" y="2"/>
                      <a:pt x="1" y="2"/>
                    </a:cubicBezTo>
                    <a:cubicBezTo>
                      <a:pt x="5" y="4"/>
                      <a:pt x="10" y="4"/>
                      <a:pt x="16" y="2"/>
                    </a:cubicBezTo>
                    <a:cubicBezTo>
                      <a:pt x="15" y="1"/>
                      <a:pt x="14" y="1"/>
                      <a:pt x="14" y="0"/>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6" name="Freeform 728"/>
              <p:cNvSpPr/>
              <p:nvPr/>
            </p:nvSpPr>
            <p:spPr bwMode="auto">
              <a:xfrm>
                <a:off x="4169" y="1831"/>
                <a:ext cx="11" cy="8"/>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1"/>
                      <a:pt x="0" y="1"/>
                      <a:pt x="0" y="1"/>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7" name="Freeform 729"/>
              <p:cNvSpPr/>
              <p:nvPr/>
            </p:nvSpPr>
            <p:spPr bwMode="auto">
              <a:xfrm>
                <a:off x="4165" y="1835"/>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3"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8" name="Freeform 730"/>
              <p:cNvSpPr/>
              <p:nvPr/>
            </p:nvSpPr>
            <p:spPr bwMode="auto">
              <a:xfrm>
                <a:off x="4165" y="1835"/>
                <a:ext cx="8"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9" name="Freeform 731"/>
              <p:cNvSpPr/>
              <p:nvPr/>
            </p:nvSpPr>
            <p:spPr bwMode="auto">
              <a:xfrm>
                <a:off x="4161" y="1835"/>
                <a:ext cx="12" cy="7"/>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1"/>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0" name="Freeform 732"/>
              <p:cNvSpPr/>
              <p:nvPr/>
            </p:nvSpPr>
            <p:spPr bwMode="auto">
              <a:xfrm>
                <a:off x="4158" y="1839"/>
                <a:ext cx="11"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1" name="Freeform 733"/>
              <p:cNvSpPr/>
              <p:nvPr/>
            </p:nvSpPr>
            <p:spPr bwMode="auto">
              <a:xfrm>
                <a:off x="4154" y="1839"/>
                <a:ext cx="11"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2" name="Freeform 734"/>
              <p:cNvSpPr/>
              <p:nvPr/>
            </p:nvSpPr>
            <p:spPr bwMode="auto">
              <a:xfrm>
                <a:off x="4154" y="1839"/>
                <a:ext cx="7" cy="3"/>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3" name="Freeform 735"/>
              <p:cNvSpPr/>
              <p:nvPr/>
            </p:nvSpPr>
            <p:spPr bwMode="auto">
              <a:xfrm>
                <a:off x="4150" y="1839"/>
                <a:ext cx="8" cy="3"/>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4" name="Freeform 736"/>
              <p:cNvSpPr/>
              <p:nvPr/>
            </p:nvSpPr>
            <p:spPr bwMode="auto">
              <a:xfrm>
                <a:off x="4146" y="1839"/>
                <a:ext cx="12" cy="7"/>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2"/>
                      <a:pt x="2" y="2"/>
                      <a:pt x="2" y="2"/>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5" name="Freeform 737"/>
              <p:cNvSpPr/>
              <p:nvPr/>
            </p:nvSpPr>
            <p:spPr bwMode="auto">
              <a:xfrm>
                <a:off x="4143" y="1839"/>
                <a:ext cx="11" cy="7"/>
              </a:xfrm>
              <a:custGeom>
                <a:avLst/>
                <a:gdLst>
                  <a:gd name="T0" fmla="*/ 1 w 3"/>
                  <a:gd name="T1" fmla="*/ 0 h 2"/>
                  <a:gd name="T2" fmla="*/ 0 w 3"/>
                  <a:gd name="T3" fmla="*/ 0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6" name="Freeform 738"/>
              <p:cNvSpPr/>
              <p:nvPr/>
            </p:nvSpPr>
            <p:spPr bwMode="auto">
              <a:xfrm>
                <a:off x="4139" y="1839"/>
                <a:ext cx="11" cy="7"/>
              </a:xfrm>
              <a:custGeom>
                <a:avLst/>
                <a:gdLst>
                  <a:gd name="T0" fmla="*/ 1 w 3"/>
                  <a:gd name="T1" fmla="*/ 0 h 2"/>
                  <a:gd name="T2" fmla="*/ 0 w 3"/>
                  <a:gd name="T3" fmla="*/ 0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2"/>
                      <a:pt x="2" y="2"/>
                      <a:pt x="2" y="2"/>
                    </a:cubicBezTo>
                    <a:cubicBezTo>
                      <a:pt x="2"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7" name="Freeform 739"/>
              <p:cNvSpPr/>
              <p:nvPr/>
            </p:nvSpPr>
            <p:spPr bwMode="auto">
              <a:xfrm>
                <a:off x="4135" y="1839"/>
                <a:ext cx="11" cy="7"/>
              </a:xfrm>
              <a:custGeom>
                <a:avLst/>
                <a:gdLst>
                  <a:gd name="T0" fmla="*/ 1 w 3"/>
                  <a:gd name="T1" fmla="*/ 0 h 2"/>
                  <a:gd name="T2" fmla="*/ 0 w 3"/>
                  <a:gd name="T3" fmla="*/ 0 h 2"/>
                  <a:gd name="T4" fmla="*/ 2 w 3"/>
                  <a:gd name="T5" fmla="*/ 1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1"/>
                      <a:pt x="2" y="1"/>
                      <a:pt x="2" y="1"/>
                    </a:cubicBezTo>
                    <a:cubicBezTo>
                      <a:pt x="2" y="1"/>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8" name="Freeform 740"/>
              <p:cNvSpPr/>
              <p:nvPr/>
            </p:nvSpPr>
            <p:spPr bwMode="auto">
              <a:xfrm>
                <a:off x="4131" y="1839"/>
                <a:ext cx="12"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9" name="Freeform 741"/>
              <p:cNvSpPr/>
              <p:nvPr/>
            </p:nvSpPr>
            <p:spPr bwMode="auto">
              <a:xfrm>
                <a:off x="4127" y="1835"/>
                <a:ext cx="12" cy="7"/>
              </a:xfrm>
              <a:custGeom>
                <a:avLst/>
                <a:gdLst>
                  <a:gd name="T0" fmla="*/ 1 w 3"/>
                  <a:gd name="T1" fmla="*/ 1 h 2"/>
                  <a:gd name="T2" fmla="*/ 0 w 3"/>
                  <a:gd name="T3" fmla="*/ 0 h 2"/>
                  <a:gd name="T4" fmla="*/ 2 w 3"/>
                  <a:gd name="T5" fmla="*/ 2 h 2"/>
                  <a:gd name="T6" fmla="*/ 3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1" y="1"/>
                      <a:pt x="0" y="1"/>
                      <a:pt x="0" y="0"/>
                    </a:cubicBezTo>
                    <a:cubicBezTo>
                      <a:pt x="2" y="2"/>
                      <a:pt x="2" y="2"/>
                      <a:pt x="2" y="2"/>
                    </a:cubicBezTo>
                    <a:cubicBezTo>
                      <a:pt x="2" y="2"/>
                      <a:pt x="2" y="2"/>
                      <a:pt x="3" y="2"/>
                    </a:cubicBezTo>
                    <a:lnTo>
                      <a:pt x="1"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0" name="Freeform 742"/>
              <p:cNvSpPr/>
              <p:nvPr/>
            </p:nvSpPr>
            <p:spPr bwMode="auto">
              <a:xfrm>
                <a:off x="4120" y="1831"/>
                <a:ext cx="15" cy="11"/>
              </a:xfrm>
              <a:custGeom>
                <a:avLst/>
                <a:gdLst>
                  <a:gd name="T0" fmla="*/ 2 w 4"/>
                  <a:gd name="T1" fmla="*/ 1 h 3"/>
                  <a:gd name="T2" fmla="*/ 0 w 4"/>
                  <a:gd name="T3" fmla="*/ 0 h 3"/>
                  <a:gd name="T4" fmla="*/ 1 w 4"/>
                  <a:gd name="T5" fmla="*/ 2 h 3"/>
                  <a:gd name="T6" fmla="*/ 4 w 4"/>
                  <a:gd name="T7" fmla="*/ 3 h 3"/>
                  <a:gd name="T8" fmla="*/ 2 w 4"/>
                  <a:gd name="T9" fmla="*/ 1 h 3"/>
                </a:gdLst>
                <a:ahLst/>
                <a:cxnLst>
                  <a:cxn ang="0">
                    <a:pos x="T0" y="T1"/>
                  </a:cxn>
                  <a:cxn ang="0">
                    <a:pos x="T2" y="T3"/>
                  </a:cxn>
                  <a:cxn ang="0">
                    <a:pos x="T4" y="T5"/>
                  </a:cxn>
                  <a:cxn ang="0">
                    <a:pos x="T6" y="T7"/>
                  </a:cxn>
                  <a:cxn ang="0">
                    <a:pos x="T8" y="T9"/>
                  </a:cxn>
                </a:cxnLst>
                <a:rect l="0" t="0" r="r" b="b"/>
                <a:pathLst>
                  <a:path w="4" h="3">
                    <a:moveTo>
                      <a:pt x="2" y="1"/>
                    </a:moveTo>
                    <a:cubicBezTo>
                      <a:pt x="1" y="1"/>
                      <a:pt x="0" y="1"/>
                      <a:pt x="0" y="0"/>
                    </a:cubicBezTo>
                    <a:cubicBezTo>
                      <a:pt x="1" y="2"/>
                      <a:pt x="1" y="2"/>
                      <a:pt x="1" y="2"/>
                    </a:cubicBezTo>
                    <a:cubicBezTo>
                      <a:pt x="2" y="2"/>
                      <a:pt x="3" y="2"/>
                      <a:pt x="4" y="3"/>
                    </a:cubicBezTo>
                    <a:lnTo>
                      <a:pt x="2"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1" name="Freeform 743"/>
              <p:cNvSpPr/>
              <p:nvPr/>
            </p:nvSpPr>
            <p:spPr bwMode="auto">
              <a:xfrm>
                <a:off x="4169" y="1729"/>
                <a:ext cx="22" cy="12"/>
              </a:xfrm>
              <a:custGeom>
                <a:avLst/>
                <a:gdLst>
                  <a:gd name="T0" fmla="*/ 6 w 6"/>
                  <a:gd name="T1" fmla="*/ 3 h 3"/>
                  <a:gd name="T2" fmla="*/ 4 w 6"/>
                  <a:gd name="T3" fmla="*/ 1 h 3"/>
                  <a:gd name="T4" fmla="*/ 0 w 6"/>
                  <a:gd name="T5" fmla="*/ 1 h 3"/>
                  <a:gd name="T6" fmla="*/ 2 w 6"/>
                  <a:gd name="T7" fmla="*/ 3 h 3"/>
                  <a:gd name="T8" fmla="*/ 6 w 6"/>
                  <a:gd name="T9" fmla="*/ 3 h 3"/>
                </a:gdLst>
                <a:ahLst/>
                <a:cxnLst>
                  <a:cxn ang="0">
                    <a:pos x="T0" y="T1"/>
                  </a:cxn>
                  <a:cxn ang="0">
                    <a:pos x="T2" y="T3"/>
                  </a:cxn>
                  <a:cxn ang="0">
                    <a:pos x="T4" y="T5"/>
                  </a:cxn>
                  <a:cxn ang="0">
                    <a:pos x="T6" y="T7"/>
                  </a:cxn>
                  <a:cxn ang="0">
                    <a:pos x="T8" y="T9"/>
                  </a:cxn>
                </a:cxnLst>
                <a:rect l="0" t="0" r="r" b="b"/>
                <a:pathLst>
                  <a:path w="6" h="3">
                    <a:moveTo>
                      <a:pt x="6" y="3"/>
                    </a:moveTo>
                    <a:cubicBezTo>
                      <a:pt x="4" y="1"/>
                      <a:pt x="4" y="1"/>
                      <a:pt x="4" y="1"/>
                    </a:cubicBezTo>
                    <a:cubicBezTo>
                      <a:pt x="3" y="1"/>
                      <a:pt x="2" y="0"/>
                      <a:pt x="0" y="1"/>
                    </a:cubicBezTo>
                    <a:cubicBezTo>
                      <a:pt x="2" y="3"/>
                      <a:pt x="2" y="3"/>
                      <a:pt x="2" y="3"/>
                    </a:cubicBezTo>
                    <a:cubicBezTo>
                      <a:pt x="3" y="2"/>
                      <a:pt x="5" y="2"/>
                      <a:pt x="6" y="3"/>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2" name="Freeform 744"/>
              <p:cNvSpPr/>
              <p:nvPr/>
            </p:nvSpPr>
            <p:spPr bwMode="auto">
              <a:xfrm>
                <a:off x="4184" y="1733"/>
                <a:ext cx="7" cy="8"/>
              </a:xfrm>
              <a:custGeom>
                <a:avLst/>
                <a:gdLst>
                  <a:gd name="T0" fmla="*/ 0 w 2"/>
                  <a:gd name="T1" fmla="*/ 0 h 2"/>
                  <a:gd name="T2" fmla="*/ 0 w 2"/>
                  <a:gd name="T3" fmla="*/ 0 h 2"/>
                  <a:gd name="T4" fmla="*/ 1 w 2"/>
                  <a:gd name="T5" fmla="*/ 1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1"/>
                      <a:pt x="1" y="1"/>
                      <a:pt x="1" y="1"/>
                    </a:cubicBezTo>
                    <a:cubicBezTo>
                      <a:pt x="2" y="1"/>
                      <a:pt x="2" y="1"/>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3" name="Freeform 745"/>
              <p:cNvSpPr/>
              <p:nvPr/>
            </p:nvSpPr>
            <p:spPr bwMode="auto">
              <a:xfrm>
                <a:off x="4180" y="1733"/>
                <a:ext cx="8"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4" name="Freeform 746"/>
              <p:cNvSpPr/>
              <p:nvPr/>
            </p:nvSpPr>
            <p:spPr bwMode="auto">
              <a:xfrm>
                <a:off x="4180" y="1733"/>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5" name="Freeform 747"/>
              <p:cNvSpPr/>
              <p:nvPr/>
            </p:nvSpPr>
            <p:spPr bwMode="auto">
              <a:xfrm>
                <a:off x="4180" y="1733"/>
                <a:ext cx="8" cy="4"/>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6" name="Freeform 748"/>
              <p:cNvSpPr/>
              <p:nvPr/>
            </p:nvSpPr>
            <p:spPr bwMode="auto">
              <a:xfrm>
                <a:off x="4176" y="1733"/>
                <a:ext cx="8"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7" name="Freeform 749"/>
              <p:cNvSpPr/>
              <p:nvPr/>
            </p:nvSpPr>
            <p:spPr bwMode="auto">
              <a:xfrm>
                <a:off x="4176" y="1733"/>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8" name="Freeform 750"/>
              <p:cNvSpPr/>
              <p:nvPr/>
            </p:nvSpPr>
            <p:spPr bwMode="auto">
              <a:xfrm>
                <a:off x="4176" y="1733"/>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9" name="Freeform 751"/>
              <p:cNvSpPr/>
              <p:nvPr/>
            </p:nvSpPr>
            <p:spPr bwMode="auto">
              <a:xfrm>
                <a:off x="4173" y="1733"/>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0" name="Freeform 752"/>
              <p:cNvSpPr/>
              <p:nvPr/>
            </p:nvSpPr>
            <p:spPr bwMode="auto">
              <a:xfrm>
                <a:off x="4173" y="1733"/>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1" name="Freeform 753"/>
              <p:cNvSpPr/>
              <p:nvPr/>
            </p:nvSpPr>
            <p:spPr bwMode="auto">
              <a:xfrm>
                <a:off x="4173" y="1733"/>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2" name="Freeform 754"/>
              <p:cNvSpPr/>
              <p:nvPr/>
            </p:nvSpPr>
            <p:spPr bwMode="auto">
              <a:xfrm>
                <a:off x="4173" y="1733"/>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3" name="Freeform 755"/>
              <p:cNvSpPr/>
              <p:nvPr/>
            </p:nvSpPr>
            <p:spPr bwMode="auto">
              <a:xfrm>
                <a:off x="4169" y="1733"/>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4" name="Freeform 756"/>
              <p:cNvSpPr/>
              <p:nvPr/>
            </p:nvSpPr>
            <p:spPr bwMode="auto">
              <a:xfrm>
                <a:off x="4169" y="1733"/>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5" name="Freeform 757"/>
              <p:cNvSpPr/>
              <p:nvPr/>
            </p:nvSpPr>
            <p:spPr bwMode="auto">
              <a:xfrm>
                <a:off x="4169" y="1733"/>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6" name="Freeform 758"/>
              <p:cNvSpPr/>
              <p:nvPr/>
            </p:nvSpPr>
            <p:spPr bwMode="auto">
              <a:xfrm>
                <a:off x="4169" y="1733"/>
                <a:ext cx="7"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7" name="Freeform 759"/>
              <p:cNvSpPr/>
              <p:nvPr/>
            </p:nvSpPr>
            <p:spPr bwMode="auto">
              <a:xfrm>
                <a:off x="4146" y="1733"/>
                <a:ext cx="30" cy="53"/>
              </a:xfrm>
              <a:custGeom>
                <a:avLst/>
                <a:gdLst>
                  <a:gd name="T0" fmla="*/ 2 w 8"/>
                  <a:gd name="T1" fmla="*/ 13 h 14"/>
                  <a:gd name="T2" fmla="*/ 4 w 8"/>
                  <a:gd name="T3" fmla="*/ 14 h 14"/>
                  <a:gd name="T4" fmla="*/ 2 w 8"/>
                  <a:gd name="T5" fmla="*/ 11 h 14"/>
                  <a:gd name="T6" fmla="*/ 8 w 8"/>
                  <a:gd name="T7" fmla="*/ 2 h 14"/>
                  <a:gd name="T8" fmla="*/ 6 w 8"/>
                  <a:gd name="T9" fmla="*/ 0 h 14"/>
                  <a:gd name="T10" fmla="*/ 0 w 8"/>
                  <a:gd name="T11" fmla="*/ 9 h 14"/>
                  <a:gd name="T12" fmla="*/ 2 w 8"/>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2" y="13"/>
                    </a:moveTo>
                    <a:cubicBezTo>
                      <a:pt x="4" y="14"/>
                      <a:pt x="4" y="14"/>
                      <a:pt x="4" y="14"/>
                    </a:cubicBezTo>
                    <a:cubicBezTo>
                      <a:pt x="3" y="13"/>
                      <a:pt x="2" y="12"/>
                      <a:pt x="2" y="11"/>
                    </a:cubicBezTo>
                    <a:cubicBezTo>
                      <a:pt x="2" y="7"/>
                      <a:pt x="4" y="3"/>
                      <a:pt x="8" y="2"/>
                    </a:cubicBezTo>
                    <a:cubicBezTo>
                      <a:pt x="6" y="0"/>
                      <a:pt x="6" y="0"/>
                      <a:pt x="6" y="0"/>
                    </a:cubicBezTo>
                    <a:cubicBezTo>
                      <a:pt x="3" y="2"/>
                      <a:pt x="0" y="6"/>
                      <a:pt x="0" y="9"/>
                    </a:cubicBezTo>
                    <a:cubicBezTo>
                      <a:pt x="0" y="11"/>
                      <a:pt x="1" y="12"/>
                      <a:pt x="2" y="13"/>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8" name="Freeform 760"/>
              <p:cNvSpPr/>
              <p:nvPr/>
            </p:nvSpPr>
            <p:spPr bwMode="auto">
              <a:xfrm>
                <a:off x="4169" y="1733"/>
                <a:ext cx="7" cy="8"/>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9" name="Freeform 761"/>
              <p:cNvSpPr/>
              <p:nvPr/>
            </p:nvSpPr>
            <p:spPr bwMode="auto">
              <a:xfrm>
                <a:off x="4165" y="1733"/>
                <a:ext cx="11" cy="8"/>
              </a:xfrm>
              <a:custGeom>
                <a:avLst/>
                <a:gdLst>
                  <a:gd name="T0" fmla="*/ 1 w 3"/>
                  <a:gd name="T1" fmla="*/ 0 h 2"/>
                  <a:gd name="T2" fmla="*/ 0 w 3"/>
                  <a:gd name="T3" fmla="*/ 0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0" name="Freeform 762"/>
              <p:cNvSpPr/>
              <p:nvPr/>
            </p:nvSpPr>
            <p:spPr bwMode="auto">
              <a:xfrm>
                <a:off x="4165" y="1733"/>
                <a:ext cx="8"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1" name="Freeform 763"/>
              <p:cNvSpPr/>
              <p:nvPr/>
            </p:nvSpPr>
            <p:spPr bwMode="auto">
              <a:xfrm>
                <a:off x="4165" y="1737"/>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2" name="Freeform 764"/>
              <p:cNvSpPr/>
              <p:nvPr/>
            </p:nvSpPr>
            <p:spPr bwMode="auto">
              <a:xfrm>
                <a:off x="4165" y="1737"/>
                <a:ext cx="8" cy="4"/>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3" name="Freeform 765"/>
              <p:cNvSpPr/>
              <p:nvPr/>
            </p:nvSpPr>
            <p:spPr bwMode="auto">
              <a:xfrm>
                <a:off x="4161" y="1737"/>
                <a:ext cx="8"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4" name="Freeform 766"/>
              <p:cNvSpPr/>
              <p:nvPr/>
            </p:nvSpPr>
            <p:spPr bwMode="auto">
              <a:xfrm>
                <a:off x="4161" y="1737"/>
                <a:ext cx="8"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5" name="Freeform 767"/>
              <p:cNvSpPr/>
              <p:nvPr/>
            </p:nvSpPr>
            <p:spPr bwMode="auto">
              <a:xfrm>
                <a:off x="4161" y="1737"/>
                <a:ext cx="8"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6" name="Freeform 768"/>
              <p:cNvSpPr/>
              <p:nvPr/>
            </p:nvSpPr>
            <p:spPr bwMode="auto">
              <a:xfrm>
                <a:off x="4158" y="1741"/>
                <a:ext cx="11"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7" name="Freeform 769"/>
              <p:cNvSpPr/>
              <p:nvPr/>
            </p:nvSpPr>
            <p:spPr bwMode="auto">
              <a:xfrm>
                <a:off x="4158" y="1741"/>
                <a:ext cx="7"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8" name="Freeform 770"/>
              <p:cNvSpPr/>
              <p:nvPr/>
            </p:nvSpPr>
            <p:spPr bwMode="auto">
              <a:xfrm>
                <a:off x="4158" y="1741"/>
                <a:ext cx="7" cy="7"/>
              </a:xfrm>
              <a:custGeom>
                <a:avLst/>
                <a:gdLst>
                  <a:gd name="T0" fmla="*/ 0 w 2"/>
                  <a:gd name="T1" fmla="*/ 0 h 2"/>
                  <a:gd name="T2" fmla="*/ 0 w 2"/>
                  <a:gd name="T3" fmla="*/ 1 h 2"/>
                  <a:gd name="T4" fmla="*/ 1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1" y="2"/>
                      <a:pt x="1" y="2"/>
                      <a:pt x="1"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9" name="Freeform 771"/>
              <p:cNvSpPr/>
              <p:nvPr/>
            </p:nvSpPr>
            <p:spPr bwMode="auto">
              <a:xfrm>
                <a:off x="4154" y="1744"/>
                <a:ext cx="7" cy="8"/>
              </a:xfrm>
              <a:custGeom>
                <a:avLst/>
                <a:gdLst>
                  <a:gd name="T0" fmla="*/ 1 w 2"/>
                  <a:gd name="T1" fmla="*/ 0 h 2"/>
                  <a:gd name="T2" fmla="*/ 0 w 2"/>
                  <a:gd name="T3" fmla="*/ 1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1"/>
                      <a:pt x="0" y="1"/>
                    </a:cubicBezTo>
                    <a:cubicBezTo>
                      <a:pt x="2" y="2"/>
                      <a:pt x="2" y="2"/>
                      <a:pt x="2" y="2"/>
                    </a:cubicBezTo>
                    <a:cubicBezTo>
                      <a:pt x="2" y="2"/>
                      <a:pt x="2" y="2"/>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0" name="Freeform 772"/>
              <p:cNvSpPr/>
              <p:nvPr/>
            </p:nvSpPr>
            <p:spPr bwMode="auto">
              <a:xfrm>
                <a:off x="4150" y="1748"/>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2" y="2"/>
                      <a:pt x="2" y="2"/>
                      <a:pt x="2" y="2"/>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1" name="Freeform 773"/>
              <p:cNvSpPr/>
              <p:nvPr/>
            </p:nvSpPr>
            <p:spPr bwMode="auto">
              <a:xfrm>
                <a:off x="4150" y="1752"/>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2" name="Freeform 774"/>
              <p:cNvSpPr/>
              <p:nvPr/>
            </p:nvSpPr>
            <p:spPr bwMode="auto">
              <a:xfrm>
                <a:off x="4150" y="1752"/>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3" name="Freeform 775"/>
              <p:cNvSpPr/>
              <p:nvPr/>
            </p:nvSpPr>
            <p:spPr bwMode="auto">
              <a:xfrm>
                <a:off x="4150" y="1756"/>
                <a:ext cx="8" cy="3"/>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4" name="Freeform 776"/>
              <p:cNvSpPr/>
              <p:nvPr/>
            </p:nvSpPr>
            <p:spPr bwMode="auto">
              <a:xfrm>
                <a:off x="4150" y="1756"/>
                <a:ext cx="8" cy="7"/>
              </a:xfrm>
              <a:custGeom>
                <a:avLst/>
                <a:gdLst>
                  <a:gd name="T0" fmla="*/ 0 w 2"/>
                  <a:gd name="T1" fmla="*/ 0 h 2"/>
                  <a:gd name="T2" fmla="*/ 0 w 2"/>
                  <a:gd name="T3" fmla="*/ 0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5" name="Freeform 777"/>
              <p:cNvSpPr/>
              <p:nvPr/>
            </p:nvSpPr>
            <p:spPr bwMode="auto">
              <a:xfrm>
                <a:off x="4150" y="1756"/>
                <a:ext cx="4" cy="7"/>
              </a:xfrm>
              <a:custGeom>
                <a:avLst/>
                <a:gdLst>
                  <a:gd name="T0" fmla="*/ 0 w 1"/>
                  <a:gd name="T1" fmla="*/ 0 h 2"/>
                  <a:gd name="T2" fmla="*/ 0 w 1"/>
                  <a:gd name="T3" fmla="*/ 1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1"/>
                    </a:cubicBezTo>
                    <a:cubicBezTo>
                      <a:pt x="1" y="2"/>
                      <a:pt x="1" y="2"/>
                      <a:pt x="1" y="2"/>
                    </a:cubicBezTo>
                    <a:cubicBezTo>
                      <a:pt x="1" y="2"/>
                      <a:pt x="1" y="2"/>
                      <a:pt x="1"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6" name="Freeform 778"/>
              <p:cNvSpPr/>
              <p:nvPr/>
            </p:nvSpPr>
            <p:spPr bwMode="auto">
              <a:xfrm>
                <a:off x="4146" y="1759"/>
                <a:ext cx="8"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7" name="Freeform 779"/>
              <p:cNvSpPr/>
              <p:nvPr/>
            </p:nvSpPr>
            <p:spPr bwMode="auto">
              <a:xfrm>
                <a:off x="4146" y="1759"/>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8" name="Freeform 780"/>
              <p:cNvSpPr/>
              <p:nvPr/>
            </p:nvSpPr>
            <p:spPr bwMode="auto">
              <a:xfrm>
                <a:off x="4146" y="1759"/>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9" name="Freeform 781"/>
              <p:cNvSpPr/>
              <p:nvPr/>
            </p:nvSpPr>
            <p:spPr bwMode="auto">
              <a:xfrm>
                <a:off x="4146" y="1763"/>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0" name="Freeform 782"/>
              <p:cNvSpPr/>
              <p:nvPr/>
            </p:nvSpPr>
            <p:spPr bwMode="auto">
              <a:xfrm>
                <a:off x="4146" y="1763"/>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1" name="Freeform 783"/>
              <p:cNvSpPr/>
              <p:nvPr/>
            </p:nvSpPr>
            <p:spPr bwMode="auto">
              <a:xfrm>
                <a:off x="4146" y="1763"/>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2" name="Freeform 784"/>
              <p:cNvSpPr/>
              <p:nvPr/>
            </p:nvSpPr>
            <p:spPr bwMode="auto">
              <a:xfrm>
                <a:off x="4146" y="1763"/>
                <a:ext cx="8"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3" name="Freeform 785"/>
              <p:cNvSpPr/>
              <p:nvPr/>
            </p:nvSpPr>
            <p:spPr bwMode="auto">
              <a:xfrm>
                <a:off x="4146" y="1767"/>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4" name="Freeform 786"/>
              <p:cNvSpPr/>
              <p:nvPr/>
            </p:nvSpPr>
            <p:spPr bwMode="auto">
              <a:xfrm>
                <a:off x="4146" y="1767"/>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5" name="Freeform 787"/>
              <p:cNvSpPr/>
              <p:nvPr/>
            </p:nvSpPr>
            <p:spPr bwMode="auto">
              <a:xfrm>
                <a:off x="4146" y="1767"/>
                <a:ext cx="8" cy="8"/>
              </a:xfrm>
              <a:custGeom>
                <a:avLst/>
                <a:gdLst>
                  <a:gd name="T0" fmla="*/ 0 w 2"/>
                  <a:gd name="T1" fmla="*/ 0 h 2"/>
                  <a:gd name="T2" fmla="*/ 0 w 2"/>
                  <a:gd name="T3" fmla="*/ 0 h 2"/>
                  <a:gd name="T4" fmla="*/ 0 w 2"/>
                  <a:gd name="T5" fmla="*/ 0 h 2"/>
                  <a:gd name="T6" fmla="*/ 2 w 2"/>
                  <a:gd name="T7" fmla="*/ 2 h 2"/>
                  <a:gd name="T8" fmla="*/ 2 w 2"/>
                  <a:gd name="T9" fmla="*/ 2 h 2"/>
                  <a:gd name="T10" fmla="*/ 2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0"/>
                      <a:pt x="0" y="0"/>
                    </a:cubicBezTo>
                    <a:cubicBezTo>
                      <a:pt x="2" y="2"/>
                      <a:pt x="2" y="2"/>
                      <a:pt x="2" y="2"/>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6" name="Freeform 788"/>
              <p:cNvSpPr/>
              <p:nvPr/>
            </p:nvSpPr>
            <p:spPr bwMode="auto">
              <a:xfrm>
                <a:off x="4146" y="1767"/>
                <a:ext cx="8"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7" name="Freeform 789"/>
              <p:cNvSpPr/>
              <p:nvPr/>
            </p:nvSpPr>
            <p:spPr bwMode="auto">
              <a:xfrm>
                <a:off x="4146" y="1771"/>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8" name="Freeform 790"/>
              <p:cNvSpPr/>
              <p:nvPr/>
            </p:nvSpPr>
            <p:spPr bwMode="auto">
              <a:xfrm>
                <a:off x="4146" y="1771"/>
                <a:ext cx="8"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9" name="Freeform 791"/>
              <p:cNvSpPr/>
              <p:nvPr/>
            </p:nvSpPr>
            <p:spPr bwMode="auto">
              <a:xfrm>
                <a:off x="4146" y="1771"/>
                <a:ext cx="8"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0" name="Freeform 792"/>
              <p:cNvSpPr/>
              <p:nvPr/>
            </p:nvSpPr>
            <p:spPr bwMode="auto">
              <a:xfrm>
                <a:off x="4146" y="1775"/>
                <a:ext cx="8" cy="3"/>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1" name="Freeform 793"/>
              <p:cNvSpPr/>
              <p:nvPr/>
            </p:nvSpPr>
            <p:spPr bwMode="auto">
              <a:xfrm>
                <a:off x="4146" y="1775"/>
                <a:ext cx="8" cy="3"/>
              </a:xfrm>
              <a:custGeom>
                <a:avLst/>
                <a:gdLst>
                  <a:gd name="T0" fmla="*/ 0 w 2"/>
                  <a:gd name="T1" fmla="*/ 0 h 1"/>
                  <a:gd name="T2" fmla="*/ 1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1"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2" name="Freeform 794"/>
              <p:cNvSpPr/>
              <p:nvPr/>
            </p:nvSpPr>
            <p:spPr bwMode="auto">
              <a:xfrm>
                <a:off x="4150" y="1775"/>
                <a:ext cx="8" cy="7"/>
              </a:xfrm>
              <a:custGeom>
                <a:avLst/>
                <a:gdLst>
                  <a:gd name="T0" fmla="*/ 0 w 2"/>
                  <a:gd name="T1" fmla="*/ 0 h 2"/>
                  <a:gd name="T2" fmla="*/ 0 w 2"/>
                  <a:gd name="T3" fmla="*/ 1 h 2"/>
                  <a:gd name="T4" fmla="*/ 2 w 2"/>
                  <a:gd name="T5" fmla="*/ 2 h 2"/>
                  <a:gd name="T6" fmla="*/ 1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1" y="2"/>
                      <a:pt x="1" y="2"/>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3" name="Freeform 795"/>
              <p:cNvSpPr/>
              <p:nvPr/>
            </p:nvSpPr>
            <p:spPr bwMode="auto">
              <a:xfrm>
                <a:off x="4150" y="1778"/>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4" name="Freeform 796"/>
              <p:cNvSpPr/>
              <p:nvPr/>
            </p:nvSpPr>
            <p:spPr bwMode="auto">
              <a:xfrm>
                <a:off x="4150" y="1778"/>
                <a:ext cx="11" cy="8"/>
              </a:xfrm>
              <a:custGeom>
                <a:avLst/>
                <a:gdLst>
                  <a:gd name="T0" fmla="*/ 0 w 3"/>
                  <a:gd name="T1" fmla="*/ 0 h 2"/>
                  <a:gd name="T2" fmla="*/ 1 w 3"/>
                  <a:gd name="T3" fmla="*/ 1 h 2"/>
                  <a:gd name="T4" fmla="*/ 3 w 3"/>
                  <a:gd name="T5" fmla="*/ 2 h 2"/>
                  <a:gd name="T6" fmla="*/ 2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0" y="1"/>
                      <a:pt x="1" y="1"/>
                    </a:cubicBezTo>
                    <a:cubicBezTo>
                      <a:pt x="3" y="2"/>
                      <a:pt x="3" y="2"/>
                      <a:pt x="3"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5" name="Freeform 797"/>
              <p:cNvSpPr/>
              <p:nvPr/>
            </p:nvSpPr>
            <p:spPr bwMode="auto">
              <a:xfrm>
                <a:off x="4154" y="1733"/>
                <a:ext cx="45" cy="60"/>
              </a:xfrm>
              <a:custGeom>
                <a:avLst/>
                <a:gdLst>
                  <a:gd name="T0" fmla="*/ 6 w 12"/>
                  <a:gd name="T1" fmla="*/ 2 h 16"/>
                  <a:gd name="T2" fmla="*/ 0 w 12"/>
                  <a:gd name="T3" fmla="*/ 11 h 16"/>
                  <a:gd name="T4" fmla="*/ 6 w 12"/>
                  <a:gd name="T5" fmla="*/ 14 h 16"/>
                  <a:gd name="T6" fmla="*/ 12 w 12"/>
                  <a:gd name="T7" fmla="*/ 5 h 16"/>
                  <a:gd name="T8" fmla="*/ 6 w 12"/>
                  <a:gd name="T9" fmla="*/ 2 h 16"/>
                </a:gdLst>
                <a:ahLst/>
                <a:cxnLst>
                  <a:cxn ang="0">
                    <a:pos x="T0" y="T1"/>
                  </a:cxn>
                  <a:cxn ang="0">
                    <a:pos x="T2" y="T3"/>
                  </a:cxn>
                  <a:cxn ang="0">
                    <a:pos x="T4" y="T5"/>
                  </a:cxn>
                  <a:cxn ang="0">
                    <a:pos x="T6" y="T7"/>
                  </a:cxn>
                  <a:cxn ang="0">
                    <a:pos x="T8" y="T9"/>
                  </a:cxn>
                </a:cxnLst>
                <a:rect l="0" t="0" r="r" b="b"/>
                <a:pathLst>
                  <a:path w="12" h="16">
                    <a:moveTo>
                      <a:pt x="6" y="2"/>
                    </a:moveTo>
                    <a:cubicBezTo>
                      <a:pt x="2" y="3"/>
                      <a:pt x="0" y="7"/>
                      <a:pt x="0" y="11"/>
                    </a:cubicBezTo>
                    <a:cubicBezTo>
                      <a:pt x="0" y="14"/>
                      <a:pt x="3" y="16"/>
                      <a:pt x="6" y="14"/>
                    </a:cubicBezTo>
                    <a:cubicBezTo>
                      <a:pt x="9" y="13"/>
                      <a:pt x="12" y="9"/>
                      <a:pt x="12" y="5"/>
                    </a:cubicBezTo>
                    <a:cubicBezTo>
                      <a:pt x="12" y="2"/>
                      <a:pt x="9" y="0"/>
                      <a:pt x="6" y="2"/>
                    </a:cubicBezTo>
                    <a:close/>
                  </a:path>
                </a:pathLst>
              </a:custGeom>
              <a:solidFill>
                <a:srgbClr val="E551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6" name="Freeform 798"/>
              <p:cNvSpPr/>
              <p:nvPr/>
            </p:nvSpPr>
            <p:spPr bwMode="auto">
              <a:xfrm>
                <a:off x="4169" y="1714"/>
                <a:ext cx="34" cy="8"/>
              </a:xfrm>
              <a:custGeom>
                <a:avLst/>
                <a:gdLst>
                  <a:gd name="T0" fmla="*/ 9 w 9"/>
                  <a:gd name="T1" fmla="*/ 2 h 2"/>
                  <a:gd name="T2" fmla="*/ 7 w 9"/>
                  <a:gd name="T3" fmla="*/ 1 h 2"/>
                  <a:gd name="T4" fmla="*/ 0 w 9"/>
                  <a:gd name="T5" fmla="*/ 1 h 2"/>
                  <a:gd name="T6" fmla="*/ 1 w 9"/>
                  <a:gd name="T7" fmla="*/ 2 h 2"/>
                  <a:gd name="T8" fmla="*/ 9 w 9"/>
                  <a:gd name="T9" fmla="*/ 2 h 2"/>
                </a:gdLst>
                <a:ahLst/>
                <a:cxnLst>
                  <a:cxn ang="0">
                    <a:pos x="T0" y="T1"/>
                  </a:cxn>
                  <a:cxn ang="0">
                    <a:pos x="T2" y="T3"/>
                  </a:cxn>
                  <a:cxn ang="0">
                    <a:pos x="T4" y="T5"/>
                  </a:cxn>
                  <a:cxn ang="0">
                    <a:pos x="T6" y="T7"/>
                  </a:cxn>
                  <a:cxn ang="0">
                    <a:pos x="T8" y="T9"/>
                  </a:cxn>
                </a:cxnLst>
                <a:rect l="0" t="0" r="r" b="b"/>
                <a:pathLst>
                  <a:path w="9" h="2">
                    <a:moveTo>
                      <a:pt x="9" y="2"/>
                    </a:moveTo>
                    <a:cubicBezTo>
                      <a:pt x="7" y="1"/>
                      <a:pt x="7" y="1"/>
                      <a:pt x="7" y="1"/>
                    </a:cubicBezTo>
                    <a:cubicBezTo>
                      <a:pt x="5" y="0"/>
                      <a:pt x="3" y="0"/>
                      <a:pt x="0" y="1"/>
                    </a:cubicBezTo>
                    <a:cubicBezTo>
                      <a:pt x="1" y="2"/>
                      <a:pt x="1" y="2"/>
                      <a:pt x="1" y="2"/>
                    </a:cubicBezTo>
                    <a:cubicBezTo>
                      <a:pt x="4" y="1"/>
                      <a:pt x="7" y="1"/>
                      <a:pt x="9" y="2"/>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7" name="Freeform 799"/>
              <p:cNvSpPr/>
              <p:nvPr/>
            </p:nvSpPr>
            <p:spPr bwMode="auto">
              <a:xfrm>
                <a:off x="4191" y="1718"/>
                <a:ext cx="12"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8" name="Freeform 800"/>
              <p:cNvSpPr/>
              <p:nvPr/>
            </p:nvSpPr>
            <p:spPr bwMode="auto">
              <a:xfrm>
                <a:off x="4188" y="1714"/>
                <a:ext cx="11" cy="8"/>
              </a:xfrm>
              <a:custGeom>
                <a:avLst/>
                <a:gdLst>
                  <a:gd name="T0" fmla="*/ 1 w 3"/>
                  <a:gd name="T1" fmla="*/ 1 h 2"/>
                  <a:gd name="T2" fmla="*/ 0 w 3"/>
                  <a:gd name="T3" fmla="*/ 0 h 2"/>
                  <a:gd name="T4" fmla="*/ 2 w 3"/>
                  <a:gd name="T5" fmla="*/ 2 h 2"/>
                  <a:gd name="T6" fmla="*/ 3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1" y="0"/>
                      <a:pt x="1" y="0"/>
                      <a:pt x="0" y="0"/>
                    </a:cubicBezTo>
                    <a:cubicBezTo>
                      <a:pt x="2" y="2"/>
                      <a:pt x="2" y="2"/>
                      <a:pt x="2" y="2"/>
                    </a:cubicBezTo>
                    <a:cubicBezTo>
                      <a:pt x="2" y="2"/>
                      <a:pt x="3" y="2"/>
                      <a:pt x="3" y="2"/>
                    </a:cubicBezTo>
                    <a:lnTo>
                      <a:pt x="1"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9" name="Freeform 801"/>
              <p:cNvSpPr/>
              <p:nvPr/>
            </p:nvSpPr>
            <p:spPr bwMode="auto">
              <a:xfrm>
                <a:off x="4188" y="1714"/>
                <a:ext cx="7" cy="8"/>
              </a:xfrm>
              <a:custGeom>
                <a:avLst/>
                <a:gdLst>
                  <a:gd name="T0" fmla="*/ 0 w 2"/>
                  <a:gd name="T1" fmla="*/ 0 h 2"/>
                  <a:gd name="T2" fmla="*/ 0 w 2"/>
                  <a:gd name="T3" fmla="*/ 0 h 2"/>
                  <a:gd name="T4" fmla="*/ 2 w 2"/>
                  <a:gd name="T5" fmla="*/ 1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1"/>
                      <a:pt x="2" y="1"/>
                      <a:pt x="2" y="1"/>
                    </a:cubicBezTo>
                    <a:cubicBezTo>
                      <a:pt x="2" y="1"/>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10" name="Freeform 802"/>
              <p:cNvSpPr/>
              <p:nvPr/>
            </p:nvSpPr>
            <p:spPr bwMode="auto">
              <a:xfrm>
                <a:off x="4184" y="1714"/>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11" name="Freeform 803"/>
              <p:cNvSpPr/>
              <p:nvPr/>
            </p:nvSpPr>
            <p:spPr bwMode="auto">
              <a:xfrm>
                <a:off x="4184" y="1714"/>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12" name="Freeform 804"/>
              <p:cNvSpPr/>
              <p:nvPr/>
            </p:nvSpPr>
            <p:spPr bwMode="auto">
              <a:xfrm>
                <a:off x="4180" y="1714"/>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13" name="Freeform 805"/>
              <p:cNvSpPr/>
              <p:nvPr/>
            </p:nvSpPr>
            <p:spPr bwMode="auto">
              <a:xfrm>
                <a:off x="4180" y="1714"/>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14" name="Freeform 806"/>
              <p:cNvSpPr/>
              <p:nvPr/>
            </p:nvSpPr>
            <p:spPr bwMode="auto">
              <a:xfrm>
                <a:off x="4176" y="1714"/>
                <a:ext cx="12"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15" name="Freeform 807"/>
              <p:cNvSpPr/>
              <p:nvPr/>
            </p:nvSpPr>
            <p:spPr bwMode="auto">
              <a:xfrm>
                <a:off x="4176" y="1714"/>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grpSp>
        <p:grpSp>
          <p:nvGrpSpPr>
            <p:cNvPr id="13" name="Group 1009"/>
            <p:cNvGrpSpPr/>
            <p:nvPr/>
          </p:nvGrpSpPr>
          <p:grpSpPr bwMode="auto">
            <a:xfrm>
              <a:off x="4082" y="1639"/>
              <a:ext cx="166" cy="218"/>
              <a:chOff x="4082" y="1639"/>
              <a:chExt cx="166" cy="218"/>
            </a:xfrm>
          </p:grpSpPr>
          <p:sp>
            <p:nvSpPr>
              <p:cNvPr id="216" name="Freeform 809"/>
              <p:cNvSpPr/>
              <p:nvPr/>
            </p:nvSpPr>
            <p:spPr bwMode="auto">
              <a:xfrm>
                <a:off x="4176" y="1714"/>
                <a:ext cx="8" cy="8"/>
              </a:xfrm>
              <a:custGeom>
                <a:avLst/>
                <a:gdLst>
                  <a:gd name="T0" fmla="*/ 0 w 2"/>
                  <a:gd name="T1" fmla="*/ 0 h 2"/>
                  <a:gd name="T2" fmla="*/ 0 w 2"/>
                  <a:gd name="T3" fmla="*/ 0 h 2"/>
                  <a:gd name="T4" fmla="*/ 1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17" name="Freeform 810"/>
              <p:cNvSpPr/>
              <p:nvPr/>
            </p:nvSpPr>
            <p:spPr bwMode="auto">
              <a:xfrm>
                <a:off x="4173" y="1714"/>
                <a:ext cx="7" cy="8"/>
              </a:xfrm>
              <a:custGeom>
                <a:avLst/>
                <a:gdLst>
                  <a:gd name="T0" fmla="*/ 1 w 2"/>
                  <a:gd name="T1" fmla="*/ 0 h 2"/>
                  <a:gd name="T2" fmla="*/ 0 w 2"/>
                  <a:gd name="T3" fmla="*/ 1 h 2"/>
                  <a:gd name="T4" fmla="*/ 2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1"/>
                    </a:cubicBezTo>
                    <a:cubicBezTo>
                      <a:pt x="2" y="2"/>
                      <a:pt x="2" y="2"/>
                      <a:pt x="2"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18" name="Freeform 811"/>
              <p:cNvSpPr/>
              <p:nvPr/>
            </p:nvSpPr>
            <p:spPr bwMode="auto">
              <a:xfrm>
                <a:off x="4173" y="1718"/>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19" name="Freeform 812"/>
              <p:cNvSpPr/>
              <p:nvPr/>
            </p:nvSpPr>
            <p:spPr bwMode="auto">
              <a:xfrm>
                <a:off x="4169" y="1718"/>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0" name="Freeform 813"/>
              <p:cNvSpPr/>
              <p:nvPr/>
            </p:nvSpPr>
            <p:spPr bwMode="auto">
              <a:xfrm>
                <a:off x="4169" y="1718"/>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1" name="Freeform 814"/>
              <p:cNvSpPr/>
              <p:nvPr/>
            </p:nvSpPr>
            <p:spPr bwMode="auto">
              <a:xfrm>
                <a:off x="4169" y="1718"/>
                <a:ext cx="7" cy="4"/>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2" name="Freeform 815"/>
              <p:cNvSpPr/>
              <p:nvPr/>
            </p:nvSpPr>
            <p:spPr bwMode="auto">
              <a:xfrm>
                <a:off x="4165" y="1692"/>
                <a:ext cx="49" cy="11"/>
              </a:xfrm>
              <a:custGeom>
                <a:avLst/>
                <a:gdLst>
                  <a:gd name="T0" fmla="*/ 13 w 13"/>
                  <a:gd name="T1" fmla="*/ 3 h 3"/>
                  <a:gd name="T2" fmla="*/ 12 w 13"/>
                  <a:gd name="T3" fmla="*/ 2 h 3"/>
                  <a:gd name="T4" fmla="*/ 0 w 13"/>
                  <a:gd name="T5" fmla="*/ 2 h 3"/>
                  <a:gd name="T6" fmla="*/ 2 w 13"/>
                  <a:gd name="T7" fmla="*/ 3 h 3"/>
                  <a:gd name="T8" fmla="*/ 13 w 13"/>
                  <a:gd name="T9" fmla="*/ 3 h 3"/>
                </a:gdLst>
                <a:ahLst/>
                <a:cxnLst>
                  <a:cxn ang="0">
                    <a:pos x="T0" y="T1"/>
                  </a:cxn>
                  <a:cxn ang="0">
                    <a:pos x="T2" y="T3"/>
                  </a:cxn>
                  <a:cxn ang="0">
                    <a:pos x="T4" y="T5"/>
                  </a:cxn>
                  <a:cxn ang="0">
                    <a:pos x="T6" y="T7"/>
                  </a:cxn>
                  <a:cxn ang="0">
                    <a:pos x="T8" y="T9"/>
                  </a:cxn>
                </a:cxnLst>
                <a:rect l="0" t="0" r="r" b="b"/>
                <a:pathLst>
                  <a:path w="13" h="3">
                    <a:moveTo>
                      <a:pt x="13" y="3"/>
                    </a:moveTo>
                    <a:cubicBezTo>
                      <a:pt x="12" y="2"/>
                      <a:pt x="12" y="2"/>
                      <a:pt x="12" y="2"/>
                    </a:cubicBezTo>
                    <a:cubicBezTo>
                      <a:pt x="9" y="0"/>
                      <a:pt x="5" y="0"/>
                      <a:pt x="0" y="2"/>
                    </a:cubicBezTo>
                    <a:cubicBezTo>
                      <a:pt x="2" y="3"/>
                      <a:pt x="2" y="3"/>
                      <a:pt x="2" y="3"/>
                    </a:cubicBezTo>
                    <a:cubicBezTo>
                      <a:pt x="7" y="1"/>
                      <a:pt x="11" y="2"/>
                      <a:pt x="13" y="3"/>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3" name="Freeform 816"/>
              <p:cNvSpPr/>
              <p:nvPr/>
            </p:nvSpPr>
            <p:spPr bwMode="auto">
              <a:xfrm>
                <a:off x="4203" y="1695"/>
                <a:ext cx="11" cy="8"/>
              </a:xfrm>
              <a:custGeom>
                <a:avLst/>
                <a:gdLst>
                  <a:gd name="T0" fmla="*/ 2 w 3"/>
                  <a:gd name="T1" fmla="*/ 1 h 2"/>
                  <a:gd name="T2" fmla="*/ 0 w 3"/>
                  <a:gd name="T3" fmla="*/ 0 h 2"/>
                  <a:gd name="T4" fmla="*/ 2 w 3"/>
                  <a:gd name="T5" fmla="*/ 2 h 2"/>
                  <a:gd name="T6" fmla="*/ 3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1" y="1"/>
                      <a:pt x="0" y="1"/>
                      <a:pt x="0" y="0"/>
                    </a:cubicBezTo>
                    <a:cubicBezTo>
                      <a:pt x="2" y="2"/>
                      <a:pt x="2" y="2"/>
                      <a:pt x="2" y="2"/>
                    </a:cubicBezTo>
                    <a:cubicBezTo>
                      <a:pt x="2" y="2"/>
                      <a:pt x="3" y="2"/>
                      <a:pt x="3" y="2"/>
                    </a:cubicBezTo>
                    <a:lnTo>
                      <a:pt x="2"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4" name="Freeform 817"/>
              <p:cNvSpPr/>
              <p:nvPr/>
            </p:nvSpPr>
            <p:spPr bwMode="auto">
              <a:xfrm>
                <a:off x="4199" y="1695"/>
                <a:ext cx="11" cy="8"/>
              </a:xfrm>
              <a:custGeom>
                <a:avLst/>
                <a:gdLst>
                  <a:gd name="T0" fmla="*/ 1 w 3"/>
                  <a:gd name="T1" fmla="*/ 0 h 2"/>
                  <a:gd name="T2" fmla="*/ 0 w 3"/>
                  <a:gd name="T3" fmla="*/ 0 h 2"/>
                  <a:gd name="T4" fmla="*/ 2 w 3"/>
                  <a:gd name="T5" fmla="*/ 1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1"/>
                      <a:pt x="2" y="1"/>
                      <a:pt x="2" y="1"/>
                    </a:cubicBezTo>
                    <a:cubicBezTo>
                      <a:pt x="2" y="1"/>
                      <a:pt x="2" y="1"/>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5" name="Freeform 818"/>
              <p:cNvSpPr/>
              <p:nvPr/>
            </p:nvSpPr>
            <p:spPr bwMode="auto">
              <a:xfrm>
                <a:off x="4195" y="1695"/>
                <a:ext cx="12"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6" name="Freeform 819"/>
              <p:cNvSpPr/>
              <p:nvPr/>
            </p:nvSpPr>
            <p:spPr bwMode="auto">
              <a:xfrm>
                <a:off x="4191" y="1695"/>
                <a:ext cx="12"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7" name="Freeform 820"/>
              <p:cNvSpPr/>
              <p:nvPr/>
            </p:nvSpPr>
            <p:spPr bwMode="auto">
              <a:xfrm>
                <a:off x="4188" y="1695"/>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3"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8" name="Freeform 821"/>
              <p:cNvSpPr/>
              <p:nvPr/>
            </p:nvSpPr>
            <p:spPr bwMode="auto">
              <a:xfrm>
                <a:off x="4188" y="1695"/>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9" name="Freeform 822"/>
              <p:cNvSpPr/>
              <p:nvPr/>
            </p:nvSpPr>
            <p:spPr bwMode="auto">
              <a:xfrm>
                <a:off x="4184" y="1695"/>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0" name="Freeform 823"/>
              <p:cNvSpPr/>
              <p:nvPr/>
            </p:nvSpPr>
            <p:spPr bwMode="auto">
              <a:xfrm>
                <a:off x="4184" y="1695"/>
                <a:ext cx="7" cy="4"/>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1" name="Freeform 824"/>
              <p:cNvSpPr/>
              <p:nvPr/>
            </p:nvSpPr>
            <p:spPr bwMode="auto">
              <a:xfrm>
                <a:off x="4180" y="1695"/>
                <a:ext cx="8"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2" name="Freeform 825"/>
              <p:cNvSpPr/>
              <p:nvPr/>
            </p:nvSpPr>
            <p:spPr bwMode="auto">
              <a:xfrm>
                <a:off x="4176" y="1695"/>
                <a:ext cx="12"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3" name="Freeform 826"/>
              <p:cNvSpPr/>
              <p:nvPr/>
            </p:nvSpPr>
            <p:spPr bwMode="auto">
              <a:xfrm>
                <a:off x="4176" y="1695"/>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4" name="Freeform 827"/>
              <p:cNvSpPr/>
              <p:nvPr/>
            </p:nvSpPr>
            <p:spPr bwMode="auto">
              <a:xfrm>
                <a:off x="4173" y="1695"/>
                <a:ext cx="11" cy="8"/>
              </a:xfrm>
              <a:custGeom>
                <a:avLst/>
                <a:gdLst>
                  <a:gd name="T0" fmla="*/ 1 w 3"/>
                  <a:gd name="T1" fmla="*/ 0 h 2"/>
                  <a:gd name="T2" fmla="*/ 0 w 3"/>
                  <a:gd name="T3" fmla="*/ 0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5" name="Freeform 828"/>
              <p:cNvSpPr/>
              <p:nvPr/>
            </p:nvSpPr>
            <p:spPr bwMode="auto">
              <a:xfrm>
                <a:off x="4169" y="1695"/>
                <a:ext cx="11" cy="8"/>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1"/>
                      <a:pt x="1" y="1"/>
                      <a:pt x="0" y="1"/>
                    </a:cubicBezTo>
                    <a:cubicBezTo>
                      <a:pt x="2" y="2"/>
                      <a:pt x="2" y="2"/>
                      <a:pt x="2" y="2"/>
                    </a:cubicBezTo>
                    <a:cubicBezTo>
                      <a:pt x="3"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6" name="Freeform 829"/>
              <p:cNvSpPr/>
              <p:nvPr/>
            </p:nvSpPr>
            <p:spPr bwMode="auto">
              <a:xfrm>
                <a:off x="4169" y="1699"/>
                <a:ext cx="7"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7" name="Freeform 830"/>
              <p:cNvSpPr/>
              <p:nvPr/>
            </p:nvSpPr>
            <p:spPr bwMode="auto">
              <a:xfrm>
                <a:off x="4165" y="1699"/>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8" name="Freeform 831"/>
              <p:cNvSpPr/>
              <p:nvPr/>
            </p:nvSpPr>
            <p:spPr bwMode="auto">
              <a:xfrm>
                <a:off x="4131" y="1718"/>
                <a:ext cx="42" cy="83"/>
              </a:xfrm>
              <a:custGeom>
                <a:avLst/>
                <a:gdLst>
                  <a:gd name="T0" fmla="*/ 3 w 11"/>
                  <a:gd name="T1" fmla="*/ 21 h 22"/>
                  <a:gd name="T2" fmla="*/ 5 w 11"/>
                  <a:gd name="T3" fmla="*/ 22 h 22"/>
                  <a:gd name="T4" fmla="*/ 2 w 11"/>
                  <a:gd name="T5" fmla="*/ 16 h 22"/>
                  <a:gd name="T6" fmla="*/ 11 w 11"/>
                  <a:gd name="T7" fmla="*/ 1 h 22"/>
                  <a:gd name="T8" fmla="*/ 10 w 11"/>
                  <a:gd name="T9" fmla="*/ 0 h 22"/>
                  <a:gd name="T10" fmla="*/ 0 w 11"/>
                  <a:gd name="T11" fmla="*/ 15 h 22"/>
                  <a:gd name="T12" fmla="*/ 3 w 11"/>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3" y="21"/>
                    </a:moveTo>
                    <a:cubicBezTo>
                      <a:pt x="5" y="22"/>
                      <a:pt x="5" y="22"/>
                      <a:pt x="5" y="22"/>
                    </a:cubicBezTo>
                    <a:cubicBezTo>
                      <a:pt x="3" y="21"/>
                      <a:pt x="2" y="19"/>
                      <a:pt x="2" y="16"/>
                    </a:cubicBezTo>
                    <a:cubicBezTo>
                      <a:pt x="2" y="11"/>
                      <a:pt x="6" y="4"/>
                      <a:pt x="11" y="1"/>
                    </a:cubicBezTo>
                    <a:cubicBezTo>
                      <a:pt x="10" y="0"/>
                      <a:pt x="10" y="0"/>
                      <a:pt x="10" y="0"/>
                    </a:cubicBezTo>
                    <a:cubicBezTo>
                      <a:pt x="4" y="3"/>
                      <a:pt x="0" y="9"/>
                      <a:pt x="0" y="15"/>
                    </a:cubicBezTo>
                    <a:cubicBezTo>
                      <a:pt x="0" y="18"/>
                      <a:pt x="1" y="20"/>
                      <a:pt x="3" y="21"/>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9" name="Freeform 832"/>
              <p:cNvSpPr/>
              <p:nvPr/>
            </p:nvSpPr>
            <p:spPr bwMode="auto">
              <a:xfrm>
                <a:off x="4165" y="1718"/>
                <a:ext cx="8"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1" y="0"/>
                      <a:pt x="1"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0" name="Freeform 833"/>
              <p:cNvSpPr/>
              <p:nvPr/>
            </p:nvSpPr>
            <p:spPr bwMode="auto">
              <a:xfrm>
                <a:off x="4165" y="1718"/>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1" name="Freeform 834"/>
              <p:cNvSpPr/>
              <p:nvPr/>
            </p:nvSpPr>
            <p:spPr bwMode="auto">
              <a:xfrm>
                <a:off x="4165" y="1718"/>
                <a:ext cx="8" cy="8"/>
              </a:xfrm>
              <a:custGeom>
                <a:avLst/>
                <a:gdLst>
                  <a:gd name="T0" fmla="*/ 0 w 2"/>
                  <a:gd name="T1" fmla="*/ 0 h 2"/>
                  <a:gd name="T2" fmla="*/ 0 w 2"/>
                  <a:gd name="T3" fmla="*/ 1 h 2"/>
                  <a:gd name="T4" fmla="*/ 1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2"/>
                      <a:pt x="1" y="2"/>
                      <a:pt x="1"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2" name="Freeform 835"/>
              <p:cNvSpPr/>
              <p:nvPr/>
            </p:nvSpPr>
            <p:spPr bwMode="auto">
              <a:xfrm>
                <a:off x="4161" y="1722"/>
                <a:ext cx="8"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3" name="Freeform 836"/>
              <p:cNvSpPr/>
              <p:nvPr/>
            </p:nvSpPr>
            <p:spPr bwMode="auto">
              <a:xfrm>
                <a:off x="4161" y="1722"/>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4" name="Freeform 837"/>
              <p:cNvSpPr/>
              <p:nvPr/>
            </p:nvSpPr>
            <p:spPr bwMode="auto">
              <a:xfrm>
                <a:off x="4158" y="1722"/>
                <a:ext cx="11"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2" y="2"/>
                      <a:pt x="2" y="2"/>
                      <a:pt x="2" y="2"/>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5" name="Freeform 838"/>
              <p:cNvSpPr/>
              <p:nvPr/>
            </p:nvSpPr>
            <p:spPr bwMode="auto">
              <a:xfrm>
                <a:off x="4158" y="1726"/>
                <a:ext cx="7" cy="3"/>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6" name="Freeform 839"/>
              <p:cNvSpPr/>
              <p:nvPr/>
            </p:nvSpPr>
            <p:spPr bwMode="auto">
              <a:xfrm>
                <a:off x="4154" y="1726"/>
                <a:ext cx="11" cy="7"/>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2"/>
                      <a:pt x="2" y="2"/>
                      <a:pt x="2" y="2"/>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7" name="Freeform 840"/>
              <p:cNvSpPr/>
              <p:nvPr/>
            </p:nvSpPr>
            <p:spPr bwMode="auto">
              <a:xfrm>
                <a:off x="4154" y="1726"/>
                <a:ext cx="7" cy="7"/>
              </a:xfrm>
              <a:custGeom>
                <a:avLst/>
                <a:gdLst>
                  <a:gd name="T0" fmla="*/ 0 w 2"/>
                  <a:gd name="T1" fmla="*/ 0 h 2"/>
                  <a:gd name="T2" fmla="*/ 0 w 2"/>
                  <a:gd name="T3" fmla="*/ 1 h 2"/>
                  <a:gd name="T4" fmla="*/ 1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1" y="2"/>
                      <a:pt x="1" y="2"/>
                      <a:pt x="1"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8" name="Freeform 841"/>
              <p:cNvSpPr/>
              <p:nvPr/>
            </p:nvSpPr>
            <p:spPr bwMode="auto">
              <a:xfrm>
                <a:off x="4150" y="1729"/>
                <a:ext cx="8" cy="8"/>
              </a:xfrm>
              <a:custGeom>
                <a:avLst/>
                <a:gdLst>
                  <a:gd name="T0" fmla="*/ 1 w 2"/>
                  <a:gd name="T1" fmla="*/ 0 h 2"/>
                  <a:gd name="T2" fmla="*/ 0 w 2"/>
                  <a:gd name="T3" fmla="*/ 1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1"/>
                    </a:cubicBezTo>
                    <a:cubicBezTo>
                      <a:pt x="2" y="2"/>
                      <a:pt x="2" y="2"/>
                      <a:pt x="2" y="2"/>
                    </a:cubicBezTo>
                    <a:cubicBezTo>
                      <a:pt x="2" y="2"/>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9" name="Freeform 842"/>
              <p:cNvSpPr/>
              <p:nvPr/>
            </p:nvSpPr>
            <p:spPr bwMode="auto">
              <a:xfrm>
                <a:off x="4146" y="1733"/>
                <a:ext cx="12" cy="8"/>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2"/>
                      <a:pt x="2" y="2"/>
                      <a:pt x="2" y="2"/>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0" name="Freeform 843"/>
              <p:cNvSpPr/>
              <p:nvPr/>
            </p:nvSpPr>
            <p:spPr bwMode="auto">
              <a:xfrm>
                <a:off x="4143" y="1733"/>
                <a:ext cx="11" cy="15"/>
              </a:xfrm>
              <a:custGeom>
                <a:avLst/>
                <a:gdLst>
                  <a:gd name="T0" fmla="*/ 1 w 3"/>
                  <a:gd name="T1" fmla="*/ 0 h 4"/>
                  <a:gd name="T2" fmla="*/ 0 w 3"/>
                  <a:gd name="T3" fmla="*/ 2 h 4"/>
                  <a:gd name="T4" fmla="*/ 2 w 3"/>
                  <a:gd name="T5" fmla="*/ 4 h 4"/>
                  <a:gd name="T6" fmla="*/ 3 w 3"/>
                  <a:gd name="T7" fmla="*/ 2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1"/>
                      <a:pt x="0" y="2"/>
                      <a:pt x="0" y="2"/>
                    </a:cubicBezTo>
                    <a:cubicBezTo>
                      <a:pt x="2" y="4"/>
                      <a:pt x="2" y="4"/>
                      <a:pt x="2" y="4"/>
                    </a:cubicBezTo>
                    <a:cubicBezTo>
                      <a:pt x="2" y="3"/>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1" name="Freeform 844"/>
              <p:cNvSpPr/>
              <p:nvPr/>
            </p:nvSpPr>
            <p:spPr bwMode="auto">
              <a:xfrm>
                <a:off x="4139" y="1741"/>
                <a:ext cx="11" cy="11"/>
              </a:xfrm>
              <a:custGeom>
                <a:avLst/>
                <a:gdLst>
                  <a:gd name="T0" fmla="*/ 1 w 3"/>
                  <a:gd name="T1" fmla="*/ 0 h 3"/>
                  <a:gd name="T2" fmla="*/ 0 w 3"/>
                  <a:gd name="T3" fmla="*/ 1 h 3"/>
                  <a:gd name="T4" fmla="*/ 2 w 3"/>
                  <a:gd name="T5" fmla="*/ 3 h 3"/>
                  <a:gd name="T6" fmla="*/ 3 w 3"/>
                  <a:gd name="T7" fmla="*/ 2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0" y="1"/>
                      <a:pt x="0" y="1"/>
                    </a:cubicBezTo>
                    <a:cubicBezTo>
                      <a:pt x="2" y="3"/>
                      <a:pt x="2" y="3"/>
                      <a:pt x="2" y="3"/>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2" name="Freeform 845"/>
              <p:cNvSpPr/>
              <p:nvPr/>
            </p:nvSpPr>
            <p:spPr bwMode="auto">
              <a:xfrm>
                <a:off x="4139" y="1744"/>
                <a:ext cx="7"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3" name="Freeform 846"/>
              <p:cNvSpPr/>
              <p:nvPr/>
            </p:nvSpPr>
            <p:spPr bwMode="auto">
              <a:xfrm>
                <a:off x="4135" y="1748"/>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1"/>
                      <a:pt x="0" y="1"/>
                    </a:cubicBezTo>
                    <a:cubicBezTo>
                      <a:pt x="2" y="2"/>
                      <a:pt x="2" y="2"/>
                      <a:pt x="2" y="2"/>
                    </a:cubicBezTo>
                    <a:cubicBezTo>
                      <a:pt x="2"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4" name="Freeform 847"/>
              <p:cNvSpPr/>
              <p:nvPr/>
            </p:nvSpPr>
            <p:spPr bwMode="auto">
              <a:xfrm>
                <a:off x="4135" y="1752"/>
                <a:ext cx="8"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5" name="Freeform 848"/>
              <p:cNvSpPr/>
              <p:nvPr/>
            </p:nvSpPr>
            <p:spPr bwMode="auto">
              <a:xfrm>
                <a:off x="4135" y="1752"/>
                <a:ext cx="8"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6" name="Freeform 849"/>
              <p:cNvSpPr/>
              <p:nvPr/>
            </p:nvSpPr>
            <p:spPr bwMode="auto">
              <a:xfrm>
                <a:off x="4135" y="1756"/>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7" name="Freeform 850"/>
              <p:cNvSpPr/>
              <p:nvPr/>
            </p:nvSpPr>
            <p:spPr bwMode="auto">
              <a:xfrm>
                <a:off x="4135" y="1759"/>
                <a:ext cx="8" cy="4"/>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8" name="Freeform 851"/>
              <p:cNvSpPr/>
              <p:nvPr/>
            </p:nvSpPr>
            <p:spPr bwMode="auto">
              <a:xfrm>
                <a:off x="4131" y="1759"/>
                <a:ext cx="8" cy="8"/>
              </a:xfrm>
              <a:custGeom>
                <a:avLst/>
                <a:gdLst>
                  <a:gd name="T0" fmla="*/ 1 w 2"/>
                  <a:gd name="T1" fmla="*/ 0 h 2"/>
                  <a:gd name="T2" fmla="*/ 0 w 2"/>
                  <a:gd name="T3" fmla="*/ 1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1"/>
                      <a:pt x="0" y="1"/>
                    </a:cubicBezTo>
                    <a:cubicBezTo>
                      <a:pt x="2" y="2"/>
                      <a:pt x="2" y="2"/>
                      <a:pt x="2" y="2"/>
                    </a:cubicBezTo>
                    <a:cubicBezTo>
                      <a:pt x="2" y="2"/>
                      <a:pt x="2" y="2"/>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9" name="Freeform 852"/>
              <p:cNvSpPr/>
              <p:nvPr/>
            </p:nvSpPr>
            <p:spPr bwMode="auto">
              <a:xfrm>
                <a:off x="4131" y="1763"/>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0" name="Freeform 853"/>
              <p:cNvSpPr/>
              <p:nvPr/>
            </p:nvSpPr>
            <p:spPr bwMode="auto">
              <a:xfrm>
                <a:off x="4131" y="1763"/>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1" name="Freeform 854"/>
              <p:cNvSpPr/>
              <p:nvPr/>
            </p:nvSpPr>
            <p:spPr bwMode="auto">
              <a:xfrm>
                <a:off x="4131" y="1767"/>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2" name="Freeform 855"/>
              <p:cNvSpPr/>
              <p:nvPr/>
            </p:nvSpPr>
            <p:spPr bwMode="auto">
              <a:xfrm>
                <a:off x="4131" y="1767"/>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3" name="Freeform 856"/>
              <p:cNvSpPr/>
              <p:nvPr/>
            </p:nvSpPr>
            <p:spPr bwMode="auto">
              <a:xfrm>
                <a:off x="4131" y="1771"/>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4" name="Freeform 857"/>
              <p:cNvSpPr/>
              <p:nvPr/>
            </p:nvSpPr>
            <p:spPr bwMode="auto">
              <a:xfrm>
                <a:off x="4131" y="1771"/>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5" name="Freeform 858"/>
              <p:cNvSpPr/>
              <p:nvPr/>
            </p:nvSpPr>
            <p:spPr bwMode="auto">
              <a:xfrm>
                <a:off x="4131" y="1775"/>
                <a:ext cx="8" cy="3"/>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6" name="Freeform 859"/>
              <p:cNvSpPr/>
              <p:nvPr/>
            </p:nvSpPr>
            <p:spPr bwMode="auto">
              <a:xfrm>
                <a:off x="4131" y="1775"/>
                <a:ext cx="8" cy="7"/>
              </a:xfrm>
              <a:custGeom>
                <a:avLst/>
                <a:gdLst>
                  <a:gd name="T0" fmla="*/ 0 w 2"/>
                  <a:gd name="T1" fmla="*/ 0 h 2"/>
                  <a:gd name="T2" fmla="*/ 0 w 2"/>
                  <a:gd name="T3" fmla="*/ 0 h 2"/>
                  <a:gd name="T4" fmla="*/ 0 w 2"/>
                  <a:gd name="T5" fmla="*/ 0 h 2"/>
                  <a:gd name="T6" fmla="*/ 2 w 2"/>
                  <a:gd name="T7" fmla="*/ 2 h 2"/>
                  <a:gd name="T8" fmla="*/ 2 w 2"/>
                  <a:gd name="T9" fmla="*/ 1 h 2"/>
                  <a:gd name="T10" fmla="*/ 2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0"/>
                      <a:pt x="0" y="0"/>
                    </a:cubicBezTo>
                    <a:cubicBezTo>
                      <a:pt x="2" y="2"/>
                      <a:pt x="2" y="2"/>
                      <a:pt x="2" y="2"/>
                    </a:cubicBezTo>
                    <a:cubicBezTo>
                      <a:pt x="2" y="2"/>
                      <a:pt x="2" y="2"/>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7" name="Freeform 860"/>
              <p:cNvSpPr/>
              <p:nvPr/>
            </p:nvSpPr>
            <p:spPr bwMode="auto">
              <a:xfrm>
                <a:off x="4131" y="1775"/>
                <a:ext cx="8"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8" name="Freeform 861"/>
              <p:cNvSpPr/>
              <p:nvPr/>
            </p:nvSpPr>
            <p:spPr bwMode="auto">
              <a:xfrm>
                <a:off x="4131" y="1778"/>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9" name="Freeform 862"/>
              <p:cNvSpPr/>
              <p:nvPr/>
            </p:nvSpPr>
            <p:spPr bwMode="auto">
              <a:xfrm>
                <a:off x="4131" y="1778"/>
                <a:ext cx="8"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0" name="Freeform 863"/>
              <p:cNvSpPr/>
              <p:nvPr/>
            </p:nvSpPr>
            <p:spPr bwMode="auto">
              <a:xfrm>
                <a:off x="4131" y="1782"/>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1" name="Freeform 864"/>
              <p:cNvSpPr/>
              <p:nvPr/>
            </p:nvSpPr>
            <p:spPr bwMode="auto">
              <a:xfrm>
                <a:off x="4131" y="1782"/>
                <a:ext cx="8" cy="8"/>
              </a:xfrm>
              <a:custGeom>
                <a:avLst/>
                <a:gdLst>
                  <a:gd name="T0" fmla="*/ 0 w 2"/>
                  <a:gd name="T1" fmla="*/ 0 h 2"/>
                  <a:gd name="T2" fmla="*/ 1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1" y="1"/>
                      <a:pt x="1"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2" name="Freeform 865"/>
              <p:cNvSpPr/>
              <p:nvPr/>
            </p:nvSpPr>
            <p:spPr bwMode="auto">
              <a:xfrm>
                <a:off x="4135" y="1786"/>
                <a:ext cx="8" cy="7"/>
              </a:xfrm>
              <a:custGeom>
                <a:avLst/>
                <a:gdLst>
                  <a:gd name="T0" fmla="*/ 0 w 2"/>
                  <a:gd name="T1" fmla="*/ 0 h 2"/>
                  <a:gd name="T2" fmla="*/ 0 w 2"/>
                  <a:gd name="T3" fmla="*/ 0 h 2"/>
                  <a:gd name="T4" fmla="*/ 2 w 2"/>
                  <a:gd name="T5" fmla="*/ 2 h 2"/>
                  <a:gd name="T6" fmla="*/ 1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1" y="1"/>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3" name="Freeform 866"/>
              <p:cNvSpPr/>
              <p:nvPr/>
            </p:nvSpPr>
            <p:spPr bwMode="auto">
              <a:xfrm>
                <a:off x="4135" y="1786"/>
                <a:ext cx="8" cy="7"/>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4" name="Freeform 867"/>
              <p:cNvSpPr/>
              <p:nvPr/>
            </p:nvSpPr>
            <p:spPr bwMode="auto">
              <a:xfrm>
                <a:off x="4135" y="1790"/>
                <a:ext cx="8" cy="7"/>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5" name="Freeform 868"/>
              <p:cNvSpPr/>
              <p:nvPr/>
            </p:nvSpPr>
            <p:spPr bwMode="auto">
              <a:xfrm>
                <a:off x="4135" y="1790"/>
                <a:ext cx="15" cy="11"/>
              </a:xfrm>
              <a:custGeom>
                <a:avLst/>
                <a:gdLst>
                  <a:gd name="T0" fmla="*/ 0 w 4"/>
                  <a:gd name="T1" fmla="*/ 0 h 3"/>
                  <a:gd name="T2" fmla="*/ 2 w 4"/>
                  <a:gd name="T3" fmla="*/ 2 h 3"/>
                  <a:gd name="T4" fmla="*/ 4 w 4"/>
                  <a:gd name="T5" fmla="*/ 3 h 3"/>
                  <a:gd name="T6" fmla="*/ 2 w 4"/>
                  <a:gd name="T7" fmla="*/ 2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1"/>
                      <a:pt x="1" y="2"/>
                      <a:pt x="2" y="2"/>
                    </a:cubicBezTo>
                    <a:cubicBezTo>
                      <a:pt x="4" y="3"/>
                      <a:pt x="4" y="3"/>
                      <a:pt x="4" y="3"/>
                    </a:cubicBezTo>
                    <a:cubicBezTo>
                      <a:pt x="3" y="3"/>
                      <a:pt x="3"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6" name="Freeform 869"/>
              <p:cNvSpPr>
                <a:spLocks noEditPoints="1"/>
              </p:cNvSpPr>
              <p:nvPr/>
            </p:nvSpPr>
            <p:spPr bwMode="auto">
              <a:xfrm>
                <a:off x="4139" y="1714"/>
                <a:ext cx="75" cy="98"/>
              </a:xfrm>
              <a:custGeom>
                <a:avLst/>
                <a:gdLst>
                  <a:gd name="T0" fmla="*/ 20 w 20"/>
                  <a:gd name="T1" fmla="*/ 8 h 26"/>
                  <a:gd name="T2" fmla="*/ 10 w 20"/>
                  <a:gd name="T3" fmla="*/ 23 h 26"/>
                  <a:gd name="T4" fmla="*/ 0 w 20"/>
                  <a:gd name="T5" fmla="*/ 17 h 26"/>
                  <a:gd name="T6" fmla="*/ 9 w 20"/>
                  <a:gd name="T7" fmla="*/ 2 h 26"/>
                  <a:gd name="T8" fmla="*/ 20 w 20"/>
                  <a:gd name="T9" fmla="*/ 8 h 26"/>
                  <a:gd name="T10" fmla="*/ 16 w 20"/>
                  <a:gd name="T11" fmla="*/ 10 h 26"/>
                  <a:gd name="T12" fmla="*/ 10 w 20"/>
                  <a:gd name="T13" fmla="*/ 7 h 26"/>
                  <a:gd name="T14" fmla="*/ 4 w 20"/>
                  <a:gd name="T15" fmla="*/ 16 h 26"/>
                  <a:gd name="T16" fmla="*/ 10 w 20"/>
                  <a:gd name="T17" fmla="*/ 19 h 26"/>
                  <a:gd name="T18" fmla="*/ 16 w 20"/>
                  <a:gd name="T19"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20" y="8"/>
                    </a:moveTo>
                    <a:cubicBezTo>
                      <a:pt x="20" y="14"/>
                      <a:pt x="16" y="21"/>
                      <a:pt x="10" y="23"/>
                    </a:cubicBezTo>
                    <a:cubicBezTo>
                      <a:pt x="5" y="26"/>
                      <a:pt x="0" y="23"/>
                      <a:pt x="0" y="17"/>
                    </a:cubicBezTo>
                    <a:cubicBezTo>
                      <a:pt x="0" y="12"/>
                      <a:pt x="4" y="5"/>
                      <a:pt x="9" y="2"/>
                    </a:cubicBezTo>
                    <a:cubicBezTo>
                      <a:pt x="15" y="0"/>
                      <a:pt x="20" y="2"/>
                      <a:pt x="20" y="8"/>
                    </a:cubicBezTo>
                    <a:close/>
                    <a:moveTo>
                      <a:pt x="16" y="10"/>
                    </a:moveTo>
                    <a:cubicBezTo>
                      <a:pt x="16" y="7"/>
                      <a:pt x="13" y="5"/>
                      <a:pt x="10" y="7"/>
                    </a:cubicBezTo>
                    <a:cubicBezTo>
                      <a:pt x="6" y="8"/>
                      <a:pt x="4" y="12"/>
                      <a:pt x="4" y="16"/>
                    </a:cubicBezTo>
                    <a:cubicBezTo>
                      <a:pt x="4" y="19"/>
                      <a:pt x="7" y="21"/>
                      <a:pt x="10" y="19"/>
                    </a:cubicBezTo>
                    <a:cubicBezTo>
                      <a:pt x="13" y="18"/>
                      <a:pt x="16" y="14"/>
                      <a:pt x="16"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7" name="Freeform 870"/>
              <p:cNvSpPr/>
              <p:nvPr/>
            </p:nvSpPr>
            <p:spPr bwMode="auto">
              <a:xfrm>
                <a:off x="4165" y="1673"/>
                <a:ext cx="60" cy="15"/>
              </a:xfrm>
              <a:custGeom>
                <a:avLst/>
                <a:gdLst>
                  <a:gd name="T0" fmla="*/ 16 w 16"/>
                  <a:gd name="T1" fmla="*/ 4 h 4"/>
                  <a:gd name="T2" fmla="*/ 15 w 16"/>
                  <a:gd name="T3" fmla="*/ 3 h 4"/>
                  <a:gd name="T4" fmla="*/ 0 w 16"/>
                  <a:gd name="T5" fmla="*/ 3 h 4"/>
                  <a:gd name="T6" fmla="*/ 2 w 16"/>
                  <a:gd name="T7" fmla="*/ 4 h 4"/>
                  <a:gd name="T8" fmla="*/ 16 w 16"/>
                  <a:gd name="T9" fmla="*/ 4 h 4"/>
                </a:gdLst>
                <a:ahLst/>
                <a:cxnLst>
                  <a:cxn ang="0">
                    <a:pos x="T0" y="T1"/>
                  </a:cxn>
                  <a:cxn ang="0">
                    <a:pos x="T2" y="T3"/>
                  </a:cxn>
                  <a:cxn ang="0">
                    <a:pos x="T4" y="T5"/>
                  </a:cxn>
                  <a:cxn ang="0">
                    <a:pos x="T6" y="T7"/>
                  </a:cxn>
                  <a:cxn ang="0">
                    <a:pos x="T8" y="T9"/>
                  </a:cxn>
                </a:cxnLst>
                <a:rect l="0" t="0" r="r" b="b"/>
                <a:pathLst>
                  <a:path w="16" h="4">
                    <a:moveTo>
                      <a:pt x="16" y="4"/>
                    </a:moveTo>
                    <a:cubicBezTo>
                      <a:pt x="15" y="3"/>
                      <a:pt x="15" y="3"/>
                      <a:pt x="15" y="3"/>
                    </a:cubicBezTo>
                    <a:cubicBezTo>
                      <a:pt x="11" y="0"/>
                      <a:pt x="6" y="0"/>
                      <a:pt x="0" y="3"/>
                    </a:cubicBezTo>
                    <a:cubicBezTo>
                      <a:pt x="2" y="4"/>
                      <a:pt x="2" y="4"/>
                      <a:pt x="2" y="4"/>
                    </a:cubicBezTo>
                    <a:cubicBezTo>
                      <a:pt x="8" y="1"/>
                      <a:pt x="13" y="2"/>
                      <a:pt x="16" y="4"/>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8" name="Freeform 871"/>
              <p:cNvSpPr/>
              <p:nvPr/>
            </p:nvSpPr>
            <p:spPr bwMode="auto">
              <a:xfrm>
                <a:off x="4210" y="1680"/>
                <a:ext cx="15" cy="8"/>
              </a:xfrm>
              <a:custGeom>
                <a:avLst/>
                <a:gdLst>
                  <a:gd name="T0" fmla="*/ 3 w 4"/>
                  <a:gd name="T1" fmla="*/ 1 h 2"/>
                  <a:gd name="T2" fmla="*/ 0 w 4"/>
                  <a:gd name="T3" fmla="*/ 0 h 2"/>
                  <a:gd name="T4" fmla="*/ 2 w 4"/>
                  <a:gd name="T5" fmla="*/ 1 h 2"/>
                  <a:gd name="T6" fmla="*/ 4 w 4"/>
                  <a:gd name="T7" fmla="*/ 2 h 2"/>
                  <a:gd name="T8" fmla="*/ 3 w 4"/>
                  <a:gd name="T9" fmla="*/ 1 h 2"/>
                </a:gdLst>
                <a:ahLst/>
                <a:cxnLst>
                  <a:cxn ang="0">
                    <a:pos x="T0" y="T1"/>
                  </a:cxn>
                  <a:cxn ang="0">
                    <a:pos x="T2" y="T3"/>
                  </a:cxn>
                  <a:cxn ang="0">
                    <a:pos x="T4" y="T5"/>
                  </a:cxn>
                  <a:cxn ang="0">
                    <a:pos x="T6" y="T7"/>
                  </a:cxn>
                  <a:cxn ang="0">
                    <a:pos x="T8" y="T9"/>
                  </a:cxn>
                </a:cxnLst>
                <a:rect l="0" t="0" r="r" b="b"/>
                <a:pathLst>
                  <a:path w="4" h="2">
                    <a:moveTo>
                      <a:pt x="3" y="1"/>
                    </a:moveTo>
                    <a:cubicBezTo>
                      <a:pt x="2" y="0"/>
                      <a:pt x="1" y="0"/>
                      <a:pt x="0" y="0"/>
                    </a:cubicBezTo>
                    <a:cubicBezTo>
                      <a:pt x="2" y="1"/>
                      <a:pt x="2" y="1"/>
                      <a:pt x="2" y="1"/>
                    </a:cubicBezTo>
                    <a:cubicBezTo>
                      <a:pt x="3" y="1"/>
                      <a:pt x="4" y="2"/>
                      <a:pt x="4" y="2"/>
                    </a:cubicBezTo>
                    <a:lnTo>
                      <a:pt x="3"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9" name="Freeform 872"/>
              <p:cNvSpPr/>
              <p:nvPr/>
            </p:nvSpPr>
            <p:spPr bwMode="auto">
              <a:xfrm>
                <a:off x="4207" y="1677"/>
                <a:ext cx="11" cy="7"/>
              </a:xfrm>
              <a:custGeom>
                <a:avLst/>
                <a:gdLst>
                  <a:gd name="T0" fmla="*/ 1 w 3"/>
                  <a:gd name="T1" fmla="*/ 1 h 2"/>
                  <a:gd name="T2" fmla="*/ 0 w 3"/>
                  <a:gd name="T3" fmla="*/ 0 h 2"/>
                  <a:gd name="T4" fmla="*/ 2 w 3"/>
                  <a:gd name="T5" fmla="*/ 2 h 2"/>
                  <a:gd name="T6" fmla="*/ 3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1" y="1"/>
                      <a:pt x="1" y="0"/>
                      <a:pt x="0" y="0"/>
                    </a:cubicBezTo>
                    <a:cubicBezTo>
                      <a:pt x="2" y="2"/>
                      <a:pt x="2" y="2"/>
                      <a:pt x="2" y="2"/>
                    </a:cubicBezTo>
                    <a:cubicBezTo>
                      <a:pt x="2" y="2"/>
                      <a:pt x="3" y="2"/>
                      <a:pt x="3" y="2"/>
                    </a:cubicBezTo>
                    <a:lnTo>
                      <a:pt x="1"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0" name="Freeform 873"/>
              <p:cNvSpPr/>
              <p:nvPr/>
            </p:nvSpPr>
            <p:spPr bwMode="auto">
              <a:xfrm>
                <a:off x="4203" y="1677"/>
                <a:ext cx="11" cy="7"/>
              </a:xfrm>
              <a:custGeom>
                <a:avLst/>
                <a:gdLst>
                  <a:gd name="T0" fmla="*/ 1 w 3"/>
                  <a:gd name="T1" fmla="*/ 0 h 2"/>
                  <a:gd name="T2" fmla="*/ 0 w 3"/>
                  <a:gd name="T3" fmla="*/ 0 h 2"/>
                  <a:gd name="T4" fmla="*/ 2 w 3"/>
                  <a:gd name="T5" fmla="*/ 1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1"/>
                      <a:pt x="2" y="1"/>
                      <a:pt x="2" y="1"/>
                    </a:cubicBezTo>
                    <a:cubicBezTo>
                      <a:pt x="2" y="1"/>
                      <a:pt x="3" y="1"/>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1" name="Freeform 874"/>
              <p:cNvSpPr/>
              <p:nvPr/>
            </p:nvSpPr>
            <p:spPr bwMode="auto">
              <a:xfrm>
                <a:off x="4199" y="1677"/>
                <a:ext cx="11"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2" name="Freeform 875"/>
              <p:cNvSpPr/>
              <p:nvPr/>
            </p:nvSpPr>
            <p:spPr bwMode="auto">
              <a:xfrm>
                <a:off x="4195" y="1677"/>
                <a:ext cx="12"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3" name="Freeform 876"/>
              <p:cNvSpPr/>
              <p:nvPr/>
            </p:nvSpPr>
            <p:spPr bwMode="auto">
              <a:xfrm>
                <a:off x="4191" y="1677"/>
                <a:ext cx="12"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4" name="Freeform 877"/>
              <p:cNvSpPr/>
              <p:nvPr/>
            </p:nvSpPr>
            <p:spPr bwMode="auto">
              <a:xfrm>
                <a:off x="4188" y="1677"/>
                <a:ext cx="11"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5" name="Freeform 878"/>
              <p:cNvSpPr/>
              <p:nvPr/>
            </p:nvSpPr>
            <p:spPr bwMode="auto">
              <a:xfrm>
                <a:off x="4188" y="1677"/>
                <a:ext cx="7" cy="3"/>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6" name="Freeform 879"/>
              <p:cNvSpPr/>
              <p:nvPr/>
            </p:nvSpPr>
            <p:spPr bwMode="auto">
              <a:xfrm>
                <a:off x="4184" y="1677"/>
                <a:ext cx="7" cy="3"/>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7" name="Freeform 880"/>
              <p:cNvSpPr/>
              <p:nvPr/>
            </p:nvSpPr>
            <p:spPr bwMode="auto">
              <a:xfrm>
                <a:off x="4180" y="1677"/>
                <a:ext cx="11" cy="7"/>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0"/>
                      <a:pt x="0" y="0"/>
                    </a:cubicBezTo>
                    <a:cubicBezTo>
                      <a:pt x="2" y="2"/>
                      <a:pt x="2" y="2"/>
                      <a:pt x="2" y="2"/>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8" name="Freeform 881"/>
              <p:cNvSpPr/>
              <p:nvPr/>
            </p:nvSpPr>
            <p:spPr bwMode="auto">
              <a:xfrm>
                <a:off x="4176" y="1677"/>
                <a:ext cx="12" cy="7"/>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0" y="1"/>
                    </a:cubicBezTo>
                    <a:cubicBezTo>
                      <a:pt x="2" y="2"/>
                      <a:pt x="2" y="2"/>
                      <a:pt x="2" y="2"/>
                    </a:cubicBezTo>
                    <a:cubicBezTo>
                      <a:pt x="2"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9" name="Freeform 882"/>
              <p:cNvSpPr/>
              <p:nvPr/>
            </p:nvSpPr>
            <p:spPr bwMode="auto">
              <a:xfrm>
                <a:off x="4173" y="1680"/>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3"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0" name="Freeform 883"/>
              <p:cNvSpPr/>
              <p:nvPr/>
            </p:nvSpPr>
            <p:spPr bwMode="auto">
              <a:xfrm>
                <a:off x="4173" y="1680"/>
                <a:ext cx="7" cy="4"/>
              </a:xfrm>
              <a:custGeom>
                <a:avLst/>
                <a:gdLst>
                  <a:gd name="T0" fmla="*/ 0 w 2"/>
                  <a:gd name="T1" fmla="*/ 0 h 1"/>
                  <a:gd name="T2" fmla="*/ 0 w 2"/>
                  <a:gd name="T3" fmla="*/ 0 h 1"/>
                  <a:gd name="T4" fmla="*/ 1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1" y="1"/>
                      <a:pt x="1" y="1"/>
                      <a:pt x="1"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1" name="Freeform 884"/>
              <p:cNvSpPr/>
              <p:nvPr/>
            </p:nvSpPr>
            <p:spPr bwMode="auto">
              <a:xfrm>
                <a:off x="4169" y="1680"/>
                <a:ext cx="7" cy="8"/>
              </a:xfrm>
              <a:custGeom>
                <a:avLst/>
                <a:gdLst>
                  <a:gd name="T0" fmla="*/ 1 w 2"/>
                  <a:gd name="T1" fmla="*/ 0 h 2"/>
                  <a:gd name="T2" fmla="*/ 0 w 2"/>
                  <a:gd name="T3" fmla="*/ 0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0"/>
                    </a:cubicBezTo>
                    <a:cubicBezTo>
                      <a:pt x="2" y="2"/>
                      <a:pt x="2" y="2"/>
                      <a:pt x="2" y="2"/>
                    </a:cubicBezTo>
                    <a:cubicBezTo>
                      <a:pt x="2" y="2"/>
                      <a:pt x="2" y="2"/>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2" name="Freeform 885"/>
              <p:cNvSpPr/>
              <p:nvPr/>
            </p:nvSpPr>
            <p:spPr bwMode="auto">
              <a:xfrm>
                <a:off x="4165" y="1680"/>
                <a:ext cx="11" cy="8"/>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1"/>
                      <a:pt x="0" y="1"/>
                      <a:pt x="0" y="1"/>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3" name="Freeform 886"/>
              <p:cNvSpPr/>
              <p:nvPr/>
            </p:nvSpPr>
            <p:spPr bwMode="auto">
              <a:xfrm>
                <a:off x="4112" y="1699"/>
                <a:ext cx="61" cy="121"/>
              </a:xfrm>
              <a:custGeom>
                <a:avLst/>
                <a:gdLst>
                  <a:gd name="T0" fmla="*/ 5 w 16"/>
                  <a:gd name="T1" fmla="*/ 31 h 32"/>
                  <a:gd name="T2" fmla="*/ 6 w 16"/>
                  <a:gd name="T3" fmla="*/ 32 h 32"/>
                  <a:gd name="T4" fmla="*/ 2 w 16"/>
                  <a:gd name="T5" fmla="*/ 24 h 32"/>
                  <a:gd name="T6" fmla="*/ 16 w 16"/>
                  <a:gd name="T7" fmla="*/ 1 h 32"/>
                  <a:gd name="T8" fmla="*/ 14 w 16"/>
                  <a:gd name="T9" fmla="*/ 0 h 32"/>
                  <a:gd name="T10" fmla="*/ 0 w 16"/>
                  <a:gd name="T11" fmla="*/ 22 h 32"/>
                  <a:gd name="T12" fmla="*/ 5 w 16"/>
                  <a:gd name="T13" fmla="*/ 31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5" y="31"/>
                    </a:moveTo>
                    <a:cubicBezTo>
                      <a:pt x="6" y="32"/>
                      <a:pt x="6" y="32"/>
                      <a:pt x="6" y="32"/>
                    </a:cubicBezTo>
                    <a:cubicBezTo>
                      <a:pt x="4" y="31"/>
                      <a:pt x="2" y="28"/>
                      <a:pt x="2" y="24"/>
                    </a:cubicBezTo>
                    <a:cubicBezTo>
                      <a:pt x="2" y="15"/>
                      <a:pt x="8" y="5"/>
                      <a:pt x="16" y="1"/>
                    </a:cubicBezTo>
                    <a:cubicBezTo>
                      <a:pt x="14" y="0"/>
                      <a:pt x="14" y="0"/>
                      <a:pt x="14" y="0"/>
                    </a:cubicBezTo>
                    <a:cubicBezTo>
                      <a:pt x="6" y="4"/>
                      <a:pt x="0" y="14"/>
                      <a:pt x="0" y="22"/>
                    </a:cubicBezTo>
                    <a:cubicBezTo>
                      <a:pt x="1" y="26"/>
                      <a:pt x="2" y="29"/>
                      <a:pt x="5" y="31"/>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4" name="Freeform 887"/>
              <p:cNvSpPr/>
              <p:nvPr/>
            </p:nvSpPr>
            <p:spPr bwMode="auto">
              <a:xfrm>
                <a:off x="4165" y="1699"/>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5" name="Freeform 888"/>
              <p:cNvSpPr/>
              <p:nvPr/>
            </p:nvSpPr>
            <p:spPr bwMode="auto">
              <a:xfrm>
                <a:off x="4165" y="1699"/>
                <a:ext cx="8" cy="8"/>
              </a:xfrm>
              <a:custGeom>
                <a:avLst/>
                <a:gdLst>
                  <a:gd name="T0" fmla="*/ 0 w 2"/>
                  <a:gd name="T1" fmla="*/ 0 h 2"/>
                  <a:gd name="T2" fmla="*/ 0 w 2"/>
                  <a:gd name="T3" fmla="*/ 1 h 2"/>
                  <a:gd name="T4" fmla="*/ 1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1" y="2"/>
                      <a:pt x="1" y="2"/>
                      <a:pt x="1"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6" name="Freeform 889"/>
              <p:cNvSpPr/>
              <p:nvPr/>
            </p:nvSpPr>
            <p:spPr bwMode="auto">
              <a:xfrm>
                <a:off x="4161" y="1703"/>
                <a:ext cx="8" cy="4"/>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7" name="Freeform 890"/>
              <p:cNvSpPr/>
              <p:nvPr/>
            </p:nvSpPr>
            <p:spPr bwMode="auto">
              <a:xfrm>
                <a:off x="4158" y="1703"/>
                <a:ext cx="11" cy="8"/>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2" y="2"/>
                      <a:pt x="2" y="2"/>
                      <a:pt x="2" y="2"/>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8" name="Freeform 891"/>
              <p:cNvSpPr/>
              <p:nvPr/>
            </p:nvSpPr>
            <p:spPr bwMode="auto">
              <a:xfrm>
                <a:off x="4158" y="1703"/>
                <a:ext cx="7" cy="8"/>
              </a:xfrm>
              <a:custGeom>
                <a:avLst/>
                <a:gdLst>
                  <a:gd name="T0" fmla="*/ 0 w 2"/>
                  <a:gd name="T1" fmla="*/ 0 h 2"/>
                  <a:gd name="T2" fmla="*/ 0 w 2"/>
                  <a:gd name="T3" fmla="*/ 1 h 2"/>
                  <a:gd name="T4" fmla="*/ 1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2"/>
                      <a:pt x="1" y="2"/>
                      <a:pt x="1"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9" name="Freeform 892"/>
              <p:cNvSpPr/>
              <p:nvPr/>
            </p:nvSpPr>
            <p:spPr bwMode="auto">
              <a:xfrm>
                <a:off x="4154" y="1707"/>
                <a:ext cx="7" cy="7"/>
              </a:xfrm>
              <a:custGeom>
                <a:avLst/>
                <a:gdLst>
                  <a:gd name="T0" fmla="*/ 1 w 2"/>
                  <a:gd name="T1" fmla="*/ 0 h 2"/>
                  <a:gd name="T2" fmla="*/ 0 w 2"/>
                  <a:gd name="T3" fmla="*/ 0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0"/>
                    </a:cubicBezTo>
                    <a:cubicBezTo>
                      <a:pt x="2" y="2"/>
                      <a:pt x="2" y="2"/>
                      <a:pt x="2" y="2"/>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0" name="Freeform 893"/>
              <p:cNvSpPr/>
              <p:nvPr/>
            </p:nvSpPr>
            <p:spPr bwMode="auto">
              <a:xfrm>
                <a:off x="4150" y="1707"/>
                <a:ext cx="11" cy="7"/>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1"/>
                      <a:pt x="0" y="1"/>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1" name="Freeform 894"/>
              <p:cNvSpPr/>
              <p:nvPr/>
            </p:nvSpPr>
            <p:spPr bwMode="auto">
              <a:xfrm>
                <a:off x="4146" y="1711"/>
                <a:ext cx="12"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1"/>
                    </a:cubicBezTo>
                    <a:cubicBezTo>
                      <a:pt x="2" y="2"/>
                      <a:pt x="2" y="2"/>
                      <a:pt x="2" y="2"/>
                    </a:cubicBezTo>
                    <a:cubicBezTo>
                      <a:pt x="2" y="2"/>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2" name="Freeform 895"/>
              <p:cNvSpPr/>
              <p:nvPr/>
            </p:nvSpPr>
            <p:spPr bwMode="auto">
              <a:xfrm>
                <a:off x="4146" y="1714"/>
                <a:ext cx="8" cy="8"/>
              </a:xfrm>
              <a:custGeom>
                <a:avLst/>
                <a:gdLst>
                  <a:gd name="T0" fmla="*/ 0 w 2"/>
                  <a:gd name="T1" fmla="*/ 0 h 2"/>
                  <a:gd name="T2" fmla="*/ 0 w 2"/>
                  <a:gd name="T3" fmla="*/ 0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3" name="Freeform 896"/>
              <p:cNvSpPr/>
              <p:nvPr/>
            </p:nvSpPr>
            <p:spPr bwMode="auto">
              <a:xfrm>
                <a:off x="4143" y="1714"/>
                <a:ext cx="7" cy="8"/>
              </a:xfrm>
              <a:custGeom>
                <a:avLst/>
                <a:gdLst>
                  <a:gd name="T0" fmla="*/ 1 w 2"/>
                  <a:gd name="T1" fmla="*/ 0 h 2"/>
                  <a:gd name="T2" fmla="*/ 0 w 2"/>
                  <a:gd name="T3" fmla="*/ 1 h 2"/>
                  <a:gd name="T4" fmla="*/ 1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1"/>
                      <a:pt x="0" y="1"/>
                      <a:pt x="0" y="1"/>
                    </a:cubicBezTo>
                    <a:cubicBezTo>
                      <a:pt x="1" y="2"/>
                      <a:pt x="1" y="2"/>
                      <a:pt x="1"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4" name="Freeform 897"/>
              <p:cNvSpPr/>
              <p:nvPr/>
            </p:nvSpPr>
            <p:spPr bwMode="auto">
              <a:xfrm>
                <a:off x="4135" y="1718"/>
                <a:ext cx="11" cy="11"/>
              </a:xfrm>
              <a:custGeom>
                <a:avLst/>
                <a:gdLst>
                  <a:gd name="T0" fmla="*/ 2 w 3"/>
                  <a:gd name="T1" fmla="*/ 0 h 3"/>
                  <a:gd name="T2" fmla="*/ 0 w 3"/>
                  <a:gd name="T3" fmla="*/ 2 h 3"/>
                  <a:gd name="T4" fmla="*/ 2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1"/>
                      <a:pt x="1" y="1"/>
                      <a:pt x="0" y="2"/>
                    </a:cubicBezTo>
                    <a:cubicBezTo>
                      <a:pt x="2" y="3"/>
                      <a:pt x="2" y="3"/>
                      <a:pt x="2" y="3"/>
                    </a:cubicBezTo>
                    <a:cubicBezTo>
                      <a:pt x="3" y="2"/>
                      <a:pt x="3" y="2"/>
                      <a:pt x="3"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5" name="Freeform 898"/>
              <p:cNvSpPr/>
              <p:nvPr/>
            </p:nvSpPr>
            <p:spPr bwMode="auto">
              <a:xfrm>
                <a:off x="4127" y="1726"/>
                <a:ext cx="16" cy="15"/>
              </a:xfrm>
              <a:custGeom>
                <a:avLst/>
                <a:gdLst>
                  <a:gd name="T0" fmla="*/ 2 w 4"/>
                  <a:gd name="T1" fmla="*/ 0 h 4"/>
                  <a:gd name="T2" fmla="*/ 0 w 4"/>
                  <a:gd name="T3" fmla="*/ 2 h 4"/>
                  <a:gd name="T4" fmla="*/ 2 w 4"/>
                  <a:gd name="T5" fmla="*/ 4 h 4"/>
                  <a:gd name="T6" fmla="*/ 4 w 4"/>
                  <a:gd name="T7" fmla="*/ 1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0"/>
                      <a:pt x="1" y="1"/>
                      <a:pt x="0" y="2"/>
                    </a:cubicBezTo>
                    <a:cubicBezTo>
                      <a:pt x="2" y="4"/>
                      <a:pt x="2" y="4"/>
                      <a:pt x="2" y="4"/>
                    </a:cubicBezTo>
                    <a:cubicBezTo>
                      <a:pt x="3" y="3"/>
                      <a:pt x="4" y="2"/>
                      <a:pt x="4"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6" name="Freeform 899"/>
              <p:cNvSpPr/>
              <p:nvPr/>
            </p:nvSpPr>
            <p:spPr bwMode="auto">
              <a:xfrm>
                <a:off x="4124" y="1733"/>
                <a:ext cx="11" cy="11"/>
              </a:xfrm>
              <a:custGeom>
                <a:avLst/>
                <a:gdLst>
                  <a:gd name="T0" fmla="*/ 1 w 3"/>
                  <a:gd name="T1" fmla="*/ 0 h 3"/>
                  <a:gd name="T2" fmla="*/ 0 w 3"/>
                  <a:gd name="T3" fmla="*/ 2 h 3"/>
                  <a:gd name="T4" fmla="*/ 2 w 3"/>
                  <a:gd name="T5" fmla="*/ 3 h 3"/>
                  <a:gd name="T6" fmla="*/ 3 w 3"/>
                  <a:gd name="T7" fmla="*/ 2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1" y="1"/>
                      <a:pt x="0" y="2"/>
                    </a:cubicBezTo>
                    <a:cubicBezTo>
                      <a:pt x="2" y="3"/>
                      <a:pt x="2" y="3"/>
                      <a:pt x="2" y="3"/>
                    </a:cubicBezTo>
                    <a:cubicBezTo>
                      <a:pt x="3" y="3"/>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7" name="Freeform 900"/>
              <p:cNvSpPr/>
              <p:nvPr/>
            </p:nvSpPr>
            <p:spPr bwMode="auto">
              <a:xfrm>
                <a:off x="4124" y="1741"/>
                <a:ext cx="7"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8" name="Freeform 901"/>
              <p:cNvSpPr/>
              <p:nvPr/>
            </p:nvSpPr>
            <p:spPr bwMode="auto">
              <a:xfrm>
                <a:off x="4120" y="1744"/>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1"/>
                      <a:pt x="0" y="1"/>
                    </a:cubicBezTo>
                    <a:cubicBezTo>
                      <a:pt x="2" y="2"/>
                      <a:pt x="2" y="2"/>
                      <a:pt x="2" y="2"/>
                    </a:cubicBezTo>
                    <a:cubicBezTo>
                      <a:pt x="2"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9" name="Freeform 902"/>
              <p:cNvSpPr/>
              <p:nvPr/>
            </p:nvSpPr>
            <p:spPr bwMode="auto">
              <a:xfrm>
                <a:off x="4120" y="1748"/>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0" name="Freeform 903"/>
              <p:cNvSpPr/>
              <p:nvPr/>
            </p:nvSpPr>
            <p:spPr bwMode="auto">
              <a:xfrm>
                <a:off x="4120" y="1752"/>
                <a:ext cx="7"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1" name="Freeform 904"/>
              <p:cNvSpPr/>
              <p:nvPr/>
            </p:nvSpPr>
            <p:spPr bwMode="auto">
              <a:xfrm>
                <a:off x="4116" y="1756"/>
                <a:ext cx="11"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1"/>
                    </a:cubicBezTo>
                    <a:cubicBezTo>
                      <a:pt x="2" y="2"/>
                      <a:pt x="2" y="2"/>
                      <a:pt x="2" y="2"/>
                    </a:cubicBezTo>
                    <a:cubicBezTo>
                      <a:pt x="2" y="2"/>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2" name="Freeform 905"/>
              <p:cNvSpPr/>
              <p:nvPr/>
            </p:nvSpPr>
            <p:spPr bwMode="auto">
              <a:xfrm>
                <a:off x="4116" y="1759"/>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3" name="Freeform 906"/>
              <p:cNvSpPr/>
              <p:nvPr/>
            </p:nvSpPr>
            <p:spPr bwMode="auto">
              <a:xfrm>
                <a:off x="4116" y="1759"/>
                <a:ext cx="8"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4" name="Freeform 907"/>
              <p:cNvSpPr/>
              <p:nvPr/>
            </p:nvSpPr>
            <p:spPr bwMode="auto">
              <a:xfrm>
                <a:off x="4116" y="1763"/>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5" name="Freeform 908"/>
              <p:cNvSpPr/>
              <p:nvPr/>
            </p:nvSpPr>
            <p:spPr bwMode="auto">
              <a:xfrm>
                <a:off x="4116" y="1767"/>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6" name="Freeform 909"/>
              <p:cNvSpPr/>
              <p:nvPr/>
            </p:nvSpPr>
            <p:spPr bwMode="auto">
              <a:xfrm>
                <a:off x="4116" y="1771"/>
                <a:ext cx="8" cy="7"/>
              </a:xfrm>
              <a:custGeom>
                <a:avLst/>
                <a:gdLst>
                  <a:gd name="T0" fmla="*/ 0 w 2"/>
                  <a:gd name="T1" fmla="*/ 0 h 2"/>
                  <a:gd name="T2" fmla="*/ 0 w 2"/>
                  <a:gd name="T3" fmla="*/ 0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2"/>
                      <a:pt x="1" y="2"/>
                      <a:pt x="1" y="2"/>
                    </a:cubicBezTo>
                    <a:cubicBezTo>
                      <a:pt x="1"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7" name="Freeform 910"/>
              <p:cNvSpPr/>
              <p:nvPr/>
            </p:nvSpPr>
            <p:spPr bwMode="auto">
              <a:xfrm>
                <a:off x="4116" y="1771"/>
                <a:ext cx="4" cy="7"/>
              </a:xfrm>
              <a:custGeom>
                <a:avLst/>
                <a:gdLst>
                  <a:gd name="T0" fmla="*/ 0 w 1"/>
                  <a:gd name="T1" fmla="*/ 0 h 2"/>
                  <a:gd name="T2" fmla="*/ 0 w 1"/>
                  <a:gd name="T3" fmla="*/ 1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1"/>
                    </a:cubicBezTo>
                    <a:cubicBezTo>
                      <a:pt x="1" y="2"/>
                      <a:pt x="1" y="2"/>
                      <a:pt x="1" y="2"/>
                    </a:cubicBezTo>
                    <a:cubicBezTo>
                      <a:pt x="1" y="2"/>
                      <a:pt x="1" y="2"/>
                      <a:pt x="1"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8" name="Freeform 911"/>
              <p:cNvSpPr/>
              <p:nvPr/>
            </p:nvSpPr>
            <p:spPr bwMode="auto">
              <a:xfrm>
                <a:off x="4112" y="1775"/>
                <a:ext cx="8" cy="7"/>
              </a:xfrm>
              <a:custGeom>
                <a:avLst/>
                <a:gdLst>
                  <a:gd name="T0" fmla="*/ 1 w 2"/>
                  <a:gd name="T1" fmla="*/ 0 h 2"/>
                  <a:gd name="T2" fmla="*/ 0 w 2"/>
                  <a:gd name="T3" fmla="*/ 1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1" y="0"/>
                      <a:pt x="0" y="1"/>
                    </a:cubicBezTo>
                    <a:cubicBezTo>
                      <a:pt x="2" y="2"/>
                      <a:pt x="2" y="2"/>
                      <a:pt x="2" y="2"/>
                    </a:cubicBezTo>
                    <a:cubicBezTo>
                      <a:pt x="2" y="2"/>
                      <a:pt x="2" y="2"/>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9" name="Freeform 912"/>
              <p:cNvSpPr/>
              <p:nvPr/>
            </p:nvSpPr>
            <p:spPr bwMode="auto">
              <a:xfrm>
                <a:off x="4112" y="1778"/>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0" name="Freeform 913"/>
              <p:cNvSpPr/>
              <p:nvPr/>
            </p:nvSpPr>
            <p:spPr bwMode="auto">
              <a:xfrm>
                <a:off x="4112" y="1778"/>
                <a:ext cx="8"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1" name="Freeform 914"/>
              <p:cNvSpPr/>
              <p:nvPr/>
            </p:nvSpPr>
            <p:spPr bwMode="auto">
              <a:xfrm>
                <a:off x="4112" y="1782"/>
                <a:ext cx="8" cy="8"/>
              </a:xfrm>
              <a:custGeom>
                <a:avLst/>
                <a:gdLst>
                  <a:gd name="T0" fmla="*/ 0 w 2"/>
                  <a:gd name="T1" fmla="*/ 0 h 2"/>
                  <a:gd name="T2" fmla="*/ 0 w 2"/>
                  <a:gd name="T3" fmla="*/ 0 h 2"/>
                  <a:gd name="T4" fmla="*/ 0 w 2"/>
                  <a:gd name="T5" fmla="*/ 1 h 2"/>
                  <a:gd name="T6" fmla="*/ 2 w 2"/>
                  <a:gd name="T7" fmla="*/ 2 h 2"/>
                  <a:gd name="T8" fmla="*/ 2 w 2"/>
                  <a:gd name="T9" fmla="*/ 2 h 2"/>
                  <a:gd name="T10" fmla="*/ 2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1"/>
                      <a:pt x="0" y="1"/>
                      <a:pt x="0" y="1"/>
                    </a:cubicBezTo>
                    <a:cubicBezTo>
                      <a:pt x="2" y="2"/>
                      <a:pt x="2" y="2"/>
                      <a:pt x="2" y="2"/>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2" name="Freeform 915"/>
              <p:cNvSpPr/>
              <p:nvPr/>
            </p:nvSpPr>
            <p:spPr bwMode="auto">
              <a:xfrm>
                <a:off x="4112" y="1786"/>
                <a:ext cx="8" cy="7"/>
              </a:xfrm>
              <a:custGeom>
                <a:avLst/>
                <a:gdLst>
                  <a:gd name="T0" fmla="*/ 0 w 2"/>
                  <a:gd name="T1" fmla="*/ 0 h 2"/>
                  <a:gd name="T2" fmla="*/ 1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1" y="0"/>
                      <a:pt x="1"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3" name="Freeform 916"/>
              <p:cNvSpPr/>
              <p:nvPr/>
            </p:nvSpPr>
            <p:spPr bwMode="auto">
              <a:xfrm>
                <a:off x="4116" y="1786"/>
                <a:ext cx="4" cy="7"/>
              </a:xfrm>
              <a:custGeom>
                <a:avLst/>
                <a:gdLst>
                  <a:gd name="T0" fmla="*/ 0 w 1"/>
                  <a:gd name="T1" fmla="*/ 0 h 2"/>
                  <a:gd name="T2" fmla="*/ 0 w 1"/>
                  <a:gd name="T3" fmla="*/ 1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1"/>
                    </a:cubicBezTo>
                    <a:cubicBezTo>
                      <a:pt x="1" y="2"/>
                      <a:pt x="1" y="2"/>
                      <a:pt x="1" y="2"/>
                    </a:cubicBezTo>
                    <a:cubicBezTo>
                      <a:pt x="1" y="2"/>
                      <a:pt x="1" y="2"/>
                      <a:pt x="1"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4" name="Freeform 917"/>
              <p:cNvSpPr/>
              <p:nvPr/>
            </p:nvSpPr>
            <p:spPr bwMode="auto">
              <a:xfrm>
                <a:off x="4116" y="1790"/>
                <a:ext cx="8" cy="7"/>
              </a:xfrm>
              <a:custGeom>
                <a:avLst/>
                <a:gdLst>
                  <a:gd name="T0" fmla="*/ 0 w 2"/>
                  <a:gd name="T1" fmla="*/ 0 h 2"/>
                  <a:gd name="T2" fmla="*/ 0 w 2"/>
                  <a:gd name="T3" fmla="*/ 1 h 2"/>
                  <a:gd name="T4" fmla="*/ 2 w 2"/>
                  <a:gd name="T5" fmla="*/ 2 h 2"/>
                  <a:gd name="T6" fmla="*/ 1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2"/>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5" name="Freeform 918"/>
              <p:cNvSpPr/>
              <p:nvPr/>
            </p:nvSpPr>
            <p:spPr bwMode="auto">
              <a:xfrm>
                <a:off x="4116" y="1793"/>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6" name="Freeform 919"/>
              <p:cNvSpPr/>
              <p:nvPr/>
            </p:nvSpPr>
            <p:spPr bwMode="auto">
              <a:xfrm>
                <a:off x="4116" y="1793"/>
                <a:ext cx="8"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7" name="Freeform 920"/>
              <p:cNvSpPr/>
              <p:nvPr/>
            </p:nvSpPr>
            <p:spPr bwMode="auto">
              <a:xfrm>
                <a:off x="4116" y="1797"/>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8" name="Freeform 921"/>
              <p:cNvSpPr/>
              <p:nvPr/>
            </p:nvSpPr>
            <p:spPr bwMode="auto">
              <a:xfrm>
                <a:off x="4116" y="1801"/>
                <a:ext cx="11" cy="7"/>
              </a:xfrm>
              <a:custGeom>
                <a:avLst/>
                <a:gdLst>
                  <a:gd name="T0" fmla="*/ 0 w 3"/>
                  <a:gd name="T1" fmla="*/ 0 h 2"/>
                  <a:gd name="T2" fmla="*/ 1 w 3"/>
                  <a:gd name="T3" fmla="*/ 1 h 2"/>
                  <a:gd name="T4" fmla="*/ 3 w 3"/>
                  <a:gd name="T5" fmla="*/ 2 h 2"/>
                  <a:gd name="T6" fmla="*/ 2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1" y="0"/>
                      <a:pt x="1" y="1"/>
                    </a:cubicBezTo>
                    <a:cubicBezTo>
                      <a:pt x="3" y="2"/>
                      <a:pt x="3" y="2"/>
                      <a:pt x="3"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9" name="Freeform 922"/>
              <p:cNvSpPr/>
              <p:nvPr/>
            </p:nvSpPr>
            <p:spPr bwMode="auto">
              <a:xfrm>
                <a:off x="4120" y="1805"/>
                <a:ext cx="7"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0" name="Freeform 923"/>
              <p:cNvSpPr/>
              <p:nvPr/>
            </p:nvSpPr>
            <p:spPr bwMode="auto">
              <a:xfrm>
                <a:off x="4120" y="1808"/>
                <a:ext cx="15" cy="12"/>
              </a:xfrm>
              <a:custGeom>
                <a:avLst/>
                <a:gdLst>
                  <a:gd name="T0" fmla="*/ 0 w 4"/>
                  <a:gd name="T1" fmla="*/ 0 h 3"/>
                  <a:gd name="T2" fmla="*/ 3 w 4"/>
                  <a:gd name="T3" fmla="*/ 2 h 3"/>
                  <a:gd name="T4" fmla="*/ 4 w 4"/>
                  <a:gd name="T5" fmla="*/ 3 h 3"/>
                  <a:gd name="T6" fmla="*/ 2 w 4"/>
                  <a:gd name="T7" fmla="*/ 1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1"/>
                      <a:pt x="2" y="1"/>
                      <a:pt x="3" y="2"/>
                    </a:cubicBezTo>
                    <a:cubicBezTo>
                      <a:pt x="4" y="3"/>
                      <a:pt x="4" y="3"/>
                      <a:pt x="4" y="3"/>
                    </a:cubicBezTo>
                    <a:cubicBezTo>
                      <a:pt x="4" y="3"/>
                      <a:pt x="3"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1" name="Freeform 924"/>
              <p:cNvSpPr>
                <a:spLocks noEditPoints="1"/>
              </p:cNvSpPr>
              <p:nvPr/>
            </p:nvSpPr>
            <p:spPr bwMode="auto">
              <a:xfrm>
                <a:off x="4120" y="1692"/>
                <a:ext cx="113" cy="143"/>
              </a:xfrm>
              <a:custGeom>
                <a:avLst/>
                <a:gdLst>
                  <a:gd name="T0" fmla="*/ 29 w 30"/>
                  <a:gd name="T1" fmla="*/ 12 h 38"/>
                  <a:gd name="T2" fmla="*/ 16 w 30"/>
                  <a:gd name="T3" fmla="*/ 34 h 38"/>
                  <a:gd name="T4" fmla="*/ 0 w 30"/>
                  <a:gd name="T5" fmla="*/ 26 h 38"/>
                  <a:gd name="T6" fmla="*/ 14 w 30"/>
                  <a:gd name="T7" fmla="*/ 3 h 38"/>
                  <a:gd name="T8" fmla="*/ 29 w 30"/>
                  <a:gd name="T9" fmla="*/ 12 h 38"/>
                  <a:gd name="T10" fmla="*/ 25 w 30"/>
                  <a:gd name="T11" fmla="*/ 14 h 38"/>
                  <a:gd name="T12" fmla="*/ 14 w 30"/>
                  <a:gd name="T13" fmla="*/ 8 h 38"/>
                  <a:gd name="T14" fmla="*/ 5 w 30"/>
                  <a:gd name="T15" fmla="*/ 23 h 38"/>
                  <a:gd name="T16" fmla="*/ 15 w 30"/>
                  <a:gd name="T17" fmla="*/ 29 h 38"/>
                  <a:gd name="T18" fmla="*/ 25 w 30"/>
                  <a:gd name="T19"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8">
                    <a:moveTo>
                      <a:pt x="29" y="12"/>
                    </a:moveTo>
                    <a:cubicBezTo>
                      <a:pt x="30" y="21"/>
                      <a:pt x="24" y="31"/>
                      <a:pt x="16" y="34"/>
                    </a:cubicBezTo>
                    <a:cubicBezTo>
                      <a:pt x="7" y="38"/>
                      <a:pt x="1" y="34"/>
                      <a:pt x="0" y="26"/>
                    </a:cubicBezTo>
                    <a:cubicBezTo>
                      <a:pt x="0" y="17"/>
                      <a:pt x="6" y="7"/>
                      <a:pt x="14" y="3"/>
                    </a:cubicBezTo>
                    <a:cubicBezTo>
                      <a:pt x="22" y="0"/>
                      <a:pt x="29" y="4"/>
                      <a:pt x="29" y="12"/>
                    </a:cubicBezTo>
                    <a:close/>
                    <a:moveTo>
                      <a:pt x="25" y="14"/>
                    </a:moveTo>
                    <a:cubicBezTo>
                      <a:pt x="25" y="8"/>
                      <a:pt x="20" y="6"/>
                      <a:pt x="14" y="8"/>
                    </a:cubicBezTo>
                    <a:cubicBezTo>
                      <a:pt x="9" y="11"/>
                      <a:pt x="5" y="18"/>
                      <a:pt x="5" y="23"/>
                    </a:cubicBezTo>
                    <a:cubicBezTo>
                      <a:pt x="5" y="29"/>
                      <a:pt x="10" y="32"/>
                      <a:pt x="15" y="29"/>
                    </a:cubicBezTo>
                    <a:cubicBezTo>
                      <a:pt x="21" y="27"/>
                      <a:pt x="25" y="20"/>
                      <a:pt x="25" y="14"/>
                    </a:cubicBezTo>
                    <a:close/>
                  </a:path>
                </a:pathLst>
              </a:custGeom>
              <a:solidFill>
                <a:srgbClr val="474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2" name="Freeform 925"/>
              <p:cNvSpPr/>
              <p:nvPr/>
            </p:nvSpPr>
            <p:spPr bwMode="auto">
              <a:xfrm>
                <a:off x="4165" y="1654"/>
                <a:ext cx="72" cy="19"/>
              </a:xfrm>
              <a:custGeom>
                <a:avLst/>
                <a:gdLst>
                  <a:gd name="T0" fmla="*/ 19 w 19"/>
                  <a:gd name="T1" fmla="*/ 5 h 5"/>
                  <a:gd name="T2" fmla="*/ 18 w 19"/>
                  <a:gd name="T3" fmla="*/ 3 h 5"/>
                  <a:gd name="T4" fmla="*/ 0 w 19"/>
                  <a:gd name="T5" fmla="*/ 3 h 5"/>
                  <a:gd name="T6" fmla="*/ 2 w 19"/>
                  <a:gd name="T7" fmla="*/ 4 h 5"/>
                  <a:gd name="T8" fmla="*/ 19 w 19"/>
                  <a:gd name="T9" fmla="*/ 5 h 5"/>
                </a:gdLst>
                <a:ahLst/>
                <a:cxnLst>
                  <a:cxn ang="0">
                    <a:pos x="T0" y="T1"/>
                  </a:cxn>
                  <a:cxn ang="0">
                    <a:pos x="T2" y="T3"/>
                  </a:cxn>
                  <a:cxn ang="0">
                    <a:pos x="T4" y="T5"/>
                  </a:cxn>
                  <a:cxn ang="0">
                    <a:pos x="T6" y="T7"/>
                  </a:cxn>
                  <a:cxn ang="0">
                    <a:pos x="T8" y="T9"/>
                  </a:cxn>
                </a:cxnLst>
                <a:rect l="0" t="0" r="r" b="b"/>
                <a:pathLst>
                  <a:path w="19" h="5">
                    <a:moveTo>
                      <a:pt x="19" y="5"/>
                    </a:moveTo>
                    <a:cubicBezTo>
                      <a:pt x="18" y="3"/>
                      <a:pt x="18" y="3"/>
                      <a:pt x="18" y="3"/>
                    </a:cubicBezTo>
                    <a:cubicBezTo>
                      <a:pt x="13" y="0"/>
                      <a:pt x="7" y="0"/>
                      <a:pt x="0" y="3"/>
                    </a:cubicBezTo>
                    <a:cubicBezTo>
                      <a:pt x="2" y="4"/>
                      <a:pt x="2" y="4"/>
                      <a:pt x="2" y="4"/>
                    </a:cubicBezTo>
                    <a:cubicBezTo>
                      <a:pt x="9" y="1"/>
                      <a:pt x="15" y="2"/>
                      <a:pt x="19" y="5"/>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3" name="Freeform 926"/>
              <p:cNvSpPr/>
              <p:nvPr/>
            </p:nvSpPr>
            <p:spPr bwMode="auto">
              <a:xfrm>
                <a:off x="4222" y="1662"/>
                <a:ext cx="15" cy="11"/>
              </a:xfrm>
              <a:custGeom>
                <a:avLst/>
                <a:gdLst>
                  <a:gd name="T0" fmla="*/ 3 w 4"/>
                  <a:gd name="T1" fmla="*/ 1 h 3"/>
                  <a:gd name="T2" fmla="*/ 0 w 4"/>
                  <a:gd name="T3" fmla="*/ 0 h 3"/>
                  <a:gd name="T4" fmla="*/ 2 w 4"/>
                  <a:gd name="T5" fmla="*/ 1 h 3"/>
                  <a:gd name="T6" fmla="*/ 4 w 4"/>
                  <a:gd name="T7" fmla="*/ 3 h 3"/>
                  <a:gd name="T8" fmla="*/ 3 w 4"/>
                  <a:gd name="T9" fmla="*/ 1 h 3"/>
                </a:gdLst>
                <a:ahLst/>
                <a:cxnLst>
                  <a:cxn ang="0">
                    <a:pos x="T0" y="T1"/>
                  </a:cxn>
                  <a:cxn ang="0">
                    <a:pos x="T2" y="T3"/>
                  </a:cxn>
                  <a:cxn ang="0">
                    <a:pos x="T4" y="T5"/>
                  </a:cxn>
                  <a:cxn ang="0">
                    <a:pos x="T6" y="T7"/>
                  </a:cxn>
                  <a:cxn ang="0">
                    <a:pos x="T8" y="T9"/>
                  </a:cxn>
                </a:cxnLst>
                <a:rect l="0" t="0" r="r" b="b"/>
                <a:pathLst>
                  <a:path w="4" h="3">
                    <a:moveTo>
                      <a:pt x="3" y="1"/>
                    </a:moveTo>
                    <a:cubicBezTo>
                      <a:pt x="2" y="1"/>
                      <a:pt x="1" y="0"/>
                      <a:pt x="0" y="0"/>
                    </a:cubicBezTo>
                    <a:cubicBezTo>
                      <a:pt x="2" y="1"/>
                      <a:pt x="2" y="1"/>
                      <a:pt x="2" y="1"/>
                    </a:cubicBezTo>
                    <a:cubicBezTo>
                      <a:pt x="3" y="2"/>
                      <a:pt x="4" y="2"/>
                      <a:pt x="4" y="3"/>
                    </a:cubicBezTo>
                    <a:lnTo>
                      <a:pt x="3"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4" name="Freeform 927"/>
              <p:cNvSpPr/>
              <p:nvPr/>
            </p:nvSpPr>
            <p:spPr bwMode="auto">
              <a:xfrm>
                <a:off x="4214" y="1658"/>
                <a:ext cx="15" cy="7"/>
              </a:xfrm>
              <a:custGeom>
                <a:avLst/>
                <a:gdLst>
                  <a:gd name="T0" fmla="*/ 2 w 4"/>
                  <a:gd name="T1" fmla="*/ 1 h 2"/>
                  <a:gd name="T2" fmla="*/ 0 w 4"/>
                  <a:gd name="T3" fmla="*/ 0 h 2"/>
                  <a:gd name="T4" fmla="*/ 2 w 4"/>
                  <a:gd name="T5" fmla="*/ 2 h 2"/>
                  <a:gd name="T6" fmla="*/ 4 w 4"/>
                  <a:gd name="T7" fmla="*/ 2 h 2"/>
                  <a:gd name="T8" fmla="*/ 2 w 4"/>
                  <a:gd name="T9" fmla="*/ 1 h 2"/>
                </a:gdLst>
                <a:ahLst/>
                <a:cxnLst>
                  <a:cxn ang="0">
                    <a:pos x="T0" y="T1"/>
                  </a:cxn>
                  <a:cxn ang="0">
                    <a:pos x="T2" y="T3"/>
                  </a:cxn>
                  <a:cxn ang="0">
                    <a:pos x="T4" y="T5"/>
                  </a:cxn>
                  <a:cxn ang="0">
                    <a:pos x="T6" y="T7"/>
                  </a:cxn>
                  <a:cxn ang="0">
                    <a:pos x="T8" y="T9"/>
                  </a:cxn>
                </a:cxnLst>
                <a:rect l="0" t="0" r="r" b="b"/>
                <a:pathLst>
                  <a:path w="4" h="2">
                    <a:moveTo>
                      <a:pt x="2" y="1"/>
                    </a:moveTo>
                    <a:cubicBezTo>
                      <a:pt x="1" y="1"/>
                      <a:pt x="1" y="1"/>
                      <a:pt x="0" y="0"/>
                    </a:cubicBezTo>
                    <a:cubicBezTo>
                      <a:pt x="2" y="2"/>
                      <a:pt x="2" y="2"/>
                      <a:pt x="2" y="2"/>
                    </a:cubicBezTo>
                    <a:cubicBezTo>
                      <a:pt x="3" y="2"/>
                      <a:pt x="3" y="2"/>
                      <a:pt x="4" y="2"/>
                    </a:cubicBezTo>
                    <a:lnTo>
                      <a:pt x="2"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5" name="Freeform 928"/>
              <p:cNvSpPr/>
              <p:nvPr/>
            </p:nvSpPr>
            <p:spPr bwMode="auto">
              <a:xfrm>
                <a:off x="4210" y="1658"/>
                <a:ext cx="12" cy="7"/>
              </a:xfrm>
              <a:custGeom>
                <a:avLst/>
                <a:gdLst>
                  <a:gd name="T0" fmla="*/ 1 w 3"/>
                  <a:gd name="T1" fmla="*/ 0 h 2"/>
                  <a:gd name="T2" fmla="*/ 0 w 3"/>
                  <a:gd name="T3" fmla="*/ 0 h 2"/>
                  <a:gd name="T4" fmla="*/ 2 w 3"/>
                  <a:gd name="T5" fmla="*/ 1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1"/>
                      <a:pt x="2" y="1"/>
                      <a:pt x="2" y="1"/>
                    </a:cubicBezTo>
                    <a:cubicBezTo>
                      <a:pt x="2" y="1"/>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6" name="Freeform 929"/>
              <p:cNvSpPr/>
              <p:nvPr/>
            </p:nvSpPr>
            <p:spPr bwMode="auto">
              <a:xfrm>
                <a:off x="4207" y="1658"/>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7" name="Freeform 930"/>
              <p:cNvSpPr/>
              <p:nvPr/>
            </p:nvSpPr>
            <p:spPr bwMode="auto">
              <a:xfrm>
                <a:off x="4203" y="1658"/>
                <a:ext cx="11" cy="4"/>
              </a:xfrm>
              <a:custGeom>
                <a:avLst/>
                <a:gdLst>
                  <a:gd name="T0" fmla="*/ 1 w 3"/>
                  <a:gd name="T1" fmla="*/ 0 h 1"/>
                  <a:gd name="T2" fmla="*/ 0 w 3"/>
                  <a:gd name="T3" fmla="*/ 0 h 1"/>
                  <a:gd name="T4" fmla="*/ 1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1" y="1"/>
                      <a:pt x="1" y="1"/>
                      <a:pt x="1"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8" name="Freeform 931"/>
              <p:cNvSpPr/>
              <p:nvPr/>
            </p:nvSpPr>
            <p:spPr bwMode="auto">
              <a:xfrm>
                <a:off x="4199" y="1658"/>
                <a:ext cx="8" cy="4"/>
              </a:xfrm>
              <a:custGeom>
                <a:avLst/>
                <a:gdLst>
                  <a:gd name="T0" fmla="*/ 1 w 2"/>
                  <a:gd name="T1" fmla="*/ 0 h 1"/>
                  <a:gd name="T2" fmla="*/ 0 w 2"/>
                  <a:gd name="T3" fmla="*/ 0 h 1"/>
                  <a:gd name="T4" fmla="*/ 1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1" y="1"/>
                      <a:pt x="1" y="1"/>
                      <a:pt x="1"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9" name="Freeform 932"/>
              <p:cNvSpPr/>
              <p:nvPr/>
            </p:nvSpPr>
            <p:spPr bwMode="auto">
              <a:xfrm>
                <a:off x="4195" y="1658"/>
                <a:ext cx="8" cy="4"/>
              </a:xfrm>
              <a:custGeom>
                <a:avLst/>
                <a:gdLst>
                  <a:gd name="T0" fmla="*/ 1 w 2"/>
                  <a:gd name="T1" fmla="*/ 0 h 1"/>
                  <a:gd name="T2" fmla="*/ 0 w 2"/>
                  <a:gd name="T3" fmla="*/ 0 h 1"/>
                  <a:gd name="T4" fmla="*/ 1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1" y="1"/>
                      <a:pt x="1" y="1"/>
                      <a:pt x="1"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0" name="Freeform 933"/>
              <p:cNvSpPr/>
              <p:nvPr/>
            </p:nvSpPr>
            <p:spPr bwMode="auto">
              <a:xfrm>
                <a:off x="4191" y="1658"/>
                <a:ext cx="8" cy="4"/>
              </a:xfrm>
              <a:custGeom>
                <a:avLst/>
                <a:gdLst>
                  <a:gd name="T0" fmla="*/ 1 w 2"/>
                  <a:gd name="T1" fmla="*/ 0 h 1"/>
                  <a:gd name="T2" fmla="*/ 0 w 2"/>
                  <a:gd name="T3" fmla="*/ 0 h 1"/>
                  <a:gd name="T4" fmla="*/ 1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1" y="1"/>
                      <a:pt x="1" y="1"/>
                      <a:pt x="1"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1" name="Freeform 934"/>
              <p:cNvSpPr/>
              <p:nvPr/>
            </p:nvSpPr>
            <p:spPr bwMode="auto">
              <a:xfrm>
                <a:off x="4188" y="1658"/>
                <a:ext cx="7" cy="7"/>
              </a:xfrm>
              <a:custGeom>
                <a:avLst/>
                <a:gdLst>
                  <a:gd name="T0" fmla="*/ 1 w 2"/>
                  <a:gd name="T1" fmla="*/ 0 h 2"/>
                  <a:gd name="T2" fmla="*/ 0 w 2"/>
                  <a:gd name="T3" fmla="*/ 0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0"/>
                    </a:cubicBezTo>
                    <a:cubicBezTo>
                      <a:pt x="1" y="2"/>
                      <a:pt x="1" y="2"/>
                      <a:pt x="1" y="2"/>
                    </a:cubicBezTo>
                    <a:cubicBezTo>
                      <a:pt x="2" y="2"/>
                      <a:pt x="2" y="2"/>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2" name="Freeform 935"/>
              <p:cNvSpPr/>
              <p:nvPr/>
            </p:nvSpPr>
            <p:spPr bwMode="auto">
              <a:xfrm>
                <a:off x="4184" y="1658"/>
                <a:ext cx="7" cy="7"/>
              </a:xfrm>
              <a:custGeom>
                <a:avLst/>
                <a:gdLst>
                  <a:gd name="T0" fmla="*/ 1 w 2"/>
                  <a:gd name="T1" fmla="*/ 0 h 2"/>
                  <a:gd name="T2" fmla="*/ 0 w 2"/>
                  <a:gd name="T3" fmla="*/ 1 h 2"/>
                  <a:gd name="T4" fmla="*/ 1 w 2"/>
                  <a:gd name="T5" fmla="*/ 2 h 2"/>
                  <a:gd name="T6" fmla="*/ 2 w 2"/>
                  <a:gd name="T7" fmla="*/ 2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1"/>
                      <a:pt x="0" y="1"/>
                    </a:cubicBezTo>
                    <a:cubicBezTo>
                      <a:pt x="1" y="2"/>
                      <a:pt x="1" y="2"/>
                      <a:pt x="1" y="2"/>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3" name="Freeform 936"/>
              <p:cNvSpPr/>
              <p:nvPr/>
            </p:nvSpPr>
            <p:spPr bwMode="auto">
              <a:xfrm>
                <a:off x="4180" y="1662"/>
                <a:ext cx="8" cy="3"/>
              </a:xfrm>
              <a:custGeom>
                <a:avLst/>
                <a:gdLst>
                  <a:gd name="T0" fmla="*/ 1 w 2"/>
                  <a:gd name="T1" fmla="*/ 0 h 1"/>
                  <a:gd name="T2" fmla="*/ 0 w 2"/>
                  <a:gd name="T3" fmla="*/ 0 h 1"/>
                  <a:gd name="T4" fmla="*/ 2 w 2"/>
                  <a:gd name="T5" fmla="*/ 1 h 1"/>
                  <a:gd name="T6" fmla="*/ 2 w 2"/>
                  <a:gd name="T7" fmla="*/ 1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0" y="0"/>
                    </a:cubicBezTo>
                    <a:cubicBezTo>
                      <a:pt x="2" y="1"/>
                      <a:pt x="2" y="1"/>
                      <a:pt x="2" y="1"/>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4" name="Freeform 937"/>
              <p:cNvSpPr/>
              <p:nvPr/>
            </p:nvSpPr>
            <p:spPr bwMode="auto">
              <a:xfrm>
                <a:off x="4176" y="1662"/>
                <a:ext cx="12"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5" name="Freeform 938"/>
              <p:cNvSpPr/>
              <p:nvPr/>
            </p:nvSpPr>
            <p:spPr bwMode="auto">
              <a:xfrm>
                <a:off x="4173" y="1662"/>
                <a:ext cx="11"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0"/>
                      <a:pt x="0" y="1"/>
                    </a:cubicBezTo>
                    <a:cubicBezTo>
                      <a:pt x="2" y="2"/>
                      <a:pt x="2" y="2"/>
                      <a:pt x="2" y="2"/>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6" name="Freeform 939"/>
              <p:cNvSpPr/>
              <p:nvPr/>
            </p:nvSpPr>
            <p:spPr bwMode="auto">
              <a:xfrm>
                <a:off x="4169" y="1665"/>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7" name="Freeform 940"/>
              <p:cNvSpPr/>
              <p:nvPr/>
            </p:nvSpPr>
            <p:spPr bwMode="auto">
              <a:xfrm>
                <a:off x="4165" y="1665"/>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8" name="Freeform 941"/>
              <p:cNvSpPr/>
              <p:nvPr/>
            </p:nvSpPr>
            <p:spPr bwMode="auto">
              <a:xfrm>
                <a:off x="4165" y="1639"/>
                <a:ext cx="83" cy="19"/>
              </a:xfrm>
              <a:custGeom>
                <a:avLst/>
                <a:gdLst>
                  <a:gd name="T0" fmla="*/ 22 w 22"/>
                  <a:gd name="T1" fmla="*/ 5 h 5"/>
                  <a:gd name="T2" fmla="*/ 20 w 22"/>
                  <a:gd name="T3" fmla="*/ 3 h 5"/>
                  <a:gd name="T4" fmla="*/ 0 w 22"/>
                  <a:gd name="T5" fmla="*/ 3 h 5"/>
                  <a:gd name="T6" fmla="*/ 2 w 22"/>
                  <a:gd name="T7" fmla="*/ 5 h 5"/>
                  <a:gd name="T8" fmla="*/ 22 w 22"/>
                  <a:gd name="T9" fmla="*/ 5 h 5"/>
                </a:gdLst>
                <a:ahLst/>
                <a:cxnLst>
                  <a:cxn ang="0">
                    <a:pos x="T0" y="T1"/>
                  </a:cxn>
                  <a:cxn ang="0">
                    <a:pos x="T2" y="T3"/>
                  </a:cxn>
                  <a:cxn ang="0">
                    <a:pos x="T4" y="T5"/>
                  </a:cxn>
                  <a:cxn ang="0">
                    <a:pos x="T6" y="T7"/>
                  </a:cxn>
                  <a:cxn ang="0">
                    <a:pos x="T8" y="T9"/>
                  </a:cxn>
                </a:cxnLst>
                <a:rect l="0" t="0" r="r" b="b"/>
                <a:pathLst>
                  <a:path w="22" h="5">
                    <a:moveTo>
                      <a:pt x="22" y="5"/>
                    </a:moveTo>
                    <a:cubicBezTo>
                      <a:pt x="20" y="3"/>
                      <a:pt x="20" y="3"/>
                      <a:pt x="20" y="3"/>
                    </a:cubicBezTo>
                    <a:cubicBezTo>
                      <a:pt x="15" y="0"/>
                      <a:pt x="8" y="0"/>
                      <a:pt x="0" y="3"/>
                    </a:cubicBezTo>
                    <a:cubicBezTo>
                      <a:pt x="2" y="5"/>
                      <a:pt x="2" y="5"/>
                      <a:pt x="2" y="5"/>
                    </a:cubicBezTo>
                    <a:cubicBezTo>
                      <a:pt x="10" y="1"/>
                      <a:pt x="17" y="1"/>
                      <a:pt x="22" y="5"/>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9" name="Freeform 942"/>
              <p:cNvSpPr/>
              <p:nvPr/>
            </p:nvSpPr>
            <p:spPr bwMode="auto">
              <a:xfrm>
                <a:off x="4229" y="1647"/>
                <a:ext cx="19" cy="11"/>
              </a:xfrm>
              <a:custGeom>
                <a:avLst/>
                <a:gdLst>
                  <a:gd name="T0" fmla="*/ 3 w 5"/>
                  <a:gd name="T1" fmla="*/ 1 h 3"/>
                  <a:gd name="T2" fmla="*/ 0 w 5"/>
                  <a:gd name="T3" fmla="*/ 0 h 3"/>
                  <a:gd name="T4" fmla="*/ 2 w 5"/>
                  <a:gd name="T5" fmla="*/ 1 h 3"/>
                  <a:gd name="T6" fmla="*/ 5 w 5"/>
                  <a:gd name="T7" fmla="*/ 3 h 3"/>
                  <a:gd name="T8" fmla="*/ 3 w 5"/>
                  <a:gd name="T9" fmla="*/ 1 h 3"/>
                </a:gdLst>
                <a:ahLst/>
                <a:cxnLst>
                  <a:cxn ang="0">
                    <a:pos x="T0" y="T1"/>
                  </a:cxn>
                  <a:cxn ang="0">
                    <a:pos x="T2" y="T3"/>
                  </a:cxn>
                  <a:cxn ang="0">
                    <a:pos x="T4" y="T5"/>
                  </a:cxn>
                  <a:cxn ang="0">
                    <a:pos x="T6" y="T7"/>
                  </a:cxn>
                  <a:cxn ang="0">
                    <a:pos x="T8" y="T9"/>
                  </a:cxn>
                </a:cxnLst>
                <a:rect l="0" t="0" r="r" b="b"/>
                <a:pathLst>
                  <a:path w="5" h="3">
                    <a:moveTo>
                      <a:pt x="3" y="1"/>
                    </a:moveTo>
                    <a:cubicBezTo>
                      <a:pt x="2" y="1"/>
                      <a:pt x="1" y="0"/>
                      <a:pt x="0" y="0"/>
                    </a:cubicBezTo>
                    <a:cubicBezTo>
                      <a:pt x="2" y="1"/>
                      <a:pt x="2" y="1"/>
                      <a:pt x="2" y="1"/>
                    </a:cubicBezTo>
                    <a:cubicBezTo>
                      <a:pt x="3" y="2"/>
                      <a:pt x="4" y="2"/>
                      <a:pt x="5" y="3"/>
                    </a:cubicBezTo>
                    <a:lnTo>
                      <a:pt x="3"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0" name="Freeform 943"/>
              <p:cNvSpPr/>
              <p:nvPr/>
            </p:nvSpPr>
            <p:spPr bwMode="auto">
              <a:xfrm>
                <a:off x="4222" y="1643"/>
                <a:ext cx="15" cy="7"/>
              </a:xfrm>
              <a:custGeom>
                <a:avLst/>
                <a:gdLst>
                  <a:gd name="T0" fmla="*/ 2 w 4"/>
                  <a:gd name="T1" fmla="*/ 1 h 2"/>
                  <a:gd name="T2" fmla="*/ 0 w 4"/>
                  <a:gd name="T3" fmla="*/ 0 h 2"/>
                  <a:gd name="T4" fmla="*/ 2 w 4"/>
                  <a:gd name="T5" fmla="*/ 2 h 2"/>
                  <a:gd name="T6" fmla="*/ 4 w 4"/>
                  <a:gd name="T7" fmla="*/ 2 h 2"/>
                  <a:gd name="T8" fmla="*/ 2 w 4"/>
                  <a:gd name="T9" fmla="*/ 1 h 2"/>
                </a:gdLst>
                <a:ahLst/>
                <a:cxnLst>
                  <a:cxn ang="0">
                    <a:pos x="T0" y="T1"/>
                  </a:cxn>
                  <a:cxn ang="0">
                    <a:pos x="T2" y="T3"/>
                  </a:cxn>
                  <a:cxn ang="0">
                    <a:pos x="T4" y="T5"/>
                  </a:cxn>
                  <a:cxn ang="0">
                    <a:pos x="T6" y="T7"/>
                  </a:cxn>
                  <a:cxn ang="0">
                    <a:pos x="T8" y="T9"/>
                  </a:cxn>
                </a:cxnLst>
                <a:rect l="0" t="0" r="r" b="b"/>
                <a:pathLst>
                  <a:path w="4" h="2">
                    <a:moveTo>
                      <a:pt x="2" y="1"/>
                    </a:moveTo>
                    <a:cubicBezTo>
                      <a:pt x="2" y="1"/>
                      <a:pt x="1" y="0"/>
                      <a:pt x="0" y="0"/>
                    </a:cubicBezTo>
                    <a:cubicBezTo>
                      <a:pt x="2" y="2"/>
                      <a:pt x="2" y="2"/>
                      <a:pt x="2" y="2"/>
                    </a:cubicBezTo>
                    <a:cubicBezTo>
                      <a:pt x="3" y="2"/>
                      <a:pt x="3" y="2"/>
                      <a:pt x="4" y="2"/>
                    </a:cubicBezTo>
                    <a:lnTo>
                      <a:pt x="2" y="1"/>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1" name="Freeform 944"/>
              <p:cNvSpPr/>
              <p:nvPr/>
            </p:nvSpPr>
            <p:spPr bwMode="auto">
              <a:xfrm>
                <a:off x="4218" y="1643"/>
                <a:ext cx="11" cy="7"/>
              </a:xfrm>
              <a:custGeom>
                <a:avLst/>
                <a:gdLst>
                  <a:gd name="T0" fmla="*/ 1 w 3"/>
                  <a:gd name="T1" fmla="*/ 0 h 2"/>
                  <a:gd name="T2" fmla="*/ 0 w 3"/>
                  <a:gd name="T3" fmla="*/ 0 h 2"/>
                  <a:gd name="T4" fmla="*/ 2 w 3"/>
                  <a:gd name="T5" fmla="*/ 1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1"/>
                      <a:pt x="2" y="1"/>
                      <a:pt x="2" y="1"/>
                    </a:cubicBezTo>
                    <a:cubicBezTo>
                      <a:pt x="2" y="1"/>
                      <a:pt x="3" y="1"/>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2" name="Freeform 945"/>
              <p:cNvSpPr/>
              <p:nvPr/>
            </p:nvSpPr>
            <p:spPr bwMode="auto">
              <a:xfrm>
                <a:off x="4210" y="1643"/>
                <a:ext cx="15" cy="4"/>
              </a:xfrm>
              <a:custGeom>
                <a:avLst/>
                <a:gdLst>
                  <a:gd name="T0" fmla="*/ 2 w 4"/>
                  <a:gd name="T1" fmla="*/ 0 h 1"/>
                  <a:gd name="T2" fmla="*/ 0 w 4"/>
                  <a:gd name="T3" fmla="*/ 0 h 1"/>
                  <a:gd name="T4" fmla="*/ 2 w 4"/>
                  <a:gd name="T5" fmla="*/ 1 h 1"/>
                  <a:gd name="T6" fmla="*/ 4 w 4"/>
                  <a:gd name="T7" fmla="*/ 1 h 1"/>
                  <a:gd name="T8" fmla="*/ 2 w 4"/>
                  <a:gd name="T9" fmla="*/ 0 h 1"/>
                </a:gdLst>
                <a:ahLst/>
                <a:cxnLst>
                  <a:cxn ang="0">
                    <a:pos x="T0" y="T1"/>
                  </a:cxn>
                  <a:cxn ang="0">
                    <a:pos x="T2" y="T3"/>
                  </a:cxn>
                  <a:cxn ang="0">
                    <a:pos x="T4" y="T5"/>
                  </a:cxn>
                  <a:cxn ang="0">
                    <a:pos x="T6" y="T7"/>
                  </a:cxn>
                  <a:cxn ang="0">
                    <a:pos x="T8" y="T9"/>
                  </a:cxn>
                </a:cxnLst>
                <a:rect l="0" t="0" r="r" b="b"/>
                <a:pathLst>
                  <a:path w="4" h="1">
                    <a:moveTo>
                      <a:pt x="2" y="0"/>
                    </a:moveTo>
                    <a:cubicBezTo>
                      <a:pt x="1" y="0"/>
                      <a:pt x="1" y="0"/>
                      <a:pt x="0" y="0"/>
                    </a:cubicBezTo>
                    <a:cubicBezTo>
                      <a:pt x="2" y="1"/>
                      <a:pt x="2" y="1"/>
                      <a:pt x="2" y="1"/>
                    </a:cubicBezTo>
                    <a:cubicBezTo>
                      <a:pt x="3" y="1"/>
                      <a:pt x="3" y="1"/>
                      <a:pt x="4"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3" name="Freeform 946"/>
              <p:cNvSpPr/>
              <p:nvPr/>
            </p:nvSpPr>
            <p:spPr bwMode="auto">
              <a:xfrm>
                <a:off x="4207" y="1643"/>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4" name="Freeform 947"/>
              <p:cNvSpPr/>
              <p:nvPr/>
            </p:nvSpPr>
            <p:spPr bwMode="auto">
              <a:xfrm>
                <a:off x="4203" y="1643"/>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5" name="Freeform 948"/>
              <p:cNvSpPr/>
              <p:nvPr/>
            </p:nvSpPr>
            <p:spPr bwMode="auto">
              <a:xfrm>
                <a:off x="4199" y="1643"/>
                <a:ext cx="11" cy="4"/>
              </a:xfrm>
              <a:custGeom>
                <a:avLst/>
                <a:gdLst>
                  <a:gd name="T0" fmla="*/ 1 w 3"/>
                  <a:gd name="T1" fmla="*/ 0 h 1"/>
                  <a:gd name="T2" fmla="*/ 0 w 3"/>
                  <a:gd name="T3" fmla="*/ 0 h 1"/>
                  <a:gd name="T4" fmla="*/ 1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1" y="1"/>
                      <a:pt x="1" y="1"/>
                      <a:pt x="1"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6" name="Freeform 949"/>
              <p:cNvSpPr/>
              <p:nvPr/>
            </p:nvSpPr>
            <p:spPr bwMode="auto">
              <a:xfrm>
                <a:off x="4191" y="1643"/>
                <a:ext cx="12" cy="4"/>
              </a:xfrm>
              <a:custGeom>
                <a:avLst/>
                <a:gdLst>
                  <a:gd name="T0" fmla="*/ 2 w 3"/>
                  <a:gd name="T1" fmla="*/ 0 h 1"/>
                  <a:gd name="T2" fmla="*/ 0 w 3"/>
                  <a:gd name="T3" fmla="*/ 0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1" y="0"/>
                      <a:pt x="0" y="0"/>
                    </a:cubicBezTo>
                    <a:cubicBezTo>
                      <a:pt x="2" y="1"/>
                      <a:pt x="2" y="1"/>
                      <a:pt x="2" y="1"/>
                    </a:cubicBezTo>
                    <a:cubicBezTo>
                      <a:pt x="3" y="1"/>
                      <a:pt x="3" y="1"/>
                      <a:pt x="3"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7" name="Freeform 950"/>
              <p:cNvSpPr/>
              <p:nvPr/>
            </p:nvSpPr>
            <p:spPr bwMode="auto">
              <a:xfrm>
                <a:off x="4188" y="1643"/>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3"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8" name="Freeform 951"/>
              <p:cNvSpPr/>
              <p:nvPr/>
            </p:nvSpPr>
            <p:spPr bwMode="auto">
              <a:xfrm>
                <a:off x="4184" y="1643"/>
                <a:ext cx="11" cy="7"/>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0"/>
                      <a:pt x="0" y="0"/>
                    </a:cubicBezTo>
                    <a:cubicBezTo>
                      <a:pt x="2" y="2"/>
                      <a:pt x="2" y="2"/>
                      <a:pt x="2" y="2"/>
                    </a:cubicBezTo>
                    <a:cubicBezTo>
                      <a:pt x="2"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9" name="Freeform 952"/>
              <p:cNvSpPr/>
              <p:nvPr/>
            </p:nvSpPr>
            <p:spPr bwMode="auto">
              <a:xfrm>
                <a:off x="4180" y="1643"/>
                <a:ext cx="11" cy="7"/>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1"/>
                      <a:pt x="0" y="1"/>
                      <a:pt x="0" y="1"/>
                    </a:cubicBezTo>
                    <a:cubicBezTo>
                      <a:pt x="2" y="2"/>
                      <a:pt x="2" y="2"/>
                      <a:pt x="2" y="2"/>
                    </a:cubicBezTo>
                    <a:cubicBezTo>
                      <a:pt x="2"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0" name="Freeform 953"/>
              <p:cNvSpPr/>
              <p:nvPr/>
            </p:nvSpPr>
            <p:spPr bwMode="auto">
              <a:xfrm>
                <a:off x="4176" y="1647"/>
                <a:ext cx="12" cy="3"/>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0" y="0"/>
                    </a:cubicBezTo>
                    <a:cubicBezTo>
                      <a:pt x="2" y="1"/>
                      <a:pt x="2" y="1"/>
                      <a:pt x="2" y="1"/>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1" name="Freeform 954"/>
              <p:cNvSpPr/>
              <p:nvPr/>
            </p:nvSpPr>
            <p:spPr bwMode="auto">
              <a:xfrm>
                <a:off x="4173" y="1647"/>
                <a:ext cx="11"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2" y="2"/>
                      <a:pt x="2" y="2"/>
                      <a:pt x="2" y="2"/>
                    </a:cubicBezTo>
                    <a:cubicBezTo>
                      <a:pt x="2" y="2"/>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2" name="Freeform 955"/>
              <p:cNvSpPr/>
              <p:nvPr/>
            </p:nvSpPr>
            <p:spPr bwMode="auto">
              <a:xfrm>
                <a:off x="4169" y="1650"/>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0" y="0"/>
                      <a:pt x="0" y="0"/>
                      <a:pt x="0" y="0"/>
                    </a:cubicBezTo>
                    <a:cubicBezTo>
                      <a:pt x="2" y="1"/>
                      <a:pt x="2" y="1"/>
                      <a:pt x="2" y="1"/>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3" name="Freeform 956"/>
              <p:cNvSpPr/>
              <p:nvPr/>
            </p:nvSpPr>
            <p:spPr bwMode="auto">
              <a:xfrm>
                <a:off x="4165" y="1650"/>
                <a:ext cx="11" cy="8"/>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0"/>
                      <a:pt x="0" y="0"/>
                    </a:cubicBezTo>
                    <a:cubicBezTo>
                      <a:pt x="2" y="2"/>
                      <a:pt x="2" y="2"/>
                      <a:pt x="2" y="2"/>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4" name="Freeform 957"/>
              <p:cNvSpPr/>
              <p:nvPr/>
            </p:nvSpPr>
            <p:spPr bwMode="auto">
              <a:xfrm>
                <a:off x="4097" y="1684"/>
                <a:ext cx="76" cy="155"/>
              </a:xfrm>
              <a:custGeom>
                <a:avLst/>
                <a:gdLst>
                  <a:gd name="T0" fmla="*/ 6 w 20"/>
                  <a:gd name="T1" fmla="*/ 39 h 41"/>
                  <a:gd name="T2" fmla="*/ 7 w 20"/>
                  <a:gd name="T3" fmla="*/ 41 h 41"/>
                  <a:gd name="T4" fmla="*/ 2 w 20"/>
                  <a:gd name="T5" fmla="*/ 30 h 41"/>
                  <a:gd name="T6" fmla="*/ 20 w 20"/>
                  <a:gd name="T7" fmla="*/ 1 h 41"/>
                  <a:gd name="T8" fmla="*/ 18 w 20"/>
                  <a:gd name="T9" fmla="*/ 0 h 41"/>
                  <a:gd name="T10" fmla="*/ 0 w 20"/>
                  <a:gd name="T11" fmla="*/ 28 h 41"/>
                  <a:gd name="T12" fmla="*/ 6 w 20"/>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20" h="41">
                    <a:moveTo>
                      <a:pt x="6" y="39"/>
                    </a:moveTo>
                    <a:cubicBezTo>
                      <a:pt x="7" y="41"/>
                      <a:pt x="7" y="41"/>
                      <a:pt x="7" y="41"/>
                    </a:cubicBezTo>
                    <a:cubicBezTo>
                      <a:pt x="4" y="39"/>
                      <a:pt x="2" y="35"/>
                      <a:pt x="2" y="30"/>
                    </a:cubicBezTo>
                    <a:cubicBezTo>
                      <a:pt x="2" y="19"/>
                      <a:pt x="10" y="6"/>
                      <a:pt x="20" y="1"/>
                    </a:cubicBezTo>
                    <a:cubicBezTo>
                      <a:pt x="18" y="0"/>
                      <a:pt x="18" y="0"/>
                      <a:pt x="18" y="0"/>
                    </a:cubicBezTo>
                    <a:cubicBezTo>
                      <a:pt x="8" y="5"/>
                      <a:pt x="0" y="17"/>
                      <a:pt x="0" y="28"/>
                    </a:cubicBezTo>
                    <a:cubicBezTo>
                      <a:pt x="0" y="33"/>
                      <a:pt x="2" y="37"/>
                      <a:pt x="6" y="39"/>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5" name="Freeform 958"/>
              <p:cNvSpPr/>
              <p:nvPr/>
            </p:nvSpPr>
            <p:spPr bwMode="auto">
              <a:xfrm>
                <a:off x="4165" y="1684"/>
                <a:ext cx="8" cy="4"/>
              </a:xfrm>
              <a:custGeom>
                <a:avLst/>
                <a:gdLst>
                  <a:gd name="T0" fmla="*/ 0 w 2"/>
                  <a:gd name="T1" fmla="*/ 0 h 1"/>
                  <a:gd name="T2" fmla="*/ 0 w 2"/>
                  <a:gd name="T3" fmla="*/ 0 h 1"/>
                  <a:gd name="T4" fmla="*/ 2 w 2"/>
                  <a:gd name="T5" fmla="*/ 1 h 1"/>
                  <a:gd name="T6" fmla="*/ 2 w 2"/>
                  <a:gd name="T7" fmla="*/ 1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2" y="1"/>
                      <a:pt x="2" y="1"/>
                      <a:pt x="2" y="1"/>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6" name="Freeform 959"/>
              <p:cNvSpPr/>
              <p:nvPr/>
            </p:nvSpPr>
            <p:spPr bwMode="auto">
              <a:xfrm>
                <a:off x="4161" y="1684"/>
                <a:ext cx="12" cy="8"/>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2"/>
                      <a:pt x="2" y="2"/>
                      <a:pt x="2" y="2"/>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7" name="Freeform 960"/>
              <p:cNvSpPr/>
              <p:nvPr/>
            </p:nvSpPr>
            <p:spPr bwMode="auto">
              <a:xfrm>
                <a:off x="4158" y="1684"/>
                <a:ext cx="11" cy="8"/>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1"/>
                      <a:pt x="0" y="1"/>
                    </a:cubicBezTo>
                    <a:cubicBezTo>
                      <a:pt x="2" y="2"/>
                      <a:pt x="2" y="2"/>
                      <a:pt x="2" y="2"/>
                    </a:cubicBezTo>
                    <a:cubicBezTo>
                      <a:pt x="2" y="2"/>
                      <a:pt x="3"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8" name="Freeform 961"/>
              <p:cNvSpPr/>
              <p:nvPr/>
            </p:nvSpPr>
            <p:spPr bwMode="auto">
              <a:xfrm>
                <a:off x="4154" y="1688"/>
                <a:ext cx="11" cy="4"/>
              </a:xfrm>
              <a:custGeom>
                <a:avLst/>
                <a:gdLst>
                  <a:gd name="T0" fmla="*/ 1 w 3"/>
                  <a:gd name="T1" fmla="*/ 0 h 1"/>
                  <a:gd name="T2" fmla="*/ 0 w 3"/>
                  <a:gd name="T3" fmla="*/ 0 h 1"/>
                  <a:gd name="T4" fmla="*/ 2 w 3"/>
                  <a:gd name="T5" fmla="*/ 1 h 1"/>
                  <a:gd name="T6" fmla="*/ 3 w 3"/>
                  <a:gd name="T7" fmla="*/ 1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1" y="0"/>
                      <a:pt x="0" y="0"/>
                    </a:cubicBezTo>
                    <a:cubicBezTo>
                      <a:pt x="2" y="1"/>
                      <a:pt x="2" y="1"/>
                      <a:pt x="2" y="1"/>
                    </a:cubicBezTo>
                    <a:cubicBezTo>
                      <a:pt x="3"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9" name="Freeform 962"/>
              <p:cNvSpPr/>
              <p:nvPr/>
            </p:nvSpPr>
            <p:spPr bwMode="auto">
              <a:xfrm>
                <a:off x="4154" y="1688"/>
                <a:ext cx="7" cy="7"/>
              </a:xfrm>
              <a:custGeom>
                <a:avLst/>
                <a:gdLst>
                  <a:gd name="T0" fmla="*/ 0 w 2"/>
                  <a:gd name="T1" fmla="*/ 0 h 2"/>
                  <a:gd name="T2" fmla="*/ 0 w 2"/>
                  <a:gd name="T3" fmla="*/ 1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2"/>
                      <a:pt x="1" y="2"/>
                      <a:pt x="1"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0" name="Freeform 963"/>
              <p:cNvSpPr/>
              <p:nvPr/>
            </p:nvSpPr>
            <p:spPr bwMode="auto">
              <a:xfrm>
                <a:off x="4150" y="1692"/>
                <a:ext cx="8" cy="7"/>
              </a:xfrm>
              <a:custGeom>
                <a:avLst/>
                <a:gdLst>
                  <a:gd name="T0" fmla="*/ 1 w 2"/>
                  <a:gd name="T1" fmla="*/ 0 h 2"/>
                  <a:gd name="T2" fmla="*/ 0 w 2"/>
                  <a:gd name="T3" fmla="*/ 0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0"/>
                    </a:cubicBezTo>
                    <a:cubicBezTo>
                      <a:pt x="2" y="2"/>
                      <a:pt x="2" y="2"/>
                      <a:pt x="2" y="2"/>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1" name="Freeform 964"/>
              <p:cNvSpPr/>
              <p:nvPr/>
            </p:nvSpPr>
            <p:spPr bwMode="auto">
              <a:xfrm>
                <a:off x="4146" y="1692"/>
                <a:ext cx="12" cy="7"/>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1"/>
                      <a:pt x="0" y="1"/>
                      <a:pt x="0" y="1"/>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2" name="Freeform 965"/>
              <p:cNvSpPr/>
              <p:nvPr/>
            </p:nvSpPr>
            <p:spPr bwMode="auto">
              <a:xfrm>
                <a:off x="4143" y="1695"/>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1"/>
                    </a:cubicBezTo>
                    <a:cubicBezTo>
                      <a:pt x="2" y="2"/>
                      <a:pt x="2" y="2"/>
                      <a:pt x="2" y="2"/>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3" name="Freeform 966"/>
              <p:cNvSpPr/>
              <p:nvPr/>
            </p:nvSpPr>
            <p:spPr bwMode="auto">
              <a:xfrm>
                <a:off x="4139" y="1699"/>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1"/>
                    </a:cubicBezTo>
                    <a:cubicBezTo>
                      <a:pt x="2" y="2"/>
                      <a:pt x="2" y="2"/>
                      <a:pt x="2" y="2"/>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4" name="Freeform 967"/>
              <p:cNvSpPr/>
              <p:nvPr/>
            </p:nvSpPr>
            <p:spPr bwMode="auto">
              <a:xfrm>
                <a:off x="4131" y="1703"/>
                <a:ext cx="15" cy="8"/>
              </a:xfrm>
              <a:custGeom>
                <a:avLst/>
                <a:gdLst>
                  <a:gd name="T0" fmla="*/ 2 w 4"/>
                  <a:gd name="T1" fmla="*/ 0 h 2"/>
                  <a:gd name="T2" fmla="*/ 0 w 4"/>
                  <a:gd name="T3" fmla="*/ 1 h 2"/>
                  <a:gd name="T4" fmla="*/ 2 w 4"/>
                  <a:gd name="T5" fmla="*/ 2 h 2"/>
                  <a:gd name="T6" fmla="*/ 4 w 4"/>
                  <a:gd name="T7" fmla="*/ 1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cubicBezTo>
                      <a:pt x="1" y="0"/>
                      <a:pt x="1" y="1"/>
                      <a:pt x="0" y="1"/>
                    </a:cubicBezTo>
                    <a:cubicBezTo>
                      <a:pt x="2" y="2"/>
                      <a:pt x="2" y="2"/>
                      <a:pt x="2" y="2"/>
                    </a:cubicBezTo>
                    <a:cubicBezTo>
                      <a:pt x="3" y="2"/>
                      <a:pt x="3" y="2"/>
                      <a:pt x="4"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5" name="Freeform 968"/>
              <p:cNvSpPr/>
              <p:nvPr/>
            </p:nvSpPr>
            <p:spPr bwMode="auto">
              <a:xfrm>
                <a:off x="4127" y="1707"/>
                <a:ext cx="12" cy="11"/>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0" y="1"/>
                      <a:pt x="0" y="2"/>
                    </a:cubicBezTo>
                    <a:cubicBezTo>
                      <a:pt x="2" y="3"/>
                      <a:pt x="2" y="3"/>
                      <a:pt x="2" y="3"/>
                    </a:cubicBezTo>
                    <a:cubicBezTo>
                      <a:pt x="2" y="3"/>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6" name="Freeform 969"/>
              <p:cNvSpPr/>
              <p:nvPr/>
            </p:nvSpPr>
            <p:spPr bwMode="auto">
              <a:xfrm>
                <a:off x="4116" y="1714"/>
                <a:ext cx="19" cy="19"/>
              </a:xfrm>
              <a:custGeom>
                <a:avLst/>
                <a:gdLst>
                  <a:gd name="T0" fmla="*/ 3 w 5"/>
                  <a:gd name="T1" fmla="*/ 0 h 5"/>
                  <a:gd name="T2" fmla="*/ 0 w 5"/>
                  <a:gd name="T3" fmla="*/ 4 h 5"/>
                  <a:gd name="T4" fmla="*/ 2 w 5"/>
                  <a:gd name="T5" fmla="*/ 5 h 5"/>
                  <a:gd name="T6" fmla="*/ 5 w 5"/>
                  <a:gd name="T7" fmla="*/ 1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2" y="1"/>
                      <a:pt x="1" y="2"/>
                      <a:pt x="0" y="4"/>
                    </a:cubicBezTo>
                    <a:cubicBezTo>
                      <a:pt x="2" y="5"/>
                      <a:pt x="2" y="5"/>
                      <a:pt x="2" y="5"/>
                    </a:cubicBezTo>
                    <a:cubicBezTo>
                      <a:pt x="3" y="4"/>
                      <a:pt x="4" y="2"/>
                      <a:pt x="5" y="1"/>
                    </a:cubicBezTo>
                    <a:lnTo>
                      <a:pt x="3"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7" name="Freeform 970"/>
              <p:cNvSpPr/>
              <p:nvPr/>
            </p:nvSpPr>
            <p:spPr bwMode="auto">
              <a:xfrm>
                <a:off x="4112" y="1729"/>
                <a:ext cx="12" cy="12"/>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0"/>
                      <a:pt x="0" y="1"/>
                      <a:pt x="0" y="2"/>
                    </a:cubicBezTo>
                    <a:cubicBezTo>
                      <a:pt x="2" y="3"/>
                      <a:pt x="2" y="3"/>
                      <a:pt x="2" y="3"/>
                    </a:cubicBezTo>
                    <a:cubicBezTo>
                      <a:pt x="2"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8" name="Freeform 971"/>
              <p:cNvSpPr/>
              <p:nvPr/>
            </p:nvSpPr>
            <p:spPr bwMode="auto">
              <a:xfrm>
                <a:off x="4109" y="1737"/>
                <a:ext cx="11"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1"/>
                      <a:pt x="0" y="1"/>
                    </a:cubicBezTo>
                    <a:cubicBezTo>
                      <a:pt x="2" y="2"/>
                      <a:pt x="2" y="2"/>
                      <a:pt x="2" y="2"/>
                    </a:cubicBezTo>
                    <a:cubicBezTo>
                      <a:pt x="2" y="2"/>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9" name="Freeform 972"/>
              <p:cNvSpPr/>
              <p:nvPr/>
            </p:nvSpPr>
            <p:spPr bwMode="auto">
              <a:xfrm>
                <a:off x="4109" y="1741"/>
                <a:ext cx="7" cy="11"/>
              </a:xfrm>
              <a:custGeom>
                <a:avLst/>
                <a:gdLst>
                  <a:gd name="T0" fmla="*/ 0 w 2"/>
                  <a:gd name="T1" fmla="*/ 0 h 3"/>
                  <a:gd name="T2" fmla="*/ 0 w 2"/>
                  <a:gd name="T3" fmla="*/ 1 h 3"/>
                  <a:gd name="T4" fmla="*/ 2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1"/>
                      <a:pt x="0" y="1"/>
                    </a:cubicBezTo>
                    <a:cubicBezTo>
                      <a:pt x="2" y="3"/>
                      <a:pt x="2" y="3"/>
                      <a:pt x="2" y="3"/>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0" name="Freeform 973"/>
              <p:cNvSpPr/>
              <p:nvPr/>
            </p:nvSpPr>
            <p:spPr bwMode="auto">
              <a:xfrm>
                <a:off x="4105" y="1744"/>
                <a:ext cx="11" cy="12"/>
              </a:xfrm>
              <a:custGeom>
                <a:avLst/>
                <a:gdLst>
                  <a:gd name="T0" fmla="*/ 1 w 3"/>
                  <a:gd name="T1" fmla="*/ 0 h 3"/>
                  <a:gd name="T2" fmla="*/ 0 w 3"/>
                  <a:gd name="T3" fmla="*/ 2 h 3"/>
                  <a:gd name="T4" fmla="*/ 2 w 3"/>
                  <a:gd name="T5" fmla="*/ 3 h 3"/>
                  <a:gd name="T6" fmla="*/ 3 w 3"/>
                  <a:gd name="T7" fmla="*/ 2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0" y="1"/>
                      <a:pt x="0" y="2"/>
                    </a:cubicBezTo>
                    <a:cubicBezTo>
                      <a:pt x="2" y="3"/>
                      <a:pt x="2" y="3"/>
                      <a:pt x="2" y="3"/>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1" name="Freeform 974"/>
              <p:cNvSpPr/>
              <p:nvPr/>
            </p:nvSpPr>
            <p:spPr bwMode="auto">
              <a:xfrm>
                <a:off x="4105" y="1752"/>
                <a:ext cx="7"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2" name="Freeform 975"/>
              <p:cNvSpPr/>
              <p:nvPr/>
            </p:nvSpPr>
            <p:spPr bwMode="auto">
              <a:xfrm>
                <a:off x="4105" y="1756"/>
                <a:ext cx="7" cy="7"/>
              </a:xfrm>
              <a:custGeom>
                <a:avLst/>
                <a:gdLst>
                  <a:gd name="T0" fmla="*/ 0 w 2"/>
                  <a:gd name="T1" fmla="*/ 0 h 2"/>
                  <a:gd name="T2" fmla="*/ 0 w 2"/>
                  <a:gd name="T3" fmla="*/ 1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1" y="2"/>
                      <a:pt x="1" y="2"/>
                      <a:pt x="1" y="2"/>
                    </a:cubicBezTo>
                    <a:cubicBezTo>
                      <a:pt x="1"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3" name="Freeform 976"/>
              <p:cNvSpPr/>
              <p:nvPr/>
            </p:nvSpPr>
            <p:spPr bwMode="auto">
              <a:xfrm>
                <a:off x="4101" y="1759"/>
                <a:ext cx="8" cy="8"/>
              </a:xfrm>
              <a:custGeom>
                <a:avLst/>
                <a:gdLst>
                  <a:gd name="T0" fmla="*/ 1 w 2"/>
                  <a:gd name="T1" fmla="*/ 0 h 2"/>
                  <a:gd name="T2" fmla="*/ 0 w 2"/>
                  <a:gd name="T3" fmla="*/ 1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1"/>
                    </a:cubicBezTo>
                    <a:cubicBezTo>
                      <a:pt x="2" y="2"/>
                      <a:pt x="2" y="2"/>
                      <a:pt x="2" y="2"/>
                    </a:cubicBezTo>
                    <a:cubicBezTo>
                      <a:pt x="2" y="2"/>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4" name="Freeform 977"/>
              <p:cNvSpPr/>
              <p:nvPr/>
            </p:nvSpPr>
            <p:spPr bwMode="auto">
              <a:xfrm>
                <a:off x="4101" y="1763"/>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5" name="Freeform 978"/>
              <p:cNvSpPr/>
              <p:nvPr/>
            </p:nvSpPr>
            <p:spPr bwMode="auto">
              <a:xfrm>
                <a:off x="4101" y="1767"/>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6" name="Freeform 979"/>
              <p:cNvSpPr/>
              <p:nvPr/>
            </p:nvSpPr>
            <p:spPr bwMode="auto">
              <a:xfrm>
                <a:off x="4101" y="1771"/>
                <a:ext cx="8" cy="7"/>
              </a:xfrm>
              <a:custGeom>
                <a:avLst/>
                <a:gdLst>
                  <a:gd name="T0" fmla="*/ 0 w 2"/>
                  <a:gd name="T1" fmla="*/ 0 h 2"/>
                  <a:gd name="T2" fmla="*/ 0 w 2"/>
                  <a:gd name="T3" fmla="*/ 1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1" y="2"/>
                      <a:pt x="1" y="2"/>
                      <a:pt x="1" y="2"/>
                    </a:cubicBezTo>
                    <a:cubicBezTo>
                      <a:pt x="1"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7" name="Freeform 980"/>
              <p:cNvSpPr/>
              <p:nvPr/>
            </p:nvSpPr>
            <p:spPr bwMode="auto">
              <a:xfrm>
                <a:off x="4097" y="1775"/>
                <a:ext cx="8" cy="7"/>
              </a:xfrm>
              <a:custGeom>
                <a:avLst/>
                <a:gdLst>
                  <a:gd name="T0" fmla="*/ 1 w 2"/>
                  <a:gd name="T1" fmla="*/ 0 h 2"/>
                  <a:gd name="T2" fmla="*/ 0 w 2"/>
                  <a:gd name="T3" fmla="*/ 0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0" y="0"/>
                      <a:pt x="0" y="0"/>
                    </a:cubicBezTo>
                    <a:cubicBezTo>
                      <a:pt x="2" y="2"/>
                      <a:pt x="2" y="2"/>
                      <a:pt x="2" y="2"/>
                    </a:cubicBezTo>
                    <a:cubicBezTo>
                      <a:pt x="2" y="1"/>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8" name="Freeform 981"/>
              <p:cNvSpPr/>
              <p:nvPr/>
            </p:nvSpPr>
            <p:spPr bwMode="auto">
              <a:xfrm>
                <a:off x="4097" y="1775"/>
                <a:ext cx="8" cy="11"/>
              </a:xfrm>
              <a:custGeom>
                <a:avLst/>
                <a:gdLst>
                  <a:gd name="T0" fmla="*/ 0 w 2"/>
                  <a:gd name="T1" fmla="*/ 0 h 3"/>
                  <a:gd name="T2" fmla="*/ 0 w 2"/>
                  <a:gd name="T3" fmla="*/ 1 h 3"/>
                  <a:gd name="T4" fmla="*/ 2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2" y="3"/>
                      <a:pt x="2" y="3"/>
                      <a:pt x="2" y="3"/>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9" name="Freeform 982"/>
              <p:cNvSpPr/>
              <p:nvPr/>
            </p:nvSpPr>
            <p:spPr bwMode="auto">
              <a:xfrm>
                <a:off x="4097" y="1778"/>
                <a:ext cx="8" cy="8"/>
              </a:xfrm>
              <a:custGeom>
                <a:avLst/>
                <a:gdLst>
                  <a:gd name="T0" fmla="*/ 0 w 2"/>
                  <a:gd name="T1" fmla="*/ 0 h 2"/>
                  <a:gd name="T2" fmla="*/ 0 w 2"/>
                  <a:gd name="T3" fmla="*/ 1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0" name="Freeform 983"/>
              <p:cNvSpPr/>
              <p:nvPr/>
            </p:nvSpPr>
            <p:spPr bwMode="auto">
              <a:xfrm>
                <a:off x="4097" y="1782"/>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1" name="Freeform 984"/>
              <p:cNvSpPr/>
              <p:nvPr/>
            </p:nvSpPr>
            <p:spPr bwMode="auto">
              <a:xfrm>
                <a:off x="4097" y="1786"/>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2" name="Freeform 985"/>
              <p:cNvSpPr/>
              <p:nvPr/>
            </p:nvSpPr>
            <p:spPr bwMode="auto">
              <a:xfrm>
                <a:off x="4097" y="1790"/>
                <a:ext cx="8" cy="7"/>
              </a:xfrm>
              <a:custGeom>
                <a:avLst/>
                <a:gdLst>
                  <a:gd name="T0" fmla="*/ 0 w 2"/>
                  <a:gd name="T1" fmla="*/ 0 h 2"/>
                  <a:gd name="T2" fmla="*/ 0 w 2"/>
                  <a:gd name="T3" fmla="*/ 0 h 2"/>
                  <a:gd name="T4" fmla="*/ 0 w 2"/>
                  <a:gd name="T5" fmla="*/ 1 h 2"/>
                  <a:gd name="T6" fmla="*/ 2 w 2"/>
                  <a:gd name="T7" fmla="*/ 2 h 2"/>
                  <a:gd name="T8" fmla="*/ 2 w 2"/>
                  <a:gd name="T9" fmla="*/ 2 h 2"/>
                  <a:gd name="T10" fmla="*/ 2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0" y="1"/>
                    </a:cubicBezTo>
                    <a:cubicBezTo>
                      <a:pt x="2" y="2"/>
                      <a:pt x="2" y="2"/>
                      <a:pt x="2" y="2"/>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3" name="Freeform 986"/>
              <p:cNvSpPr/>
              <p:nvPr/>
            </p:nvSpPr>
            <p:spPr bwMode="auto">
              <a:xfrm>
                <a:off x="4097" y="1793"/>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4" name="Freeform 987"/>
              <p:cNvSpPr/>
              <p:nvPr/>
            </p:nvSpPr>
            <p:spPr bwMode="auto">
              <a:xfrm>
                <a:off x="4097" y="1797"/>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5" name="Freeform 988"/>
              <p:cNvSpPr/>
              <p:nvPr/>
            </p:nvSpPr>
            <p:spPr bwMode="auto">
              <a:xfrm>
                <a:off x="4097" y="1797"/>
                <a:ext cx="8" cy="11"/>
              </a:xfrm>
              <a:custGeom>
                <a:avLst/>
                <a:gdLst>
                  <a:gd name="T0" fmla="*/ 0 w 2"/>
                  <a:gd name="T1" fmla="*/ 0 h 3"/>
                  <a:gd name="T2" fmla="*/ 1 w 2"/>
                  <a:gd name="T3" fmla="*/ 1 h 3"/>
                  <a:gd name="T4" fmla="*/ 2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1" y="1"/>
                      <a:pt x="1" y="1"/>
                    </a:cubicBezTo>
                    <a:cubicBezTo>
                      <a:pt x="2" y="3"/>
                      <a:pt x="2" y="3"/>
                      <a:pt x="2" y="3"/>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6" name="Freeform 989"/>
              <p:cNvSpPr/>
              <p:nvPr/>
            </p:nvSpPr>
            <p:spPr bwMode="auto">
              <a:xfrm>
                <a:off x="4101" y="1801"/>
                <a:ext cx="8" cy="7"/>
              </a:xfrm>
              <a:custGeom>
                <a:avLst/>
                <a:gdLst>
                  <a:gd name="T0" fmla="*/ 0 w 2"/>
                  <a:gd name="T1" fmla="*/ 0 h 2"/>
                  <a:gd name="T2" fmla="*/ 0 w 2"/>
                  <a:gd name="T3" fmla="*/ 1 h 2"/>
                  <a:gd name="T4" fmla="*/ 2 w 2"/>
                  <a:gd name="T5" fmla="*/ 2 h 2"/>
                  <a:gd name="T6" fmla="*/ 1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1"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7" name="Freeform 990"/>
              <p:cNvSpPr/>
              <p:nvPr/>
            </p:nvSpPr>
            <p:spPr bwMode="auto">
              <a:xfrm>
                <a:off x="4101" y="1805"/>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8" name="Freeform 991"/>
              <p:cNvSpPr/>
              <p:nvPr/>
            </p:nvSpPr>
            <p:spPr bwMode="auto">
              <a:xfrm>
                <a:off x="4101" y="1808"/>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9" name="Freeform 992"/>
              <p:cNvSpPr/>
              <p:nvPr/>
            </p:nvSpPr>
            <p:spPr bwMode="auto">
              <a:xfrm>
                <a:off x="4101" y="1812"/>
                <a:ext cx="11" cy="8"/>
              </a:xfrm>
              <a:custGeom>
                <a:avLst/>
                <a:gdLst>
                  <a:gd name="T0" fmla="*/ 0 w 3"/>
                  <a:gd name="T1" fmla="*/ 0 h 2"/>
                  <a:gd name="T2" fmla="*/ 1 w 3"/>
                  <a:gd name="T3" fmla="*/ 1 h 2"/>
                  <a:gd name="T4" fmla="*/ 3 w 3"/>
                  <a:gd name="T5" fmla="*/ 2 h 2"/>
                  <a:gd name="T6" fmla="*/ 2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1" y="1"/>
                      <a:pt x="1" y="1"/>
                    </a:cubicBezTo>
                    <a:cubicBezTo>
                      <a:pt x="3" y="2"/>
                      <a:pt x="3" y="2"/>
                      <a:pt x="3" y="2"/>
                    </a:cubicBezTo>
                    <a:cubicBezTo>
                      <a:pt x="3"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0" name="Freeform 993"/>
              <p:cNvSpPr/>
              <p:nvPr/>
            </p:nvSpPr>
            <p:spPr bwMode="auto">
              <a:xfrm>
                <a:off x="4105" y="1816"/>
                <a:ext cx="11" cy="11"/>
              </a:xfrm>
              <a:custGeom>
                <a:avLst/>
                <a:gdLst>
                  <a:gd name="T0" fmla="*/ 0 w 3"/>
                  <a:gd name="T1" fmla="*/ 0 h 3"/>
                  <a:gd name="T2" fmla="*/ 1 w 3"/>
                  <a:gd name="T3" fmla="*/ 1 h 3"/>
                  <a:gd name="T4" fmla="*/ 3 w 3"/>
                  <a:gd name="T5" fmla="*/ 3 h 3"/>
                  <a:gd name="T6" fmla="*/ 2 w 3"/>
                  <a:gd name="T7" fmla="*/ 1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1"/>
                      <a:pt x="0" y="1"/>
                      <a:pt x="1" y="1"/>
                    </a:cubicBezTo>
                    <a:cubicBezTo>
                      <a:pt x="3" y="3"/>
                      <a:pt x="3" y="3"/>
                      <a:pt x="3" y="3"/>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1" name="Freeform 994"/>
              <p:cNvSpPr/>
              <p:nvPr/>
            </p:nvSpPr>
            <p:spPr bwMode="auto">
              <a:xfrm>
                <a:off x="4109" y="1820"/>
                <a:ext cx="15" cy="19"/>
              </a:xfrm>
              <a:custGeom>
                <a:avLst/>
                <a:gdLst>
                  <a:gd name="T0" fmla="*/ 0 w 4"/>
                  <a:gd name="T1" fmla="*/ 0 h 5"/>
                  <a:gd name="T2" fmla="*/ 3 w 4"/>
                  <a:gd name="T3" fmla="*/ 3 h 5"/>
                  <a:gd name="T4" fmla="*/ 4 w 4"/>
                  <a:gd name="T5" fmla="*/ 5 h 5"/>
                  <a:gd name="T6" fmla="*/ 2 w 4"/>
                  <a:gd name="T7" fmla="*/ 2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2"/>
                      <a:pt x="1" y="3"/>
                      <a:pt x="3" y="3"/>
                    </a:cubicBezTo>
                    <a:cubicBezTo>
                      <a:pt x="4" y="5"/>
                      <a:pt x="4" y="5"/>
                      <a:pt x="4" y="5"/>
                    </a:cubicBezTo>
                    <a:cubicBezTo>
                      <a:pt x="3" y="4"/>
                      <a:pt x="2" y="3"/>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2" name="Freeform 995"/>
              <p:cNvSpPr>
                <a:spLocks noEditPoints="1"/>
              </p:cNvSpPr>
              <p:nvPr/>
            </p:nvSpPr>
            <p:spPr bwMode="auto">
              <a:xfrm>
                <a:off x="4105" y="1669"/>
                <a:ext cx="143" cy="188"/>
              </a:xfrm>
              <a:custGeom>
                <a:avLst/>
                <a:gdLst>
                  <a:gd name="T0" fmla="*/ 38 w 38"/>
                  <a:gd name="T1" fmla="*/ 16 h 50"/>
                  <a:gd name="T2" fmla="*/ 20 w 38"/>
                  <a:gd name="T3" fmla="*/ 45 h 50"/>
                  <a:gd name="T4" fmla="*/ 0 w 38"/>
                  <a:gd name="T5" fmla="*/ 34 h 50"/>
                  <a:gd name="T6" fmla="*/ 18 w 38"/>
                  <a:gd name="T7" fmla="*/ 5 h 50"/>
                  <a:gd name="T8" fmla="*/ 38 w 38"/>
                  <a:gd name="T9" fmla="*/ 16 h 50"/>
                  <a:gd name="T10" fmla="*/ 33 w 38"/>
                  <a:gd name="T11" fmla="*/ 18 h 50"/>
                  <a:gd name="T12" fmla="*/ 18 w 38"/>
                  <a:gd name="T13" fmla="*/ 9 h 50"/>
                  <a:gd name="T14" fmla="*/ 4 w 38"/>
                  <a:gd name="T15" fmla="*/ 32 h 50"/>
                  <a:gd name="T16" fmla="*/ 20 w 38"/>
                  <a:gd name="T17" fmla="*/ 40 h 50"/>
                  <a:gd name="T18" fmla="*/ 33 w 38"/>
                  <a:gd name="T19"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0">
                    <a:moveTo>
                      <a:pt x="38" y="16"/>
                    </a:moveTo>
                    <a:cubicBezTo>
                      <a:pt x="38" y="27"/>
                      <a:pt x="30" y="40"/>
                      <a:pt x="20" y="45"/>
                    </a:cubicBezTo>
                    <a:cubicBezTo>
                      <a:pt x="9" y="50"/>
                      <a:pt x="1" y="45"/>
                      <a:pt x="0" y="34"/>
                    </a:cubicBezTo>
                    <a:cubicBezTo>
                      <a:pt x="0" y="23"/>
                      <a:pt x="8" y="10"/>
                      <a:pt x="18" y="5"/>
                    </a:cubicBezTo>
                    <a:cubicBezTo>
                      <a:pt x="29" y="0"/>
                      <a:pt x="37" y="5"/>
                      <a:pt x="38" y="16"/>
                    </a:cubicBezTo>
                    <a:close/>
                    <a:moveTo>
                      <a:pt x="33" y="18"/>
                    </a:moveTo>
                    <a:cubicBezTo>
                      <a:pt x="33" y="10"/>
                      <a:pt x="26" y="6"/>
                      <a:pt x="18" y="9"/>
                    </a:cubicBezTo>
                    <a:cubicBezTo>
                      <a:pt x="10" y="13"/>
                      <a:pt x="4" y="23"/>
                      <a:pt x="4" y="32"/>
                    </a:cubicBezTo>
                    <a:cubicBezTo>
                      <a:pt x="5" y="40"/>
                      <a:pt x="11" y="44"/>
                      <a:pt x="20" y="40"/>
                    </a:cubicBezTo>
                    <a:cubicBezTo>
                      <a:pt x="28" y="37"/>
                      <a:pt x="34" y="27"/>
                      <a:pt x="33"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3" name="Freeform 996"/>
              <p:cNvSpPr/>
              <p:nvPr/>
            </p:nvSpPr>
            <p:spPr bwMode="auto">
              <a:xfrm>
                <a:off x="4082" y="1665"/>
                <a:ext cx="91" cy="189"/>
              </a:xfrm>
              <a:custGeom>
                <a:avLst/>
                <a:gdLst>
                  <a:gd name="T0" fmla="*/ 7 w 24"/>
                  <a:gd name="T1" fmla="*/ 49 h 50"/>
                  <a:gd name="T2" fmla="*/ 8 w 24"/>
                  <a:gd name="T3" fmla="*/ 50 h 50"/>
                  <a:gd name="T4" fmla="*/ 2 w 24"/>
                  <a:gd name="T5" fmla="*/ 37 h 50"/>
                  <a:gd name="T6" fmla="*/ 24 w 24"/>
                  <a:gd name="T7" fmla="*/ 1 h 50"/>
                  <a:gd name="T8" fmla="*/ 22 w 24"/>
                  <a:gd name="T9" fmla="*/ 0 h 50"/>
                  <a:gd name="T10" fmla="*/ 0 w 24"/>
                  <a:gd name="T11" fmla="*/ 35 h 50"/>
                  <a:gd name="T12" fmla="*/ 7 w 24"/>
                  <a:gd name="T13" fmla="*/ 49 h 50"/>
                </a:gdLst>
                <a:ahLst/>
                <a:cxnLst>
                  <a:cxn ang="0">
                    <a:pos x="T0" y="T1"/>
                  </a:cxn>
                  <a:cxn ang="0">
                    <a:pos x="T2" y="T3"/>
                  </a:cxn>
                  <a:cxn ang="0">
                    <a:pos x="T4" y="T5"/>
                  </a:cxn>
                  <a:cxn ang="0">
                    <a:pos x="T6" y="T7"/>
                  </a:cxn>
                  <a:cxn ang="0">
                    <a:pos x="T8" y="T9"/>
                  </a:cxn>
                  <a:cxn ang="0">
                    <a:pos x="T10" y="T11"/>
                  </a:cxn>
                  <a:cxn ang="0">
                    <a:pos x="T12" y="T13"/>
                  </a:cxn>
                </a:cxnLst>
                <a:rect l="0" t="0" r="r" b="b"/>
                <a:pathLst>
                  <a:path w="24" h="50">
                    <a:moveTo>
                      <a:pt x="7" y="49"/>
                    </a:moveTo>
                    <a:cubicBezTo>
                      <a:pt x="8" y="50"/>
                      <a:pt x="8" y="50"/>
                      <a:pt x="8" y="50"/>
                    </a:cubicBezTo>
                    <a:cubicBezTo>
                      <a:pt x="5" y="47"/>
                      <a:pt x="2" y="43"/>
                      <a:pt x="2" y="37"/>
                    </a:cubicBezTo>
                    <a:cubicBezTo>
                      <a:pt x="1" y="23"/>
                      <a:pt x="11" y="7"/>
                      <a:pt x="24" y="1"/>
                    </a:cubicBezTo>
                    <a:cubicBezTo>
                      <a:pt x="22" y="0"/>
                      <a:pt x="22" y="0"/>
                      <a:pt x="22" y="0"/>
                    </a:cubicBezTo>
                    <a:cubicBezTo>
                      <a:pt x="9" y="6"/>
                      <a:pt x="0" y="22"/>
                      <a:pt x="0" y="35"/>
                    </a:cubicBezTo>
                    <a:cubicBezTo>
                      <a:pt x="0" y="42"/>
                      <a:pt x="3" y="46"/>
                      <a:pt x="7" y="49"/>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4" name="Freeform 997"/>
              <p:cNvSpPr/>
              <p:nvPr/>
            </p:nvSpPr>
            <p:spPr bwMode="auto">
              <a:xfrm>
                <a:off x="4165" y="1665"/>
                <a:ext cx="8" cy="8"/>
              </a:xfrm>
              <a:custGeom>
                <a:avLst/>
                <a:gdLst>
                  <a:gd name="T0" fmla="*/ 0 w 2"/>
                  <a:gd name="T1" fmla="*/ 0 h 2"/>
                  <a:gd name="T2" fmla="*/ 0 w 2"/>
                  <a:gd name="T3" fmla="*/ 0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5" name="Freeform 998"/>
              <p:cNvSpPr/>
              <p:nvPr/>
            </p:nvSpPr>
            <p:spPr bwMode="auto">
              <a:xfrm>
                <a:off x="4161" y="1665"/>
                <a:ext cx="12" cy="8"/>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1"/>
                      <a:pt x="0" y="1"/>
                      <a:pt x="0" y="1"/>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6" name="Freeform 999"/>
              <p:cNvSpPr/>
              <p:nvPr/>
            </p:nvSpPr>
            <p:spPr bwMode="auto">
              <a:xfrm>
                <a:off x="4158" y="1669"/>
                <a:ext cx="11" cy="8"/>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0"/>
                      <a:pt x="0" y="0"/>
                    </a:cubicBezTo>
                    <a:cubicBezTo>
                      <a:pt x="2" y="2"/>
                      <a:pt x="2" y="2"/>
                      <a:pt x="2" y="2"/>
                    </a:cubicBezTo>
                    <a:cubicBezTo>
                      <a:pt x="2" y="2"/>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7" name="Freeform 1000"/>
              <p:cNvSpPr/>
              <p:nvPr/>
            </p:nvSpPr>
            <p:spPr bwMode="auto">
              <a:xfrm>
                <a:off x="4154" y="1669"/>
                <a:ext cx="11" cy="8"/>
              </a:xfrm>
              <a:custGeom>
                <a:avLst/>
                <a:gdLst>
                  <a:gd name="T0" fmla="*/ 1 w 3"/>
                  <a:gd name="T1" fmla="*/ 0 h 2"/>
                  <a:gd name="T2" fmla="*/ 0 w 3"/>
                  <a:gd name="T3" fmla="*/ 1 h 2"/>
                  <a:gd name="T4" fmla="*/ 2 w 3"/>
                  <a:gd name="T5" fmla="*/ 2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1"/>
                      <a:pt x="0" y="1"/>
                      <a:pt x="0" y="1"/>
                    </a:cubicBezTo>
                    <a:cubicBezTo>
                      <a:pt x="2" y="2"/>
                      <a:pt x="2" y="2"/>
                      <a:pt x="2" y="2"/>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8" name="Freeform 1001"/>
              <p:cNvSpPr/>
              <p:nvPr/>
            </p:nvSpPr>
            <p:spPr bwMode="auto">
              <a:xfrm>
                <a:off x="4150" y="1673"/>
                <a:ext cx="11" cy="7"/>
              </a:xfrm>
              <a:custGeom>
                <a:avLst/>
                <a:gdLst>
                  <a:gd name="T0" fmla="*/ 1 w 3"/>
                  <a:gd name="T1" fmla="*/ 0 h 2"/>
                  <a:gd name="T2" fmla="*/ 0 w 3"/>
                  <a:gd name="T3" fmla="*/ 1 h 2"/>
                  <a:gd name="T4" fmla="*/ 1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1"/>
                    </a:cubicBezTo>
                    <a:cubicBezTo>
                      <a:pt x="1" y="2"/>
                      <a:pt x="1" y="2"/>
                      <a:pt x="1" y="2"/>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9" name="Freeform 1002"/>
              <p:cNvSpPr/>
              <p:nvPr/>
            </p:nvSpPr>
            <p:spPr bwMode="auto">
              <a:xfrm>
                <a:off x="4146" y="1677"/>
                <a:ext cx="8" cy="7"/>
              </a:xfrm>
              <a:custGeom>
                <a:avLst/>
                <a:gdLst>
                  <a:gd name="T0" fmla="*/ 1 w 2"/>
                  <a:gd name="T1" fmla="*/ 0 h 2"/>
                  <a:gd name="T2" fmla="*/ 0 w 2"/>
                  <a:gd name="T3" fmla="*/ 1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0"/>
                      <a:pt x="0" y="1"/>
                    </a:cubicBezTo>
                    <a:cubicBezTo>
                      <a:pt x="1" y="2"/>
                      <a:pt x="1" y="2"/>
                      <a:pt x="1" y="2"/>
                    </a:cubicBezTo>
                    <a:cubicBezTo>
                      <a:pt x="2" y="2"/>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10" name="Freeform 1003"/>
              <p:cNvSpPr/>
              <p:nvPr/>
            </p:nvSpPr>
            <p:spPr bwMode="auto">
              <a:xfrm>
                <a:off x="4139" y="1680"/>
                <a:ext cx="11" cy="8"/>
              </a:xfrm>
              <a:custGeom>
                <a:avLst/>
                <a:gdLst>
                  <a:gd name="T0" fmla="*/ 2 w 3"/>
                  <a:gd name="T1" fmla="*/ 0 h 2"/>
                  <a:gd name="T2" fmla="*/ 0 w 3"/>
                  <a:gd name="T3" fmla="*/ 1 h 2"/>
                  <a:gd name="T4" fmla="*/ 2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1" y="0"/>
                      <a:pt x="0" y="1"/>
                    </a:cubicBezTo>
                    <a:cubicBezTo>
                      <a:pt x="2" y="2"/>
                      <a:pt x="2" y="2"/>
                      <a:pt x="2" y="2"/>
                    </a:cubicBezTo>
                    <a:cubicBezTo>
                      <a:pt x="3" y="1"/>
                      <a:pt x="3" y="1"/>
                      <a:pt x="3"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11" name="Freeform 1004"/>
              <p:cNvSpPr/>
              <p:nvPr/>
            </p:nvSpPr>
            <p:spPr bwMode="auto">
              <a:xfrm>
                <a:off x="4135" y="1684"/>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2" y="2"/>
                      <a:pt x="2" y="2"/>
                      <a:pt x="2" y="2"/>
                    </a:cubicBezTo>
                    <a:cubicBezTo>
                      <a:pt x="2" y="1"/>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12" name="Freeform 1005"/>
              <p:cNvSpPr/>
              <p:nvPr/>
            </p:nvSpPr>
            <p:spPr bwMode="auto">
              <a:xfrm>
                <a:off x="4131" y="1688"/>
                <a:ext cx="12"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2" y="2"/>
                      <a:pt x="2" y="2"/>
                      <a:pt x="2" y="2"/>
                    </a:cubicBezTo>
                    <a:cubicBezTo>
                      <a:pt x="2" y="2"/>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13" name="Freeform 1006"/>
              <p:cNvSpPr/>
              <p:nvPr/>
            </p:nvSpPr>
            <p:spPr bwMode="auto">
              <a:xfrm>
                <a:off x="4124" y="1692"/>
                <a:ext cx="15" cy="7"/>
              </a:xfrm>
              <a:custGeom>
                <a:avLst/>
                <a:gdLst>
                  <a:gd name="T0" fmla="*/ 2 w 4"/>
                  <a:gd name="T1" fmla="*/ 0 h 2"/>
                  <a:gd name="T2" fmla="*/ 0 w 4"/>
                  <a:gd name="T3" fmla="*/ 1 h 2"/>
                  <a:gd name="T4" fmla="*/ 2 w 4"/>
                  <a:gd name="T5" fmla="*/ 2 h 2"/>
                  <a:gd name="T6" fmla="*/ 4 w 4"/>
                  <a:gd name="T7" fmla="*/ 1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cubicBezTo>
                      <a:pt x="1" y="0"/>
                      <a:pt x="1" y="1"/>
                      <a:pt x="0" y="1"/>
                    </a:cubicBezTo>
                    <a:cubicBezTo>
                      <a:pt x="2" y="2"/>
                      <a:pt x="2" y="2"/>
                      <a:pt x="2" y="2"/>
                    </a:cubicBezTo>
                    <a:cubicBezTo>
                      <a:pt x="3" y="2"/>
                      <a:pt x="3" y="1"/>
                      <a:pt x="4"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14" name="Freeform 1007"/>
              <p:cNvSpPr/>
              <p:nvPr/>
            </p:nvSpPr>
            <p:spPr bwMode="auto">
              <a:xfrm>
                <a:off x="4116" y="1695"/>
                <a:ext cx="15" cy="16"/>
              </a:xfrm>
              <a:custGeom>
                <a:avLst/>
                <a:gdLst>
                  <a:gd name="T0" fmla="*/ 2 w 4"/>
                  <a:gd name="T1" fmla="*/ 0 h 4"/>
                  <a:gd name="T2" fmla="*/ 0 w 4"/>
                  <a:gd name="T3" fmla="*/ 2 h 4"/>
                  <a:gd name="T4" fmla="*/ 2 w 4"/>
                  <a:gd name="T5" fmla="*/ 4 h 4"/>
                  <a:gd name="T6" fmla="*/ 4 w 4"/>
                  <a:gd name="T7" fmla="*/ 1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2" y="1"/>
                      <a:pt x="1" y="2"/>
                      <a:pt x="0" y="2"/>
                    </a:cubicBezTo>
                    <a:cubicBezTo>
                      <a:pt x="2" y="4"/>
                      <a:pt x="2" y="4"/>
                      <a:pt x="2" y="4"/>
                    </a:cubicBezTo>
                    <a:cubicBezTo>
                      <a:pt x="3" y="3"/>
                      <a:pt x="4" y="2"/>
                      <a:pt x="4"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15" name="Freeform 1008"/>
              <p:cNvSpPr/>
              <p:nvPr/>
            </p:nvSpPr>
            <p:spPr bwMode="auto">
              <a:xfrm>
                <a:off x="4105" y="1703"/>
                <a:ext cx="19" cy="23"/>
              </a:xfrm>
              <a:custGeom>
                <a:avLst/>
                <a:gdLst>
                  <a:gd name="T0" fmla="*/ 3 w 5"/>
                  <a:gd name="T1" fmla="*/ 0 h 6"/>
                  <a:gd name="T2" fmla="*/ 0 w 5"/>
                  <a:gd name="T3" fmla="*/ 5 h 6"/>
                  <a:gd name="T4" fmla="*/ 2 w 5"/>
                  <a:gd name="T5" fmla="*/ 6 h 6"/>
                  <a:gd name="T6" fmla="*/ 5 w 5"/>
                  <a:gd name="T7" fmla="*/ 2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2" y="2"/>
                      <a:pt x="1" y="3"/>
                      <a:pt x="0" y="5"/>
                    </a:cubicBezTo>
                    <a:cubicBezTo>
                      <a:pt x="2" y="6"/>
                      <a:pt x="2" y="6"/>
                      <a:pt x="2" y="6"/>
                    </a:cubicBezTo>
                    <a:cubicBezTo>
                      <a:pt x="3" y="5"/>
                      <a:pt x="4" y="3"/>
                      <a:pt x="5" y="2"/>
                    </a:cubicBezTo>
                    <a:lnTo>
                      <a:pt x="3"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grpSp>
        <p:grpSp>
          <p:nvGrpSpPr>
            <p:cNvPr id="14" name="Group 1210"/>
            <p:cNvGrpSpPr/>
            <p:nvPr/>
          </p:nvGrpSpPr>
          <p:grpSpPr bwMode="auto">
            <a:xfrm>
              <a:off x="2607" y="1583"/>
              <a:ext cx="2251" cy="1588"/>
              <a:chOff x="2607" y="1583"/>
              <a:chExt cx="2251" cy="1588"/>
            </a:xfrm>
          </p:grpSpPr>
          <p:sp>
            <p:nvSpPr>
              <p:cNvPr id="16" name="Freeform 1010"/>
              <p:cNvSpPr/>
              <p:nvPr/>
            </p:nvSpPr>
            <p:spPr bwMode="auto">
              <a:xfrm>
                <a:off x="4101" y="1722"/>
                <a:ext cx="11" cy="15"/>
              </a:xfrm>
              <a:custGeom>
                <a:avLst/>
                <a:gdLst>
                  <a:gd name="T0" fmla="*/ 1 w 3"/>
                  <a:gd name="T1" fmla="*/ 0 h 4"/>
                  <a:gd name="T2" fmla="*/ 0 w 3"/>
                  <a:gd name="T3" fmla="*/ 2 h 4"/>
                  <a:gd name="T4" fmla="*/ 2 w 3"/>
                  <a:gd name="T5" fmla="*/ 4 h 4"/>
                  <a:gd name="T6" fmla="*/ 3 w 3"/>
                  <a:gd name="T7" fmla="*/ 1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1"/>
                      <a:pt x="0" y="1"/>
                      <a:pt x="0" y="2"/>
                    </a:cubicBezTo>
                    <a:cubicBezTo>
                      <a:pt x="2" y="4"/>
                      <a:pt x="2" y="4"/>
                      <a:pt x="2" y="4"/>
                    </a:cubicBezTo>
                    <a:cubicBezTo>
                      <a:pt x="2" y="3"/>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 name="Freeform 1011"/>
              <p:cNvSpPr/>
              <p:nvPr/>
            </p:nvSpPr>
            <p:spPr bwMode="auto">
              <a:xfrm>
                <a:off x="4097" y="1729"/>
                <a:ext cx="12" cy="12"/>
              </a:xfrm>
              <a:custGeom>
                <a:avLst/>
                <a:gdLst>
                  <a:gd name="T0" fmla="*/ 1 w 3"/>
                  <a:gd name="T1" fmla="*/ 0 h 3"/>
                  <a:gd name="T2" fmla="*/ 0 w 3"/>
                  <a:gd name="T3" fmla="*/ 2 h 3"/>
                  <a:gd name="T4" fmla="*/ 2 w 3"/>
                  <a:gd name="T5" fmla="*/ 3 h 3"/>
                  <a:gd name="T6" fmla="*/ 3 w 3"/>
                  <a:gd name="T7" fmla="*/ 2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0" y="1"/>
                      <a:pt x="0" y="1"/>
                      <a:pt x="0" y="2"/>
                    </a:cubicBezTo>
                    <a:cubicBezTo>
                      <a:pt x="2" y="3"/>
                      <a:pt x="2" y="3"/>
                      <a:pt x="2" y="3"/>
                    </a:cubicBezTo>
                    <a:cubicBezTo>
                      <a:pt x="2" y="3"/>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 name="Freeform 1012"/>
              <p:cNvSpPr/>
              <p:nvPr/>
            </p:nvSpPr>
            <p:spPr bwMode="auto">
              <a:xfrm>
                <a:off x="4094" y="1737"/>
                <a:ext cx="11" cy="11"/>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0" y="1"/>
                      <a:pt x="0" y="2"/>
                    </a:cubicBezTo>
                    <a:cubicBezTo>
                      <a:pt x="2" y="3"/>
                      <a:pt x="2" y="3"/>
                      <a:pt x="2" y="3"/>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 name="Freeform 1013"/>
              <p:cNvSpPr/>
              <p:nvPr/>
            </p:nvSpPr>
            <p:spPr bwMode="auto">
              <a:xfrm>
                <a:off x="4094" y="1744"/>
                <a:ext cx="7" cy="8"/>
              </a:xfrm>
              <a:custGeom>
                <a:avLst/>
                <a:gdLst>
                  <a:gd name="T0" fmla="*/ 0 w 2"/>
                  <a:gd name="T1" fmla="*/ 0 h 2"/>
                  <a:gd name="T2" fmla="*/ 0 w 2"/>
                  <a:gd name="T3" fmla="*/ 1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2"/>
                      <a:pt x="1" y="2"/>
                      <a:pt x="1"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 name="Freeform 1014"/>
              <p:cNvSpPr/>
              <p:nvPr/>
            </p:nvSpPr>
            <p:spPr bwMode="auto">
              <a:xfrm>
                <a:off x="4090" y="1748"/>
                <a:ext cx="7" cy="11"/>
              </a:xfrm>
              <a:custGeom>
                <a:avLst/>
                <a:gdLst>
                  <a:gd name="T0" fmla="*/ 1 w 2"/>
                  <a:gd name="T1" fmla="*/ 0 h 3"/>
                  <a:gd name="T2" fmla="*/ 0 w 2"/>
                  <a:gd name="T3" fmla="*/ 1 h 3"/>
                  <a:gd name="T4" fmla="*/ 2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0" y="1"/>
                      <a:pt x="0" y="1"/>
                    </a:cubicBezTo>
                    <a:cubicBezTo>
                      <a:pt x="2" y="3"/>
                      <a:pt x="2" y="3"/>
                      <a:pt x="2" y="3"/>
                    </a:cubicBezTo>
                    <a:cubicBezTo>
                      <a:pt x="2" y="2"/>
                      <a:pt x="2" y="2"/>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1" name="Freeform 1015"/>
              <p:cNvSpPr/>
              <p:nvPr/>
            </p:nvSpPr>
            <p:spPr bwMode="auto">
              <a:xfrm>
                <a:off x="4090" y="1752"/>
                <a:ext cx="7" cy="11"/>
              </a:xfrm>
              <a:custGeom>
                <a:avLst/>
                <a:gdLst>
                  <a:gd name="T0" fmla="*/ 0 w 2"/>
                  <a:gd name="T1" fmla="*/ 0 h 3"/>
                  <a:gd name="T2" fmla="*/ 0 w 2"/>
                  <a:gd name="T3" fmla="*/ 2 h 3"/>
                  <a:gd name="T4" fmla="*/ 1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2"/>
                    </a:cubicBezTo>
                    <a:cubicBezTo>
                      <a:pt x="1" y="3"/>
                      <a:pt x="1" y="3"/>
                      <a:pt x="1" y="3"/>
                    </a:cubicBezTo>
                    <a:cubicBezTo>
                      <a:pt x="2" y="3"/>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 name="Freeform 1016"/>
              <p:cNvSpPr/>
              <p:nvPr/>
            </p:nvSpPr>
            <p:spPr bwMode="auto">
              <a:xfrm>
                <a:off x="4086" y="1759"/>
                <a:ext cx="8" cy="8"/>
              </a:xfrm>
              <a:custGeom>
                <a:avLst/>
                <a:gdLst>
                  <a:gd name="T0" fmla="*/ 1 w 2"/>
                  <a:gd name="T1" fmla="*/ 0 h 2"/>
                  <a:gd name="T2" fmla="*/ 0 w 2"/>
                  <a:gd name="T3" fmla="*/ 1 h 2"/>
                  <a:gd name="T4" fmla="*/ 2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1"/>
                      <a:pt x="0" y="1"/>
                    </a:cubicBezTo>
                    <a:cubicBezTo>
                      <a:pt x="2" y="2"/>
                      <a:pt x="2" y="2"/>
                      <a:pt x="2" y="2"/>
                    </a:cubicBezTo>
                    <a:cubicBezTo>
                      <a:pt x="2" y="2"/>
                      <a:pt x="2" y="1"/>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 name="Freeform 1017"/>
              <p:cNvSpPr/>
              <p:nvPr/>
            </p:nvSpPr>
            <p:spPr bwMode="auto">
              <a:xfrm>
                <a:off x="4086" y="1763"/>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 name="Freeform 1018"/>
              <p:cNvSpPr/>
              <p:nvPr/>
            </p:nvSpPr>
            <p:spPr bwMode="auto">
              <a:xfrm>
                <a:off x="4086" y="1767"/>
                <a:ext cx="8" cy="11"/>
              </a:xfrm>
              <a:custGeom>
                <a:avLst/>
                <a:gdLst>
                  <a:gd name="T0" fmla="*/ 0 w 2"/>
                  <a:gd name="T1" fmla="*/ 0 h 3"/>
                  <a:gd name="T2" fmla="*/ 0 w 2"/>
                  <a:gd name="T3" fmla="*/ 1 h 3"/>
                  <a:gd name="T4" fmla="*/ 1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1" y="3"/>
                      <a:pt x="1" y="3"/>
                      <a:pt x="1" y="3"/>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 name="Freeform 1019"/>
              <p:cNvSpPr/>
              <p:nvPr/>
            </p:nvSpPr>
            <p:spPr bwMode="auto">
              <a:xfrm>
                <a:off x="4082" y="1771"/>
                <a:ext cx="8" cy="11"/>
              </a:xfrm>
              <a:custGeom>
                <a:avLst/>
                <a:gdLst>
                  <a:gd name="T0" fmla="*/ 1 w 2"/>
                  <a:gd name="T1" fmla="*/ 0 h 3"/>
                  <a:gd name="T2" fmla="*/ 0 w 2"/>
                  <a:gd name="T3" fmla="*/ 1 h 3"/>
                  <a:gd name="T4" fmla="*/ 2 w 2"/>
                  <a:gd name="T5" fmla="*/ 3 h 3"/>
                  <a:gd name="T6" fmla="*/ 2 w 2"/>
                  <a:gd name="T7" fmla="*/ 2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1" y="1"/>
                      <a:pt x="0" y="1"/>
                    </a:cubicBezTo>
                    <a:cubicBezTo>
                      <a:pt x="2" y="3"/>
                      <a:pt x="2" y="3"/>
                      <a:pt x="2" y="3"/>
                    </a:cubicBezTo>
                    <a:cubicBezTo>
                      <a:pt x="2" y="2"/>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 name="Freeform 1020"/>
              <p:cNvSpPr/>
              <p:nvPr/>
            </p:nvSpPr>
            <p:spPr bwMode="auto">
              <a:xfrm>
                <a:off x="4082" y="1775"/>
                <a:ext cx="8" cy="11"/>
              </a:xfrm>
              <a:custGeom>
                <a:avLst/>
                <a:gdLst>
                  <a:gd name="T0" fmla="*/ 0 w 2"/>
                  <a:gd name="T1" fmla="*/ 0 h 3"/>
                  <a:gd name="T2" fmla="*/ 0 w 2"/>
                  <a:gd name="T3" fmla="*/ 2 h 3"/>
                  <a:gd name="T4" fmla="*/ 2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2"/>
                    </a:cubicBezTo>
                    <a:cubicBezTo>
                      <a:pt x="2" y="3"/>
                      <a:pt x="2" y="3"/>
                      <a:pt x="2" y="3"/>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 name="Freeform 1021"/>
              <p:cNvSpPr/>
              <p:nvPr/>
            </p:nvSpPr>
            <p:spPr bwMode="auto">
              <a:xfrm>
                <a:off x="4082" y="1782"/>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 name="Freeform 1022"/>
              <p:cNvSpPr/>
              <p:nvPr/>
            </p:nvSpPr>
            <p:spPr bwMode="auto">
              <a:xfrm>
                <a:off x="4082" y="1786"/>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 name="Freeform 1023"/>
              <p:cNvSpPr/>
              <p:nvPr/>
            </p:nvSpPr>
            <p:spPr bwMode="auto">
              <a:xfrm>
                <a:off x="4082" y="1790"/>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 name="Freeform 1024"/>
              <p:cNvSpPr/>
              <p:nvPr/>
            </p:nvSpPr>
            <p:spPr bwMode="auto">
              <a:xfrm>
                <a:off x="4082" y="1793"/>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 name="Freeform 1025"/>
              <p:cNvSpPr/>
              <p:nvPr/>
            </p:nvSpPr>
            <p:spPr bwMode="auto">
              <a:xfrm>
                <a:off x="4082" y="1797"/>
                <a:ext cx="8" cy="8"/>
              </a:xfrm>
              <a:custGeom>
                <a:avLst/>
                <a:gdLst>
                  <a:gd name="T0" fmla="*/ 0 w 2"/>
                  <a:gd name="T1" fmla="*/ 0 h 2"/>
                  <a:gd name="T2" fmla="*/ 0 w 2"/>
                  <a:gd name="T3" fmla="*/ 0 h 2"/>
                  <a:gd name="T4" fmla="*/ 0 w 2"/>
                  <a:gd name="T5" fmla="*/ 1 h 2"/>
                  <a:gd name="T6" fmla="*/ 2 w 2"/>
                  <a:gd name="T7" fmla="*/ 2 h 2"/>
                  <a:gd name="T8" fmla="*/ 2 w 2"/>
                  <a:gd name="T9" fmla="*/ 2 h 2"/>
                  <a:gd name="T10" fmla="*/ 2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0"/>
                      <a:pt x="0" y="1"/>
                      <a:pt x="0" y="1"/>
                    </a:cubicBezTo>
                    <a:cubicBezTo>
                      <a:pt x="2" y="2"/>
                      <a:pt x="2" y="2"/>
                      <a:pt x="2" y="2"/>
                    </a:cubicBezTo>
                    <a:cubicBezTo>
                      <a:pt x="2" y="2"/>
                      <a:pt x="2" y="2"/>
                      <a:pt x="2" y="2"/>
                    </a:cubicBezTo>
                    <a:cubicBezTo>
                      <a:pt x="2" y="1"/>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 name="Freeform 1026"/>
              <p:cNvSpPr/>
              <p:nvPr/>
            </p:nvSpPr>
            <p:spPr bwMode="auto">
              <a:xfrm>
                <a:off x="4082" y="1801"/>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 name="Freeform 1027"/>
              <p:cNvSpPr/>
              <p:nvPr/>
            </p:nvSpPr>
            <p:spPr bwMode="auto">
              <a:xfrm>
                <a:off x="4082" y="1805"/>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 name="Freeform 1028"/>
              <p:cNvSpPr/>
              <p:nvPr/>
            </p:nvSpPr>
            <p:spPr bwMode="auto">
              <a:xfrm>
                <a:off x="4082" y="1808"/>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 name="Freeform 1029"/>
              <p:cNvSpPr/>
              <p:nvPr/>
            </p:nvSpPr>
            <p:spPr bwMode="auto">
              <a:xfrm>
                <a:off x="4082" y="1812"/>
                <a:ext cx="12" cy="8"/>
              </a:xfrm>
              <a:custGeom>
                <a:avLst/>
                <a:gdLst>
                  <a:gd name="T0" fmla="*/ 0 w 3"/>
                  <a:gd name="T1" fmla="*/ 0 h 2"/>
                  <a:gd name="T2" fmla="*/ 1 w 3"/>
                  <a:gd name="T3" fmla="*/ 1 h 2"/>
                  <a:gd name="T4" fmla="*/ 3 w 3"/>
                  <a:gd name="T5" fmla="*/ 2 h 2"/>
                  <a:gd name="T6" fmla="*/ 2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1" y="1"/>
                      <a:pt x="1" y="1"/>
                    </a:cubicBezTo>
                    <a:cubicBezTo>
                      <a:pt x="3" y="2"/>
                      <a:pt x="3" y="2"/>
                      <a:pt x="3"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 name="Freeform 1030"/>
              <p:cNvSpPr/>
              <p:nvPr/>
            </p:nvSpPr>
            <p:spPr bwMode="auto">
              <a:xfrm>
                <a:off x="4086" y="1816"/>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 name="Freeform 1031"/>
              <p:cNvSpPr/>
              <p:nvPr/>
            </p:nvSpPr>
            <p:spPr bwMode="auto">
              <a:xfrm>
                <a:off x="4086" y="1820"/>
                <a:ext cx="8" cy="11"/>
              </a:xfrm>
              <a:custGeom>
                <a:avLst/>
                <a:gdLst>
                  <a:gd name="T0" fmla="*/ 0 w 2"/>
                  <a:gd name="T1" fmla="*/ 0 h 3"/>
                  <a:gd name="T2" fmla="*/ 0 w 2"/>
                  <a:gd name="T3" fmla="*/ 1 h 3"/>
                  <a:gd name="T4" fmla="*/ 2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2" y="3"/>
                      <a:pt x="2" y="3"/>
                      <a:pt x="2" y="3"/>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 name="Freeform 1032"/>
              <p:cNvSpPr/>
              <p:nvPr/>
            </p:nvSpPr>
            <p:spPr bwMode="auto">
              <a:xfrm>
                <a:off x="4086" y="1823"/>
                <a:ext cx="11" cy="12"/>
              </a:xfrm>
              <a:custGeom>
                <a:avLst/>
                <a:gdLst>
                  <a:gd name="T0" fmla="*/ 0 w 3"/>
                  <a:gd name="T1" fmla="*/ 0 h 3"/>
                  <a:gd name="T2" fmla="*/ 1 w 3"/>
                  <a:gd name="T3" fmla="*/ 2 h 3"/>
                  <a:gd name="T4" fmla="*/ 3 w 3"/>
                  <a:gd name="T5" fmla="*/ 3 h 3"/>
                  <a:gd name="T6" fmla="*/ 2 w 3"/>
                  <a:gd name="T7" fmla="*/ 2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1" y="1"/>
                      <a:pt x="1" y="1"/>
                      <a:pt x="1" y="2"/>
                    </a:cubicBezTo>
                    <a:cubicBezTo>
                      <a:pt x="3" y="3"/>
                      <a:pt x="3" y="3"/>
                      <a:pt x="3" y="3"/>
                    </a:cubicBezTo>
                    <a:cubicBezTo>
                      <a:pt x="3" y="3"/>
                      <a:pt x="3"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 name="Freeform 1033"/>
              <p:cNvSpPr/>
              <p:nvPr/>
            </p:nvSpPr>
            <p:spPr bwMode="auto">
              <a:xfrm>
                <a:off x="4090" y="1831"/>
                <a:ext cx="11" cy="8"/>
              </a:xfrm>
              <a:custGeom>
                <a:avLst/>
                <a:gdLst>
                  <a:gd name="T0" fmla="*/ 0 w 3"/>
                  <a:gd name="T1" fmla="*/ 0 h 2"/>
                  <a:gd name="T2" fmla="*/ 1 w 3"/>
                  <a:gd name="T3" fmla="*/ 1 h 2"/>
                  <a:gd name="T4" fmla="*/ 3 w 3"/>
                  <a:gd name="T5" fmla="*/ 2 h 2"/>
                  <a:gd name="T6" fmla="*/ 2 w 3"/>
                  <a:gd name="T7" fmla="*/ 1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1" y="1"/>
                      <a:pt x="1" y="1"/>
                    </a:cubicBezTo>
                    <a:cubicBezTo>
                      <a:pt x="3" y="2"/>
                      <a:pt x="3" y="2"/>
                      <a:pt x="3" y="2"/>
                    </a:cubicBezTo>
                    <a:cubicBezTo>
                      <a:pt x="3"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 name="Freeform 1034"/>
              <p:cNvSpPr/>
              <p:nvPr/>
            </p:nvSpPr>
            <p:spPr bwMode="auto">
              <a:xfrm>
                <a:off x="4094" y="1835"/>
                <a:ext cx="18" cy="19"/>
              </a:xfrm>
              <a:custGeom>
                <a:avLst/>
                <a:gdLst>
                  <a:gd name="T0" fmla="*/ 0 w 5"/>
                  <a:gd name="T1" fmla="*/ 0 h 5"/>
                  <a:gd name="T2" fmla="*/ 4 w 5"/>
                  <a:gd name="T3" fmla="*/ 4 h 5"/>
                  <a:gd name="T4" fmla="*/ 5 w 5"/>
                  <a:gd name="T5" fmla="*/ 5 h 5"/>
                  <a:gd name="T6" fmla="*/ 2 w 5"/>
                  <a:gd name="T7" fmla="*/ 1 h 5"/>
                  <a:gd name="T8" fmla="*/ 0 w 5"/>
                  <a:gd name="T9" fmla="*/ 0 h 5"/>
                </a:gdLst>
                <a:ahLst/>
                <a:cxnLst>
                  <a:cxn ang="0">
                    <a:pos x="T0" y="T1"/>
                  </a:cxn>
                  <a:cxn ang="0">
                    <a:pos x="T2" y="T3"/>
                  </a:cxn>
                  <a:cxn ang="0">
                    <a:pos x="T4" y="T5"/>
                  </a:cxn>
                  <a:cxn ang="0">
                    <a:pos x="T6" y="T7"/>
                  </a:cxn>
                  <a:cxn ang="0">
                    <a:pos x="T8" y="T9"/>
                  </a:cxn>
                </a:cxnLst>
                <a:rect l="0" t="0" r="r" b="b"/>
                <a:pathLst>
                  <a:path w="5" h="5">
                    <a:moveTo>
                      <a:pt x="0" y="0"/>
                    </a:moveTo>
                    <a:cubicBezTo>
                      <a:pt x="1" y="2"/>
                      <a:pt x="2" y="3"/>
                      <a:pt x="4" y="4"/>
                    </a:cubicBezTo>
                    <a:cubicBezTo>
                      <a:pt x="5" y="5"/>
                      <a:pt x="5" y="5"/>
                      <a:pt x="5" y="5"/>
                    </a:cubicBezTo>
                    <a:cubicBezTo>
                      <a:pt x="4" y="4"/>
                      <a:pt x="3" y="3"/>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1" name="Freeform 1035"/>
              <p:cNvSpPr>
                <a:spLocks noEditPoints="1"/>
              </p:cNvSpPr>
              <p:nvPr/>
            </p:nvSpPr>
            <p:spPr bwMode="auto">
              <a:xfrm>
                <a:off x="4086" y="1650"/>
                <a:ext cx="177" cy="226"/>
              </a:xfrm>
              <a:custGeom>
                <a:avLst/>
                <a:gdLst>
                  <a:gd name="T0" fmla="*/ 47 w 47"/>
                  <a:gd name="T1" fmla="*/ 19 h 60"/>
                  <a:gd name="T2" fmla="*/ 25 w 47"/>
                  <a:gd name="T3" fmla="*/ 54 h 60"/>
                  <a:gd name="T4" fmla="*/ 1 w 47"/>
                  <a:gd name="T5" fmla="*/ 41 h 60"/>
                  <a:gd name="T6" fmla="*/ 23 w 47"/>
                  <a:gd name="T7" fmla="*/ 5 h 60"/>
                  <a:gd name="T8" fmla="*/ 47 w 47"/>
                  <a:gd name="T9" fmla="*/ 19 h 60"/>
                  <a:gd name="T10" fmla="*/ 43 w 47"/>
                  <a:gd name="T11" fmla="*/ 21 h 60"/>
                  <a:gd name="T12" fmla="*/ 23 w 47"/>
                  <a:gd name="T13" fmla="*/ 10 h 60"/>
                  <a:gd name="T14" fmla="*/ 5 w 47"/>
                  <a:gd name="T15" fmla="*/ 39 h 60"/>
                  <a:gd name="T16" fmla="*/ 25 w 47"/>
                  <a:gd name="T17" fmla="*/ 50 h 60"/>
                  <a:gd name="T18" fmla="*/ 43 w 47"/>
                  <a:gd name="T1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60">
                    <a:moveTo>
                      <a:pt x="47" y="19"/>
                    </a:moveTo>
                    <a:cubicBezTo>
                      <a:pt x="47" y="33"/>
                      <a:pt x="38" y="48"/>
                      <a:pt x="25" y="54"/>
                    </a:cubicBezTo>
                    <a:cubicBezTo>
                      <a:pt x="12" y="60"/>
                      <a:pt x="1" y="54"/>
                      <a:pt x="1" y="41"/>
                    </a:cubicBezTo>
                    <a:cubicBezTo>
                      <a:pt x="0" y="27"/>
                      <a:pt x="10" y="11"/>
                      <a:pt x="23" y="5"/>
                    </a:cubicBezTo>
                    <a:cubicBezTo>
                      <a:pt x="36" y="0"/>
                      <a:pt x="46" y="6"/>
                      <a:pt x="47" y="19"/>
                    </a:cubicBezTo>
                    <a:close/>
                    <a:moveTo>
                      <a:pt x="43" y="21"/>
                    </a:moveTo>
                    <a:cubicBezTo>
                      <a:pt x="42" y="10"/>
                      <a:pt x="34" y="5"/>
                      <a:pt x="23" y="10"/>
                    </a:cubicBezTo>
                    <a:cubicBezTo>
                      <a:pt x="13" y="15"/>
                      <a:pt x="5" y="28"/>
                      <a:pt x="5" y="39"/>
                    </a:cubicBezTo>
                    <a:cubicBezTo>
                      <a:pt x="6" y="50"/>
                      <a:pt x="14" y="55"/>
                      <a:pt x="25" y="50"/>
                    </a:cubicBezTo>
                    <a:cubicBezTo>
                      <a:pt x="35" y="45"/>
                      <a:pt x="43" y="32"/>
                      <a:pt x="43" y="21"/>
                    </a:cubicBezTo>
                    <a:close/>
                  </a:path>
                </a:pathLst>
              </a:custGeom>
              <a:solidFill>
                <a:srgbClr val="4748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 name="Freeform 1036"/>
              <p:cNvSpPr/>
              <p:nvPr/>
            </p:nvSpPr>
            <p:spPr bwMode="auto">
              <a:xfrm>
                <a:off x="4067" y="1650"/>
                <a:ext cx="106" cy="219"/>
              </a:xfrm>
              <a:custGeom>
                <a:avLst/>
                <a:gdLst>
                  <a:gd name="T0" fmla="*/ 8 w 28"/>
                  <a:gd name="T1" fmla="*/ 57 h 58"/>
                  <a:gd name="T2" fmla="*/ 10 w 28"/>
                  <a:gd name="T3" fmla="*/ 58 h 58"/>
                  <a:gd name="T4" fmla="*/ 2 w 28"/>
                  <a:gd name="T5" fmla="*/ 42 h 58"/>
                  <a:gd name="T6" fmla="*/ 28 w 28"/>
                  <a:gd name="T7" fmla="*/ 2 h 58"/>
                  <a:gd name="T8" fmla="*/ 26 w 28"/>
                  <a:gd name="T9" fmla="*/ 0 h 58"/>
                  <a:gd name="T10" fmla="*/ 0 w 28"/>
                  <a:gd name="T11" fmla="*/ 41 h 58"/>
                  <a:gd name="T12" fmla="*/ 8 w 28"/>
                  <a:gd name="T13" fmla="*/ 57 h 58"/>
                </a:gdLst>
                <a:ahLst/>
                <a:cxnLst>
                  <a:cxn ang="0">
                    <a:pos x="T0" y="T1"/>
                  </a:cxn>
                  <a:cxn ang="0">
                    <a:pos x="T2" y="T3"/>
                  </a:cxn>
                  <a:cxn ang="0">
                    <a:pos x="T4" y="T5"/>
                  </a:cxn>
                  <a:cxn ang="0">
                    <a:pos x="T6" y="T7"/>
                  </a:cxn>
                  <a:cxn ang="0">
                    <a:pos x="T8" y="T9"/>
                  </a:cxn>
                  <a:cxn ang="0">
                    <a:pos x="T10" y="T11"/>
                  </a:cxn>
                  <a:cxn ang="0">
                    <a:pos x="T12" y="T13"/>
                  </a:cxn>
                </a:cxnLst>
                <a:rect l="0" t="0" r="r" b="b"/>
                <a:pathLst>
                  <a:path w="28" h="58">
                    <a:moveTo>
                      <a:pt x="8" y="57"/>
                    </a:moveTo>
                    <a:cubicBezTo>
                      <a:pt x="10" y="58"/>
                      <a:pt x="10" y="58"/>
                      <a:pt x="10" y="58"/>
                    </a:cubicBezTo>
                    <a:cubicBezTo>
                      <a:pt x="5" y="55"/>
                      <a:pt x="2" y="50"/>
                      <a:pt x="2" y="42"/>
                    </a:cubicBezTo>
                    <a:cubicBezTo>
                      <a:pt x="2" y="27"/>
                      <a:pt x="13" y="8"/>
                      <a:pt x="28" y="2"/>
                    </a:cubicBezTo>
                    <a:cubicBezTo>
                      <a:pt x="26" y="0"/>
                      <a:pt x="26" y="0"/>
                      <a:pt x="26" y="0"/>
                    </a:cubicBezTo>
                    <a:cubicBezTo>
                      <a:pt x="11" y="7"/>
                      <a:pt x="0" y="25"/>
                      <a:pt x="0" y="41"/>
                    </a:cubicBezTo>
                    <a:cubicBezTo>
                      <a:pt x="1" y="48"/>
                      <a:pt x="3" y="54"/>
                      <a:pt x="8" y="57"/>
                    </a:cubicBez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 name="Freeform 1037"/>
              <p:cNvSpPr/>
              <p:nvPr/>
            </p:nvSpPr>
            <p:spPr bwMode="auto">
              <a:xfrm>
                <a:off x="4165" y="1650"/>
                <a:ext cx="8" cy="8"/>
              </a:xfrm>
              <a:custGeom>
                <a:avLst/>
                <a:gdLst>
                  <a:gd name="T0" fmla="*/ 0 w 2"/>
                  <a:gd name="T1" fmla="*/ 0 h 2"/>
                  <a:gd name="T2" fmla="*/ 0 w 2"/>
                  <a:gd name="T3" fmla="*/ 1 h 2"/>
                  <a:gd name="T4" fmla="*/ 1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1" y="2"/>
                      <a:pt x="1" y="2"/>
                      <a:pt x="1"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 name="Freeform 1038"/>
              <p:cNvSpPr/>
              <p:nvPr/>
            </p:nvSpPr>
            <p:spPr bwMode="auto">
              <a:xfrm>
                <a:off x="4158" y="1654"/>
                <a:ext cx="11" cy="4"/>
              </a:xfrm>
              <a:custGeom>
                <a:avLst/>
                <a:gdLst>
                  <a:gd name="T0" fmla="*/ 2 w 3"/>
                  <a:gd name="T1" fmla="*/ 0 h 1"/>
                  <a:gd name="T2" fmla="*/ 0 w 3"/>
                  <a:gd name="T3" fmla="*/ 0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1" y="0"/>
                      <a:pt x="1" y="0"/>
                      <a:pt x="0" y="0"/>
                    </a:cubicBezTo>
                    <a:cubicBezTo>
                      <a:pt x="2" y="1"/>
                      <a:pt x="2" y="1"/>
                      <a:pt x="2" y="1"/>
                    </a:cubicBezTo>
                    <a:cubicBezTo>
                      <a:pt x="3" y="1"/>
                      <a:pt x="3" y="1"/>
                      <a:pt x="3"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 name="Freeform 1039"/>
              <p:cNvSpPr/>
              <p:nvPr/>
            </p:nvSpPr>
            <p:spPr bwMode="auto">
              <a:xfrm>
                <a:off x="4154" y="1654"/>
                <a:ext cx="11" cy="8"/>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1" y="1"/>
                      <a:pt x="0" y="1"/>
                    </a:cubicBezTo>
                    <a:cubicBezTo>
                      <a:pt x="2" y="2"/>
                      <a:pt x="2" y="2"/>
                      <a:pt x="2" y="2"/>
                    </a:cubicBezTo>
                    <a:cubicBezTo>
                      <a:pt x="2"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 name="Freeform 1040"/>
              <p:cNvSpPr/>
              <p:nvPr/>
            </p:nvSpPr>
            <p:spPr bwMode="auto">
              <a:xfrm>
                <a:off x="4150" y="1658"/>
                <a:ext cx="11" cy="7"/>
              </a:xfrm>
              <a:custGeom>
                <a:avLst/>
                <a:gdLst>
                  <a:gd name="T0" fmla="*/ 1 w 3"/>
                  <a:gd name="T1" fmla="*/ 0 h 2"/>
                  <a:gd name="T2" fmla="*/ 0 w 3"/>
                  <a:gd name="T3" fmla="*/ 1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1"/>
                    </a:cubicBezTo>
                    <a:cubicBezTo>
                      <a:pt x="2" y="2"/>
                      <a:pt x="2" y="2"/>
                      <a:pt x="2" y="2"/>
                    </a:cubicBezTo>
                    <a:cubicBezTo>
                      <a:pt x="2" y="2"/>
                      <a:pt x="3"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 name="Freeform 1041"/>
              <p:cNvSpPr/>
              <p:nvPr/>
            </p:nvSpPr>
            <p:spPr bwMode="auto">
              <a:xfrm>
                <a:off x="4146" y="1662"/>
                <a:ext cx="12" cy="7"/>
              </a:xfrm>
              <a:custGeom>
                <a:avLst/>
                <a:gdLst>
                  <a:gd name="T0" fmla="*/ 1 w 3"/>
                  <a:gd name="T1" fmla="*/ 0 h 2"/>
                  <a:gd name="T2" fmla="*/ 0 w 3"/>
                  <a:gd name="T3" fmla="*/ 0 h 2"/>
                  <a:gd name="T4" fmla="*/ 2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1" y="0"/>
                      <a:pt x="0" y="0"/>
                      <a:pt x="0" y="0"/>
                    </a:cubicBezTo>
                    <a:cubicBezTo>
                      <a:pt x="2" y="2"/>
                      <a:pt x="2" y="2"/>
                      <a:pt x="2" y="2"/>
                    </a:cubicBezTo>
                    <a:cubicBezTo>
                      <a:pt x="2" y="1"/>
                      <a:pt x="2" y="1"/>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 name="Freeform 1042"/>
              <p:cNvSpPr/>
              <p:nvPr/>
            </p:nvSpPr>
            <p:spPr bwMode="auto">
              <a:xfrm>
                <a:off x="4139" y="1662"/>
                <a:ext cx="15" cy="7"/>
              </a:xfrm>
              <a:custGeom>
                <a:avLst/>
                <a:gdLst>
                  <a:gd name="T0" fmla="*/ 2 w 4"/>
                  <a:gd name="T1" fmla="*/ 0 h 2"/>
                  <a:gd name="T2" fmla="*/ 0 w 4"/>
                  <a:gd name="T3" fmla="*/ 1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cubicBezTo>
                      <a:pt x="1" y="1"/>
                      <a:pt x="1" y="1"/>
                      <a:pt x="0" y="1"/>
                    </a:cubicBezTo>
                    <a:cubicBezTo>
                      <a:pt x="2" y="2"/>
                      <a:pt x="2" y="2"/>
                      <a:pt x="2" y="2"/>
                    </a:cubicBezTo>
                    <a:cubicBezTo>
                      <a:pt x="3" y="2"/>
                      <a:pt x="3" y="2"/>
                      <a:pt x="4" y="2"/>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 name="Freeform 1043"/>
              <p:cNvSpPr/>
              <p:nvPr/>
            </p:nvSpPr>
            <p:spPr bwMode="auto">
              <a:xfrm>
                <a:off x="4135" y="1665"/>
                <a:ext cx="11" cy="12"/>
              </a:xfrm>
              <a:custGeom>
                <a:avLst/>
                <a:gdLst>
                  <a:gd name="T0" fmla="*/ 1 w 3"/>
                  <a:gd name="T1" fmla="*/ 0 h 3"/>
                  <a:gd name="T2" fmla="*/ 0 w 3"/>
                  <a:gd name="T3" fmla="*/ 1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1" y="1"/>
                      <a:pt x="0" y="1"/>
                    </a:cubicBezTo>
                    <a:cubicBezTo>
                      <a:pt x="2" y="3"/>
                      <a:pt x="2" y="3"/>
                      <a:pt x="2" y="3"/>
                    </a:cubicBezTo>
                    <a:cubicBezTo>
                      <a:pt x="2"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 name="Freeform 1044"/>
              <p:cNvSpPr/>
              <p:nvPr/>
            </p:nvSpPr>
            <p:spPr bwMode="auto">
              <a:xfrm>
                <a:off x="4131" y="1669"/>
                <a:ext cx="12" cy="11"/>
              </a:xfrm>
              <a:custGeom>
                <a:avLst/>
                <a:gdLst>
                  <a:gd name="T0" fmla="*/ 1 w 3"/>
                  <a:gd name="T1" fmla="*/ 0 h 3"/>
                  <a:gd name="T2" fmla="*/ 0 w 3"/>
                  <a:gd name="T3" fmla="*/ 2 h 3"/>
                  <a:gd name="T4" fmla="*/ 1 w 3"/>
                  <a:gd name="T5" fmla="*/ 3 h 3"/>
                  <a:gd name="T6" fmla="*/ 3 w 3"/>
                  <a:gd name="T7" fmla="*/ 2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0" y="1"/>
                      <a:pt x="0" y="2"/>
                    </a:cubicBezTo>
                    <a:cubicBezTo>
                      <a:pt x="1" y="3"/>
                      <a:pt x="1" y="3"/>
                      <a:pt x="1" y="3"/>
                    </a:cubicBezTo>
                    <a:cubicBezTo>
                      <a:pt x="2" y="2"/>
                      <a:pt x="2" y="2"/>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 name="Freeform 1045"/>
              <p:cNvSpPr/>
              <p:nvPr/>
            </p:nvSpPr>
            <p:spPr bwMode="auto">
              <a:xfrm>
                <a:off x="4124" y="1677"/>
                <a:ext cx="11" cy="7"/>
              </a:xfrm>
              <a:custGeom>
                <a:avLst/>
                <a:gdLst>
                  <a:gd name="T0" fmla="*/ 2 w 3"/>
                  <a:gd name="T1" fmla="*/ 0 h 2"/>
                  <a:gd name="T2" fmla="*/ 0 w 3"/>
                  <a:gd name="T3" fmla="*/ 1 h 2"/>
                  <a:gd name="T4" fmla="*/ 2 w 3"/>
                  <a:gd name="T5" fmla="*/ 2 h 2"/>
                  <a:gd name="T6" fmla="*/ 3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1" y="0"/>
                      <a:pt x="0" y="1"/>
                    </a:cubicBezTo>
                    <a:cubicBezTo>
                      <a:pt x="2" y="2"/>
                      <a:pt x="2" y="2"/>
                      <a:pt x="2" y="2"/>
                    </a:cubicBezTo>
                    <a:cubicBezTo>
                      <a:pt x="2" y="2"/>
                      <a:pt x="3" y="1"/>
                      <a:pt x="3"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 name="Freeform 1046"/>
              <p:cNvSpPr/>
              <p:nvPr/>
            </p:nvSpPr>
            <p:spPr bwMode="auto">
              <a:xfrm>
                <a:off x="4116" y="1680"/>
                <a:ext cx="15" cy="12"/>
              </a:xfrm>
              <a:custGeom>
                <a:avLst/>
                <a:gdLst>
                  <a:gd name="T0" fmla="*/ 2 w 4"/>
                  <a:gd name="T1" fmla="*/ 0 h 3"/>
                  <a:gd name="T2" fmla="*/ 0 w 4"/>
                  <a:gd name="T3" fmla="*/ 2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1" y="1"/>
                      <a:pt x="0" y="2"/>
                    </a:cubicBezTo>
                    <a:cubicBezTo>
                      <a:pt x="2" y="3"/>
                      <a:pt x="2" y="3"/>
                      <a:pt x="2" y="3"/>
                    </a:cubicBezTo>
                    <a:cubicBezTo>
                      <a:pt x="3" y="2"/>
                      <a:pt x="3" y="2"/>
                      <a:pt x="4"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 name="Freeform 1047"/>
              <p:cNvSpPr/>
              <p:nvPr/>
            </p:nvSpPr>
            <p:spPr bwMode="auto">
              <a:xfrm>
                <a:off x="4109" y="1688"/>
                <a:ext cx="15" cy="11"/>
              </a:xfrm>
              <a:custGeom>
                <a:avLst/>
                <a:gdLst>
                  <a:gd name="T0" fmla="*/ 2 w 4"/>
                  <a:gd name="T1" fmla="*/ 0 h 3"/>
                  <a:gd name="T2" fmla="*/ 0 w 4"/>
                  <a:gd name="T3" fmla="*/ 2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1" y="1"/>
                      <a:pt x="0" y="2"/>
                    </a:cubicBezTo>
                    <a:cubicBezTo>
                      <a:pt x="2" y="3"/>
                      <a:pt x="2" y="3"/>
                      <a:pt x="2" y="3"/>
                    </a:cubicBezTo>
                    <a:cubicBezTo>
                      <a:pt x="3" y="2"/>
                      <a:pt x="4" y="2"/>
                      <a:pt x="4" y="1"/>
                    </a:cubicBezTo>
                    <a:lnTo>
                      <a:pt x="2"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 name="Freeform 1048"/>
              <p:cNvSpPr/>
              <p:nvPr/>
            </p:nvSpPr>
            <p:spPr bwMode="auto">
              <a:xfrm>
                <a:off x="4094" y="1695"/>
                <a:ext cx="22" cy="27"/>
              </a:xfrm>
              <a:custGeom>
                <a:avLst/>
                <a:gdLst>
                  <a:gd name="T0" fmla="*/ 4 w 6"/>
                  <a:gd name="T1" fmla="*/ 0 h 7"/>
                  <a:gd name="T2" fmla="*/ 0 w 6"/>
                  <a:gd name="T3" fmla="*/ 5 h 7"/>
                  <a:gd name="T4" fmla="*/ 2 w 6"/>
                  <a:gd name="T5" fmla="*/ 7 h 7"/>
                  <a:gd name="T6" fmla="*/ 6 w 6"/>
                  <a:gd name="T7" fmla="*/ 1 h 7"/>
                  <a:gd name="T8" fmla="*/ 4 w 6"/>
                  <a:gd name="T9" fmla="*/ 0 h 7"/>
                </a:gdLst>
                <a:ahLst/>
                <a:cxnLst>
                  <a:cxn ang="0">
                    <a:pos x="T0" y="T1"/>
                  </a:cxn>
                  <a:cxn ang="0">
                    <a:pos x="T2" y="T3"/>
                  </a:cxn>
                  <a:cxn ang="0">
                    <a:pos x="T4" y="T5"/>
                  </a:cxn>
                  <a:cxn ang="0">
                    <a:pos x="T6" y="T7"/>
                  </a:cxn>
                  <a:cxn ang="0">
                    <a:pos x="T8" y="T9"/>
                  </a:cxn>
                </a:cxnLst>
                <a:rect l="0" t="0" r="r" b="b"/>
                <a:pathLst>
                  <a:path w="6" h="7">
                    <a:moveTo>
                      <a:pt x="4" y="0"/>
                    </a:moveTo>
                    <a:cubicBezTo>
                      <a:pt x="3" y="2"/>
                      <a:pt x="2" y="4"/>
                      <a:pt x="0" y="5"/>
                    </a:cubicBezTo>
                    <a:cubicBezTo>
                      <a:pt x="2" y="7"/>
                      <a:pt x="2" y="7"/>
                      <a:pt x="2" y="7"/>
                    </a:cubicBezTo>
                    <a:cubicBezTo>
                      <a:pt x="3" y="5"/>
                      <a:pt x="5" y="3"/>
                      <a:pt x="6" y="1"/>
                    </a:cubicBezTo>
                    <a:lnTo>
                      <a:pt x="4"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 name="Freeform 1049"/>
              <p:cNvSpPr/>
              <p:nvPr/>
            </p:nvSpPr>
            <p:spPr bwMode="auto">
              <a:xfrm>
                <a:off x="4090" y="1714"/>
                <a:ext cx="11" cy="15"/>
              </a:xfrm>
              <a:custGeom>
                <a:avLst/>
                <a:gdLst>
                  <a:gd name="T0" fmla="*/ 1 w 3"/>
                  <a:gd name="T1" fmla="*/ 0 h 4"/>
                  <a:gd name="T2" fmla="*/ 0 w 3"/>
                  <a:gd name="T3" fmla="*/ 3 h 4"/>
                  <a:gd name="T4" fmla="*/ 2 w 3"/>
                  <a:gd name="T5" fmla="*/ 4 h 4"/>
                  <a:gd name="T6" fmla="*/ 3 w 3"/>
                  <a:gd name="T7" fmla="*/ 2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1" y="1"/>
                      <a:pt x="0" y="2"/>
                      <a:pt x="0" y="3"/>
                    </a:cubicBezTo>
                    <a:cubicBezTo>
                      <a:pt x="2" y="4"/>
                      <a:pt x="2" y="4"/>
                      <a:pt x="2" y="4"/>
                    </a:cubicBezTo>
                    <a:cubicBezTo>
                      <a:pt x="2" y="3"/>
                      <a:pt x="3" y="3"/>
                      <a:pt x="3"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 name="Freeform 1050"/>
              <p:cNvSpPr/>
              <p:nvPr/>
            </p:nvSpPr>
            <p:spPr bwMode="auto">
              <a:xfrm>
                <a:off x="4086" y="1726"/>
                <a:ext cx="11" cy="11"/>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0" y="1"/>
                      <a:pt x="0" y="1"/>
                      <a:pt x="0" y="2"/>
                    </a:cubicBezTo>
                    <a:cubicBezTo>
                      <a:pt x="2" y="3"/>
                      <a:pt x="2" y="3"/>
                      <a:pt x="2" y="3"/>
                    </a:cubicBezTo>
                    <a:cubicBezTo>
                      <a:pt x="2" y="3"/>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 name="Freeform 1051"/>
              <p:cNvSpPr/>
              <p:nvPr/>
            </p:nvSpPr>
            <p:spPr bwMode="auto">
              <a:xfrm>
                <a:off x="4082" y="1733"/>
                <a:ext cx="12" cy="11"/>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0" y="1"/>
                      <a:pt x="0" y="1"/>
                      <a:pt x="0" y="2"/>
                    </a:cubicBezTo>
                    <a:cubicBezTo>
                      <a:pt x="2" y="3"/>
                      <a:pt x="2" y="3"/>
                      <a:pt x="2" y="3"/>
                    </a:cubicBezTo>
                    <a:cubicBezTo>
                      <a:pt x="2" y="3"/>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 name="Freeform 1052"/>
              <p:cNvSpPr/>
              <p:nvPr/>
            </p:nvSpPr>
            <p:spPr bwMode="auto">
              <a:xfrm>
                <a:off x="4079" y="1741"/>
                <a:ext cx="11" cy="11"/>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0" y="1"/>
                      <a:pt x="0" y="2"/>
                    </a:cubicBezTo>
                    <a:cubicBezTo>
                      <a:pt x="2" y="3"/>
                      <a:pt x="2" y="3"/>
                      <a:pt x="2" y="3"/>
                    </a:cubicBezTo>
                    <a:cubicBezTo>
                      <a:pt x="2" y="2"/>
                      <a:pt x="3"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 name="Freeform 1053"/>
              <p:cNvSpPr/>
              <p:nvPr/>
            </p:nvSpPr>
            <p:spPr bwMode="auto">
              <a:xfrm>
                <a:off x="4079" y="1748"/>
                <a:ext cx="7" cy="8"/>
              </a:xfrm>
              <a:custGeom>
                <a:avLst/>
                <a:gdLst>
                  <a:gd name="T0" fmla="*/ 0 w 2"/>
                  <a:gd name="T1" fmla="*/ 0 h 2"/>
                  <a:gd name="T2" fmla="*/ 0 w 2"/>
                  <a:gd name="T3" fmla="*/ 1 h 2"/>
                  <a:gd name="T4" fmla="*/ 1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1" y="2"/>
                      <a:pt x="1" y="2"/>
                      <a:pt x="1"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 name="Freeform 1054"/>
              <p:cNvSpPr/>
              <p:nvPr/>
            </p:nvSpPr>
            <p:spPr bwMode="auto">
              <a:xfrm>
                <a:off x="4075" y="1752"/>
                <a:ext cx="7" cy="11"/>
              </a:xfrm>
              <a:custGeom>
                <a:avLst/>
                <a:gdLst>
                  <a:gd name="T0" fmla="*/ 1 w 2"/>
                  <a:gd name="T1" fmla="*/ 0 h 3"/>
                  <a:gd name="T2" fmla="*/ 0 w 2"/>
                  <a:gd name="T3" fmla="*/ 2 h 3"/>
                  <a:gd name="T4" fmla="*/ 2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1"/>
                      <a:pt x="0" y="1"/>
                      <a:pt x="0" y="2"/>
                    </a:cubicBezTo>
                    <a:cubicBezTo>
                      <a:pt x="2" y="3"/>
                      <a:pt x="2" y="3"/>
                      <a:pt x="2" y="3"/>
                    </a:cubicBezTo>
                    <a:cubicBezTo>
                      <a:pt x="2" y="2"/>
                      <a:pt x="2" y="2"/>
                      <a:pt x="2"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1" name="Freeform 1055"/>
              <p:cNvSpPr/>
              <p:nvPr/>
            </p:nvSpPr>
            <p:spPr bwMode="auto">
              <a:xfrm>
                <a:off x="4075" y="1759"/>
                <a:ext cx="7"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2" name="Freeform 1056"/>
              <p:cNvSpPr/>
              <p:nvPr/>
            </p:nvSpPr>
            <p:spPr bwMode="auto">
              <a:xfrm>
                <a:off x="4071" y="1763"/>
                <a:ext cx="11" cy="12"/>
              </a:xfrm>
              <a:custGeom>
                <a:avLst/>
                <a:gdLst>
                  <a:gd name="T0" fmla="*/ 1 w 3"/>
                  <a:gd name="T1" fmla="*/ 0 h 3"/>
                  <a:gd name="T2" fmla="*/ 0 w 3"/>
                  <a:gd name="T3" fmla="*/ 2 h 3"/>
                  <a:gd name="T4" fmla="*/ 2 w 3"/>
                  <a:gd name="T5" fmla="*/ 3 h 3"/>
                  <a:gd name="T6" fmla="*/ 3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0" y="1"/>
                      <a:pt x="0" y="2"/>
                    </a:cubicBezTo>
                    <a:cubicBezTo>
                      <a:pt x="2" y="3"/>
                      <a:pt x="2" y="3"/>
                      <a:pt x="2" y="3"/>
                    </a:cubicBezTo>
                    <a:cubicBezTo>
                      <a:pt x="2" y="2"/>
                      <a:pt x="2" y="2"/>
                      <a:pt x="3" y="1"/>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3" name="Freeform 1057"/>
              <p:cNvSpPr/>
              <p:nvPr/>
            </p:nvSpPr>
            <p:spPr bwMode="auto">
              <a:xfrm>
                <a:off x="4071" y="1771"/>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4" name="Freeform 1058"/>
              <p:cNvSpPr/>
              <p:nvPr/>
            </p:nvSpPr>
            <p:spPr bwMode="auto">
              <a:xfrm>
                <a:off x="4071" y="1775"/>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5" name="Freeform 1059"/>
              <p:cNvSpPr/>
              <p:nvPr/>
            </p:nvSpPr>
            <p:spPr bwMode="auto">
              <a:xfrm>
                <a:off x="4071" y="1778"/>
                <a:ext cx="8" cy="12"/>
              </a:xfrm>
              <a:custGeom>
                <a:avLst/>
                <a:gdLst>
                  <a:gd name="T0" fmla="*/ 0 w 2"/>
                  <a:gd name="T1" fmla="*/ 0 h 3"/>
                  <a:gd name="T2" fmla="*/ 0 w 2"/>
                  <a:gd name="T3" fmla="*/ 1 h 3"/>
                  <a:gd name="T4" fmla="*/ 1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1" y="3"/>
                      <a:pt x="1" y="3"/>
                      <a:pt x="1" y="3"/>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6" name="Freeform 1060"/>
              <p:cNvSpPr/>
              <p:nvPr/>
            </p:nvSpPr>
            <p:spPr bwMode="auto">
              <a:xfrm>
                <a:off x="4067" y="1782"/>
                <a:ext cx="8" cy="11"/>
              </a:xfrm>
              <a:custGeom>
                <a:avLst/>
                <a:gdLst>
                  <a:gd name="T0" fmla="*/ 1 w 2"/>
                  <a:gd name="T1" fmla="*/ 0 h 3"/>
                  <a:gd name="T2" fmla="*/ 0 w 2"/>
                  <a:gd name="T3" fmla="*/ 2 h 3"/>
                  <a:gd name="T4" fmla="*/ 2 w 2"/>
                  <a:gd name="T5" fmla="*/ 3 h 3"/>
                  <a:gd name="T6" fmla="*/ 2 w 2"/>
                  <a:gd name="T7" fmla="*/ 2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1" y="1"/>
                      <a:pt x="0" y="2"/>
                    </a:cubicBezTo>
                    <a:cubicBezTo>
                      <a:pt x="2" y="3"/>
                      <a:pt x="2" y="3"/>
                      <a:pt x="2" y="3"/>
                    </a:cubicBezTo>
                    <a:cubicBezTo>
                      <a:pt x="2" y="3"/>
                      <a:pt x="2" y="2"/>
                      <a:pt x="2" y="2"/>
                    </a:cubicBezTo>
                    <a:lnTo>
                      <a:pt x="1"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7" name="Freeform 1061"/>
              <p:cNvSpPr/>
              <p:nvPr/>
            </p:nvSpPr>
            <p:spPr bwMode="auto">
              <a:xfrm>
                <a:off x="4067" y="1790"/>
                <a:ext cx="8" cy="7"/>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8" name="Freeform 1062"/>
              <p:cNvSpPr/>
              <p:nvPr/>
            </p:nvSpPr>
            <p:spPr bwMode="auto">
              <a:xfrm>
                <a:off x="4067" y="1793"/>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9" name="Freeform 1063"/>
              <p:cNvSpPr/>
              <p:nvPr/>
            </p:nvSpPr>
            <p:spPr bwMode="auto">
              <a:xfrm>
                <a:off x="4067" y="1797"/>
                <a:ext cx="8" cy="11"/>
              </a:xfrm>
              <a:custGeom>
                <a:avLst/>
                <a:gdLst>
                  <a:gd name="T0" fmla="*/ 0 w 2"/>
                  <a:gd name="T1" fmla="*/ 0 h 3"/>
                  <a:gd name="T2" fmla="*/ 0 w 2"/>
                  <a:gd name="T3" fmla="*/ 1 h 3"/>
                  <a:gd name="T4" fmla="*/ 2 w 2"/>
                  <a:gd name="T5" fmla="*/ 3 h 3"/>
                  <a:gd name="T6" fmla="*/ 2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2" y="3"/>
                      <a:pt x="2" y="3"/>
                      <a:pt x="2" y="3"/>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0" name="Freeform 1064"/>
              <p:cNvSpPr/>
              <p:nvPr/>
            </p:nvSpPr>
            <p:spPr bwMode="auto">
              <a:xfrm>
                <a:off x="4067" y="1801"/>
                <a:ext cx="8" cy="11"/>
              </a:xfrm>
              <a:custGeom>
                <a:avLst/>
                <a:gdLst>
                  <a:gd name="T0" fmla="*/ 0 w 2"/>
                  <a:gd name="T1" fmla="*/ 0 h 3"/>
                  <a:gd name="T2" fmla="*/ 0 w 2"/>
                  <a:gd name="T3" fmla="*/ 1 h 3"/>
                  <a:gd name="T4" fmla="*/ 0 w 2"/>
                  <a:gd name="T5" fmla="*/ 2 h 3"/>
                  <a:gd name="T6" fmla="*/ 2 w 2"/>
                  <a:gd name="T7" fmla="*/ 3 h 3"/>
                  <a:gd name="T8" fmla="*/ 2 w 2"/>
                  <a:gd name="T9" fmla="*/ 2 h 3"/>
                  <a:gd name="T10" fmla="*/ 2 w 2"/>
                  <a:gd name="T11" fmla="*/ 2 h 3"/>
                  <a:gd name="T12" fmla="*/ 0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0" y="0"/>
                    </a:moveTo>
                    <a:cubicBezTo>
                      <a:pt x="0" y="1"/>
                      <a:pt x="0" y="1"/>
                      <a:pt x="0" y="1"/>
                    </a:cubicBezTo>
                    <a:cubicBezTo>
                      <a:pt x="0" y="1"/>
                      <a:pt x="0" y="1"/>
                      <a:pt x="0" y="2"/>
                    </a:cubicBezTo>
                    <a:cubicBezTo>
                      <a:pt x="2" y="3"/>
                      <a:pt x="2" y="3"/>
                      <a:pt x="2" y="3"/>
                    </a:cubicBezTo>
                    <a:cubicBezTo>
                      <a:pt x="2" y="3"/>
                      <a:pt x="2" y="3"/>
                      <a:pt x="2" y="2"/>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1" name="Freeform 1065"/>
              <p:cNvSpPr/>
              <p:nvPr/>
            </p:nvSpPr>
            <p:spPr bwMode="auto">
              <a:xfrm>
                <a:off x="4067" y="1808"/>
                <a:ext cx="8" cy="8"/>
              </a:xfrm>
              <a:custGeom>
                <a:avLst/>
                <a:gdLst>
                  <a:gd name="T0" fmla="*/ 0 w 2"/>
                  <a:gd name="T1" fmla="*/ 0 h 2"/>
                  <a:gd name="T2" fmla="*/ 0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2" name="Freeform 1066"/>
              <p:cNvSpPr/>
              <p:nvPr/>
            </p:nvSpPr>
            <p:spPr bwMode="auto">
              <a:xfrm>
                <a:off x="4067" y="1812"/>
                <a:ext cx="8" cy="8"/>
              </a:xfrm>
              <a:custGeom>
                <a:avLst/>
                <a:gdLst>
                  <a:gd name="T0" fmla="*/ 0 w 2"/>
                  <a:gd name="T1" fmla="*/ 0 h 2"/>
                  <a:gd name="T2" fmla="*/ 1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1" y="1"/>
                      <a:pt x="1" y="1"/>
                    </a:cubicBezTo>
                    <a:cubicBezTo>
                      <a:pt x="2" y="2"/>
                      <a:pt x="2" y="2"/>
                      <a:pt x="2" y="2"/>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3" name="Freeform 1067"/>
              <p:cNvSpPr/>
              <p:nvPr/>
            </p:nvSpPr>
            <p:spPr bwMode="auto">
              <a:xfrm>
                <a:off x="4071" y="1816"/>
                <a:ext cx="8" cy="11"/>
              </a:xfrm>
              <a:custGeom>
                <a:avLst/>
                <a:gdLst>
                  <a:gd name="T0" fmla="*/ 0 w 2"/>
                  <a:gd name="T1" fmla="*/ 0 h 3"/>
                  <a:gd name="T2" fmla="*/ 0 w 2"/>
                  <a:gd name="T3" fmla="*/ 1 h 3"/>
                  <a:gd name="T4" fmla="*/ 2 w 2"/>
                  <a:gd name="T5" fmla="*/ 3 h 3"/>
                  <a:gd name="T6" fmla="*/ 1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1"/>
                      <a:pt x="0" y="1"/>
                    </a:cubicBezTo>
                    <a:cubicBezTo>
                      <a:pt x="2" y="3"/>
                      <a:pt x="2" y="3"/>
                      <a:pt x="2" y="3"/>
                    </a:cubicBezTo>
                    <a:cubicBezTo>
                      <a:pt x="2" y="2"/>
                      <a:pt x="2" y="2"/>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4" name="Freeform 1068"/>
              <p:cNvSpPr/>
              <p:nvPr/>
            </p:nvSpPr>
            <p:spPr bwMode="auto">
              <a:xfrm>
                <a:off x="4071" y="1820"/>
                <a:ext cx="8" cy="11"/>
              </a:xfrm>
              <a:custGeom>
                <a:avLst/>
                <a:gdLst>
                  <a:gd name="T0" fmla="*/ 0 w 2"/>
                  <a:gd name="T1" fmla="*/ 0 h 3"/>
                  <a:gd name="T2" fmla="*/ 0 w 2"/>
                  <a:gd name="T3" fmla="*/ 2 h 3"/>
                  <a:gd name="T4" fmla="*/ 2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2"/>
                    </a:cubicBezTo>
                    <a:cubicBezTo>
                      <a:pt x="2" y="3"/>
                      <a:pt x="2" y="3"/>
                      <a:pt x="2" y="3"/>
                    </a:cubicBezTo>
                    <a:cubicBezTo>
                      <a:pt x="2" y="2"/>
                      <a:pt x="2" y="2"/>
                      <a:pt x="2" y="2"/>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5" name="Freeform 1069"/>
              <p:cNvSpPr/>
              <p:nvPr/>
            </p:nvSpPr>
            <p:spPr bwMode="auto">
              <a:xfrm>
                <a:off x="4071" y="1827"/>
                <a:ext cx="8" cy="8"/>
              </a:xfrm>
              <a:custGeom>
                <a:avLst/>
                <a:gdLst>
                  <a:gd name="T0" fmla="*/ 0 w 2"/>
                  <a:gd name="T1" fmla="*/ 0 h 2"/>
                  <a:gd name="T2" fmla="*/ 1 w 2"/>
                  <a:gd name="T3" fmla="*/ 1 h 2"/>
                  <a:gd name="T4" fmla="*/ 2 w 2"/>
                  <a:gd name="T5" fmla="*/ 2 h 2"/>
                  <a:gd name="T6" fmla="*/ 2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1" y="1"/>
                    </a:cubicBezTo>
                    <a:cubicBezTo>
                      <a:pt x="2" y="2"/>
                      <a:pt x="2" y="2"/>
                      <a:pt x="2" y="2"/>
                    </a:cubicBezTo>
                    <a:cubicBezTo>
                      <a:pt x="2" y="2"/>
                      <a:pt x="2" y="1"/>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6" name="Freeform 1070"/>
              <p:cNvSpPr/>
              <p:nvPr/>
            </p:nvSpPr>
            <p:spPr bwMode="auto">
              <a:xfrm>
                <a:off x="4075" y="1831"/>
                <a:ext cx="7" cy="8"/>
              </a:xfrm>
              <a:custGeom>
                <a:avLst/>
                <a:gdLst>
                  <a:gd name="T0" fmla="*/ 0 w 2"/>
                  <a:gd name="T1" fmla="*/ 0 h 2"/>
                  <a:gd name="T2" fmla="*/ 0 w 2"/>
                  <a:gd name="T3" fmla="*/ 1 h 2"/>
                  <a:gd name="T4" fmla="*/ 2 w 2"/>
                  <a:gd name="T5" fmla="*/ 2 h 2"/>
                  <a:gd name="T6" fmla="*/ 1 w 2"/>
                  <a:gd name="T7" fmla="*/ 1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1"/>
                      <a:pt x="0" y="1"/>
                    </a:cubicBezTo>
                    <a:cubicBezTo>
                      <a:pt x="2" y="2"/>
                      <a:pt x="2" y="2"/>
                      <a:pt x="2" y="2"/>
                    </a:cubicBezTo>
                    <a:cubicBezTo>
                      <a:pt x="2" y="2"/>
                      <a:pt x="2" y="2"/>
                      <a:pt x="1"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7" name="Freeform 1071"/>
              <p:cNvSpPr/>
              <p:nvPr/>
            </p:nvSpPr>
            <p:spPr bwMode="auto">
              <a:xfrm>
                <a:off x="4075" y="1835"/>
                <a:ext cx="11" cy="11"/>
              </a:xfrm>
              <a:custGeom>
                <a:avLst/>
                <a:gdLst>
                  <a:gd name="T0" fmla="*/ 0 w 3"/>
                  <a:gd name="T1" fmla="*/ 0 h 3"/>
                  <a:gd name="T2" fmla="*/ 1 w 3"/>
                  <a:gd name="T3" fmla="*/ 2 h 3"/>
                  <a:gd name="T4" fmla="*/ 3 w 3"/>
                  <a:gd name="T5" fmla="*/ 3 h 3"/>
                  <a:gd name="T6" fmla="*/ 2 w 3"/>
                  <a:gd name="T7" fmla="*/ 1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1"/>
                      <a:pt x="0" y="1"/>
                      <a:pt x="1" y="2"/>
                    </a:cubicBezTo>
                    <a:cubicBezTo>
                      <a:pt x="3" y="3"/>
                      <a:pt x="3" y="3"/>
                      <a:pt x="3" y="3"/>
                    </a:cubicBezTo>
                    <a:cubicBezTo>
                      <a:pt x="2" y="3"/>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8" name="Freeform 1072"/>
              <p:cNvSpPr/>
              <p:nvPr/>
            </p:nvSpPr>
            <p:spPr bwMode="auto">
              <a:xfrm>
                <a:off x="4079" y="1842"/>
                <a:ext cx="11" cy="12"/>
              </a:xfrm>
              <a:custGeom>
                <a:avLst/>
                <a:gdLst>
                  <a:gd name="T0" fmla="*/ 0 w 3"/>
                  <a:gd name="T1" fmla="*/ 0 h 3"/>
                  <a:gd name="T2" fmla="*/ 1 w 3"/>
                  <a:gd name="T3" fmla="*/ 2 h 3"/>
                  <a:gd name="T4" fmla="*/ 3 w 3"/>
                  <a:gd name="T5" fmla="*/ 3 h 3"/>
                  <a:gd name="T6" fmla="*/ 2 w 3"/>
                  <a:gd name="T7" fmla="*/ 1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0"/>
                      <a:pt x="0" y="1"/>
                      <a:pt x="1" y="2"/>
                    </a:cubicBezTo>
                    <a:cubicBezTo>
                      <a:pt x="3" y="3"/>
                      <a:pt x="3" y="3"/>
                      <a:pt x="3" y="3"/>
                    </a:cubicBezTo>
                    <a:cubicBezTo>
                      <a:pt x="2" y="2"/>
                      <a:pt x="2"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9" name="Freeform 1073"/>
              <p:cNvSpPr/>
              <p:nvPr/>
            </p:nvSpPr>
            <p:spPr bwMode="auto">
              <a:xfrm>
                <a:off x="4082" y="1850"/>
                <a:ext cx="23" cy="19"/>
              </a:xfrm>
              <a:custGeom>
                <a:avLst/>
                <a:gdLst>
                  <a:gd name="T0" fmla="*/ 0 w 6"/>
                  <a:gd name="T1" fmla="*/ 0 h 5"/>
                  <a:gd name="T2" fmla="*/ 4 w 6"/>
                  <a:gd name="T3" fmla="*/ 4 h 5"/>
                  <a:gd name="T4" fmla="*/ 6 w 6"/>
                  <a:gd name="T5" fmla="*/ 5 h 5"/>
                  <a:gd name="T6" fmla="*/ 2 w 6"/>
                  <a:gd name="T7" fmla="*/ 1 h 5"/>
                  <a:gd name="T8" fmla="*/ 0 w 6"/>
                  <a:gd name="T9" fmla="*/ 0 h 5"/>
                </a:gdLst>
                <a:ahLst/>
                <a:cxnLst>
                  <a:cxn ang="0">
                    <a:pos x="T0" y="T1"/>
                  </a:cxn>
                  <a:cxn ang="0">
                    <a:pos x="T2" y="T3"/>
                  </a:cxn>
                  <a:cxn ang="0">
                    <a:pos x="T4" y="T5"/>
                  </a:cxn>
                  <a:cxn ang="0">
                    <a:pos x="T6" y="T7"/>
                  </a:cxn>
                  <a:cxn ang="0">
                    <a:pos x="T8" y="T9"/>
                  </a:cxn>
                </a:cxnLst>
                <a:rect l="0" t="0" r="r" b="b"/>
                <a:pathLst>
                  <a:path w="6" h="5">
                    <a:moveTo>
                      <a:pt x="0" y="0"/>
                    </a:moveTo>
                    <a:cubicBezTo>
                      <a:pt x="1" y="1"/>
                      <a:pt x="2" y="3"/>
                      <a:pt x="4" y="4"/>
                    </a:cubicBezTo>
                    <a:cubicBezTo>
                      <a:pt x="6" y="5"/>
                      <a:pt x="6" y="5"/>
                      <a:pt x="6" y="5"/>
                    </a:cubicBezTo>
                    <a:cubicBezTo>
                      <a:pt x="4" y="4"/>
                      <a:pt x="3" y="2"/>
                      <a:pt x="2" y="1"/>
                    </a:cubicBezTo>
                    <a:lnTo>
                      <a:pt x="0" y="0"/>
                    </a:lnTo>
                    <a:close/>
                  </a:path>
                </a:pathLst>
              </a:custGeom>
              <a:solidFill>
                <a:srgbClr val="9E9E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0" name="Freeform 1074"/>
              <p:cNvSpPr>
                <a:spLocks noEditPoints="1"/>
              </p:cNvSpPr>
              <p:nvPr/>
            </p:nvSpPr>
            <p:spPr bwMode="auto">
              <a:xfrm>
                <a:off x="4075" y="1631"/>
                <a:ext cx="203" cy="264"/>
              </a:xfrm>
              <a:custGeom>
                <a:avLst/>
                <a:gdLst>
                  <a:gd name="T0" fmla="*/ 54 w 54"/>
                  <a:gd name="T1" fmla="*/ 22 h 70"/>
                  <a:gd name="T2" fmla="*/ 28 w 54"/>
                  <a:gd name="T3" fmla="*/ 63 h 70"/>
                  <a:gd name="T4" fmla="*/ 0 w 54"/>
                  <a:gd name="T5" fmla="*/ 47 h 70"/>
                  <a:gd name="T6" fmla="*/ 26 w 54"/>
                  <a:gd name="T7" fmla="*/ 7 h 70"/>
                  <a:gd name="T8" fmla="*/ 54 w 54"/>
                  <a:gd name="T9" fmla="*/ 22 h 70"/>
                  <a:gd name="T10" fmla="*/ 50 w 54"/>
                  <a:gd name="T11" fmla="*/ 24 h 70"/>
                  <a:gd name="T12" fmla="*/ 26 w 54"/>
                  <a:gd name="T13" fmla="*/ 10 h 70"/>
                  <a:gd name="T14" fmla="*/ 4 w 54"/>
                  <a:gd name="T15" fmla="*/ 46 h 70"/>
                  <a:gd name="T16" fmla="*/ 28 w 54"/>
                  <a:gd name="T17" fmla="*/ 59 h 70"/>
                  <a:gd name="T18" fmla="*/ 50 w 54"/>
                  <a:gd name="T19"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
                    <a:moveTo>
                      <a:pt x="54" y="22"/>
                    </a:moveTo>
                    <a:cubicBezTo>
                      <a:pt x="54" y="38"/>
                      <a:pt x="43" y="56"/>
                      <a:pt x="28" y="63"/>
                    </a:cubicBezTo>
                    <a:cubicBezTo>
                      <a:pt x="13" y="70"/>
                      <a:pt x="1" y="63"/>
                      <a:pt x="0" y="47"/>
                    </a:cubicBezTo>
                    <a:cubicBezTo>
                      <a:pt x="0" y="32"/>
                      <a:pt x="11" y="13"/>
                      <a:pt x="26" y="7"/>
                    </a:cubicBezTo>
                    <a:cubicBezTo>
                      <a:pt x="41" y="0"/>
                      <a:pt x="53" y="7"/>
                      <a:pt x="54" y="22"/>
                    </a:cubicBezTo>
                    <a:close/>
                    <a:moveTo>
                      <a:pt x="50" y="24"/>
                    </a:moveTo>
                    <a:cubicBezTo>
                      <a:pt x="49" y="11"/>
                      <a:pt x="39" y="5"/>
                      <a:pt x="26" y="10"/>
                    </a:cubicBezTo>
                    <a:cubicBezTo>
                      <a:pt x="13" y="16"/>
                      <a:pt x="3" y="32"/>
                      <a:pt x="4" y="46"/>
                    </a:cubicBezTo>
                    <a:cubicBezTo>
                      <a:pt x="4" y="59"/>
                      <a:pt x="15" y="65"/>
                      <a:pt x="28" y="59"/>
                    </a:cubicBezTo>
                    <a:cubicBezTo>
                      <a:pt x="41" y="53"/>
                      <a:pt x="50" y="38"/>
                      <a:pt x="50"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1" name="Freeform 1075"/>
              <p:cNvSpPr/>
              <p:nvPr/>
            </p:nvSpPr>
            <p:spPr bwMode="auto">
              <a:xfrm>
                <a:off x="4304" y="1605"/>
                <a:ext cx="8" cy="8"/>
              </a:xfrm>
              <a:custGeom>
                <a:avLst/>
                <a:gdLst>
                  <a:gd name="T0" fmla="*/ 8 w 8"/>
                  <a:gd name="T1" fmla="*/ 0 h 8"/>
                  <a:gd name="T2" fmla="*/ 8 w 8"/>
                  <a:gd name="T3" fmla="*/ 0 h 8"/>
                  <a:gd name="T4" fmla="*/ 0 w 8"/>
                  <a:gd name="T5" fmla="*/ 8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lnTo>
                      <a:pt x="8" y="0"/>
                    </a:lnTo>
                    <a:lnTo>
                      <a:pt x="0" y="8"/>
                    </a:lnTo>
                    <a:lnTo>
                      <a:pt x="0" y="8"/>
                    </a:lnTo>
                    <a:lnTo>
                      <a:pt x="8" y="0"/>
                    </a:lnTo>
                    <a:close/>
                  </a:path>
                </a:pathLst>
              </a:custGeom>
              <a:solidFill>
                <a:srgbClr val="7C8B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2" name="Rectangle 1076"/>
              <p:cNvSpPr>
                <a:spLocks noChangeArrowheads="1"/>
              </p:cNvSpPr>
              <p:nvPr/>
            </p:nvSpPr>
            <p:spPr bwMode="auto">
              <a:xfrm>
                <a:off x="4304" y="1613"/>
                <a:ext cx="1" cy="1"/>
              </a:xfrm>
              <a:prstGeom prst="rect">
                <a:avLst/>
              </a:prstGeom>
              <a:solidFill>
                <a:srgbClr val="7C8B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3" name="Rectangle 1077"/>
              <p:cNvSpPr>
                <a:spLocks noChangeArrowheads="1"/>
              </p:cNvSpPr>
              <p:nvPr/>
            </p:nvSpPr>
            <p:spPr bwMode="auto">
              <a:xfrm>
                <a:off x="4304" y="161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4" name="Freeform 1078"/>
              <p:cNvSpPr/>
              <p:nvPr/>
            </p:nvSpPr>
            <p:spPr bwMode="auto">
              <a:xfrm>
                <a:off x="4297" y="1613"/>
                <a:ext cx="7" cy="11"/>
              </a:xfrm>
              <a:custGeom>
                <a:avLst/>
                <a:gdLst>
                  <a:gd name="T0" fmla="*/ 7 w 7"/>
                  <a:gd name="T1" fmla="*/ 0 h 11"/>
                  <a:gd name="T2" fmla="*/ 7 w 7"/>
                  <a:gd name="T3" fmla="*/ 0 h 11"/>
                  <a:gd name="T4" fmla="*/ 0 w 7"/>
                  <a:gd name="T5" fmla="*/ 11 h 11"/>
                  <a:gd name="T6" fmla="*/ 0 w 7"/>
                  <a:gd name="T7" fmla="*/ 11 h 11"/>
                  <a:gd name="T8" fmla="*/ 7 w 7"/>
                  <a:gd name="T9" fmla="*/ 0 h 11"/>
                </a:gdLst>
                <a:ahLst/>
                <a:cxnLst>
                  <a:cxn ang="0">
                    <a:pos x="T0" y="T1"/>
                  </a:cxn>
                  <a:cxn ang="0">
                    <a:pos x="T2" y="T3"/>
                  </a:cxn>
                  <a:cxn ang="0">
                    <a:pos x="T4" y="T5"/>
                  </a:cxn>
                  <a:cxn ang="0">
                    <a:pos x="T6" y="T7"/>
                  </a:cxn>
                  <a:cxn ang="0">
                    <a:pos x="T8" y="T9"/>
                  </a:cxn>
                </a:cxnLst>
                <a:rect l="0" t="0" r="r" b="b"/>
                <a:pathLst>
                  <a:path w="7" h="11">
                    <a:moveTo>
                      <a:pt x="7" y="0"/>
                    </a:moveTo>
                    <a:lnTo>
                      <a:pt x="7" y="0"/>
                    </a:lnTo>
                    <a:lnTo>
                      <a:pt x="0" y="11"/>
                    </a:lnTo>
                    <a:lnTo>
                      <a:pt x="0" y="11"/>
                    </a:lnTo>
                    <a:lnTo>
                      <a:pt x="7" y="0"/>
                    </a:lnTo>
                    <a:close/>
                  </a:path>
                </a:pathLst>
              </a:custGeom>
              <a:solidFill>
                <a:srgbClr val="7C8B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5" name="Freeform 1079"/>
              <p:cNvSpPr/>
              <p:nvPr/>
            </p:nvSpPr>
            <p:spPr bwMode="auto">
              <a:xfrm>
                <a:off x="4297" y="1624"/>
                <a:ext cx="0" cy="4"/>
              </a:xfrm>
              <a:custGeom>
                <a:avLst/>
                <a:gdLst>
                  <a:gd name="T0" fmla="*/ 0 h 4"/>
                  <a:gd name="T1" fmla="*/ 0 h 4"/>
                  <a:gd name="T2" fmla="*/ 0 h 4"/>
                  <a:gd name="T3" fmla="*/ 4 h 4"/>
                  <a:gd name="T4" fmla="*/ 0 h 4"/>
                </a:gdLst>
                <a:ahLst/>
                <a:cxnLst>
                  <a:cxn ang="0">
                    <a:pos x="0" y="T0"/>
                  </a:cxn>
                  <a:cxn ang="0">
                    <a:pos x="0" y="T1"/>
                  </a:cxn>
                  <a:cxn ang="0">
                    <a:pos x="0" y="T2"/>
                  </a:cxn>
                  <a:cxn ang="0">
                    <a:pos x="0" y="T3"/>
                  </a:cxn>
                  <a:cxn ang="0">
                    <a:pos x="0" y="T4"/>
                  </a:cxn>
                </a:cxnLst>
                <a:rect l="0" t="0" r="r" b="b"/>
                <a:pathLst>
                  <a:path h="4">
                    <a:moveTo>
                      <a:pt x="0" y="0"/>
                    </a:moveTo>
                    <a:lnTo>
                      <a:pt x="0" y="0"/>
                    </a:lnTo>
                    <a:lnTo>
                      <a:pt x="0" y="0"/>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6" name="Freeform 1080"/>
              <p:cNvSpPr/>
              <p:nvPr/>
            </p:nvSpPr>
            <p:spPr bwMode="auto">
              <a:xfrm>
                <a:off x="4297" y="1624"/>
                <a:ext cx="0" cy="4"/>
              </a:xfrm>
              <a:custGeom>
                <a:avLst/>
                <a:gdLst>
                  <a:gd name="T0" fmla="*/ 0 h 4"/>
                  <a:gd name="T1" fmla="*/ 0 h 4"/>
                  <a:gd name="T2" fmla="*/ 0 h 4"/>
                  <a:gd name="T3" fmla="*/ 4 h 4"/>
                  <a:gd name="T4" fmla="*/ 0 h 4"/>
                </a:gdLst>
                <a:ahLst/>
                <a:cxnLst>
                  <a:cxn ang="0">
                    <a:pos x="0" y="T0"/>
                  </a:cxn>
                  <a:cxn ang="0">
                    <a:pos x="0" y="T1"/>
                  </a:cxn>
                  <a:cxn ang="0">
                    <a:pos x="0" y="T2"/>
                  </a:cxn>
                  <a:cxn ang="0">
                    <a:pos x="0" y="T3"/>
                  </a:cxn>
                  <a:cxn ang="0">
                    <a:pos x="0" y="T4"/>
                  </a:cxn>
                </a:cxnLst>
                <a:rect l="0" t="0" r="r" b="b"/>
                <a:pathLst>
                  <a:path h="4">
                    <a:moveTo>
                      <a:pt x="0" y="0"/>
                    </a:moveTo>
                    <a:lnTo>
                      <a:pt x="0" y="0"/>
                    </a:lnTo>
                    <a:lnTo>
                      <a:pt x="0" y="0"/>
                    </a:lnTo>
                    <a:lnTo>
                      <a:pt x="0" y="4"/>
                    </a:lnTo>
                    <a:lnTo>
                      <a:pt x="0" y="0"/>
                    </a:lnTo>
                    <a:close/>
                  </a:path>
                </a:pathLst>
              </a:custGeom>
              <a:solidFill>
                <a:srgbClr val="7C8B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7" name="Freeform 1081"/>
              <p:cNvSpPr/>
              <p:nvPr/>
            </p:nvSpPr>
            <p:spPr bwMode="auto">
              <a:xfrm>
                <a:off x="4286" y="1635"/>
                <a:ext cx="3" cy="4"/>
              </a:xfrm>
              <a:custGeom>
                <a:avLst/>
                <a:gdLst>
                  <a:gd name="T0" fmla="*/ 3 w 3"/>
                  <a:gd name="T1" fmla="*/ 0 h 4"/>
                  <a:gd name="T2" fmla="*/ 0 w 3"/>
                  <a:gd name="T3" fmla="*/ 0 h 4"/>
                  <a:gd name="T4" fmla="*/ 0 w 3"/>
                  <a:gd name="T5" fmla="*/ 4 h 4"/>
                  <a:gd name="T6" fmla="*/ 0 w 3"/>
                  <a:gd name="T7" fmla="*/ 4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lnTo>
                      <a:pt x="0" y="0"/>
                    </a:lnTo>
                    <a:lnTo>
                      <a:pt x="0" y="4"/>
                    </a:lnTo>
                    <a:lnTo>
                      <a:pt x="0" y="4"/>
                    </a:lnTo>
                    <a:lnTo>
                      <a:pt x="3"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8" name="Freeform 1082"/>
              <p:cNvSpPr/>
              <p:nvPr/>
            </p:nvSpPr>
            <p:spPr bwMode="auto">
              <a:xfrm>
                <a:off x="4286" y="1624"/>
                <a:ext cx="11" cy="11"/>
              </a:xfrm>
              <a:custGeom>
                <a:avLst/>
                <a:gdLst>
                  <a:gd name="T0" fmla="*/ 11 w 11"/>
                  <a:gd name="T1" fmla="*/ 4 h 11"/>
                  <a:gd name="T2" fmla="*/ 11 w 11"/>
                  <a:gd name="T3" fmla="*/ 0 h 11"/>
                  <a:gd name="T4" fmla="*/ 0 w 11"/>
                  <a:gd name="T5" fmla="*/ 11 h 11"/>
                  <a:gd name="T6" fmla="*/ 3 w 11"/>
                  <a:gd name="T7" fmla="*/ 11 h 11"/>
                  <a:gd name="T8" fmla="*/ 11 w 11"/>
                  <a:gd name="T9" fmla="*/ 4 h 11"/>
                </a:gdLst>
                <a:ahLst/>
                <a:cxnLst>
                  <a:cxn ang="0">
                    <a:pos x="T0" y="T1"/>
                  </a:cxn>
                  <a:cxn ang="0">
                    <a:pos x="T2" y="T3"/>
                  </a:cxn>
                  <a:cxn ang="0">
                    <a:pos x="T4" y="T5"/>
                  </a:cxn>
                  <a:cxn ang="0">
                    <a:pos x="T6" y="T7"/>
                  </a:cxn>
                  <a:cxn ang="0">
                    <a:pos x="T8" y="T9"/>
                  </a:cxn>
                </a:cxnLst>
                <a:rect l="0" t="0" r="r" b="b"/>
                <a:pathLst>
                  <a:path w="11" h="11">
                    <a:moveTo>
                      <a:pt x="11" y="4"/>
                    </a:moveTo>
                    <a:lnTo>
                      <a:pt x="11" y="0"/>
                    </a:lnTo>
                    <a:lnTo>
                      <a:pt x="0" y="11"/>
                    </a:lnTo>
                    <a:lnTo>
                      <a:pt x="3" y="11"/>
                    </a:lnTo>
                    <a:lnTo>
                      <a:pt x="11" y="4"/>
                    </a:lnTo>
                    <a:close/>
                  </a:path>
                </a:pathLst>
              </a:custGeom>
              <a:solidFill>
                <a:srgbClr val="7C8BF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9" name="Freeform 1083"/>
              <p:cNvSpPr/>
              <p:nvPr/>
            </p:nvSpPr>
            <p:spPr bwMode="auto">
              <a:xfrm>
                <a:off x="4286" y="1635"/>
                <a:ext cx="3" cy="4"/>
              </a:xfrm>
              <a:custGeom>
                <a:avLst/>
                <a:gdLst>
                  <a:gd name="T0" fmla="*/ 3 w 3"/>
                  <a:gd name="T1" fmla="*/ 0 h 4"/>
                  <a:gd name="T2" fmla="*/ 0 w 3"/>
                  <a:gd name="T3" fmla="*/ 0 h 4"/>
                  <a:gd name="T4" fmla="*/ 0 w 3"/>
                  <a:gd name="T5" fmla="*/ 4 h 4"/>
                  <a:gd name="T6" fmla="*/ 0 w 3"/>
                  <a:gd name="T7" fmla="*/ 4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lnTo>
                      <a:pt x="0" y="0"/>
                    </a:lnTo>
                    <a:lnTo>
                      <a:pt x="0" y="4"/>
                    </a:lnTo>
                    <a:lnTo>
                      <a:pt x="0" y="4"/>
                    </a:lnTo>
                    <a:lnTo>
                      <a:pt x="3" y="0"/>
                    </a:lnTo>
                    <a:close/>
                  </a:path>
                </a:pathLst>
              </a:custGeom>
              <a:solidFill>
                <a:srgbClr val="7C8BF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0" name="Rectangle 1084"/>
              <p:cNvSpPr>
                <a:spLocks noChangeArrowheads="1"/>
              </p:cNvSpPr>
              <p:nvPr/>
            </p:nvSpPr>
            <p:spPr bwMode="auto">
              <a:xfrm>
                <a:off x="4293" y="1605"/>
                <a:ext cx="19" cy="1"/>
              </a:xfrm>
              <a:prstGeom prst="rect">
                <a:avLst/>
              </a:prstGeom>
              <a:solidFill>
                <a:srgbClr val="924B0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1" name="Rectangle 1085"/>
              <p:cNvSpPr>
                <a:spLocks noChangeArrowheads="1"/>
              </p:cNvSpPr>
              <p:nvPr/>
            </p:nvSpPr>
            <p:spPr bwMode="auto">
              <a:xfrm>
                <a:off x="4289" y="1613"/>
                <a:ext cx="15"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2" name="Freeform 1086"/>
              <p:cNvSpPr/>
              <p:nvPr/>
            </p:nvSpPr>
            <p:spPr bwMode="auto">
              <a:xfrm>
                <a:off x="4289" y="1605"/>
                <a:ext cx="23" cy="8"/>
              </a:xfrm>
              <a:custGeom>
                <a:avLst/>
                <a:gdLst>
                  <a:gd name="T0" fmla="*/ 4 w 23"/>
                  <a:gd name="T1" fmla="*/ 0 h 8"/>
                  <a:gd name="T2" fmla="*/ 0 w 23"/>
                  <a:gd name="T3" fmla="*/ 8 h 8"/>
                  <a:gd name="T4" fmla="*/ 15 w 23"/>
                  <a:gd name="T5" fmla="*/ 8 h 8"/>
                  <a:gd name="T6" fmla="*/ 23 w 23"/>
                  <a:gd name="T7" fmla="*/ 0 h 8"/>
                  <a:gd name="T8" fmla="*/ 4 w 23"/>
                  <a:gd name="T9" fmla="*/ 0 h 8"/>
                </a:gdLst>
                <a:ahLst/>
                <a:cxnLst>
                  <a:cxn ang="0">
                    <a:pos x="T0" y="T1"/>
                  </a:cxn>
                  <a:cxn ang="0">
                    <a:pos x="T2" y="T3"/>
                  </a:cxn>
                  <a:cxn ang="0">
                    <a:pos x="T4" y="T5"/>
                  </a:cxn>
                  <a:cxn ang="0">
                    <a:pos x="T6" y="T7"/>
                  </a:cxn>
                  <a:cxn ang="0">
                    <a:pos x="T8" y="T9"/>
                  </a:cxn>
                </a:cxnLst>
                <a:rect l="0" t="0" r="r" b="b"/>
                <a:pathLst>
                  <a:path w="23" h="8">
                    <a:moveTo>
                      <a:pt x="4" y="0"/>
                    </a:moveTo>
                    <a:lnTo>
                      <a:pt x="0" y="8"/>
                    </a:lnTo>
                    <a:lnTo>
                      <a:pt x="15" y="8"/>
                    </a:lnTo>
                    <a:lnTo>
                      <a:pt x="23" y="0"/>
                    </a:lnTo>
                    <a:lnTo>
                      <a:pt x="4" y="0"/>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3" name="Freeform 1087"/>
              <p:cNvSpPr/>
              <p:nvPr/>
            </p:nvSpPr>
            <p:spPr bwMode="auto">
              <a:xfrm>
                <a:off x="4289" y="1605"/>
                <a:ext cx="4" cy="8"/>
              </a:xfrm>
              <a:custGeom>
                <a:avLst/>
                <a:gdLst>
                  <a:gd name="T0" fmla="*/ 4 w 4"/>
                  <a:gd name="T1" fmla="*/ 0 h 8"/>
                  <a:gd name="T2" fmla="*/ 4 w 4"/>
                  <a:gd name="T3" fmla="*/ 0 h 8"/>
                  <a:gd name="T4" fmla="*/ 0 w 4"/>
                  <a:gd name="T5" fmla="*/ 8 h 8"/>
                  <a:gd name="T6" fmla="*/ 0 w 4"/>
                  <a:gd name="T7" fmla="*/ 8 h 8"/>
                  <a:gd name="T8" fmla="*/ 4 w 4"/>
                  <a:gd name="T9" fmla="*/ 0 h 8"/>
                </a:gdLst>
                <a:ahLst/>
                <a:cxnLst>
                  <a:cxn ang="0">
                    <a:pos x="T0" y="T1"/>
                  </a:cxn>
                  <a:cxn ang="0">
                    <a:pos x="T2" y="T3"/>
                  </a:cxn>
                  <a:cxn ang="0">
                    <a:pos x="T4" y="T5"/>
                  </a:cxn>
                  <a:cxn ang="0">
                    <a:pos x="T6" y="T7"/>
                  </a:cxn>
                  <a:cxn ang="0">
                    <a:pos x="T8" y="T9"/>
                  </a:cxn>
                </a:cxnLst>
                <a:rect l="0" t="0" r="r" b="b"/>
                <a:pathLst>
                  <a:path w="4" h="8">
                    <a:moveTo>
                      <a:pt x="4" y="0"/>
                    </a:moveTo>
                    <a:lnTo>
                      <a:pt x="4" y="0"/>
                    </a:lnTo>
                    <a:lnTo>
                      <a:pt x="0" y="8"/>
                    </a:lnTo>
                    <a:lnTo>
                      <a:pt x="0" y="8"/>
                    </a:lnTo>
                    <a:lnTo>
                      <a:pt x="4" y="0"/>
                    </a:lnTo>
                    <a:close/>
                  </a:path>
                </a:pathLst>
              </a:custGeom>
              <a:solidFill>
                <a:srgbClr val="D86F0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4" name="Freeform 1088"/>
              <p:cNvSpPr/>
              <p:nvPr/>
            </p:nvSpPr>
            <p:spPr bwMode="auto">
              <a:xfrm>
                <a:off x="4286" y="1613"/>
                <a:ext cx="18" cy="3"/>
              </a:xfrm>
              <a:custGeom>
                <a:avLst/>
                <a:gdLst>
                  <a:gd name="T0" fmla="*/ 18 w 18"/>
                  <a:gd name="T1" fmla="*/ 0 h 3"/>
                  <a:gd name="T2" fmla="*/ 18 w 18"/>
                  <a:gd name="T3" fmla="*/ 0 h 3"/>
                  <a:gd name="T4" fmla="*/ 0 w 18"/>
                  <a:gd name="T5" fmla="*/ 0 h 3"/>
                  <a:gd name="T6" fmla="*/ 3 w 18"/>
                  <a:gd name="T7" fmla="*/ 3 h 3"/>
                  <a:gd name="T8" fmla="*/ 18 w 18"/>
                  <a:gd name="T9" fmla="*/ 0 h 3"/>
                </a:gdLst>
                <a:ahLst/>
                <a:cxnLst>
                  <a:cxn ang="0">
                    <a:pos x="T0" y="T1"/>
                  </a:cxn>
                  <a:cxn ang="0">
                    <a:pos x="T2" y="T3"/>
                  </a:cxn>
                  <a:cxn ang="0">
                    <a:pos x="T4" y="T5"/>
                  </a:cxn>
                  <a:cxn ang="0">
                    <a:pos x="T6" y="T7"/>
                  </a:cxn>
                  <a:cxn ang="0">
                    <a:pos x="T8" y="T9"/>
                  </a:cxn>
                </a:cxnLst>
                <a:rect l="0" t="0" r="r" b="b"/>
                <a:pathLst>
                  <a:path w="18" h="3">
                    <a:moveTo>
                      <a:pt x="18" y="0"/>
                    </a:moveTo>
                    <a:lnTo>
                      <a:pt x="18" y="0"/>
                    </a:lnTo>
                    <a:lnTo>
                      <a:pt x="0" y="0"/>
                    </a:lnTo>
                    <a:lnTo>
                      <a:pt x="3" y="3"/>
                    </a:lnTo>
                    <a:lnTo>
                      <a:pt x="18" y="0"/>
                    </a:lnTo>
                    <a:close/>
                  </a:path>
                </a:pathLst>
              </a:custGeom>
              <a:solidFill>
                <a:srgbClr val="A25F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5" name="Freeform 1089"/>
              <p:cNvSpPr/>
              <p:nvPr/>
            </p:nvSpPr>
            <p:spPr bwMode="auto">
              <a:xfrm>
                <a:off x="4286" y="1613"/>
                <a:ext cx="3" cy="3"/>
              </a:xfrm>
              <a:custGeom>
                <a:avLst/>
                <a:gdLst>
                  <a:gd name="T0" fmla="*/ 3 w 3"/>
                  <a:gd name="T1" fmla="*/ 0 h 3"/>
                  <a:gd name="T2" fmla="*/ 3 w 3"/>
                  <a:gd name="T3" fmla="*/ 0 h 3"/>
                  <a:gd name="T4" fmla="*/ 0 w 3"/>
                  <a:gd name="T5" fmla="*/ 0 h 3"/>
                  <a:gd name="T6" fmla="*/ 3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3" y="0"/>
                    </a:lnTo>
                    <a:lnTo>
                      <a:pt x="0" y="0"/>
                    </a:lnTo>
                    <a:lnTo>
                      <a:pt x="3" y="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6" name="Freeform 1090"/>
              <p:cNvSpPr/>
              <p:nvPr/>
            </p:nvSpPr>
            <p:spPr bwMode="auto">
              <a:xfrm>
                <a:off x="4289" y="1613"/>
                <a:ext cx="15" cy="3"/>
              </a:xfrm>
              <a:custGeom>
                <a:avLst/>
                <a:gdLst>
                  <a:gd name="T0" fmla="*/ 0 w 15"/>
                  <a:gd name="T1" fmla="*/ 0 h 3"/>
                  <a:gd name="T2" fmla="*/ 0 w 15"/>
                  <a:gd name="T3" fmla="*/ 3 h 3"/>
                  <a:gd name="T4" fmla="*/ 15 w 15"/>
                  <a:gd name="T5" fmla="*/ 0 h 3"/>
                  <a:gd name="T6" fmla="*/ 15 w 15"/>
                  <a:gd name="T7" fmla="*/ 0 h 3"/>
                  <a:gd name="T8" fmla="*/ 0 w 15"/>
                  <a:gd name="T9" fmla="*/ 0 h 3"/>
                </a:gdLst>
                <a:ahLst/>
                <a:cxnLst>
                  <a:cxn ang="0">
                    <a:pos x="T0" y="T1"/>
                  </a:cxn>
                  <a:cxn ang="0">
                    <a:pos x="T2" y="T3"/>
                  </a:cxn>
                  <a:cxn ang="0">
                    <a:pos x="T4" y="T5"/>
                  </a:cxn>
                  <a:cxn ang="0">
                    <a:pos x="T6" y="T7"/>
                  </a:cxn>
                  <a:cxn ang="0">
                    <a:pos x="T8" y="T9"/>
                  </a:cxn>
                </a:cxnLst>
                <a:rect l="0" t="0" r="r" b="b"/>
                <a:pathLst>
                  <a:path w="15" h="3">
                    <a:moveTo>
                      <a:pt x="0" y="0"/>
                    </a:moveTo>
                    <a:lnTo>
                      <a:pt x="0" y="3"/>
                    </a:lnTo>
                    <a:lnTo>
                      <a:pt x="15" y="0"/>
                    </a:lnTo>
                    <a:lnTo>
                      <a:pt x="15" y="0"/>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7" name="Freeform 1091"/>
              <p:cNvSpPr/>
              <p:nvPr/>
            </p:nvSpPr>
            <p:spPr bwMode="auto">
              <a:xfrm>
                <a:off x="4278" y="1624"/>
                <a:ext cx="19" cy="0"/>
              </a:xfrm>
              <a:custGeom>
                <a:avLst/>
                <a:gdLst>
                  <a:gd name="T0" fmla="*/ 19 w 19"/>
                  <a:gd name="T1" fmla="*/ 19 w 19"/>
                  <a:gd name="T2" fmla="*/ 0 w 19"/>
                  <a:gd name="T3" fmla="*/ 4 w 19"/>
                  <a:gd name="T4" fmla="*/ 19 w 19"/>
                </a:gdLst>
                <a:ahLst/>
                <a:cxnLst>
                  <a:cxn ang="0">
                    <a:pos x="T0" y="0"/>
                  </a:cxn>
                  <a:cxn ang="0">
                    <a:pos x="T1" y="0"/>
                  </a:cxn>
                  <a:cxn ang="0">
                    <a:pos x="T2" y="0"/>
                  </a:cxn>
                  <a:cxn ang="0">
                    <a:pos x="T3" y="0"/>
                  </a:cxn>
                  <a:cxn ang="0">
                    <a:pos x="T4" y="0"/>
                  </a:cxn>
                </a:cxnLst>
                <a:rect l="0" t="0" r="r" b="b"/>
                <a:pathLst>
                  <a:path w="19">
                    <a:moveTo>
                      <a:pt x="19" y="0"/>
                    </a:moveTo>
                    <a:lnTo>
                      <a:pt x="19" y="0"/>
                    </a:lnTo>
                    <a:lnTo>
                      <a:pt x="0" y="0"/>
                    </a:lnTo>
                    <a:lnTo>
                      <a:pt x="4" y="0"/>
                    </a:lnTo>
                    <a:lnTo>
                      <a:pt x="19" y="0"/>
                    </a:lnTo>
                    <a:close/>
                  </a:path>
                </a:pathLst>
              </a:custGeom>
              <a:solidFill>
                <a:srgbClr val="ACACA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8" name="Freeform 1092"/>
              <p:cNvSpPr/>
              <p:nvPr/>
            </p:nvSpPr>
            <p:spPr bwMode="auto">
              <a:xfrm>
                <a:off x="4278" y="1613"/>
                <a:ext cx="11" cy="11"/>
              </a:xfrm>
              <a:custGeom>
                <a:avLst/>
                <a:gdLst>
                  <a:gd name="T0" fmla="*/ 11 w 11"/>
                  <a:gd name="T1" fmla="*/ 3 h 11"/>
                  <a:gd name="T2" fmla="*/ 8 w 11"/>
                  <a:gd name="T3" fmla="*/ 0 h 11"/>
                  <a:gd name="T4" fmla="*/ 0 w 11"/>
                  <a:gd name="T5" fmla="*/ 11 h 11"/>
                  <a:gd name="T6" fmla="*/ 4 w 11"/>
                  <a:gd name="T7" fmla="*/ 11 h 11"/>
                  <a:gd name="T8" fmla="*/ 11 w 11"/>
                  <a:gd name="T9" fmla="*/ 3 h 11"/>
                </a:gdLst>
                <a:ahLst/>
                <a:cxnLst>
                  <a:cxn ang="0">
                    <a:pos x="T0" y="T1"/>
                  </a:cxn>
                  <a:cxn ang="0">
                    <a:pos x="T2" y="T3"/>
                  </a:cxn>
                  <a:cxn ang="0">
                    <a:pos x="T4" y="T5"/>
                  </a:cxn>
                  <a:cxn ang="0">
                    <a:pos x="T6" y="T7"/>
                  </a:cxn>
                  <a:cxn ang="0">
                    <a:pos x="T8" y="T9"/>
                  </a:cxn>
                </a:cxnLst>
                <a:rect l="0" t="0" r="r" b="b"/>
                <a:pathLst>
                  <a:path w="11" h="11">
                    <a:moveTo>
                      <a:pt x="11" y="3"/>
                    </a:moveTo>
                    <a:lnTo>
                      <a:pt x="8" y="0"/>
                    </a:lnTo>
                    <a:lnTo>
                      <a:pt x="0" y="11"/>
                    </a:lnTo>
                    <a:lnTo>
                      <a:pt x="4" y="11"/>
                    </a:lnTo>
                    <a:lnTo>
                      <a:pt x="11" y="3"/>
                    </a:lnTo>
                    <a:close/>
                  </a:path>
                </a:pathLst>
              </a:custGeom>
              <a:solidFill>
                <a:srgbClr val="F08C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9" name="Freeform 1093"/>
              <p:cNvSpPr/>
              <p:nvPr/>
            </p:nvSpPr>
            <p:spPr bwMode="auto">
              <a:xfrm>
                <a:off x="4282" y="1613"/>
                <a:ext cx="22" cy="11"/>
              </a:xfrm>
              <a:custGeom>
                <a:avLst/>
                <a:gdLst>
                  <a:gd name="T0" fmla="*/ 7 w 22"/>
                  <a:gd name="T1" fmla="*/ 3 h 11"/>
                  <a:gd name="T2" fmla="*/ 0 w 22"/>
                  <a:gd name="T3" fmla="*/ 11 h 11"/>
                  <a:gd name="T4" fmla="*/ 15 w 22"/>
                  <a:gd name="T5" fmla="*/ 11 h 11"/>
                  <a:gd name="T6" fmla="*/ 22 w 22"/>
                  <a:gd name="T7" fmla="*/ 0 h 11"/>
                  <a:gd name="T8" fmla="*/ 7 w 22"/>
                  <a:gd name="T9" fmla="*/ 3 h 11"/>
                </a:gdLst>
                <a:ahLst/>
                <a:cxnLst>
                  <a:cxn ang="0">
                    <a:pos x="T0" y="T1"/>
                  </a:cxn>
                  <a:cxn ang="0">
                    <a:pos x="T2" y="T3"/>
                  </a:cxn>
                  <a:cxn ang="0">
                    <a:pos x="T4" y="T5"/>
                  </a:cxn>
                  <a:cxn ang="0">
                    <a:pos x="T6" y="T7"/>
                  </a:cxn>
                  <a:cxn ang="0">
                    <a:pos x="T8" y="T9"/>
                  </a:cxn>
                </a:cxnLst>
                <a:rect l="0" t="0" r="r" b="b"/>
                <a:pathLst>
                  <a:path w="22" h="11">
                    <a:moveTo>
                      <a:pt x="7" y="3"/>
                    </a:moveTo>
                    <a:lnTo>
                      <a:pt x="0" y="11"/>
                    </a:lnTo>
                    <a:lnTo>
                      <a:pt x="15" y="11"/>
                    </a:lnTo>
                    <a:lnTo>
                      <a:pt x="22" y="0"/>
                    </a:lnTo>
                    <a:lnTo>
                      <a:pt x="7" y="3"/>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0" name="Freeform 1094"/>
              <p:cNvSpPr/>
              <p:nvPr/>
            </p:nvSpPr>
            <p:spPr bwMode="auto">
              <a:xfrm>
                <a:off x="4278" y="1624"/>
                <a:ext cx="19" cy="4"/>
              </a:xfrm>
              <a:custGeom>
                <a:avLst/>
                <a:gdLst>
                  <a:gd name="T0" fmla="*/ 19 w 19"/>
                  <a:gd name="T1" fmla="*/ 4 h 4"/>
                  <a:gd name="T2" fmla="*/ 19 w 19"/>
                  <a:gd name="T3" fmla="*/ 0 h 4"/>
                  <a:gd name="T4" fmla="*/ 0 w 19"/>
                  <a:gd name="T5" fmla="*/ 4 h 4"/>
                  <a:gd name="T6" fmla="*/ 0 w 19"/>
                  <a:gd name="T7" fmla="*/ 4 h 4"/>
                  <a:gd name="T8" fmla="*/ 19 w 19"/>
                  <a:gd name="T9" fmla="*/ 4 h 4"/>
                </a:gdLst>
                <a:ahLst/>
                <a:cxnLst>
                  <a:cxn ang="0">
                    <a:pos x="T0" y="T1"/>
                  </a:cxn>
                  <a:cxn ang="0">
                    <a:pos x="T2" y="T3"/>
                  </a:cxn>
                  <a:cxn ang="0">
                    <a:pos x="T4" y="T5"/>
                  </a:cxn>
                  <a:cxn ang="0">
                    <a:pos x="T6" y="T7"/>
                  </a:cxn>
                  <a:cxn ang="0">
                    <a:pos x="T8" y="T9"/>
                  </a:cxn>
                </a:cxnLst>
                <a:rect l="0" t="0" r="r" b="b"/>
                <a:pathLst>
                  <a:path w="19" h="4">
                    <a:moveTo>
                      <a:pt x="19" y="4"/>
                    </a:moveTo>
                    <a:lnTo>
                      <a:pt x="19" y="0"/>
                    </a:lnTo>
                    <a:lnTo>
                      <a:pt x="0" y="4"/>
                    </a:lnTo>
                    <a:lnTo>
                      <a:pt x="0" y="4"/>
                    </a:lnTo>
                    <a:lnTo>
                      <a:pt x="19" y="4"/>
                    </a:lnTo>
                    <a:close/>
                  </a:path>
                </a:pathLst>
              </a:custGeom>
              <a:solidFill>
                <a:srgbClr val="924B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1" name="Freeform 1095"/>
              <p:cNvSpPr/>
              <p:nvPr/>
            </p:nvSpPr>
            <p:spPr bwMode="auto">
              <a:xfrm>
                <a:off x="4278" y="1624"/>
                <a:ext cx="19" cy="4"/>
              </a:xfrm>
              <a:custGeom>
                <a:avLst/>
                <a:gdLst>
                  <a:gd name="T0" fmla="*/ 4 w 19"/>
                  <a:gd name="T1" fmla="*/ 0 h 4"/>
                  <a:gd name="T2" fmla="*/ 0 w 19"/>
                  <a:gd name="T3" fmla="*/ 4 h 4"/>
                  <a:gd name="T4" fmla="*/ 19 w 19"/>
                  <a:gd name="T5" fmla="*/ 4 h 4"/>
                  <a:gd name="T6" fmla="*/ 19 w 19"/>
                  <a:gd name="T7" fmla="*/ 0 h 4"/>
                  <a:gd name="T8" fmla="*/ 4 w 19"/>
                  <a:gd name="T9" fmla="*/ 0 h 4"/>
                </a:gdLst>
                <a:ahLst/>
                <a:cxnLst>
                  <a:cxn ang="0">
                    <a:pos x="T0" y="T1"/>
                  </a:cxn>
                  <a:cxn ang="0">
                    <a:pos x="T2" y="T3"/>
                  </a:cxn>
                  <a:cxn ang="0">
                    <a:pos x="T4" y="T5"/>
                  </a:cxn>
                  <a:cxn ang="0">
                    <a:pos x="T6" y="T7"/>
                  </a:cxn>
                  <a:cxn ang="0">
                    <a:pos x="T8" y="T9"/>
                  </a:cxn>
                </a:cxnLst>
                <a:rect l="0" t="0" r="r" b="b"/>
                <a:pathLst>
                  <a:path w="19" h="4">
                    <a:moveTo>
                      <a:pt x="4" y="0"/>
                    </a:moveTo>
                    <a:lnTo>
                      <a:pt x="0" y="4"/>
                    </a:lnTo>
                    <a:lnTo>
                      <a:pt x="19" y="4"/>
                    </a:lnTo>
                    <a:lnTo>
                      <a:pt x="19" y="0"/>
                    </a:lnTo>
                    <a:lnTo>
                      <a:pt x="4" y="0"/>
                    </a:lnTo>
                    <a:close/>
                  </a:path>
                </a:pathLst>
              </a:custGeom>
              <a:solidFill>
                <a:srgbClr val="9191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2" name="Freeform 1096"/>
              <p:cNvSpPr/>
              <p:nvPr/>
            </p:nvSpPr>
            <p:spPr bwMode="auto">
              <a:xfrm>
                <a:off x="4278" y="1624"/>
                <a:ext cx="4" cy="4"/>
              </a:xfrm>
              <a:custGeom>
                <a:avLst/>
                <a:gdLst>
                  <a:gd name="T0" fmla="*/ 4 w 4"/>
                  <a:gd name="T1" fmla="*/ 0 h 4"/>
                  <a:gd name="T2" fmla="*/ 0 w 4"/>
                  <a:gd name="T3" fmla="*/ 0 h 4"/>
                  <a:gd name="T4" fmla="*/ 0 w 4"/>
                  <a:gd name="T5" fmla="*/ 4 h 4"/>
                  <a:gd name="T6" fmla="*/ 0 w 4"/>
                  <a:gd name="T7" fmla="*/ 4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lnTo>
                      <a:pt x="0" y="0"/>
                    </a:lnTo>
                    <a:lnTo>
                      <a:pt x="0" y="4"/>
                    </a:lnTo>
                    <a:lnTo>
                      <a:pt x="0" y="4"/>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3" name="Freeform 1097"/>
              <p:cNvSpPr/>
              <p:nvPr/>
            </p:nvSpPr>
            <p:spPr bwMode="auto">
              <a:xfrm>
                <a:off x="4271" y="1635"/>
                <a:ext cx="18" cy="4"/>
              </a:xfrm>
              <a:custGeom>
                <a:avLst/>
                <a:gdLst>
                  <a:gd name="T0" fmla="*/ 18 w 18"/>
                  <a:gd name="T1" fmla="*/ 0 h 4"/>
                  <a:gd name="T2" fmla="*/ 15 w 18"/>
                  <a:gd name="T3" fmla="*/ 0 h 4"/>
                  <a:gd name="T4" fmla="*/ 0 w 18"/>
                  <a:gd name="T5" fmla="*/ 4 h 4"/>
                  <a:gd name="T6" fmla="*/ 0 w 18"/>
                  <a:gd name="T7" fmla="*/ 4 h 4"/>
                  <a:gd name="T8" fmla="*/ 18 w 18"/>
                  <a:gd name="T9" fmla="*/ 0 h 4"/>
                </a:gdLst>
                <a:ahLst/>
                <a:cxnLst>
                  <a:cxn ang="0">
                    <a:pos x="T0" y="T1"/>
                  </a:cxn>
                  <a:cxn ang="0">
                    <a:pos x="T2" y="T3"/>
                  </a:cxn>
                  <a:cxn ang="0">
                    <a:pos x="T4" y="T5"/>
                  </a:cxn>
                  <a:cxn ang="0">
                    <a:pos x="T6" y="T7"/>
                  </a:cxn>
                  <a:cxn ang="0">
                    <a:pos x="T8" y="T9"/>
                  </a:cxn>
                </a:cxnLst>
                <a:rect l="0" t="0" r="r" b="b"/>
                <a:pathLst>
                  <a:path w="18" h="4">
                    <a:moveTo>
                      <a:pt x="18" y="0"/>
                    </a:moveTo>
                    <a:lnTo>
                      <a:pt x="15" y="0"/>
                    </a:lnTo>
                    <a:lnTo>
                      <a:pt x="0" y="4"/>
                    </a:lnTo>
                    <a:lnTo>
                      <a:pt x="0" y="4"/>
                    </a:lnTo>
                    <a:lnTo>
                      <a:pt x="18" y="0"/>
                    </a:lnTo>
                    <a:close/>
                  </a:path>
                </a:pathLst>
              </a:custGeom>
              <a:solidFill>
                <a:srgbClr val="ADAD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4" name="Freeform 1098"/>
              <p:cNvSpPr/>
              <p:nvPr/>
            </p:nvSpPr>
            <p:spPr bwMode="auto">
              <a:xfrm>
                <a:off x="4271" y="1628"/>
                <a:ext cx="26" cy="11"/>
              </a:xfrm>
              <a:custGeom>
                <a:avLst/>
                <a:gdLst>
                  <a:gd name="T0" fmla="*/ 7 w 26"/>
                  <a:gd name="T1" fmla="*/ 0 h 11"/>
                  <a:gd name="T2" fmla="*/ 0 w 26"/>
                  <a:gd name="T3" fmla="*/ 11 h 11"/>
                  <a:gd name="T4" fmla="*/ 18 w 26"/>
                  <a:gd name="T5" fmla="*/ 7 h 11"/>
                  <a:gd name="T6" fmla="*/ 26 w 26"/>
                  <a:gd name="T7" fmla="*/ 0 h 11"/>
                  <a:gd name="T8" fmla="*/ 7 w 26"/>
                  <a:gd name="T9" fmla="*/ 0 h 11"/>
                </a:gdLst>
                <a:ahLst/>
                <a:cxnLst>
                  <a:cxn ang="0">
                    <a:pos x="T0" y="T1"/>
                  </a:cxn>
                  <a:cxn ang="0">
                    <a:pos x="T2" y="T3"/>
                  </a:cxn>
                  <a:cxn ang="0">
                    <a:pos x="T4" y="T5"/>
                  </a:cxn>
                  <a:cxn ang="0">
                    <a:pos x="T6" y="T7"/>
                  </a:cxn>
                  <a:cxn ang="0">
                    <a:pos x="T8" y="T9"/>
                  </a:cxn>
                </a:cxnLst>
                <a:rect l="0" t="0" r="r" b="b"/>
                <a:pathLst>
                  <a:path w="26" h="11">
                    <a:moveTo>
                      <a:pt x="7" y="0"/>
                    </a:moveTo>
                    <a:lnTo>
                      <a:pt x="0" y="11"/>
                    </a:lnTo>
                    <a:lnTo>
                      <a:pt x="18" y="7"/>
                    </a:lnTo>
                    <a:lnTo>
                      <a:pt x="26" y="0"/>
                    </a:lnTo>
                    <a:lnTo>
                      <a:pt x="7" y="0"/>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5" name="Freeform 1099"/>
              <p:cNvSpPr/>
              <p:nvPr/>
            </p:nvSpPr>
            <p:spPr bwMode="auto">
              <a:xfrm>
                <a:off x="4271" y="1628"/>
                <a:ext cx="7" cy="11"/>
              </a:xfrm>
              <a:custGeom>
                <a:avLst/>
                <a:gdLst>
                  <a:gd name="T0" fmla="*/ 7 w 7"/>
                  <a:gd name="T1" fmla="*/ 0 h 11"/>
                  <a:gd name="T2" fmla="*/ 7 w 7"/>
                  <a:gd name="T3" fmla="*/ 0 h 11"/>
                  <a:gd name="T4" fmla="*/ 0 w 7"/>
                  <a:gd name="T5" fmla="*/ 11 h 11"/>
                  <a:gd name="T6" fmla="*/ 0 w 7"/>
                  <a:gd name="T7" fmla="*/ 11 h 11"/>
                  <a:gd name="T8" fmla="*/ 7 w 7"/>
                  <a:gd name="T9" fmla="*/ 0 h 11"/>
                </a:gdLst>
                <a:ahLst/>
                <a:cxnLst>
                  <a:cxn ang="0">
                    <a:pos x="T0" y="T1"/>
                  </a:cxn>
                  <a:cxn ang="0">
                    <a:pos x="T2" y="T3"/>
                  </a:cxn>
                  <a:cxn ang="0">
                    <a:pos x="T4" y="T5"/>
                  </a:cxn>
                  <a:cxn ang="0">
                    <a:pos x="T6" y="T7"/>
                  </a:cxn>
                  <a:cxn ang="0">
                    <a:pos x="T8" y="T9"/>
                  </a:cxn>
                </a:cxnLst>
                <a:rect l="0" t="0" r="r" b="b"/>
                <a:pathLst>
                  <a:path w="7" h="11">
                    <a:moveTo>
                      <a:pt x="7" y="0"/>
                    </a:moveTo>
                    <a:lnTo>
                      <a:pt x="7" y="0"/>
                    </a:lnTo>
                    <a:lnTo>
                      <a:pt x="0" y="11"/>
                    </a:lnTo>
                    <a:lnTo>
                      <a:pt x="0" y="11"/>
                    </a:lnTo>
                    <a:lnTo>
                      <a:pt x="7" y="0"/>
                    </a:lnTo>
                    <a:close/>
                  </a:path>
                </a:pathLst>
              </a:custGeom>
              <a:solidFill>
                <a:srgbClr val="D86F0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6" name="Rectangle 1100"/>
              <p:cNvSpPr>
                <a:spLocks noChangeArrowheads="1"/>
              </p:cNvSpPr>
              <p:nvPr/>
            </p:nvSpPr>
            <p:spPr bwMode="auto">
              <a:xfrm>
                <a:off x="4271" y="1639"/>
                <a:ext cx="15" cy="1"/>
              </a:xfrm>
              <a:prstGeom prst="rect">
                <a:avLst/>
              </a:prstGeom>
              <a:solidFill>
                <a:srgbClr val="A25F1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7" name="Rectangle 1101"/>
              <p:cNvSpPr>
                <a:spLocks noChangeArrowheads="1"/>
              </p:cNvSpPr>
              <p:nvPr/>
            </p:nvSpPr>
            <p:spPr bwMode="auto">
              <a:xfrm>
                <a:off x="4271" y="1639"/>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8" name="Freeform 1102"/>
              <p:cNvSpPr/>
              <p:nvPr/>
            </p:nvSpPr>
            <p:spPr bwMode="auto">
              <a:xfrm>
                <a:off x="4271" y="1635"/>
                <a:ext cx="18" cy="4"/>
              </a:xfrm>
              <a:custGeom>
                <a:avLst/>
                <a:gdLst>
                  <a:gd name="T0" fmla="*/ 0 w 18"/>
                  <a:gd name="T1" fmla="*/ 4 h 4"/>
                  <a:gd name="T2" fmla="*/ 0 w 18"/>
                  <a:gd name="T3" fmla="*/ 4 h 4"/>
                  <a:gd name="T4" fmla="*/ 15 w 18"/>
                  <a:gd name="T5" fmla="*/ 4 h 4"/>
                  <a:gd name="T6" fmla="*/ 18 w 18"/>
                  <a:gd name="T7" fmla="*/ 0 h 4"/>
                  <a:gd name="T8" fmla="*/ 0 w 18"/>
                  <a:gd name="T9" fmla="*/ 4 h 4"/>
                </a:gdLst>
                <a:ahLst/>
                <a:cxnLst>
                  <a:cxn ang="0">
                    <a:pos x="T0" y="T1"/>
                  </a:cxn>
                  <a:cxn ang="0">
                    <a:pos x="T2" y="T3"/>
                  </a:cxn>
                  <a:cxn ang="0">
                    <a:pos x="T4" y="T5"/>
                  </a:cxn>
                  <a:cxn ang="0">
                    <a:pos x="T6" y="T7"/>
                  </a:cxn>
                  <a:cxn ang="0">
                    <a:pos x="T8" y="T9"/>
                  </a:cxn>
                </a:cxnLst>
                <a:rect l="0" t="0" r="r" b="b"/>
                <a:pathLst>
                  <a:path w="18" h="4">
                    <a:moveTo>
                      <a:pt x="0" y="4"/>
                    </a:moveTo>
                    <a:lnTo>
                      <a:pt x="0" y="4"/>
                    </a:lnTo>
                    <a:lnTo>
                      <a:pt x="15" y="4"/>
                    </a:lnTo>
                    <a:lnTo>
                      <a:pt x="18" y="0"/>
                    </a:lnTo>
                    <a:lnTo>
                      <a:pt x="0" y="4"/>
                    </a:lnTo>
                    <a:close/>
                  </a:path>
                </a:pathLst>
              </a:custGeom>
              <a:solidFill>
                <a:srgbClr val="9191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09" name="Freeform 1103"/>
              <p:cNvSpPr/>
              <p:nvPr/>
            </p:nvSpPr>
            <p:spPr bwMode="auto">
              <a:xfrm>
                <a:off x="4263" y="1639"/>
                <a:ext cx="8" cy="11"/>
              </a:xfrm>
              <a:custGeom>
                <a:avLst/>
                <a:gdLst>
                  <a:gd name="T0" fmla="*/ 8 w 8"/>
                  <a:gd name="T1" fmla="*/ 0 h 11"/>
                  <a:gd name="T2" fmla="*/ 8 w 8"/>
                  <a:gd name="T3" fmla="*/ 0 h 11"/>
                  <a:gd name="T4" fmla="*/ 0 w 8"/>
                  <a:gd name="T5" fmla="*/ 8 h 11"/>
                  <a:gd name="T6" fmla="*/ 0 w 8"/>
                  <a:gd name="T7" fmla="*/ 11 h 11"/>
                  <a:gd name="T8" fmla="*/ 8 w 8"/>
                  <a:gd name="T9" fmla="*/ 0 h 11"/>
                </a:gdLst>
                <a:ahLst/>
                <a:cxnLst>
                  <a:cxn ang="0">
                    <a:pos x="T0" y="T1"/>
                  </a:cxn>
                  <a:cxn ang="0">
                    <a:pos x="T2" y="T3"/>
                  </a:cxn>
                  <a:cxn ang="0">
                    <a:pos x="T4" y="T5"/>
                  </a:cxn>
                  <a:cxn ang="0">
                    <a:pos x="T6" y="T7"/>
                  </a:cxn>
                  <a:cxn ang="0">
                    <a:pos x="T8" y="T9"/>
                  </a:cxn>
                </a:cxnLst>
                <a:rect l="0" t="0" r="r" b="b"/>
                <a:pathLst>
                  <a:path w="8" h="11">
                    <a:moveTo>
                      <a:pt x="8" y="0"/>
                    </a:moveTo>
                    <a:lnTo>
                      <a:pt x="8" y="0"/>
                    </a:lnTo>
                    <a:lnTo>
                      <a:pt x="0" y="8"/>
                    </a:lnTo>
                    <a:lnTo>
                      <a:pt x="0" y="11"/>
                    </a:lnTo>
                    <a:lnTo>
                      <a:pt x="8" y="0"/>
                    </a:lnTo>
                    <a:close/>
                  </a:path>
                </a:pathLst>
              </a:custGeom>
              <a:solidFill>
                <a:srgbClr val="F08C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0" name="Freeform 1104"/>
              <p:cNvSpPr/>
              <p:nvPr/>
            </p:nvSpPr>
            <p:spPr bwMode="auto">
              <a:xfrm>
                <a:off x="4263" y="1639"/>
                <a:ext cx="23" cy="11"/>
              </a:xfrm>
              <a:custGeom>
                <a:avLst/>
                <a:gdLst>
                  <a:gd name="T0" fmla="*/ 8 w 23"/>
                  <a:gd name="T1" fmla="*/ 0 h 11"/>
                  <a:gd name="T2" fmla="*/ 0 w 23"/>
                  <a:gd name="T3" fmla="*/ 11 h 11"/>
                  <a:gd name="T4" fmla="*/ 19 w 23"/>
                  <a:gd name="T5" fmla="*/ 8 h 11"/>
                  <a:gd name="T6" fmla="*/ 23 w 23"/>
                  <a:gd name="T7" fmla="*/ 0 h 11"/>
                  <a:gd name="T8" fmla="*/ 8 w 23"/>
                  <a:gd name="T9" fmla="*/ 0 h 11"/>
                </a:gdLst>
                <a:ahLst/>
                <a:cxnLst>
                  <a:cxn ang="0">
                    <a:pos x="T0" y="T1"/>
                  </a:cxn>
                  <a:cxn ang="0">
                    <a:pos x="T2" y="T3"/>
                  </a:cxn>
                  <a:cxn ang="0">
                    <a:pos x="T4" y="T5"/>
                  </a:cxn>
                  <a:cxn ang="0">
                    <a:pos x="T6" y="T7"/>
                  </a:cxn>
                  <a:cxn ang="0">
                    <a:pos x="T8" y="T9"/>
                  </a:cxn>
                </a:cxnLst>
                <a:rect l="0" t="0" r="r" b="b"/>
                <a:pathLst>
                  <a:path w="23" h="11">
                    <a:moveTo>
                      <a:pt x="8" y="0"/>
                    </a:moveTo>
                    <a:lnTo>
                      <a:pt x="0" y="11"/>
                    </a:lnTo>
                    <a:lnTo>
                      <a:pt x="19" y="8"/>
                    </a:lnTo>
                    <a:lnTo>
                      <a:pt x="23" y="0"/>
                    </a:lnTo>
                    <a:lnTo>
                      <a:pt x="8" y="0"/>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1" name="Freeform 1105"/>
              <p:cNvSpPr/>
              <p:nvPr/>
            </p:nvSpPr>
            <p:spPr bwMode="auto">
              <a:xfrm>
                <a:off x="4184" y="1756"/>
                <a:ext cx="4" cy="3"/>
              </a:xfrm>
              <a:custGeom>
                <a:avLst/>
                <a:gdLst>
                  <a:gd name="T0" fmla="*/ 4 w 4"/>
                  <a:gd name="T1" fmla="*/ 0 h 3"/>
                  <a:gd name="T2" fmla="*/ 4 w 4"/>
                  <a:gd name="T3" fmla="*/ 0 h 3"/>
                  <a:gd name="T4" fmla="*/ 0 w 4"/>
                  <a:gd name="T5" fmla="*/ 3 h 3"/>
                  <a:gd name="T6" fmla="*/ 0 w 4"/>
                  <a:gd name="T7" fmla="*/ 3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lnTo>
                      <a:pt x="4" y="0"/>
                    </a:lnTo>
                    <a:lnTo>
                      <a:pt x="0" y="3"/>
                    </a:lnTo>
                    <a:lnTo>
                      <a:pt x="0" y="3"/>
                    </a:lnTo>
                    <a:lnTo>
                      <a:pt x="4" y="0"/>
                    </a:lnTo>
                    <a:close/>
                  </a:path>
                </a:pathLst>
              </a:custGeom>
              <a:solidFill>
                <a:srgbClr val="0631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2" name="Freeform 1106"/>
              <p:cNvSpPr/>
              <p:nvPr/>
            </p:nvSpPr>
            <p:spPr bwMode="auto">
              <a:xfrm>
                <a:off x="4282" y="1601"/>
                <a:ext cx="7" cy="8"/>
              </a:xfrm>
              <a:custGeom>
                <a:avLst/>
                <a:gdLst>
                  <a:gd name="T0" fmla="*/ 7 w 7"/>
                  <a:gd name="T1" fmla="*/ 0 h 8"/>
                  <a:gd name="T2" fmla="*/ 7 w 7"/>
                  <a:gd name="T3" fmla="*/ 0 h 8"/>
                  <a:gd name="T4" fmla="*/ 0 w 7"/>
                  <a:gd name="T5" fmla="*/ 8 h 8"/>
                  <a:gd name="T6" fmla="*/ 4 w 7"/>
                  <a:gd name="T7" fmla="*/ 8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lnTo>
                      <a:pt x="7" y="0"/>
                    </a:lnTo>
                    <a:lnTo>
                      <a:pt x="0" y="8"/>
                    </a:lnTo>
                    <a:lnTo>
                      <a:pt x="4" y="8"/>
                    </a:lnTo>
                    <a:lnTo>
                      <a:pt x="7" y="0"/>
                    </a:lnTo>
                    <a:close/>
                  </a:path>
                </a:pathLst>
              </a:custGeom>
              <a:solidFill>
                <a:srgbClr val="0631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3" name="Freeform 1107"/>
              <p:cNvSpPr/>
              <p:nvPr/>
            </p:nvSpPr>
            <p:spPr bwMode="auto">
              <a:xfrm>
                <a:off x="4282" y="1609"/>
                <a:ext cx="4" cy="4"/>
              </a:xfrm>
              <a:custGeom>
                <a:avLst/>
                <a:gdLst>
                  <a:gd name="T0" fmla="*/ 4 w 4"/>
                  <a:gd name="T1" fmla="*/ 0 h 4"/>
                  <a:gd name="T2" fmla="*/ 0 w 4"/>
                  <a:gd name="T3" fmla="*/ 0 h 4"/>
                  <a:gd name="T4" fmla="*/ 0 w 4"/>
                  <a:gd name="T5" fmla="*/ 0 h 4"/>
                  <a:gd name="T6" fmla="*/ 0 w 4"/>
                  <a:gd name="T7" fmla="*/ 4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lnTo>
                      <a:pt x="0" y="0"/>
                    </a:lnTo>
                    <a:lnTo>
                      <a:pt x="0" y="0"/>
                    </a:lnTo>
                    <a:lnTo>
                      <a:pt x="0" y="4"/>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4" name="Freeform 1108"/>
              <p:cNvSpPr/>
              <p:nvPr/>
            </p:nvSpPr>
            <p:spPr bwMode="auto">
              <a:xfrm>
                <a:off x="4282" y="1609"/>
                <a:ext cx="4" cy="4"/>
              </a:xfrm>
              <a:custGeom>
                <a:avLst/>
                <a:gdLst>
                  <a:gd name="T0" fmla="*/ 4 w 4"/>
                  <a:gd name="T1" fmla="*/ 0 h 4"/>
                  <a:gd name="T2" fmla="*/ 0 w 4"/>
                  <a:gd name="T3" fmla="*/ 0 h 4"/>
                  <a:gd name="T4" fmla="*/ 0 w 4"/>
                  <a:gd name="T5" fmla="*/ 0 h 4"/>
                  <a:gd name="T6" fmla="*/ 0 w 4"/>
                  <a:gd name="T7" fmla="*/ 4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lnTo>
                      <a:pt x="0" y="0"/>
                    </a:lnTo>
                    <a:lnTo>
                      <a:pt x="0" y="0"/>
                    </a:lnTo>
                    <a:lnTo>
                      <a:pt x="0" y="4"/>
                    </a:lnTo>
                    <a:lnTo>
                      <a:pt x="4" y="0"/>
                    </a:lnTo>
                    <a:close/>
                  </a:path>
                </a:pathLst>
              </a:custGeom>
              <a:solidFill>
                <a:srgbClr val="0631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5" name="Freeform 1109"/>
              <p:cNvSpPr/>
              <p:nvPr/>
            </p:nvSpPr>
            <p:spPr bwMode="auto">
              <a:xfrm>
                <a:off x="4278" y="1594"/>
                <a:ext cx="4" cy="15"/>
              </a:xfrm>
              <a:custGeom>
                <a:avLst/>
                <a:gdLst>
                  <a:gd name="T0" fmla="*/ 0 w 4"/>
                  <a:gd name="T1" fmla="*/ 0 h 15"/>
                  <a:gd name="T2" fmla="*/ 0 w 4"/>
                  <a:gd name="T3" fmla="*/ 0 h 15"/>
                  <a:gd name="T4" fmla="*/ 4 w 4"/>
                  <a:gd name="T5" fmla="*/ 15 h 15"/>
                  <a:gd name="T6" fmla="*/ 4 w 4"/>
                  <a:gd name="T7" fmla="*/ 15 h 15"/>
                  <a:gd name="T8" fmla="*/ 0 w 4"/>
                  <a:gd name="T9" fmla="*/ 0 h 15"/>
                </a:gdLst>
                <a:ahLst/>
                <a:cxnLst>
                  <a:cxn ang="0">
                    <a:pos x="T0" y="T1"/>
                  </a:cxn>
                  <a:cxn ang="0">
                    <a:pos x="T2" y="T3"/>
                  </a:cxn>
                  <a:cxn ang="0">
                    <a:pos x="T4" y="T5"/>
                  </a:cxn>
                  <a:cxn ang="0">
                    <a:pos x="T6" y="T7"/>
                  </a:cxn>
                  <a:cxn ang="0">
                    <a:pos x="T8" y="T9"/>
                  </a:cxn>
                </a:cxnLst>
                <a:rect l="0" t="0" r="r" b="b"/>
                <a:pathLst>
                  <a:path w="4" h="15">
                    <a:moveTo>
                      <a:pt x="0" y="0"/>
                    </a:moveTo>
                    <a:lnTo>
                      <a:pt x="0" y="0"/>
                    </a:lnTo>
                    <a:lnTo>
                      <a:pt x="4" y="15"/>
                    </a:lnTo>
                    <a:lnTo>
                      <a:pt x="4" y="15"/>
                    </a:ln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6" name="Freeform 1110"/>
              <p:cNvSpPr/>
              <p:nvPr/>
            </p:nvSpPr>
            <p:spPr bwMode="auto">
              <a:xfrm>
                <a:off x="4282" y="1609"/>
                <a:ext cx="0" cy="4"/>
              </a:xfrm>
              <a:custGeom>
                <a:avLst/>
                <a:gdLst>
                  <a:gd name="T0" fmla="*/ 0 h 4"/>
                  <a:gd name="T1" fmla="*/ 0 h 4"/>
                  <a:gd name="T2" fmla="*/ 0 h 4"/>
                  <a:gd name="T3" fmla="*/ 4 h 4"/>
                  <a:gd name="T4" fmla="*/ 0 h 4"/>
                </a:gdLst>
                <a:ahLst/>
                <a:cxnLst>
                  <a:cxn ang="0">
                    <a:pos x="0" y="T0"/>
                  </a:cxn>
                  <a:cxn ang="0">
                    <a:pos x="0" y="T1"/>
                  </a:cxn>
                  <a:cxn ang="0">
                    <a:pos x="0" y="T2"/>
                  </a:cxn>
                  <a:cxn ang="0">
                    <a:pos x="0" y="T3"/>
                  </a:cxn>
                  <a:cxn ang="0">
                    <a:pos x="0" y="T4"/>
                  </a:cxn>
                </a:cxnLst>
                <a:rect l="0" t="0" r="r" b="b"/>
                <a:pathLst>
                  <a:path h="4">
                    <a:moveTo>
                      <a:pt x="0" y="0"/>
                    </a:moveTo>
                    <a:lnTo>
                      <a:pt x="0" y="0"/>
                    </a:lnTo>
                    <a:lnTo>
                      <a:pt x="0" y="0"/>
                    </a:lnTo>
                    <a:lnTo>
                      <a:pt x="0" y="4"/>
                    </a:ln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7" name="Freeform 1111"/>
              <p:cNvSpPr/>
              <p:nvPr/>
            </p:nvSpPr>
            <p:spPr bwMode="auto">
              <a:xfrm>
                <a:off x="4278" y="1590"/>
                <a:ext cx="0" cy="4"/>
              </a:xfrm>
              <a:custGeom>
                <a:avLst/>
                <a:gdLst>
                  <a:gd name="T0" fmla="*/ 4 h 4"/>
                  <a:gd name="T1" fmla="*/ 0 h 4"/>
                  <a:gd name="T2" fmla="*/ 4 h 4"/>
                  <a:gd name="T3" fmla="*/ 4 h 4"/>
                  <a:gd name="T4" fmla="*/ 4 h 4"/>
                </a:gdLst>
                <a:ahLst/>
                <a:cxnLst>
                  <a:cxn ang="0">
                    <a:pos x="0" y="T0"/>
                  </a:cxn>
                  <a:cxn ang="0">
                    <a:pos x="0" y="T1"/>
                  </a:cxn>
                  <a:cxn ang="0">
                    <a:pos x="0" y="T2"/>
                  </a:cxn>
                  <a:cxn ang="0">
                    <a:pos x="0" y="T3"/>
                  </a:cxn>
                  <a:cxn ang="0">
                    <a:pos x="0" y="T4"/>
                  </a:cxn>
                </a:cxnLst>
                <a:rect l="0" t="0" r="r" b="b"/>
                <a:pathLst>
                  <a:path h="4">
                    <a:moveTo>
                      <a:pt x="0" y="4"/>
                    </a:moveTo>
                    <a:lnTo>
                      <a:pt x="0" y="0"/>
                    </a:lnTo>
                    <a:lnTo>
                      <a:pt x="0" y="4"/>
                    </a:lnTo>
                    <a:lnTo>
                      <a:pt x="0" y="4"/>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8" name="Freeform 1112"/>
              <p:cNvSpPr/>
              <p:nvPr/>
            </p:nvSpPr>
            <p:spPr bwMode="auto">
              <a:xfrm>
                <a:off x="4278" y="1590"/>
                <a:ext cx="8" cy="19"/>
              </a:xfrm>
              <a:custGeom>
                <a:avLst/>
                <a:gdLst>
                  <a:gd name="T0" fmla="*/ 0 w 8"/>
                  <a:gd name="T1" fmla="*/ 4 h 19"/>
                  <a:gd name="T2" fmla="*/ 0 w 8"/>
                  <a:gd name="T3" fmla="*/ 0 h 19"/>
                  <a:gd name="T4" fmla="*/ 4 w 8"/>
                  <a:gd name="T5" fmla="*/ 19 h 19"/>
                  <a:gd name="T6" fmla="*/ 8 w 8"/>
                  <a:gd name="T7" fmla="*/ 19 h 19"/>
                  <a:gd name="T8" fmla="*/ 0 w 8"/>
                  <a:gd name="T9" fmla="*/ 4 h 19"/>
                </a:gdLst>
                <a:ahLst/>
                <a:cxnLst>
                  <a:cxn ang="0">
                    <a:pos x="T0" y="T1"/>
                  </a:cxn>
                  <a:cxn ang="0">
                    <a:pos x="T2" y="T3"/>
                  </a:cxn>
                  <a:cxn ang="0">
                    <a:pos x="T4" y="T5"/>
                  </a:cxn>
                  <a:cxn ang="0">
                    <a:pos x="T6" y="T7"/>
                  </a:cxn>
                  <a:cxn ang="0">
                    <a:pos x="T8" y="T9"/>
                  </a:cxn>
                </a:cxnLst>
                <a:rect l="0" t="0" r="r" b="b"/>
                <a:pathLst>
                  <a:path w="8" h="19">
                    <a:moveTo>
                      <a:pt x="0" y="4"/>
                    </a:moveTo>
                    <a:lnTo>
                      <a:pt x="0" y="0"/>
                    </a:lnTo>
                    <a:lnTo>
                      <a:pt x="4" y="19"/>
                    </a:lnTo>
                    <a:lnTo>
                      <a:pt x="8" y="19"/>
                    </a:lnTo>
                    <a:lnTo>
                      <a:pt x="0" y="4"/>
                    </a:lnTo>
                    <a:close/>
                  </a:path>
                </a:pathLst>
              </a:custGeom>
              <a:solidFill>
                <a:srgbClr val="8C4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9" name="Freeform 1113"/>
              <p:cNvSpPr/>
              <p:nvPr/>
            </p:nvSpPr>
            <p:spPr bwMode="auto">
              <a:xfrm>
                <a:off x="4278" y="1594"/>
                <a:ext cx="8" cy="15"/>
              </a:xfrm>
              <a:custGeom>
                <a:avLst/>
                <a:gdLst>
                  <a:gd name="T0" fmla="*/ 4 w 8"/>
                  <a:gd name="T1" fmla="*/ 15 h 15"/>
                  <a:gd name="T2" fmla="*/ 0 w 8"/>
                  <a:gd name="T3" fmla="*/ 0 h 15"/>
                  <a:gd name="T4" fmla="*/ 0 w 8"/>
                  <a:gd name="T5" fmla="*/ 0 h 15"/>
                  <a:gd name="T6" fmla="*/ 8 w 8"/>
                  <a:gd name="T7" fmla="*/ 15 h 15"/>
                  <a:gd name="T8" fmla="*/ 4 w 8"/>
                  <a:gd name="T9" fmla="*/ 15 h 15"/>
                  <a:gd name="T10" fmla="*/ 4 w 8"/>
                  <a:gd name="T11" fmla="*/ 15 h 15"/>
                </a:gdLst>
                <a:ahLst/>
                <a:cxnLst>
                  <a:cxn ang="0">
                    <a:pos x="T0" y="T1"/>
                  </a:cxn>
                  <a:cxn ang="0">
                    <a:pos x="T2" y="T3"/>
                  </a:cxn>
                  <a:cxn ang="0">
                    <a:pos x="T4" y="T5"/>
                  </a:cxn>
                  <a:cxn ang="0">
                    <a:pos x="T6" y="T7"/>
                  </a:cxn>
                  <a:cxn ang="0">
                    <a:pos x="T8" y="T9"/>
                  </a:cxn>
                  <a:cxn ang="0">
                    <a:pos x="T10" y="T11"/>
                  </a:cxn>
                </a:cxnLst>
                <a:rect l="0" t="0" r="r" b="b"/>
                <a:pathLst>
                  <a:path w="8" h="15">
                    <a:moveTo>
                      <a:pt x="4" y="15"/>
                    </a:moveTo>
                    <a:lnTo>
                      <a:pt x="0" y="0"/>
                    </a:lnTo>
                    <a:lnTo>
                      <a:pt x="0" y="0"/>
                    </a:lnTo>
                    <a:lnTo>
                      <a:pt x="8" y="15"/>
                    </a:lnTo>
                    <a:lnTo>
                      <a:pt x="4" y="15"/>
                    </a:lnTo>
                    <a:lnTo>
                      <a:pt x="4" y="15"/>
                    </a:lnTo>
                    <a:close/>
                  </a:path>
                </a:pathLst>
              </a:custGeom>
              <a:solidFill>
                <a:srgbClr val="9191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0" name="Rectangle 1114"/>
              <p:cNvSpPr>
                <a:spLocks noChangeArrowheads="1"/>
              </p:cNvSpPr>
              <p:nvPr/>
            </p:nvSpPr>
            <p:spPr bwMode="auto">
              <a:xfrm>
                <a:off x="4274" y="1620"/>
                <a:ext cx="1" cy="4"/>
              </a:xfrm>
              <a:prstGeom prst="rect">
                <a:avLst/>
              </a:prstGeom>
              <a:solidFill>
                <a:srgbClr val="0631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1" name="Rectangle 1115"/>
              <p:cNvSpPr>
                <a:spLocks noChangeArrowheads="1"/>
              </p:cNvSpPr>
              <p:nvPr/>
            </p:nvSpPr>
            <p:spPr bwMode="auto">
              <a:xfrm>
                <a:off x="4274" y="1620"/>
                <a:ext cx="1" cy="4"/>
              </a:xfrm>
              <a:prstGeom prst="rect">
                <a:avLst/>
              </a:prstGeom>
              <a:solidFill>
                <a:srgbClr val="0631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2" name="Rectangle 1116"/>
              <p:cNvSpPr>
                <a:spLocks noChangeArrowheads="1"/>
              </p:cNvSpPr>
              <p:nvPr/>
            </p:nvSpPr>
            <p:spPr bwMode="auto">
              <a:xfrm>
                <a:off x="4274" y="1620"/>
                <a:ext cx="1" cy="4"/>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3" name="Freeform 1117"/>
              <p:cNvSpPr/>
              <p:nvPr/>
            </p:nvSpPr>
            <p:spPr bwMode="auto">
              <a:xfrm>
                <a:off x="4274" y="1609"/>
                <a:ext cx="8" cy="11"/>
              </a:xfrm>
              <a:custGeom>
                <a:avLst/>
                <a:gdLst>
                  <a:gd name="T0" fmla="*/ 8 w 8"/>
                  <a:gd name="T1" fmla="*/ 4 h 11"/>
                  <a:gd name="T2" fmla="*/ 8 w 8"/>
                  <a:gd name="T3" fmla="*/ 0 h 11"/>
                  <a:gd name="T4" fmla="*/ 0 w 8"/>
                  <a:gd name="T5" fmla="*/ 11 h 11"/>
                  <a:gd name="T6" fmla="*/ 0 w 8"/>
                  <a:gd name="T7" fmla="*/ 11 h 11"/>
                  <a:gd name="T8" fmla="*/ 8 w 8"/>
                  <a:gd name="T9" fmla="*/ 4 h 11"/>
                </a:gdLst>
                <a:ahLst/>
                <a:cxnLst>
                  <a:cxn ang="0">
                    <a:pos x="T0" y="T1"/>
                  </a:cxn>
                  <a:cxn ang="0">
                    <a:pos x="T2" y="T3"/>
                  </a:cxn>
                  <a:cxn ang="0">
                    <a:pos x="T4" y="T5"/>
                  </a:cxn>
                  <a:cxn ang="0">
                    <a:pos x="T6" y="T7"/>
                  </a:cxn>
                  <a:cxn ang="0">
                    <a:pos x="T8" y="T9"/>
                  </a:cxn>
                </a:cxnLst>
                <a:rect l="0" t="0" r="r" b="b"/>
                <a:pathLst>
                  <a:path w="8" h="11">
                    <a:moveTo>
                      <a:pt x="8" y="4"/>
                    </a:moveTo>
                    <a:lnTo>
                      <a:pt x="8" y="0"/>
                    </a:lnTo>
                    <a:lnTo>
                      <a:pt x="0" y="11"/>
                    </a:lnTo>
                    <a:lnTo>
                      <a:pt x="0" y="11"/>
                    </a:lnTo>
                    <a:lnTo>
                      <a:pt x="8" y="4"/>
                    </a:lnTo>
                    <a:close/>
                  </a:path>
                </a:pathLst>
              </a:custGeom>
              <a:solidFill>
                <a:srgbClr val="0631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4" name="Rectangle 1118"/>
              <p:cNvSpPr>
                <a:spLocks noChangeArrowheads="1"/>
              </p:cNvSpPr>
              <p:nvPr/>
            </p:nvSpPr>
            <p:spPr bwMode="auto">
              <a:xfrm>
                <a:off x="4274" y="1624"/>
                <a:ext cx="1" cy="1"/>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5" name="Freeform 1119"/>
              <p:cNvSpPr/>
              <p:nvPr/>
            </p:nvSpPr>
            <p:spPr bwMode="auto">
              <a:xfrm>
                <a:off x="4267" y="1624"/>
                <a:ext cx="7" cy="11"/>
              </a:xfrm>
              <a:custGeom>
                <a:avLst/>
                <a:gdLst>
                  <a:gd name="T0" fmla="*/ 7 w 7"/>
                  <a:gd name="T1" fmla="*/ 0 h 11"/>
                  <a:gd name="T2" fmla="*/ 7 w 7"/>
                  <a:gd name="T3" fmla="*/ 0 h 11"/>
                  <a:gd name="T4" fmla="*/ 0 w 7"/>
                  <a:gd name="T5" fmla="*/ 11 h 11"/>
                  <a:gd name="T6" fmla="*/ 0 w 7"/>
                  <a:gd name="T7" fmla="*/ 11 h 11"/>
                  <a:gd name="T8" fmla="*/ 7 w 7"/>
                  <a:gd name="T9" fmla="*/ 0 h 11"/>
                </a:gdLst>
                <a:ahLst/>
                <a:cxnLst>
                  <a:cxn ang="0">
                    <a:pos x="T0" y="T1"/>
                  </a:cxn>
                  <a:cxn ang="0">
                    <a:pos x="T2" y="T3"/>
                  </a:cxn>
                  <a:cxn ang="0">
                    <a:pos x="T4" y="T5"/>
                  </a:cxn>
                  <a:cxn ang="0">
                    <a:pos x="T6" y="T7"/>
                  </a:cxn>
                  <a:cxn ang="0">
                    <a:pos x="T8" y="T9"/>
                  </a:cxn>
                </a:cxnLst>
                <a:rect l="0" t="0" r="r" b="b"/>
                <a:pathLst>
                  <a:path w="7" h="11">
                    <a:moveTo>
                      <a:pt x="7" y="0"/>
                    </a:moveTo>
                    <a:lnTo>
                      <a:pt x="7" y="0"/>
                    </a:lnTo>
                    <a:lnTo>
                      <a:pt x="0" y="11"/>
                    </a:lnTo>
                    <a:lnTo>
                      <a:pt x="0" y="11"/>
                    </a:lnTo>
                    <a:lnTo>
                      <a:pt x="7" y="0"/>
                    </a:lnTo>
                    <a:close/>
                  </a:path>
                </a:pathLst>
              </a:custGeom>
              <a:solidFill>
                <a:srgbClr val="0631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6" name="Freeform 1120"/>
              <p:cNvSpPr/>
              <p:nvPr/>
            </p:nvSpPr>
            <p:spPr bwMode="auto">
              <a:xfrm>
                <a:off x="4263" y="1635"/>
                <a:ext cx="4" cy="0"/>
              </a:xfrm>
              <a:custGeom>
                <a:avLst/>
                <a:gdLst>
                  <a:gd name="T0" fmla="*/ 4 w 4"/>
                  <a:gd name="T1" fmla="*/ 4 w 4"/>
                  <a:gd name="T2" fmla="*/ 0 w 4"/>
                  <a:gd name="T3" fmla="*/ 4 w 4"/>
                  <a:gd name="T4" fmla="*/ 4 w 4"/>
                </a:gdLst>
                <a:ahLst/>
                <a:cxnLst>
                  <a:cxn ang="0">
                    <a:pos x="T0" y="0"/>
                  </a:cxn>
                  <a:cxn ang="0">
                    <a:pos x="T1" y="0"/>
                  </a:cxn>
                  <a:cxn ang="0">
                    <a:pos x="T2" y="0"/>
                  </a:cxn>
                  <a:cxn ang="0">
                    <a:pos x="T3" y="0"/>
                  </a:cxn>
                  <a:cxn ang="0">
                    <a:pos x="T4" y="0"/>
                  </a:cxn>
                </a:cxnLst>
                <a:rect l="0" t="0" r="r" b="b"/>
                <a:pathLst>
                  <a:path w="4">
                    <a:moveTo>
                      <a:pt x="4" y="0"/>
                    </a:moveTo>
                    <a:lnTo>
                      <a:pt x="4" y="0"/>
                    </a:lnTo>
                    <a:lnTo>
                      <a:pt x="0" y="0"/>
                    </a:lnTo>
                    <a:lnTo>
                      <a:pt x="4" y="0"/>
                    </a:lnTo>
                    <a:lnTo>
                      <a:pt x="4" y="0"/>
                    </a:lnTo>
                    <a:close/>
                  </a:path>
                </a:pathLst>
              </a:custGeom>
              <a:solidFill>
                <a:srgbClr val="0631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7" name="Freeform 1121"/>
              <p:cNvSpPr/>
              <p:nvPr/>
            </p:nvSpPr>
            <p:spPr bwMode="auto">
              <a:xfrm>
                <a:off x="4263" y="1635"/>
                <a:ext cx="4" cy="0"/>
              </a:xfrm>
              <a:custGeom>
                <a:avLst/>
                <a:gdLst>
                  <a:gd name="T0" fmla="*/ 4 w 4"/>
                  <a:gd name="T1" fmla="*/ 4 w 4"/>
                  <a:gd name="T2" fmla="*/ 0 w 4"/>
                  <a:gd name="T3" fmla="*/ 4 w 4"/>
                  <a:gd name="T4" fmla="*/ 4 w 4"/>
                </a:gdLst>
                <a:ahLst/>
                <a:cxnLst>
                  <a:cxn ang="0">
                    <a:pos x="T0" y="0"/>
                  </a:cxn>
                  <a:cxn ang="0">
                    <a:pos x="T1" y="0"/>
                  </a:cxn>
                  <a:cxn ang="0">
                    <a:pos x="T2" y="0"/>
                  </a:cxn>
                  <a:cxn ang="0">
                    <a:pos x="T3" y="0"/>
                  </a:cxn>
                  <a:cxn ang="0">
                    <a:pos x="T4" y="0"/>
                  </a:cxn>
                </a:cxnLst>
                <a:rect l="0" t="0" r="r" b="b"/>
                <a:pathLst>
                  <a:path w="4">
                    <a:moveTo>
                      <a:pt x="4" y="0"/>
                    </a:moveTo>
                    <a:lnTo>
                      <a:pt x="4" y="0"/>
                    </a:lnTo>
                    <a:lnTo>
                      <a:pt x="0" y="0"/>
                    </a:lnTo>
                    <a:lnTo>
                      <a:pt x="4" y="0"/>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8" name="Freeform 1122"/>
              <p:cNvSpPr/>
              <p:nvPr/>
            </p:nvSpPr>
            <p:spPr bwMode="auto">
              <a:xfrm>
                <a:off x="4263" y="1635"/>
                <a:ext cx="4" cy="0"/>
              </a:xfrm>
              <a:custGeom>
                <a:avLst/>
                <a:gdLst>
                  <a:gd name="T0" fmla="*/ 4 w 4"/>
                  <a:gd name="T1" fmla="*/ 4 w 4"/>
                  <a:gd name="T2" fmla="*/ 0 w 4"/>
                  <a:gd name="T3" fmla="*/ 4 w 4"/>
                  <a:gd name="T4" fmla="*/ 4 w 4"/>
                </a:gdLst>
                <a:ahLst/>
                <a:cxnLst>
                  <a:cxn ang="0">
                    <a:pos x="T0" y="0"/>
                  </a:cxn>
                  <a:cxn ang="0">
                    <a:pos x="T1" y="0"/>
                  </a:cxn>
                  <a:cxn ang="0">
                    <a:pos x="T2" y="0"/>
                  </a:cxn>
                  <a:cxn ang="0">
                    <a:pos x="T3" y="0"/>
                  </a:cxn>
                  <a:cxn ang="0">
                    <a:pos x="T4" y="0"/>
                  </a:cxn>
                </a:cxnLst>
                <a:rect l="0" t="0" r="r" b="b"/>
                <a:pathLst>
                  <a:path w="4">
                    <a:moveTo>
                      <a:pt x="4" y="0"/>
                    </a:moveTo>
                    <a:lnTo>
                      <a:pt x="4" y="0"/>
                    </a:lnTo>
                    <a:lnTo>
                      <a:pt x="0" y="0"/>
                    </a:lnTo>
                    <a:lnTo>
                      <a:pt x="4" y="0"/>
                    </a:lnTo>
                    <a:lnTo>
                      <a:pt x="4" y="0"/>
                    </a:lnTo>
                    <a:close/>
                  </a:path>
                </a:pathLst>
              </a:custGeom>
              <a:solidFill>
                <a:srgbClr val="0631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9" name="Freeform 1123"/>
              <p:cNvSpPr/>
              <p:nvPr/>
            </p:nvSpPr>
            <p:spPr bwMode="auto">
              <a:xfrm>
                <a:off x="4259" y="1635"/>
                <a:ext cx="8" cy="12"/>
              </a:xfrm>
              <a:custGeom>
                <a:avLst/>
                <a:gdLst>
                  <a:gd name="T0" fmla="*/ 8 w 8"/>
                  <a:gd name="T1" fmla="*/ 0 h 12"/>
                  <a:gd name="T2" fmla="*/ 4 w 8"/>
                  <a:gd name="T3" fmla="*/ 0 h 12"/>
                  <a:gd name="T4" fmla="*/ 0 w 8"/>
                  <a:gd name="T5" fmla="*/ 8 h 12"/>
                  <a:gd name="T6" fmla="*/ 0 w 8"/>
                  <a:gd name="T7" fmla="*/ 12 h 12"/>
                  <a:gd name="T8" fmla="*/ 8 w 8"/>
                  <a:gd name="T9" fmla="*/ 0 h 12"/>
                </a:gdLst>
                <a:ahLst/>
                <a:cxnLst>
                  <a:cxn ang="0">
                    <a:pos x="T0" y="T1"/>
                  </a:cxn>
                  <a:cxn ang="0">
                    <a:pos x="T2" y="T3"/>
                  </a:cxn>
                  <a:cxn ang="0">
                    <a:pos x="T4" y="T5"/>
                  </a:cxn>
                  <a:cxn ang="0">
                    <a:pos x="T6" y="T7"/>
                  </a:cxn>
                  <a:cxn ang="0">
                    <a:pos x="T8" y="T9"/>
                  </a:cxn>
                </a:cxnLst>
                <a:rect l="0" t="0" r="r" b="b"/>
                <a:pathLst>
                  <a:path w="8" h="12">
                    <a:moveTo>
                      <a:pt x="8" y="0"/>
                    </a:moveTo>
                    <a:lnTo>
                      <a:pt x="4" y="0"/>
                    </a:lnTo>
                    <a:lnTo>
                      <a:pt x="0" y="8"/>
                    </a:lnTo>
                    <a:lnTo>
                      <a:pt x="0" y="12"/>
                    </a:lnTo>
                    <a:lnTo>
                      <a:pt x="8" y="0"/>
                    </a:lnTo>
                    <a:close/>
                  </a:path>
                </a:pathLst>
              </a:custGeom>
              <a:solidFill>
                <a:srgbClr val="0631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30" name="Rectangle 1124"/>
              <p:cNvSpPr>
                <a:spLocks noChangeArrowheads="1"/>
              </p:cNvSpPr>
              <p:nvPr/>
            </p:nvSpPr>
            <p:spPr bwMode="auto">
              <a:xfrm>
                <a:off x="4263" y="1635"/>
                <a:ext cx="4"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31" name="Freeform 1125"/>
              <p:cNvSpPr/>
              <p:nvPr/>
            </p:nvSpPr>
            <p:spPr bwMode="auto">
              <a:xfrm>
                <a:off x="4259" y="1643"/>
                <a:ext cx="0" cy="4"/>
              </a:xfrm>
              <a:custGeom>
                <a:avLst/>
                <a:gdLst>
                  <a:gd name="T0" fmla="*/ 0 h 4"/>
                  <a:gd name="T1" fmla="*/ 0 h 4"/>
                  <a:gd name="T2" fmla="*/ 0 h 4"/>
                  <a:gd name="T3" fmla="*/ 4 h 4"/>
                  <a:gd name="T4" fmla="*/ 0 h 4"/>
                </a:gdLst>
                <a:ahLst/>
                <a:cxnLst>
                  <a:cxn ang="0">
                    <a:pos x="0" y="T0"/>
                  </a:cxn>
                  <a:cxn ang="0">
                    <a:pos x="0" y="T1"/>
                  </a:cxn>
                  <a:cxn ang="0">
                    <a:pos x="0" y="T2"/>
                  </a:cxn>
                  <a:cxn ang="0">
                    <a:pos x="0" y="T3"/>
                  </a:cxn>
                  <a:cxn ang="0">
                    <a:pos x="0" y="T4"/>
                  </a:cxn>
                </a:cxnLst>
                <a:rect l="0" t="0" r="r" b="b"/>
                <a:pathLst>
                  <a:path h="4">
                    <a:moveTo>
                      <a:pt x="0" y="0"/>
                    </a:moveTo>
                    <a:lnTo>
                      <a:pt x="0" y="0"/>
                    </a:lnTo>
                    <a:lnTo>
                      <a:pt x="0" y="0"/>
                    </a:lnTo>
                    <a:lnTo>
                      <a:pt x="0" y="4"/>
                    </a:lnTo>
                    <a:lnTo>
                      <a:pt x="0" y="0"/>
                    </a:lnTo>
                    <a:close/>
                  </a:path>
                </a:pathLst>
              </a:custGeom>
              <a:solidFill>
                <a:srgbClr val="9B5B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32" name="Freeform 1126"/>
              <p:cNvSpPr/>
              <p:nvPr/>
            </p:nvSpPr>
            <p:spPr bwMode="auto">
              <a:xfrm>
                <a:off x="4180" y="1756"/>
                <a:ext cx="4" cy="3"/>
              </a:xfrm>
              <a:custGeom>
                <a:avLst/>
                <a:gdLst>
                  <a:gd name="T0" fmla="*/ 0 w 4"/>
                  <a:gd name="T1" fmla="*/ 0 h 3"/>
                  <a:gd name="T2" fmla="*/ 0 w 4"/>
                  <a:gd name="T3" fmla="*/ 0 h 3"/>
                  <a:gd name="T4" fmla="*/ 4 w 4"/>
                  <a:gd name="T5" fmla="*/ 3 h 3"/>
                  <a:gd name="T6" fmla="*/ 4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lnTo>
                      <a:pt x="0" y="0"/>
                    </a:lnTo>
                    <a:lnTo>
                      <a:pt x="4" y="3"/>
                    </a:lnTo>
                    <a:lnTo>
                      <a:pt x="4" y="3"/>
                    </a:lnTo>
                    <a:lnTo>
                      <a:pt x="0" y="0"/>
                    </a:lnTo>
                    <a:close/>
                  </a:path>
                </a:pathLst>
              </a:custGeom>
              <a:solidFill>
                <a:srgbClr val="03192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33" name="Freeform 1127"/>
              <p:cNvSpPr/>
              <p:nvPr/>
            </p:nvSpPr>
            <p:spPr bwMode="auto">
              <a:xfrm>
                <a:off x="4169" y="1756"/>
                <a:ext cx="11" cy="19"/>
              </a:xfrm>
              <a:custGeom>
                <a:avLst/>
                <a:gdLst>
                  <a:gd name="T0" fmla="*/ 11 w 11"/>
                  <a:gd name="T1" fmla="*/ 0 h 19"/>
                  <a:gd name="T2" fmla="*/ 11 w 11"/>
                  <a:gd name="T3" fmla="*/ 0 h 19"/>
                  <a:gd name="T4" fmla="*/ 0 w 11"/>
                  <a:gd name="T5" fmla="*/ 19 h 19"/>
                  <a:gd name="T6" fmla="*/ 0 w 11"/>
                  <a:gd name="T7" fmla="*/ 19 h 19"/>
                  <a:gd name="T8" fmla="*/ 11 w 11"/>
                  <a:gd name="T9" fmla="*/ 0 h 19"/>
                </a:gdLst>
                <a:ahLst/>
                <a:cxnLst>
                  <a:cxn ang="0">
                    <a:pos x="T0" y="T1"/>
                  </a:cxn>
                  <a:cxn ang="0">
                    <a:pos x="T2" y="T3"/>
                  </a:cxn>
                  <a:cxn ang="0">
                    <a:pos x="T4" y="T5"/>
                  </a:cxn>
                  <a:cxn ang="0">
                    <a:pos x="T6" y="T7"/>
                  </a:cxn>
                  <a:cxn ang="0">
                    <a:pos x="T8" y="T9"/>
                  </a:cxn>
                </a:cxnLst>
                <a:rect l="0" t="0" r="r" b="b"/>
                <a:pathLst>
                  <a:path w="11" h="19">
                    <a:moveTo>
                      <a:pt x="11" y="0"/>
                    </a:moveTo>
                    <a:lnTo>
                      <a:pt x="11" y="0"/>
                    </a:lnTo>
                    <a:lnTo>
                      <a:pt x="0" y="19"/>
                    </a:lnTo>
                    <a:lnTo>
                      <a:pt x="0" y="19"/>
                    </a:lnTo>
                    <a:lnTo>
                      <a:pt x="11" y="0"/>
                    </a:lnTo>
                    <a:close/>
                  </a:path>
                </a:pathLst>
              </a:custGeom>
              <a:solidFill>
                <a:srgbClr val="0631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34" name="Freeform 1128"/>
              <p:cNvSpPr/>
              <p:nvPr/>
            </p:nvSpPr>
            <p:spPr bwMode="auto">
              <a:xfrm>
                <a:off x="4169" y="1756"/>
                <a:ext cx="22" cy="19"/>
              </a:xfrm>
              <a:custGeom>
                <a:avLst/>
                <a:gdLst>
                  <a:gd name="T0" fmla="*/ 11 w 22"/>
                  <a:gd name="T1" fmla="*/ 0 h 19"/>
                  <a:gd name="T2" fmla="*/ 0 w 22"/>
                  <a:gd name="T3" fmla="*/ 19 h 19"/>
                  <a:gd name="T4" fmla="*/ 11 w 22"/>
                  <a:gd name="T5" fmla="*/ 11 h 19"/>
                  <a:gd name="T6" fmla="*/ 22 w 22"/>
                  <a:gd name="T7" fmla="*/ 3 h 19"/>
                  <a:gd name="T8" fmla="*/ 19 w 22"/>
                  <a:gd name="T9" fmla="*/ 0 h 19"/>
                  <a:gd name="T10" fmla="*/ 15 w 22"/>
                  <a:gd name="T11" fmla="*/ 3 h 19"/>
                  <a:gd name="T12" fmla="*/ 11 w 2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11" y="0"/>
                    </a:moveTo>
                    <a:lnTo>
                      <a:pt x="0" y="19"/>
                    </a:lnTo>
                    <a:lnTo>
                      <a:pt x="11" y="11"/>
                    </a:lnTo>
                    <a:lnTo>
                      <a:pt x="22" y="3"/>
                    </a:lnTo>
                    <a:lnTo>
                      <a:pt x="19" y="0"/>
                    </a:lnTo>
                    <a:lnTo>
                      <a:pt x="15" y="3"/>
                    </a:lnTo>
                    <a:lnTo>
                      <a:pt x="11" y="0"/>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35" name="Freeform 1129"/>
              <p:cNvSpPr/>
              <p:nvPr/>
            </p:nvSpPr>
            <p:spPr bwMode="auto">
              <a:xfrm>
                <a:off x="4180" y="1643"/>
                <a:ext cx="79" cy="109"/>
              </a:xfrm>
              <a:custGeom>
                <a:avLst/>
                <a:gdLst>
                  <a:gd name="T0" fmla="*/ 79 w 79"/>
                  <a:gd name="T1" fmla="*/ 4 h 109"/>
                  <a:gd name="T2" fmla="*/ 79 w 79"/>
                  <a:gd name="T3" fmla="*/ 0 h 109"/>
                  <a:gd name="T4" fmla="*/ 0 w 79"/>
                  <a:gd name="T5" fmla="*/ 109 h 109"/>
                  <a:gd name="T6" fmla="*/ 4 w 79"/>
                  <a:gd name="T7" fmla="*/ 109 h 109"/>
                  <a:gd name="T8" fmla="*/ 79 w 79"/>
                  <a:gd name="T9" fmla="*/ 4 h 109"/>
                </a:gdLst>
                <a:ahLst/>
                <a:cxnLst>
                  <a:cxn ang="0">
                    <a:pos x="T0" y="T1"/>
                  </a:cxn>
                  <a:cxn ang="0">
                    <a:pos x="T2" y="T3"/>
                  </a:cxn>
                  <a:cxn ang="0">
                    <a:pos x="T4" y="T5"/>
                  </a:cxn>
                  <a:cxn ang="0">
                    <a:pos x="T6" y="T7"/>
                  </a:cxn>
                  <a:cxn ang="0">
                    <a:pos x="T8" y="T9"/>
                  </a:cxn>
                </a:cxnLst>
                <a:rect l="0" t="0" r="r" b="b"/>
                <a:pathLst>
                  <a:path w="79" h="109">
                    <a:moveTo>
                      <a:pt x="79" y="4"/>
                    </a:moveTo>
                    <a:lnTo>
                      <a:pt x="79" y="0"/>
                    </a:lnTo>
                    <a:lnTo>
                      <a:pt x="0" y="109"/>
                    </a:lnTo>
                    <a:lnTo>
                      <a:pt x="4" y="109"/>
                    </a:lnTo>
                    <a:lnTo>
                      <a:pt x="79" y="4"/>
                    </a:lnTo>
                    <a:close/>
                  </a:path>
                </a:pathLst>
              </a:custGeom>
              <a:solidFill>
                <a:srgbClr val="0631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36" name="Freeform 1130"/>
              <p:cNvSpPr/>
              <p:nvPr/>
            </p:nvSpPr>
            <p:spPr bwMode="auto">
              <a:xfrm>
                <a:off x="4180" y="1752"/>
                <a:ext cx="4" cy="4"/>
              </a:xfrm>
              <a:custGeom>
                <a:avLst/>
                <a:gdLst>
                  <a:gd name="T0" fmla="*/ 4 w 4"/>
                  <a:gd name="T1" fmla="*/ 0 h 4"/>
                  <a:gd name="T2" fmla="*/ 0 w 4"/>
                  <a:gd name="T3" fmla="*/ 0 h 4"/>
                  <a:gd name="T4" fmla="*/ 0 w 4"/>
                  <a:gd name="T5" fmla="*/ 4 h 4"/>
                  <a:gd name="T6" fmla="*/ 0 w 4"/>
                  <a:gd name="T7" fmla="*/ 4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lnTo>
                      <a:pt x="0" y="0"/>
                    </a:lnTo>
                    <a:lnTo>
                      <a:pt x="0" y="4"/>
                    </a:lnTo>
                    <a:lnTo>
                      <a:pt x="0" y="4"/>
                    </a:lnTo>
                    <a:lnTo>
                      <a:pt x="4" y="0"/>
                    </a:lnTo>
                    <a:close/>
                  </a:path>
                </a:pathLst>
              </a:custGeom>
              <a:solidFill>
                <a:srgbClr val="06314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37" name="Freeform 1131"/>
              <p:cNvSpPr/>
              <p:nvPr/>
            </p:nvSpPr>
            <p:spPr bwMode="auto">
              <a:xfrm>
                <a:off x="4169" y="1748"/>
                <a:ext cx="15" cy="27"/>
              </a:xfrm>
              <a:custGeom>
                <a:avLst/>
                <a:gdLst>
                  <a:gd name="T0" fmla="*/ 7 w 15"/>
                  <a:gd name="T1" fmla="*/ 0 h 27"/>
                  <a:gd name="T2" fmla="*/ 4 w 15"/>
                  <a:gd name="T3" fmla="*/ 11 h 27"/>
                  <a:gd name="T4" fmla="*/ 0 w 15"/>
                  <a:gd name="T5" fmla="*/ 27 h 27"/>
                  <a:gd name="T6" fmla="*/ 11 w 15"/>
                  <a:gd name="T7" fmla="*/ 8 h 27"/>
                  <a:gd name="T8" fmla="*/ 11 w 15"/>
                  <a:gd name="T9" fmla="*/ 8 h 27"/>
                  <a:gd name="T10" fmla="*/ 15 w 15"/>
                  <a:gd name="T11" fmla="*/ 4 h 27"/>
                  <a:gd name="T12" fmla="*/ 7 w 15"/>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5" h="27">
                    <a:moveTo>
                      <a:pt x="7" y="0"/>
                    </a:moveTo>
                    <a:lnTo>
                      <a:pt x="4" y="11"/>
                    </a:lnTo>
                    <a:lnTo>
                      <a:pt x="0" y="27"/>
                    </a:lnTo>
                    <a:lnTo>
                      <a:pt x="11" y="8"/>
                    </a:lnTo>
                    <a:lnTo>
                      <a:pt x="11" y="8"/>
                    </a:lnTo>
                    <a:lnTo>
                      <a:pt x="15" y="4"/>
                    </a:lnTo>
                    <a:lnTo>
                      <a:pt x="7" y="0"/>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38" name="Rectangle 1132"/>
              <p:cNvSpPr>
                <a:spLocks noChangeArrowheads="1"/>
              </p:cNvSpPr>
              <p:nvPr/>
            </p:nvSpPr>
            <p:spPr bwMode="auto">
              <a:xfrm>
                <a:off x="4180" y="1756"/>
                <a:ext cx="1" cy="1"/>
              </a:xfrm>
              <a:prstGeom prst="rect">
                <a:avLst/>
              </a:prstGeom>
              <a:solidFill>
                <a:srgbClr val="0319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39" name="Freeform 1133"/>
              <p:cNvSpPr/>
              <p:nvPr/>
            </p:nvSpPr>
            <p:spPr bwMode="auto">
              <a:xfrm>
                <a:off x="4278" y="1586"/>
                <a:ext cx="11" cy="23"/>
              </a:xfrm>
              <a:custGeom>
                <a:avLst/>
                <a:gdLst>
                  <a:gd name="T0" fmla="*/ 8 w 11"/>
                  <a:gd name="T1" fmla="*/ 0 h 23"/>
                  <a:gd name="T2" fmla="*/ 0 w 11"/>
                  <a:gd name="T3" fmla="*/ 8 h 23"/>
                  <a:gd name="T4" fmla="*/ 8 w 11"/>
                  <a:gd name="T5" fmla="*/ 23 h 23"/>
                  <a:gd name="T6" fmla="*/ 11 w 11"/>
                  <a:gd name="T7" fmla="*/ 15 h 23"/>
                  <a:gd name="T8" fmla="*/ 11 w 11"/>
                  <a:gd name="T9" fmla="*/ 15 h 23"/>
                  <a:gd name="T10" fmla="*/ 8 w 11"/>
                  <a:gd name="T11" fmla="*/ 0 h 23"/>
                </a:gdLst>
                <a:ahLst/>
                <a:cxnLst>
                  <a:cxn ang="0">
                    <a:pos x="T0" y="T1"/>
                  </a:cxn>
                  <a:cxn ang="0">
                    <a:pos x="T2" y="T3"/>
                  </a:cxn>
                  <a:cxn ang="0">
                    <a:pos x="T4" y="T5"/>
                  </a:cxn>
                  <a:cxn ang="0">
                    <a:pos x="T6" y="T7"/>
                  </a:cxn>
                  <a:cxn ang="0">
                    <a:pos x="T8" y="T9"/>
                  </a:cxn>
                  <a:cxn ang="0">
                    <a:pos x="T10" y="T11"/>
                  </a:cxn>
                </a:cxnLst>
                <a:rect l="0" t="0" r="r" b="b"/>
                <a:pathLst>
                  <a:path w="11" h="23">
                    <a:moveTo>
                      <a:pt x="8" y="0"/>
                    </a:moveTo>
                    <a:lnTo>
                      <a:pt x="0" y="8"/>
                    </a:lnTo>
                    <a:lnTo>
                      <a:pt x="8" y="23"/>
                    </a:lnTo>
                    <a:lnTo>
                      <a:pt x="11" y="15"/>
                    </a:lnTo>
                    <a:lnTo>
                      <a:pt x="11" y="15"/>
                    </a:lnTo>
                    <a:lnTo>
                      <a:pt x="8" y="0"/>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40" name="Freeform 1134"/>
              <p:cNvSpPr/>
              <p:nvPr/>
            </p:nvSpPr>
            <p:spPr bwMode="auto">
              <a:xfrm>
                <a:off x="4180" y="1601"/>
                <a:ext cx="113" cy="158"/>
              </a:xfrm>
              <a:custGeom>
                <a:avLst/>
                <a:gdLst>
                  <a:gd name="T0" fmla="*/ 109 w 113"/>
                  <a:gd name="T1" fmla="*/ 0 h 158"/>
                  <a:gd name="T2" fmla="*/ 106 w 113"/>
                  <a:gd name="T3" fmla="*/ 8 h 158"/>
                  <a:gd name="T4" fmla="*/ 102 w 113"/>
                  <a:gd name="T5" fmla="*/ 12 h 158"/>
                  <a:gd name="T6" fmla="*/ 106 w 113"/>
                  <a:gd name="T7" fmla="*/ 8 h 158"/>
                  <a:gd name="T8" fmla="*/ 102 w 113"/>
                  <a:gd name="T9" fmla="*/ 12 h 158"/>
                  <a:gd name="T10" fmla="*/ 94 w 113"/>
                  <a:gd name="T11" fmla="*/ 19 h 158"/>
                  <a:gd name="T12" fmla="*/ 94 w 113"/>
                  <a:gd name="T13" fmla="*/ 23 h 158"/>
                  <a:gd name="T14" fmla="*/ 94 w 113"/>
                  <a:gd name="T15" fmla="*/ 19 h 158"/>
                  <a:gd name="T16" fmla="*/ 94 w 113"/>
                  <a:gd name="T17" fmla="*/ 23 h 158"/>
                  <a:gd name="T18" fmla="*/ 87 w 113"/>
                  <a:gd name="T19" fmla="*/ 34 h 158"/>
                  <a:gd name="T20" fmla="*/ 87 w 113"/>
                  <a:gd name="T21" fmla="*/ 34 h 158"/>
                  <a:gd name="T22" fmla="*/ 87 w 113"/>
                  <a:gd name="T23" fmla="*/ 34 h 158"/>
                  <a:gd name="T24" fmla="*/ 87 w 113"/>
                  <a:gd name="T25" fmla="*/ 34 h 158"/>
                  <a:gd name="T26" fmla="*/ 79 w 113"/>
                  <a:gd name="T27" fmla="*/ 46 h 158"/>
                  <a:gd name="T28" fmla="*/ 4 w 113"/>
                  <a:gd name="T29" fmla="*/ 151 h 158"/>
                  <a:gd name="T30" fmla="*/ 0 w 113"/>
                  <a:gd name="T31" fmla="*/ 155 h 158"/>
                  <a:gd name="T32" fmla="*/ 0 w 113"/>
                  <a:gd name="T33" fmla="*/ 155 h 158"/>
                  <a:gd name="T34" fmla="*/ 4 w 113"/>
                  <a:gd name="T35" fmla="*/ 158 h 158"/>
                  <a:gd name="T36" fmla="*/ 8 w 113"/>
                  <a:gd name="T37" fmla="*/ 155 h 158"/>
                  <a:gd name="T38" fmla="*/ 113 w 113"/>
                  <a:gd name="T39" fmla="*/ 4 h 158"/>
                  <a:gd name="T40" fmla="*/ 109 w 113"/>
                  <a:gd name="T4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58">
                    <a:moveTo>
                      <a:pt x="109" y="0"/>
                    </a:moveTo>
                    <a:lnTo>
                      <a:pt x="106" y="8"/>
                    </a:lnTo>
                    <a:lnTo>
                      <a:pt x="102" y="12"/>
                    </a:lnTo>
                    <a:lnTo>
                      <a:pt x="106" y="8"/>
                    </a:lnTo>
                    <a:lnTo>
                      <a:pt x="102" y="12"/>
                    </a:lnTo>
                    <a:lnTo>
                      <a:pt x="94" y="19"/>
                    </a:lnTo>
                    <a:lnTo>
                      <a:pt x="94" y="23"/>
                    </a:lnTo>
                    <a:lnTo>
                      <a:pt x="94" y="19"/>
                    </a:lnTo>
                    <a:lnTo>
                      <a:pt x="94" y="23"/>
                    </a:lnTo>
                    <a:lnTo>
                      <a:pt x="87" y="34"/>
                    </a:lnTo>
                    <a:lnTo>
                      <a:pt x="87" y="34"/>
                    </a:lnTo>
                    <a:lnTo>
                      <a:pt x="87" y="34"/>
                    </a:lnTo>
                    <a:lnTo>
                      <a:pt x="87" y="34"/>
                    </a:lnTo>
                    <a:lnTo>
                      <a:pt x="79" y="46"/>
                    </a:lnTo>
                    <a:lnTo>
                      <a:pt x="4" y="151"/>
                    </a:lnTo>
                    <a:lnTo>
                      <a:pt x="0" y="155"/>
                    </a:lnTo>
                    <a:lnTo>
                      <a:pt x="0" y="155"/>
                    </a:lnTo>
                    <a:lnTo>
                      <a:pt x="4" y="158"/>
                    </a:lnTo>
                    <a:lnTo>
                      <a:pt x="8" y="155"/>
                    </a:lnTo>
                    <a:lnTo>
                      <a:pt x="113" y="4"/>
                    </a:lnTo>
                    <a:lnTo>
                      <a:pt x="109" y="0"/>
                    </a:lnTo>
                    <a:close/>
                  </a:path>
                </a:pathLst>
              </a:custGeom>
              <a:solidFill>
                <a:srgbClr val="403D3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41" name="Freeform 1135"/>
              <p:cNvSpPr/>
              <p:nvPr/>
            </p:nvSpPr>
            <p:spPr bwMode="auto">
              <a:xfrm>
                <a:off x="4169" y="1759"/>
                <a:ext cx="4" cy="16"/>
              </a:xfrm>
              <a:custGeom>
                <a:avLst/>
                <a:gdLst>
                  <a:gd name="T0" fmla="*/ 4 w 4"/>
                  <a:gd name="T1" fmla="*/ 0 h 16"/>
                  <a:gd name="T2" fmla="*/ 4 w 4"/>
                  <a:gd name="T3" fmla="*/ 0 h 16"/>
                  <a:gd name="T4" fmla="*/ 0 w 4"/>
                  <a:gd name="T5" fmla="*/ 16 h 16"/>
                  <a:gd name="T6" fmla="*/ 0 w 4"/>
                  <a:gd name="T7" fmla="*/ 16 h 16"/>
                  <a:gd name="T8" fmla="*/ 4 w 4"/>
                  <a:gd name="T9" fmla="*/ 0 h 16"/>
                </a:gdLst>
                <a:ahLst/>
                <a:cxnLst>
                  <a:cxn ang="0">
                    <a:pos x="T0" y="T1"/>
                  </a:cxn>
                  <a:cxn ang="0">
                    <a:pos x="T2" y="T3"/>
                  </a:cxn>
                  <a:cxn ang="0">
                    <a:pos x="T4" y="T5"/>
                  </a:cxn>
                  <a:cxn ang="0">
                    <a:pos x="T6" y="T7"/>
                  </a:cxn>
                  <a:cxn ang="0">
                    <a:pos x="T8" y="T9"/>
                  </a:cxn>
                </a:cxnLst>
                <a:rect l="0" t="0" r="r" b="b"/>
                <a:pathLst>
                  <a:path w="4" h="16">
                    <a:moveTo>
                      <a:pt x="4" y="0"/>
                    </a:moveTo>
                    <a:lnTo>
                      <a:pt x="4" y="0"/>
                    </a:lnTo>
                    <a:lnTo>
                      <a:pt x="0" y="16"/>
                    </a:lnTo>
                    <a:lnTo>
                      <a:pt x="0" y="16"/>
                    </a:lnTo>
                    <a:lnTo>
                      <a:pt x="4" y="0"/>
                    </a:lnTo>
                    <a:close/>
                  </a:path>
                </a:pathLst>
              </a:custGeom>
              <a:solidFill>
                <a:srgbClr val="052C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42" name="Freeform 1136"/>
              <p:cNvSpPr/>
              <p:nvPr/>
            </p:nvSpPr>
            <p:spPr bwMode="auto">
              <a:xfrm>
                <a:off x="4173" y="1748"/>
                <a:ext cx="3" cy="11"/>
              </a:xfrm>
              <a:custGeom>
                <a:avLst/>
                <a:gdLst>
                  <a:gd name="T0" fmla="*/ 3 w 3"/>
                  <a:gd name="T1" fmla="*/ 0 h 11"/>
                  <a:gd name="T2" fmla="*/ 3 w 3"/>
                  <a:gd name="T3" fmla="*/ 0 h 11"/>
                  <a:gd name="T4" fmla="*/ 0 w 3"/>
                  <a:gd name="T5" fmla="*/ 11 h 11"/>
                  <a:gd name="T6" fmla="*/ 0 w 3"/>
                  <a:gd name="T7" fmla="*/ 11 h 11"/>
                  <a:gd name="T8" fmla="*/ 3 w 3"/>
                  <a:gd name="T9" fmla="*/ 0 h 11"/>
                </a:gdLst>
                <a:ahLst/>
                <a:cxnLst>
                  <a:cxn ang="0">
                    <a:pos x="T0" y="T1"/>
                  </a:cxn>
                  <a:cxn ang="0">
                    <a:pos x="T2" y="T3"/>
                  </a:cxn>
                  <a:cxn ang="0">
                    <a:pos x="T4" y="T5"/>
                  </a:cxn>
                  <a:cxn ang="0">
                    <a:pos x="T6" y="T7"/>
                  </a:cxn>
                  <a:cxn ang="0">
                    <a:pos x="T8" y="T9"/>
                  </a:cxn>
                </a:cxnLst>
                <a:rect l="0" t="0" r="r" b="b"/>
                <a:pathLst>
                  <a:path w="3" h="11">
                    <a:moveTo>
                      <a:pt x="3" y="0"/>
                    </a:moveTo>
                    <a:lnTo>
                      <a:pt x="3" y="0"/>
                    </a:lnTo>
                    <a:lnTo>
                      <a:pt x="0" y="11"/>
                    </a:lnTo>
                    <a:lnTo>
                      <a:pt x="0" y="11"/>
                    </a:lnTo>
                    <a:lnTo>
                      <a:pt x="3" y="0"/>
                    </a:lnTo>
                    <a:close/>
                  </a:path>
                </a:pathLst>
              </a:custGeom>
              <a:solidFill>
                <a:srgbClr val="052C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43" name="Freeform 1137"/>
              <p:cNvSpPr/>
              <p:nvPr/>
            </p:nvSpPr>
            <p:spPr bwMode="auto">
              <a:xfrm>
                <a:off x="4278" y="1583"/>
                <a:ext cx="8" cy="11"/>
              </a:xfrm>
              <a:custGeom>
                <a:avLst/>
                <a:gdLst>
                  <a:gd name="T0" fmla="*/ 8 w 8"/>
                  <a:gd name="T1" fmla="*/ 3 h 11"/>
                  <a:gd name="T2" fmla="*/ 8 w 8"/>
                  <a:gd name="T3" fmla="*/ 0 h 11"/>
                  <a:gd name="T4" fmla="*/ 0 w 8"/>
                  <a:gd name="T5" fmla="*/ 7 h 11"/>
                  <a:gd name="T6" fmla="*/ 0 w 8"/>
                  <a:gd name="T7" fmla="*/ 11 h 11"/>
                  <a:gd name="T8" fmla="*/ 8 w 8"/>
                  <a:gd name="T9" fmla="*/ 3 h 11"/>
                </a:gdLst>
                <a:ahLst/>
                <a:cxnLst>
                  <a:cxn ang="0">
                    <a:pos x="T0" y="T1"/>
                  </a:cxn>
                  <a:cxn ang="0">
                    <a:pos x="T2" y="T3"/>
                  </a:cxn>
                  <a:cxn ang="0">
                    <a:pos x="T4" y="T5"/>
                  </a:cxn>
                  <a:cxn ang="0">
                    <a:pos x="T6" y="T7"/>
                  </a:cxn>
                  <a:cxn ang="0">
                    <a:pos x="T8" y="T9"/>
                  </a:cxn>
                </a:cxnLst>
                <a:rect l="0" t="0" r="r" b="b"/>
                <a:pathLst>
                  <a:path w="8" h="11">
                    <a:moveTo>
                      <a:pt x="8" y="3"/>
                    </a:moveTo>
                    <a:lnTo>
                      <a:pt x="8" y="0"/>
                    </a:lnTo>
                    <a:lnTo>
                      <a:pt x="0" y="7"/>
                    </a:lnTo>
                    <a:lnTo>
                      <a:pt x="0" y="11"/>
                    </a:lnTo>
                    <a:lnTo>
                      <a:pt x="8" y="3"/>
                    </a:lnTo>
                    <a:close/>
                  </a:path>
                </a:pathLst>
              </a:custGeom>
              <a:solidFill>
                <a:srgbClr val="D86F0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44" name="Freeform 1138"/>
              <p:cNvSpPr/>
              <p:nvPr/>
            </p:nvSpPr>
            <p:spPr bwMode="auto">
              <a:xfrm>
                <a:off x="4271" y="1605"/>
                <a:ext cx="3" cy="15"/>
              </a:xfrm>
              <a:custGeom>
                <a:avLst/>
                <a:gdLst>
                  <a:gd name="T0" fmla="*/ 0 w 3"/>
                  <a:gd name="T1" fmla="*/ 0 h 15"/>
                  <a:gd name="T2" fmla="*/ 0 w 3"/>
                  <a:gd name="T3" fmla="*/ 0 h 15"/>
                  <a:gd name="T4" fmla="*/ 3 w 3"/>
                  <a:gd name="T5" fmla="*/ 15 h 15"/>
                  <a:gd name="T6" fmla="*/ 3 w 3"/>
                  <a:gd name="T7" fmla="*/ 15 h 15"/>
                  <a:gd name="T8" fmla="*/ 0 w 3"/>
                  <a:gd name="T9" fmla="*/ 0 h 15"/>
                </a:gdLst>
                <a:ahLst/>
                <a:cxnLst>
                  <a:cxn ang="0">
                    <a:pos x="T0" y="T1"/>
                  </a:cxn>
                  <a:cxn ang="0">
                    <a:pos x="T2" y="T3"/>
                  </a:cxn>
                  <a:cxn ang="0">
                    <a:pos x="T4" y="T5"/>
                  </a:cxn>
                  <a:cxn ang="0">
                    <a:pos x="T6" y="T7"/>
                  </a:cxn>
                  <a:cxn ang="0">
                    <a:pos x="T8" y="T9"/>
                  </a:cxn>
                </a:cxnLst>
                <a:rect l="0" t="0" r="r" b="b"/>
                <a:pathLst>
                  <a:path w="3" h="15">
                    <a:moveTo>
                      <a:pt x="0" y="0"/>
                    </a:moveTo>
                    <a:lnTo>
                      <a:pt x="0" y="0"/>
                    </a:lnTo>
                    <a:lnTo>
                      <a:pt x="3" y="15"/>
                    </a:lnTo>
                    <a:lnTo>
                      <a:pt x="3" y="15"/>
                    </a:lnTo>
                    <a:lnTo>
                      <a:pt x="0" y="0"/>
                    </a:lnTo>
                    <a:close/>
                  </a:path>
                </a:pathLst>
              </a:custGeom>
              <a:solidFill>
                <a:srgbClr val="9D5B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45" name="Freeform 1139"/>
              <p:cNvSpPr/>
              <p:nvPr/>
            </p:nvSpPr>
            <p:spPr bwMode="auto">
              <a:xfrm>
                <a:off x="4271" y="1594"/>
                <a:ext cx="7" cy="11"/>
              </a:xfrm>
              <a:custGeom>
                <a:avLst/>
                <a:gdLst>
                  <a:gd name="T0" fmla="*/ 7 w 7"/>
                  <a:gd name="T1" fmla="*/ 0 h 11"/>
                  <a:gd name="T2" fmla="*/ 7 w 7"/>
                  <a:gd name="T3" fmla="*/ 0 h 11"/>
                  <a:gd name="T4" fmla="*/ 0 w 7"/>
                  <a:gd name="T5" fmla="*/ 11 h 11"/>
                  <a:gd name="T6" fmla="*/ 0 w 7"/>
                  <a:gd name="T7" fmla="*/ 11 h 11"/>
                  <a:gd name="T8" fmla="*/ 7 w 7"/>
                  <a:gd name="T9" fmla="*/ 0 h 11"/>
                </a:gdLst>
                <a:ahLst/>
                <a:cxnLst>
                  <a:cxn ang="0">
                    <a:pos x="T0" y="T1"/>
                  </a:cxn>
                  <a:cxn ang="0">
                    <a:pos x="T2" y="T3"/>
                  </a:cxn>
                  <a:cxn ang="0">
                    <a:pos x="T4" y="T5"/>
                  </a:cxn>
                  <a:cxn ang="0">
                    <a:pos x="T6" y="T7"/>
                  </a:cxn>
                  <a:cxn ang="0">
                    <a:pos x="T8" y="T9"/>
                  </a:cxn>
                </a:cxnLst>
                <a:rect l="0" t="0" r="r" b="b"/>
                <a:pathLst>
                  <a:path w="7" h="11">
                    <a:moveTo>
                      <a:pt x="7" y="0"/>
                    </a:moveTo>
                    <a:lnTo>
                      <a:pt x="7" y="0"/>
                    </a:lnTo>
                    <a:lnTo>
                      <a:pt x="0" y="11"/>
                    </a:lnTo>
                    <a:lnTo>
                      <a:pt x="0" y="11"/>
                    </a:lnTo>
                    <a:lnTo>
                      <a:pt x="7" y="0"/>
                    </a:lnTo>
                    <a:close/>
                  </a:path>
                </a:pathLst>
              </a:custGeom>
              <a:solidFill>
                <a:srgbClr val="F08C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46" name="Freeform 1140"/>
              <p:cNvSpPr/>
              <p:nvPr/>
            </p:nvSpPr>
            <p:spPr bwMode="auto">
              <a:xfrm>
                <a:off x="4271" y="1594"/>
                <a:ext cx="11" cy="26"/>
              </a:xfrm>
              <a:custGeom>
                <a:avLst/>
                <a:gdLst>
                  <a:gd name="T0" fmla="*/ 7 w 11"/>
                  <a:gd name="T1" fmla="*/ 0 h 26"/>
                  <a:gd name="T2" fmla="*/ 0 w 11"/>
                  <a:gd name="T3" fmla="*/ 11 h 26"/>
                  <a:gd name="T4" fmla="*/ 3 w 11"/>
                  <a:gd name="T5" fmla="*/ 26 h 26"/>
                  <a:gd name="T6" fmla="*/ 11 w 11"/>
                  <a:gd name="T7" fmla="*/ 19 h 26"/>
                  <a:gd name="T8" fmla="*/ 11 w 11"/>
                  <a:gd name="T9" fmla="*/ 15 h 26"/>
                  <a:gd name="T10" fmla="*/ 7 w 11"/>
                  <a:gd name="T11" fmla="*/ 0 h 26"/>
                </a:gdLst>
                <a:ahLst/>
                <a:cxnLst>
                  <a:cxn ang="0">
                    <a:pos x="T0" y="T1"/>
                  </a:cxn>
                  <a:cxn ang="0">
                    <a:pos x="T2" y="T3"/>
                  </a:cxn>
                  <a:cxn ang="0">
                    <a:pos x="T4" y="T5"/>
                  </a:cxn>
                  <a:cxn ang="0">
                    <a:pos x="T6" y="T7"/>
                  </a:cxn>
                  <a:cxn ang="0">
                    <a:pos x="T8" y="T9"/>
                  </a:cxn>
                  <a:cxn ang="0">
                    <a:pos x="T10" y="T11"/>
                  </a:cxn>
                </a:cxnLst>
                <a:rect l="0" t="0" r="r" b="b"/>
                <a:pathLst>
                  <a:path w="11" h="26">
                    <a:moveTo>
                      <a:pt x="7" y="0"/>
                    </a:moveTo>
                    <a:lnTo>
                      <a:pt x="0" y="11"/>
                    </a:lnTo>
                    <a:lnTo>
                      <a:pt x="3" y="26"/>
                    </a:lnTo>
                    <a:lnTo>
                      <a:pt x="11" y="19"/>
                    </a:lnTo>
                    <a:lnTo>
                      <a:pt x="11" y="15"/>
                    </a:lnTo>
                    <a:lnTo>
                      <a:pt x="7" y="0"/>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47" name="Freeform 1141"/>
              <p:cNvSpPr/>
              <p:nvPr/>
            </p:nvSpPr>
            <p:spPr bwMode="auto">
              <a:xfrm>
                <a:off x="4271" y="1605"/>
                <a:ext cx="3" cy="19"/>
              </a:xfrm>
              <a:custGeom>
                <a:avLst/>
                <a:gdLst>
                  <a:gd name="T0" fmla="*/ 0 w 3"/>
                  <a:gd name="T1" fmla="*/ 0 h 19"/>
                  <a:gd name="T2" fmla="*/ 0 w 3"/>
                  <a:gd name="T3" fmla="*/ 0 h 19"/>
                  <a:gd name="T4" fmla="*/ 3 w 3"/>
                  <a:gd name="T5" fmla="*/ 19 h 19"/>
                  <a:gd name="T6" fmla="*/ 3 w 3"/>
                  <a:gd name="T7" fmla="*/ 19 h 19"/>
                  <a:gd name="T8" fmla="*/ 3 w 3"/>
                  <a:gd name="T9" fmla="*/ 15 h 19"/>
                  <a:gd name="T10" fmla="*/ 0 w 3"/>
                  <a:gd name="T11" fmla="*/ 0 h 19"/>
                </a:gdLst>
                <a:ahLst/>
                <a:cxnLst>
                  <a:cxn ang="0">
                    <a:pos x="T0" y="T1"/>
                  </a:cxn>
                  <a:cxn ang="0">
                    <a:pos x="T2" y="T3"/>
                  </a:cxn>
                  <a:cxn ang="0">
                    <a:pos x="T4" y="T5"/>
                  </a:cxn>
                  <a:cxn ang="0">
                    <a:pos x="T6" y="T7"/>
                  </a:cxn>
                  <a:cxn ang="0">
                    <a:pos x="T8" y="T9"/>
                  </a:cxn>
                  <a:cxn ang="0">
                    <a:pos x="T10" y="T11"/>
                  </a:cxn>
                </a:cxnLst>
                <a:rect l="0" t="0" r="r" b="b"/>
                <a:pathLst>
                  <a:path w="3" h="19">
                    <a:moveTo>
                      <a:pt x="0" y="0"/>
                    </a:moveTo>
                    <a:lnTo>
                      <a:pt x="0" y="0"/>
                    </a:lnTo>
                    <a:lnTo>
                      <a:pt x="3" y="19"/>
                    </a:lnTo>
                    <a:lnTo>
                      <a:pt x="3" y="19"/>
                    </a:lnTo>
                    <a:lnTo>
                      <a:pt x="3" y="15"/>
                    </a:lnTo>
                    <a:lnTo>
                      <a:pt x="0" y="0"/>
                    </a:lnTo>
                    <a:close/>
                  </a:path>
                </a:pathLst>
              </a:custGeom>
              <a:solidFill>
                <a:srgbClr val="9191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48" name="Freeform 1142"/>
              <p:cNvSpPr/>
              <p:nvPr/>
            </p:nvSpPr>
            <p:spPr bwMode="auto">
              <a:xfrm>
                <a:off x="4271" y="1605"/>
                <a:ext cx="3" cy="19"/>
              </a:xfrm>
              <a:custGeom>
                <a:avLst/>
                <a:gdLst>
                  <a:gd name="T0" fmla="*/ 0 w 3"/>
                  <a:gd name="T1" fmla="*/ 0 h 19"/>
                  <a:gd name="T2" fmla="*/ 0 w 3"/>
                  <a:gd name="T3" fmla="*/ 0 h 19"/>
                  <a:gd name="T4" fmla="*/ 3 w 3"/>
                  <a:gd name="T5" fmla="*/ 19 h 19"/>
                  <a:gd name="T6" fmla="*/ 3 w 3"/>
                  <a:gd name="T7" fmla="*/ 19 h 19"/>
                  <a:gd name="T8" fmla="*/ 0 w 3"/>
                  <a:gd name="T9" fmla="*/ 0 h 19"/>
                </a:gdLst>
                <a:ahLst/>
                <a:cxnLst>
                  <a:cxn ang="0">
                    <a:pos x="T0" y="T1"/>
                  </a:cxn>
                  <a:cxn ang="0">
                    <a:pos x="T2" y="T3"/>
                  </a:cxn>
                  <a:cxn ang="0">
                    <a:pos x="T4" y="T5"/>
                  </a:cxn>
                  <a:cxn ang="0">
                    <a:pos x="T6" y="T7"/>
                  </a:cxn>
                  <a:cxn ang="0">
                    <a:pos x="T8" y="T9"/>
                  </a:cxn>
                </a:cxnLst>
                <a:rect l="0" t="0" r="r" b="b"/>
                <a:pathLst>
                  <a:path w="3" h="19">
                    <a:moveTo>
                      <a:pt x="0" y="0"/>
                    </a:moveTo>
                    <a:lnTo>
                      <a:pt x="0" y="0"/>
                    </a:lnTo>
                    <a:lnTo>
                      <a:pt x="3" y="19"/>
                    </a:lnTo>
                    <a:lnTo>
                      <a:pt x="3" y="19"/>
                    </a:ln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49" name="Rectangle 1143"/>
              <p:cNvSpPr>
                <a:spLocks noChangeArrowheads="1"/>
              </p:cNvSpPr>
              <p:nvPr/>
            </p:nvSpPr>
            <p:spPr bwMode="auto">
              <a:xfrm>
                <a:off x="4271" y="160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0" name="Freeform 1144"/>
              <p:cNvSpPr/>
              <p:nvPr/>
            </p:nvSpPr>
            <p:spPr bwMode="auto">
              <a:xfrm>
                <a:off x="4259" y="1620"/>
                <a:ext cx="8" cy="15"/>
              </a:xfrm>
              <a:custGeom>
                <a:avLst/>
                <a:gdLst>
                  <a:gd name="T0" fmla="*/ 0 w 8"/>
                  <a:gd name="T1" fmla="*/ 0 h 15"/>
                  <a:gd name="T2" fmla="*/ 0 w 8"/>
                  <a:gd name="T3" fmla="*/ 0 h 15"/>
                  <a:gd name="T4" fmla="*/ 4 w 8"/>
                  <a:gd name="T5" fmla="*/ 15 h 15"/>
                  <a:gd name="T6" fmla="*/ 8 w 8"/>
                  <a:gd name="T7" fmla="*/ 15 h 15"/>
                  <a:gd name="T8" fmla="*/ 0 w 8"/>
                  <a:gd name="T9" fmla="*/ 0 h 15"/>
                </a:gdLst>
                <a:ahLst/>
                <a:cxnLst>
                  <a:cxn ang="0">
                    <a:pos x="T0" y="T1"/>
                  </a:cxn>
                  <a:cxn ang="0">
                    <a:pos x="T2" y="T3"/>
                  </a:cxn>
                  <a:cxn ang="0">
                    <a:pos x="T4" y="T5"/>
                  </a:cxn>
                  <a:cxn ang="0">
                    <a:pos x="T6" y="T7"/>
                  </a:cxn>
                  <a:cxn ang="0">
                    <a:pos x="T8" y="T9"/>
                  </a:cxn>
                </a:cxnLst>
                <a:rect l="0" t="0" r="r" b="b"/>
                <a:pathLst>
                  <a:path w="8" h="15">
                    <a:moveTo>
                      <a:pt x="0" y="0"/>
                    </a:moveTo>
                    <a:lnTo>
                      <a:pt x="0" y="0"/>
                    </a:lnTo>
                    <a:lnTo>
                      <a:pt x="4" y="15"/>
                    </a:lnTo>
                    <a:lnTo>
                      <a:pt x="8" y="15"/>
                    </a:ln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1" name="Freeform 1145"/>
              <p:cNvSpPr/>
              <p:nvPr/>
            </p:nvSpPr>
            <p:spPr bwMode="auto">
              <a:xfrm>
                <a:off x="4263" y="1605"/>
                <a:ext cx="11" cy="30"/>
              </a:xfrm>
              <a:custGeom>
                <a:avLst/>
                <a:gdLst>
                  <a:gd name="T0" fmla="*/ 8 w 11"/>
                  <a:gd name="T1" fmla="*/ 0 h 30"/>
                  <a:gd name="T2" fmla="*/ 0 w 11"/>
                  <a:gd name="T3" fmla="*/ 11 h 30"/>
                  <a:gd name="T4" fmla="*/ 4 w 11"/>
                  <a:gd name="T5" fmla="*/ 30 h 30"/>
                  <a:gd name="T6" fmla="*/ 11 w 11"/>
                  <a:gd name="T7" fmla="*/ 19 h 30"/>
                  <a:gd name="T8" fmla="*/ 11 w 11"/>
                  <a:gd name="T9" fmla="*/ 19 h 30"/>
                  <a:gd name="T10" fmla="*/ 8 w 11"/>
                  <a:gd name="T11" fmla="*/ 0 h 30"/>
                </a:gdLst>
                <a:ahLst/>
                <a:cxnLst>
                  <a:cxn ang="0">
                    <a:pos x="T0" y="T1"/>
                  </a:cxn>
                  <a:cxn ang="0">
                    <a:pos x="T2" y="T3"/>
                  </a:cxn>
                  <a:cxn ang="0">
                    <a:pos x="T4" y="T5"/>
                  </a:cxn>
                  <a:cxn ang="0">
                    <a:pos x="T6" y="T7"/>
                  </a:cxn>
                  <a:cxn ang="0">
                    <a:pos x="T8" y="T9"/>
                  </a:cxn>
                  <a:cxn ang="0">
                    <a:pos x="T10" y="T11"/>
                  </a:cxn>
                </a:cxnLst>
                <a:rect l="0" t="0" r="r" b="b"/>
                <a:pathLst>
                  <a:path w="11" h="30">
                    <a:moveTo>
                      <a:pt x="8" y="0"/>
                    </a:moveTo>
                    <a:lnTo>
                      <a:pt x="0" y="11"/>
                    </a:lnTo>
                    <a:lnTo>
                      <a:pt x="4" y="30"/>
                    </a:lnTo>
                    <a:lnTo>
                      <a:pt x="11" y="19"/>
                    </a:lnTo>
                    <a:lnTo>
                      <a:pt x="11" y="19"/>
                    </a:lnTo>
                    <a:lnTo>
                      <a:pt x="8" y="0"/>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2" name="Freeform 1146"/>
              <p:cNvSpPr/>
              <p:nvPr/>
            </p:nvSpPr>
            <p:spPr bwMode="auto">
              <a:xfrm>
                <a:off x="4263" y="1616"/>
                <a:ext cx="4" cy="19"/>
              </a:xfrm>
              <a:custGeom>
                <a:avLst/>
                <a:gdLst>
                  <a:gd name="T0" fmla="*/ 0 w 4"/>
                  <a:gd name="T1" fmla="*/ 0 h 19"/>
                  <a:gd name="T2" fmla="*/ 0 w 4"/>
                  <a:gd name="T3" fmla="*/ 0 h 19"/>
                  <a:gd name="T4" fmla="*/ 4 w 4"/>
                  <a:gd name="T5" fmla="*/ 19 h 19"/>
                  <a:gd name="T6" fmla="*/ 4 w 4"/>
                  <a:gd name="T7" fmla="*/ 19 h 19"/>
                  <a:gd name="T8" fmla="*/ 0 w 4"/>
                  <a:gd name="T9" fmla="*/ 0 h 19"/>
                </a:gdLst>
                <a:ahLst/>
                <a:cxnLst>
                  <a:cxn ang="0">
                    <a:pos x="T0" y="T1"/>
                  </a:cxn>
                  <a:cxn ang="0">
                    <a:pos x="T2" y="T3"/>
                  </a:cxn>
                  <a:cxn ang="0">
                    <a:pos x="T4" y="T5"/>
                  </a:cxn>
                  <a:cxn ang="0">
                    <a:pos x="T6" y="T7"/>
                  </a:cxn>
                  <a:cxn ang="0">
                    <a:pos x="T8" y="T9"/>
                  </a:cxn>
                </a:cxnLst>
                <a:rect l="0" t="0" r="r" b="b"/>
                <a:pathLst>
                  <a:path w="4" h="19">
                    <a:moveTo>
                      <a:pt x="0" y="0"/>
                    </a:moveTo>
                    <a:lnTo>
                      <a:pt x="0" y="0"/>
                    </a:lnTo>
                    <a:lnTo>
                      <a:pt x="4" y="19"/>
                    </a:lnTo>
                    <a:lnTo>
                      <a:pt x="4" y="19"/>
                    </a:lnTo>
                    <a:lnTo>
                      <a:pt x="0" y="0"/>
                    </a:lnTo>
                    <a:close/>
                  </a:path>
                </a:pathLst>
              </a:custGeom>
              <a:solidFill>
                <a:srgbClr val="8C480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3" name="Freeform 1147"/>
              <p:cNvSpPr/>
              <p:nvPr/>
            </p:nvSpPr>
            <p:spPr bwMode="auto">
              <a:xfrm>
                <a:off x="4259" y="1616"/>
                <a:ext cx="4" cy="4"/>
              </a:xfrm>
              <a:custGeom>
                <a:avLst/>
                <a:gdLst>
                  <a:gd name="T0" fmla="*/ 4 w 4"/>
                  <a:gd name="T1" fmla="*/ 0 h 4"/>
                  <a:gd name="T2" fmla="*/ 4 w 4"/>
                  <a:gd name="T3" fmla="*/ 0 h 4"/>
                  <a:gd name="T4" fmla="*/ 0 w 4"/>
                  <a:gd name="T5" fmla="*/ 4 h 4"/>
                  <a:gd name="T6" fmla="*/ 0 w 4"/>
                  <a:gd name="T7" fmla="*/ 4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lnTo>
                      <a:pt x="4" y="0"/>
                    </a:lnTo>
                    <a:lnTo>
                      <a:pt x="0" y="4"/>
                    </a:lnTo>
                    <a:lnTo>
                      <a:pt x="0" y="4"/>
                    </a:lnTo>
                    <a:lnTo>
                      <a:pt x="4" y="0"/>
                    </a:lnTo>
                    <a:close/>
                  </a:path>
                </a:pathLst>
              </a:custGeom>
              <a:solidFill>
                <a:srgbClr val="FEFEF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4" name="Freeform 1148"/>
              <p:cNvSpPr/>
              <p:nvPr/>
            </p:nvSpPr>
            <p:spPr bwMode="auto">
              <a:xfrm>
                <a:off x="4259" y="1616"/>
                <a:ext cx="8" cy="19"/>
              </a:xfrm>
              <a:custGeom>
                <a:avLst/>
                <a:gdLst>
                  <a:gd name="T0" fmla="*/ 4 w 8"/>
                  <a:gd name="T1" fmla="*/ 0 h 19"/>
                  <a:gd name="T2" fmla="*/ 0 w 8"/>
                  <a:gd name="T3" fmla="*/ 4 h 19"/>
                  <a:gd name="T4" fmla="*/ 8 w 8"/>
                  <a:gd name="T5" fmla="*/ 19 h 19"/>
                  <a:gd name="T6" fmla="*/ 8 w 8"/>
                  <a:gd name="T7" fmla="*/ 19 h 19"/>
                  <a:gd name="T8" fmla="*/ 8 w 8"/>
                  <a:gd name="T9" fmla="*/ 19 h 19"/>
                  <a:gd name="T10" fmla="*/ 4 w 8"/>
                  <a:gd name="T11" fmla="*/ 0 h 19"/>
                </a:gdLst>
                <a:ahLst/>
                <a:cxnLst>
                  <a:cxn ang="0">
                    <a:pos x="T0" y="T1"/>
                  </a:cxn>
                  <a:cxn ang="0">
                    <a:pos x="T2" y="T3"/>
                  </a:cxn>
                  <a:cxn ang="0">
                    <a:pos x="T4" y="T5"/>
                  </a:cxn>
                  <a:cxn ang="0">
                    <a:pos x="T6" y="T7"/>
                  </a:cxn>
                  <a:cxn ang="0">
                    <a:pos x="T8" y="T9"/>
                  </a:cxn>
                  <a:cxn ang="0">
                    <a:pos x="T10" y="T11"/>
                  </a:cxn>
                </a:cxnLst>
                <a:rect l="0" t="0" r="r" b="b"/>
                <a:pathLst>
                  <a:path w="8" h="19">
                    <a:moveTo>
                      <a:pt x="4" y="0"/>
                    </a:moveTo>
                    <a:lnTo>
                      <a:pt x="0" y="4"/>
                    </a:lnTo>
                    <a:lnTo>
                      <a:pt x="8" y="19"/>
                    </a:lnTo>
                    <a:lnTo>
                      <a:pt x="8" y="19"/>
                    </a:lnTo>
                    <a:lnTo>
                      <a:pt x="8" y="19"/>
                    </a:lnTo>
                    <a:lnTo>
                      <a:pt x="4" y="0"/>
                    </a:lnTo>
                    <a:close/>
                  </a:path>
                </a:pathLst>
              </a:custGeom>
              <a:solidFill>
                <a:srgbClr val="9191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5" name="Freeform 1149"/>
              <p:cNvSpPr/>
              <p:nvPr/>
            </p:nvSpPr>
            <p:spPr bwMode="auto">
              <a:xfrm>
                <a:off x="4263" y="1605"/>
                <a:ext cx="8" cy="11"/>
              </a:xfrm>
              <a:custGeom>
                <a:avLst/>
                <a:gdLst>
                  <a:gd name="T0" fmla="*/ 8 w 8"/>
                  <a:gd name="T1" fmla="*/ 0 h 11"/>
                  <a:gd name="T2" fmla="*/ 8 w 8"/>
                  <a:gd name="T3" fmla="*/ 0 h 11"/>
                  <a:gd name="T4" fmla="*/ 0 w 8"/>
                  <a:gd name="T5" fmla="*/ 11 h 11"/>
                  <a:gd name="T6" fmla="*/ 0 w 8"/>
                  <a:gd name="T7" fmla="*/ 11 h 11"/>
                  <a:gd name="T8" fmla="*/ 8 w 8"/>
                  <a:gd name="T9" fmla="*/ 0 h 11"/>
                </a:gdLst>
                <a:ahLst/>
                <a:cxnLst>
                  <a:cxn ang="0">
                    <a:pos x="T0" y="T1"/>
                  </a:cxn>
                  <a:cxn ang="0">
                    <a:pos x="T2" y="T3"/>
                  </a:cxn>
                  <a:cxn ang="0">
                    <a:pos x="T4" y="T5"/>
                  </a:cxn>
                  <a:cxn ang="0">
                    <a:pos x="T6" y="T7"/>
                  </a:cxn>
                  <a:cxn ang="0">
                    <a:pos x="T8" y="T9"/>
                  </a:cxn>
                </a:cxnLst>
                <a:rect l="0" t="0" r="r" b="b"/>
                <a:pathLst>
                  <a:path w="8" h="11">
                    <a:moveTo>
                      <a:pt x="8" y="0"/>
                    </a:moveTo>
                    <a:lnTo>
                      <a:pt x="8" y="0"/>
                    </a:lnTo>
                    <a:lnTo>
                      <a:pt x="0" y="11"/>
                    </a:lnTo>
                    <a:lnTo>
                      <a:pt x="0" y="11"/>
                    </a:lnTo>
                    <a:lnTo>
                      <a:pt x="8" y="0"/>
                    </a:lnTo>
                    <a:close/>
                  </a:path>
                </a:pathLst>
              </a:custGeom>
              <a:solidFill>
                <a:srgbClr val="D86F0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6" name="Freeform 1150"/>
              <p:cNvSpPr/>
              <p:nvPr/>
            </p:nvSpPr>
            <p:spPr bwMode="auto">
              <a:xfrm>
                <a:off x="4255" y="1628"/>
                <a:ext cx="4" cy="15"/>
              </a:xfrm>
              <a:custGeom>
                <a:avLst/>
                <a:gdLst>
                  <a:gd name="T0" fmla="*/ 0 w 4"/>
                  <a:gd name="T1" fmla="*/ 0 h 15"/>
                  <a:gd name="T2" fmla="*/ 0 w 4"/>
                  <a:gd name="T3" fmla="*/ 0 h 15"/>
                  <a:gd name="T4" fmla="*/ 4 w 4"/>
                  <a:gd name="T5" fmla="*/ 15 h 15"/>
                  <a:gd name="T6" fmla="*/ 4 w 4"/>
                  <a:gd name="T7" fmla="*/ 15 h 15"/>
                  <a:gd name="T8" fmla="*/ 0 w 4"/>
                  <a:gd name="T9" fmla="*/ 0 h 15"/>
                </a:gdLst>
                <a:ahLst/>
                <a:cxnLst>
                  <a:cxn ang="0">
                    <a:pos x="T0" y="T1"/>
                  </a:cxn>
                  <a:cxn ang="0">
                    <a:pos x="T2" y="T3"/>
                  </a:cxn>
                  <a:cxn ang="0">
                    <a:pos x="T4" y="T5"/>
                  </a:cxn>
                  <a:cxn ang="0">
                    <a:pos x="T6" y="T7"/>
                  </a:cxn>
                  <a:cxn ang="0">
                    <a:pos x="T8" y="T9"/>
                  </a:cxn>
                </a:cxnLst>
                <a:rect l="0" t="0" r="r" b="b"/>
                <a:pathLst>
                  <a:path w="4" h="15">
                    <a:moveTo>
                      <a:pt x="0" y="0"/>
                    </a:moveTo>
                    <a:lnTo>
                      <a:pt x="0" y="0"/>
                    </a:lnTo>
                    <a:lnTo>
                      <a:pt x="4" y="15"/>
                    </a:lnTo>
                    <a:lnTo>
                      <a:pt x="4" y="15"/>
                    </a:lnTo>
                    <a:lnTo>
                      <a:pt x="0" y="0"/>
                    </a:lnTo>
                    <a:close/>
                  </a:path>
                </a:pathLst>
              </a:custGeom>
              <a:solidFill>
                <a:srgbClr val="9C5B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7" name="Freeform 1151"/>
              <p:cNvSpPr/>
              <p:nvPr/>
            </p:nvSpPr>
            <p:spPr bwMode="auto">
              <a:xfrm>
                <a:off x="4255" y="1620"/>
                <a:ext cx="4" cy="8"/>
              </a:xfrm>
              <a:custGeom>
                <a:avLst/>
                <a:gdLst>
                  <a:gd name="T0" fmla="*/ 4 w 4"/>
                  <a:gd name="T1" fmla="*/ 0 h 8"/>
                  <a:gd name="T2" fmla="*/ 4 w 4"/>
                  <a:gd name="T3" fmla="*/ 0 h 8"/>
                  <a:gd name="T4" fmla="*/ 0 w 4"/>
                  <a:gd name="T5" fmla="*/ 8 h 8"/>
                  <a:gd name="T6" fmla="*/ 0 w 4"/>
                  <a:gd name="T7" fmla="*/ 8 h 8"/>
                  <a:gd name="T8" fmla="*/ 4 w 4"/>
                  <a:gd name="T9" fmla="*/ 0 h 8"/>
                </a:gdLst>
                <a:ahLst/>
                <a:cxnLst>
                  <a:cxn ang="0">
                    <a:pos x="T0" y="T1"/>
                  </a:cxn>
                  <a:cxn ang="0">
                    <a:pos x="T2" y="T3"/>
                  </a:cxn>
                  <a:cxn ang="0">
                    <a:pos x="T4" y="T5"/>
                  </a:cxn>
                  <a:cxn ang="0">
                    <a:pos x="T6" y="T7"/>
                  </a:cxn>
                  <a:cxn ang="0">
                    <a:pos x="T8" y="T9"/>
                  </a:cxn>
                </a:cxnLst>
                <a:rect l="0" t="0" r="r" b="b"/>
                <a:pathLst>
                  <a:path w="4" h="8">
                    <a:moveTo>
                      <a:pt x="4" y="0"/>
                    </a:moveTo>
                    <a:lnTo>
                      <a:pt x="4" y="0"/>
                    </a:lnTo>
                    <a:lnTo>
                      <a:pt x="0" y="8"/>
                    </a:lnTo>
                    <a:lnTo>
                      <a:pt x="0" y="8"/>
                    </a:lnTo>
                    <a:lnTo>
                      <a:pt x="4" y="0"/>
                    </a:lnTo>
                    <a:close/>
                  </a:path>
                </a:pathLst>
              </a:custGeom>
              <a:solidFill>
                <a:srgbClr val="F08C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8" name="Freeform 1152"/>
              <p:cNvSpPr/>
              <p:nvPr/>
            </p:nvSpPr>
            <p:spPr bwMode="auto">
              <a:xfrm>
                <a:off x="4255" y="1620"/>
                <a:ext cx="12" cy="27"/>
              </a:xfrm>
              <a:custGeom>
                <a:avLst/>
                <a:gdLst>
                  <a:gd name="T0" fmla="*/ 4 w 12"/>
                  <a:gd name="T1" fmla="*/ 0 h 27"/>
                  <a:gd name="T2" fmla="*/ 0 w 12"/>
                  <a:gd name="T3" fmla="*/ 8 h 27"/>
                  <a:gd name="T4" fmla="*/ 4 w 12"/>
                  <a:gd name="T5" fmla="*/ 23 h 27"/>
                  <a:gd name="T6" fmla="*/ 4 w 12"/>
                  <a:gd name="T7" fmla="*/ 27 h 27"/>
                  <a:gd name="T8" fmla="*/ 12 w 12"/>
                  <a:gd name="T9" fmla="*/ 15 h 27"/>
                  <a:gd name="T10" fmla="*/ 12 w 12"/>
                  <a:gd name="T11" fmla="*/ 15 h 27"/>
                  <a:gd name="T12" fmla="*/ 4 w 12"/>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2" h="27">
                    <a:moveTo>
                      <a:pt x="4" y="0"/>
                    </a:moveTo>
                    <a:lnTo>
                      <a:pt x="0" y="8"/>
                    </a:lnTo>
                    <a:lnTo>
                      <a:pt x="4" y="23"/>
                    </a:lnTo>
                    <a:lnTo>
                      <a:pt x="4" y="27"/>
                    </a:lnTo>
                    <a:lnTo>
                      <a:pt x="12" y="15"/>
                    </a:lnTo>
                    <a:lnTo>
                      <a:pt x="12" y="15"/>
                    </a:lnTo>
                    <a:lnTo>
                      <a:pt x="4" y="0"/>
                    </a:lnTo>
                    <a:close/>
                  </a:path>
                </a:pathLst>
              </a:custGeom>
              <a:solidFill>
                <a:srgbClr val="FFB0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9" name="Freeform 1153"/>
              <p:cNvSpPr/>
              <p:nvPr/>
            </p:nvSpPr>
            <p:spPr bwMode="auto">
              <a:xfrm>
                <a:off x="4666" y="3058"/>
                <a:ext cx="94" cy="57"/>
              </a:xfrm>
              <a:custGeom>
                <a:avLst/>
                <a:gdLst>
                  <a:gd name="T0" fmla="*/ 2 w 25"/>
                  <a:gd name="T1" fmla="*/ 5 h 15"/>
                  <a:gd name="T2" fmla="*/ 3 w 25"/>
                  <a:gd name="T3" fmla="*/ 13 h 15"/>
                  <a:gd name="T4" fmla="*/ 12 w 25"/>
                  <a:gd name="T5" fmla="*/ 13 h 15"/>
                  <a:gd name="T6" fmla="*/ 22 w 25"/>
                  <a:gd name="T7" fmla="*/ 6 h 15"/>
                  <a:gd name="T8" fmla="*/ 21 w 25"/>
                  <a:gd name="T9" fmla="*/ 0 h 15"/>
                  <a:gd name="T10" fmla="*/ 12 w 25"/>
                  <a:gd name="T11" fmla="*/ 1 h 15"/>
                  <a:gd name="T12" fmla="*/ 2 w 25"/>
                  <a:gd name="T13" fmla="*/ 5 h 15"/>
                </a:gdLst>
                <a:ahLst/>
                <a:cxnLst>
                  <a:cxn ang="0">
                    <a:pos x="T0" y="T1"/>
                  </a:cxn>
                  <a:cxn ang="0">
                    <a:pos x="T2" y="T3"/>
                  </a:cxn>
                  <a:cxn ang="0">
                    <a:pos x="T4" y="T5"/>
                  </a:cxn>
                  <a:cxn ang="0">
                    <a:pos x="T6" y="T7"/>
                  </a:cxn>
                  <a:cxn ang="0">
                    <a:pos x="T8" y="T9"/>
                  </a:cxn>
                  <a:cxn ang="0">
                    <a:pos x="T10" y="T11"/>
                  </a:cxn>
                  <a:cxn ang="0">
                    <a:pos x="T12" y="T13"/>
                  </a:cxn>
                </a:cxnLst>
                <a:rect l="0" t="0" r="r" b="b"/>
                <a:pathLst>
                  <a:path w="25" h="15">
                    <a:moveTo>
                      <a:pt x="2" y="5"/>
                    </a:moveTo>
                    <a:cubicBezTo>
                      <a:pt x="2" y="5"/>
                      <a:pt x="0" y="13"/>
                      <a:pt x="3" y="13"/>
                    </a:cubicBezTo>
                    <a:cubicBezTo>
                      <a:pt x="5" y="14"/>
                      <a:pt x="8" y="15"/>
                      <a:pt x="12" y="13"/>
                    </a:cubicBezTo>
                    <a:cubicBezTo>
                      <a:pt x="15" y="10"/>
                      <a:pt x="19" y="9"/>
                      <a:pt x="22" y="6"/>
                    </a:cubicBezTo>
                    <a:cubicBezTo>
                      <a:pt x="25" y="3"/>
                      <a:pt x="24" y="0"/>
                      <a:pt x="21" y="0"/>
                    </a:cubicBezTo>
                    <a:cubicBezTo>
                      <a:pt x="18" y="0"/>
                      <a:pt x="13" y="0"/>
                      <a:pt x="12" y="1"/>
                    </a:cubicBezTo>
                    <a:cubicBezTo>
                      <a:pt x="10" y="1"/>
                      <a:pt x="2" y="5"/>
                      <a:pt x="2" y="5"/>
                    </a:cubicBezTo>
                    <a:close/>
                  </a:path>
                </a:pathLst>
              </a:custGeom>
              <a:solidFill>
                <a:srgbClr val="3030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0" name="Freeform 1154"/>
              <p:cNvSpPr/>
              <p:nvPr/>
            </p:nvSpPr>
            <p:spPr bwMode="auto">
              <a:xfrm>
                <a:off x="4587" y="3032"/>
                <a:ext cx="98" cy="56"/>
              </a:xfrm>
              <a:custGeom>
                <a:avLst/>
                <a:gdLst>
                  <a:gd name="T0" fmla="*/ 3 w 26"/>
                  <a:gd name="T1" fmla="*/ 4 h 15"/>
                  <a:gd name="T2" fmla="*/ 1 w 26"/>
                  <a:gd name="T3" fmla="*/ 10 h 15"/>
                  <a:gd name="T4" fmla="*/ 2 w 26"/>
                  <a:gd name="T5" fmla="*/ 14 h 15"/>
                  <a:gd name="T6" fmla="*/ 15 w 26"/>
                  <a:gd name="T7" fmla="*/ 11 h 15"/>
                  <a:gd name="T8" fmla="*/ 20 w 26"/>
                  <a:gd name="T9" fmla="*/ 1 h 15"/>
                  <a:gd name="T10" fmla="*/ 3 w 26"/>
                  <a:gd name="T11" fmla="*/ 4 h 15"/>
                </a:gdLst>
                <a:ahLst/>
                <a:cxnLst>
                  <a:cxn ang="0">
                    <a:pos x="T0" y="T1"/>
                  </a:cxn>
                  <a:cxn ang="0">
                    <a:pos x="T2" y="T3"/>
                  </a:cxn>
                  <a:cxn ang="0">
                    <a:pos x="T4" y="T5"/>
                  </a:cxn>
                  <a:cxn ang="0">
                    <a:pos x="T6" y="T7"/>
                  </a:cxn>
                  <a:cxn ang="0">
                    <a:pos x="T8" y="T9"/>
                  </a:cxn>
                  <a:cxn ang="0">
                    <a:pos x="T10" y="T11"/>
                  </a:cxn>
                </a:cxnLst>
                <a:rect l="0" t="0" r="r" b="b"/>
                <a:pathLst>
                  <a:path w="26" h="15">
                    <a:moveTo>
                      <a:pt x="3" y="4"/>
                    </a:moveTo>
                    <a:cubicBezTo>
                      <a:pt x="1" y="10"/>
                      <a:pt x="1" y="10"/>
                      <a:pt x="1" y="10"/>
                    </a:cubicBezTo>
                    <a:cubicBezTo>
                      <a:pt x="1" y="10"/>
                      <a:pt x="0" y="12"/>
                      <a:pt x="2" y="14"/>
                    </a:cubicBezTo>
                    <a:cubicBezTo>
                      <a:pt x="5" y="15"/>
                      <a:pt x="8" y="15"/>
                      <a:pt x="15" y="11"/>
                    </a:cubicBezTo>
                    <a:cubicBezTo>
                      <a:pt x="20" y="7"/>
                      <a:pt x="26" y="2"/>
                      <a:pt x="20" y="1"/>
                    </a:cubicBezTo>
                    <a:cubicBezTo>
                      <a:pt x="13" y="0"/>
                      <a:pt x="5" y="2"/>
                      <a:pt x="3" y="4"/>
                    </a:cubicBezTo>
                    <a:close/>
                  </a:path>
                </a:pathLst>
              </a:custGeom>
              <a:solidFill>
                <a:srgbClr val="30303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1" name="Freeform 1155"/>
              <p:cNvSpPr/>
              <p:nvPr/>
            </p:nvSpPr>
            <p:spPr bwMode="auto">
              <a:xfrm>
                <a:off x="4590" y="2810"/>
                <a:ext cx="95" cy="256"/>
              </a:xfrm>
              <a:custGeom>
                <a:avLst/>
                <a:gdLst>
                  <a:gd name="T0" fmla="*/ 25 w 25"/>
                  <a:gd name="T1" fmla="*/ 8 h 68"/>
                  <a:gd name="T2" fmla="*/ 21 w 25"/>
                  <a:gd name="T3" fmla="*/ 40 h 68"/>
                  <a:gd name="T4" fmla="*/ 19 w 25"/>
                  <a:gd name="T5" fmla="*/ 45 h 68"/>
                  <a:gd name="T6" fmla="*/ 13 w 25"/>
                  <a:gd name="T7" fmla="*/ 64 h 68"/>
                  <a:gd name="T8" fmla="*/ 8 w 25"/>
                  <a:gd name="T9" fmla="*/ 68 h 68"/>
                  <a:gd name="T10" fmla="*/ 0 w 25"/>
                  <a:gd name="T11" fmla="*/ 65 h 68"/>
                  <a:gd name="T12" fmla="*/ 7 w 25"/>
                  <a:gd name="T13" fmla="*/ 38 h 68"/>
                  <a:gd name="T14" fmla="*/ 4 w 25"/>
                  <a:gd name="T15" fmla="*/ 20 h 68"/>
                  <a:gd name="T16" fmla="*/ 4 w 25"/>
                  <a:gd name="T17" fmla="*/ 8 h 68"/>
                  <a:gd name="T18" fmla="*/ 25 w 25"/>
                  <a:gd name="T19"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68">
                    <a:moveTo>
                      <a:pt x="25" y="8"/>
                    </a:moveTo>
                    <a:cubicBezTo>
                      <a:pt x="21" y="40"/>
                      <a:pt x="21" y="40"/>
                      <a:pt x="21" y="40"/>
                    </a:cubicBezTo>
                    <a:cubicBezTo>
                      <a:pt x="21" y="40"/>
                      <a:pt x="20" y="43"/>
                      <a:pt x="19" y="45"/>
                    </a:cubicBezTo>
                    <a:cubicBezTo>
                      <a:pt x="18" y="47"/>
                      <a:pt x="13" y="64"/>
                      <a:pt x="13" y="64"/>
                    </a:cubicBezTo>
                    <a:cubicBezTo>
                      <a:pt x="13" y="64"/>
                      <a:pt x="10" y="67"/>
                      <a:pt x="8" y="68"/>
                    </a:cubicBezTo>
                    <a:cubicBezTo>
                      <a:pt x="7" y="68"/>
                      <a:pt x="1" y="67"/>
                      <a:pt x="0" y="65"/>
                    </a:cubicBezTo>
                    <a:cubicBezTo>
                      <a:pt x="0" y="63"/>
                      <a:pt x="7" y="38"/>
                      <a:pt x="7" y="38"/>
                    </a:cubicBezTo>
                    <a:cubicBezTo>
                      <a:pt x="4" y="20"/>
                      <a:pt x="4" y="20"/>
                      <a:pt x="4" y="20"/>
                    </a:cubicBezTo>
                    <a:cubicBezTo>
                      <a:pt x="4" y="20"/>
                      <a:pt x="3" y="15"/>
                      <a:pt x="4" y="8"/>
                    </a:cubicBezTo>
                    <a:cubicBezTo>
                      <a:pt x="5" y="0"/>
                      <a:pt x="25" y="8"/>
                      <a:pt x="25" y="8"/>
                    </a:cubicBezTo>
                    <a:close/>
                  </a:path>
                </a:pathLst>
              </a:custGeom>
              <a:solidFill>
                <a:srgbClr val="0340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2" name="Freeform 1156"/>
              <p:cNvSpPr/>
              <p:nvPr/>
            </p:nvSpPr>
            <p:spPr bwMode="auto">
              <a:xfrm>
                <a:off x="4643" y="2836"/>
                <a:ext cx="83" cy="249"/>
              </a:xfrm>
              <a:custGeom>
                <a:avLst/>
                <a:gdLst>
                  <a:gd name="T0" fmla="*/ 22 w 22"/>
                  <a:gd name="T1" fmla="*/ 0 h 66"/>
                  <a:gd name="T2" fmla="*/ 21 w 22"/>
                  <a:gd name="T3" fmla="*/ 37 h 66"/>
                  <a:gd name="T4" fmla="*/ 20 w 22"/>
                  <a:gd name="T5" fmla="*/ 44 h 66"/>
                  <a:gd name="T6" fmla="*/ 19 w 22"/>
                  <a:gd name="T7" fmla="*/ 63 h 66"/>
                  <a:gd name="T8" fmla="*/ 15 w 22"/>
                  <a:gd name="T9" fmla="*/ 66 h 66"/>
                  <a:gd name="T10" fmla="*/ 7 w 22"/>
                  <a:gd name="T11" fmla="*/ 64 h 66"/>
                  <a:gd name="T12" fmla="*/ 7 w 22"/>
                  <a:gd name="T13" fmla="*/ 38 h 66"/>
                  <a:gd name="T14" fmla="*/ 3 w 22"/>
                  <a:gd name="T15" fmla="*/ 22 h 66"/>
                  <a:gd name="T16" fmla="*/ 0 w 22"/>
                  <a:gd name="T17" fmla="*/ 7 h 66"/>
                  <a:gd name="T18" fmla="*/ 22 w 22"/>
                  <a:gd name="T1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66">
                    <a:moveTo>
                      <a:pt x="22" y="0"/>
                    </a:moveTo>
                    <a:cubicBezTo>
                      <a:pt x="21" y="37"/>
                      <a:pt x="21" y="37"/>
                      <a:pt x="21" y="37"/>
                    </a:cubicBezTo>
                    <a:cubicBezTo>
                      <a:pt x="21" y="37"/>
                      <a:pt x="21" y="42"/>
                      <a:pt x="20" y="44"/>
                    </a:cubicBezTo>
                    <a:cubicBezTo>
                      <a:pt x="20" y="46"/>
                      <a:pt x="19" y="63"/>
                      <a:pt x="19" y="63"/>
                    </a:cubicBezTo>
                    <a:cubicBezTo>
                      <a:pt x="19" y="63"/>
                      <a:pt x="16" y="66"/>
                      <a:pt x="15" y="66"/>
                    </a:cubicBezTo>
                    <a:cubicBezTo>
                      <a:pt x="13" y="66"/>
                      <a:pt x="8" y="66"/>
                      <a:pt x="7" y="64"/>
                    </a:cubicBezTo>
                    <a:cubicBezTo>
                      <a:pt x="6" y="62"/>
                      <a:pt x="7" y="38"/>
                      <a:pt x="7" y="38"/>
                    </a:cubicBezTo>
                    <a:cubicBezTo>
                      <a:pt x="3" y="22"/>
                      <a:pt x="3" y="22"/>
                      <a:pt x="3" y="22"/>
                    </a:cubicBezTo>
                    <a:cubicBezTo>
                      <a:pt x="3" y="22"/>
                      <a:pt x="0" y="14"/>
                      <a:pt x="0" y="7"/>
                    </a:cubicBezTo>
                    <a:cubicBezTo>
                      <a:pt x="0" y="0"/>
                      <a:pt x="22" y="0"/>
                      <a:pt x="22" y="0"/>
                    </a:cubicBezTo>
                    <a:close/>
                  </a:path>
                </a:pathLst>
              </a:custGeom>
              <a:solidFill>
                <a:srgbClr val="0650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3" name="Freeform 1157"/>
              <p:cNvSpPr/>
              <p:nvPr/>
            </p:nvSpPr>
            <p:spPr bwMode="auto">
              <a:xfrm>
                <a:off x="4587" y="2542"/>
                <a:ext cx="98" cy="121"/>
              </a:xfrm>
              <a:custGeom>
                <a:avLst/>
                <a:gdLst>
                  <a:gd name="T0" fmla="*/ 21 w 26"/>
                  <a:gd name="T1" fmla="*/ 30 h 32"/>
                  <a:gd name="T2" fmla="*/ 20 w 26"/>
                  <a:gd name="T3" fmla="*/ 25 h 32"/>
                  <a:gd name="T4" fmla="*/ 23 w 26"/>
                  <a:gd name="T5" fmla="*/ 24 h 32"/>
                  <a:gd name="T6" fmla="*/ 26 w 26"/>
                  <a:gd name="T7" fmla="*/ 21 h 32"/>
                  <a:gd name="T8" fmla="*/ 15 w 26"/>
                  <a:gd name="T9" fmla="*/ 3 h 32"/>
                  <a:gd name="T10" fmla="*/ 0 w 26"/>
                  <a:gd name="T11" fmla="*/ 13 h 32"/>
                  <a:gd name="T12" fmla="*/ 4 w 26"/>
                  <a:gd name="T13" fmla="*/ 23 h 32"/>
                  <a:gd name="T14" fmla="*/ 8 w 26"/>
                  <a:gd name="T15" fmla="*/ 32 h 32"/>
                  <a:gd name="T16" fmla="*/ 21 w 26"/>
                  <a:gd name="T17"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2">
                    <a:moveTo>
                      <a:pt x="21" y="30"/>
                    </a:moveTo>
                    <a:cubicBezTo>
                      <a:pt x="20" y="25"/>
                      <a:pt x="20" y="25"/>
                      <a:pt x="20" y="25"/>
                    </a:cubicBezTo>
                    <a:cubicBezTo>
                      <a:pt x="23" y="24"/>
                      <a:pt x="23" y="24"/>
                      <a:pt x="23" y="24"/>
                    </a:cubicBezTo>
                    <a:cubicBezTo>
                      <a:pt x="23" y="24"/>
                      <a:pt x="26" y="23"/>
                      <a:pt x="26" y="21"/>
                    </a:cubicBezTo>
                    <a:cubicBezTo>
                      <a:pt x="25" y="20"/>
                      <a:pt x="22" y="6"/>
                      <a:pt x="15" y="3"/>
                    </a:cubicBezTo>
                    <a:cubicBezTo>
                      <a:pt x="9" y="0"/>
                      <a:pt x="0" y="4"/>
                      <a:pt x="0" y="13"/>
                    </a:cubicBezTo>
                    <a:cubicBezTo>
                      <a:pt x="0" y="13"/>
                      <a:pt x="0" y="18"/>
                      <a:pt x="4" y="23"/>
                    </a:cubicBezTo>
                    <a:cubicBezTo>
                      <a:pt x="7" y="27"/>
                      <a:pt x="7" y="28"/>
                      <a:pt x="8" y="32"/>
                    </a:cubicBezTo>
                    <a:lnTo>
                      <a:pt x="21" y="30"/>
                    </a:ln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4" name="Freeform 1158"/>
              <p:cNvSpPr/>
              <p:nvPr/>
            </p:nvSpPr>
            <p:spPr bwMode="auto">
              <a:xfrm>
                <a:off x="4572" y="2542"/>
                <a:ext cx="94" cy="110"/>
              </a:xfrm>
              <a:custGeom>
                <a:avLst/>
                <a:gdLst>
                  <a:gd name="T0" fmla="*/ 20 w 25"/>
                  <a:gd name="T1" fmla="*/ 25 h 29"/>
                  <a:gd name="T2" fmla="*/ 23 w 25"/>
                  <a:gd name="T3" fmla="*/ 17 h 29"/>
                  <a:gd name="T4" fmla="*/ 20 w 25"/>
                  <a:gd name="T5" fmla="*/ 17 h 29"/>
                  <a:gd name="T6" fmla="*/ 22 w 25"/>
                  <a:gd name="T7" fmla="*/ 13 h 29"/>
                  <a:gd name="T8" fmla="*/ 23 w 25"/>
                  <a:gd name="T9" fmla="*/ 14 h 29"/>
                  <a:gd name="T10" fmla="*/ 24 w 25"/>
                  <a:gd name="T11" fmla="*/ 10 h 29"/>
                  <a:gd name="T12" fmla="*/ 24 w 25"/>
                  <a:gd name="T13" fmla="*/ 6 h 29"/>
                  <a:gd name="T14" fmla="*/ 19 w 25"/>
                  <a:gd name="T15" fmla="*/ 1 h 29"/>
                  <a:gd name="T16" fmla="*/ 2 w 25"/>
                  <a:gd name="T17" fmla="*/ 7 h 29"/>
                  <a:gd name="T18" fmla="*/ 6 w 25"/>
                  <a:gd name="T19" fmla="*/ 25 h 29"/>
                  <a:gd name="T20" fmla="*/ 13 w 25"/>
                  <a:gd name="T21" fmla="*/ 28 h 29"/>
                  <a:gd name="T22" fmla="*/ 20 w 25"/>
                  <a:gd name="T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9">
                    <a:moveTo>
                      <a:pt x="20" y="25"/>
                    </a:moveTo>
                    <a:cubicBezTo>
                      <a:pt x="20" y="25"/>
                      <a:pt x="23" y="21"/>
                      <a:pt x="23" y="17"/>
                    </a:cubicBezTo>
                    <a:cubicBezTo>
                      <a:pt x="23" y="17"/>
                      <a:pt x="21" y="18"/>
                      <a:pt x="20" y="17"/>
                    </a:cubicBezTo>
                    <a:cubicBezTo>
                      <a:pt x="18" y="15"/>
                      <a:pt x="17" y="10"/>
                      <a:pt x="22" y="13"/>
                    </a:cubicBezTo>
                    <a:cubicBezTo>
                      <a:pt x="22" y="13"/>
                      <a:pt x="23" y="15"/>
                      <a:pt x="23" y="14"/>
                    </a:cubicBezTo>
                    <a:cubicBezTo>
                      <a:pt x="24" y="13"/>
                      <a:pt x="23" y="12"/>
                      <a:pt x="24" y="10"/>
                    </a:cubicBezTo>
                    <a:cubicBezTo>
                      <a:pt x="24" y="7"/>
                      <a:pt x="24" y="7"/>
                      <a:pt x="24" y="6"/>
                    </a:cubicBezTo>
                    <a:cubicBezTo>
                      <a:pt x="25" y="3"/>
                      <a:pt x="24" y="1"/>
                      <a:pt x="19" y="1"/>
                    </a:cubicBezTo>
                    <a:cubicBezTo>
                      <a:pt x="14" y="0"/>
                      <a:pt x="4" y="3"/>
                      <a:pt x="2" y="7"/>
                    </a:cubicBezTo>
                    <a:cubicBezTo>
                      <a:pt x="0" y="11"/>
                      <a:pt x="2" y="20"/>
                      <a:pt x="6" y="25"/>
                    </a:cubicBezTo>
                    <a:cubicBezTo>
                      <a:pt x="9" y="27"/>
                      <a:pt x="10" y="29"/>
                      <a:pt x="13" y="28"/>
                    </a:cubicBezTo>
                    <a:cubicBezTo>
                      <a:pt x="17" y="27"/>
                      <a:pt x="20" y="25"/>
                      <a:pt x="20" y="25"/>
                    </a:cubicBezTo>
                    <a:close/>
                  </a:path>
                </a:pathLst>
              </a:custGeom>
              <a:solidFill>
                <a:srgbClr val="756A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5" name="Freeform 1159"/>
              <p:cNvSpPr/>
              <p:nvPr/>
            </p:nvSpPr>
            <p:spPr bwMode="auto">
              <a:xfrm>
                <a:off x="4598" y="2640"/>
                <a:ext cx="79" cy="27"/>
              </a:xfrm>
              <a:custGeom>
                <a:avLst/>
                <a:gdLst>
                  <a:gd name="T0" fmla="*/ 0 w 21"/>
                  <a:gd name="T1" fmla="*/ 6 h 7"/>
                  <a:gd name="T2" fmla="*/ 2 w 21"/>
                  <a:gd name="T3" fmla="*/ 4 h 7"/>
                  <a:gd name="T4" fmla="*/ 4 w 21"/>
                  <a:gd name="T5" fmla="*/ 3 h 7"/>
                  <a:gd name="T6" fmla="*/ 18 w 21"/>
                  <a:gd name="T7" fmla="*/ 2 h 7"/>
                  <a:gd name="T8" fmla="*/ 21 w 21"/>
                  <a:gd name="T9" fmla="*/ 7 h 7"/>
                  <a:gd name="T10" fmla="*/ 0 w 21"/>
                  <a:gd name="T11" fmla="*/ 6 h 7"/>
                </a:gdLst>
                <a:ahLst/>
                <a:cxnLst>
                  <a:cxn ang="0">
                    <a:pos x="T0" y="T1"/>
                  </a:cxn>
                  <a:cxn ang="0">
                    <a:pos x="T2" y="T3"/>
                  </a:cxn>
                  <a:cxn ang="0">
                    <a:pos x="T4" y="T5"/>
                  </a:cxn>
                  <a:cxn ang="0">
                    <a:pos x="T6" y="T7"/>
                  </a:cxn>
                  <a:cxn ang="0">
                    <a:pos x="T8" y="T9"/>
                  </a:cxn>
                  <a:cxn ang="0">
                    <a:pos x="T10" y="T11"/>
                  </a:cxn>
                </a:cxnLst>
                <a:rect l="0" t="0" r="r" b="b"/>
                <a:pathLst>
                  <a:path w="21" h="7">
                    <a:moveTo>
                      <a:pt x="0" y="6"/>
                    </a:moveTo>
                    <a:cubicBezTo>
                      <a:pt x="2" y="4"/>
                      <a:pt x="2" y="4"/>
                      <a:pt x="2" y="4"/>
                    </a:cubicBezTo>
                    <a:cubicBezTo>
                      <a:pt x="2" y="4"/>
                      <a:pt x="2" y="3"/>
                      <a:pt x="4" y="3"/>
                    </a:cubicBezTo>
                    <a:cubicBezTo>
                      <a:pt x="5" y="3"/>
                      <a:pt x="14" y="0"/>
                      <a:pt x="18" y="2"/>
                    </a:cubicBezTo>
                    <a:cubicBezTo>
                      <a:pt x="18" y="2"/>
                      <a:pt x="19" y="4"/>
                      <a:pt x="21" y="7"/>
                    </a:cubicBezTo>
                    <a:lnTo>
                      <a:pt x="0" y="6"/>
                    </a:lnTo>
                    <a:close/>
                  </a:path>
                </a:pathLst>
              </a:custGeom>
              <a:solidFill>
                <a:srgbClr val="E4E9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6" name="Freeform 1160"/>
              <p:cNvSpPr/>
              <p:nvPr/>
            </p:nvSpPr>
            <p:spPr bwMode="auto">
              <a:xfrm>
                <a:off x="4568" y="2655"/>
                <a:ext cx="162" cy="226"/>
              </a:xfrm>
              <a:custGeom>
                <a:avLst/>
                <a:gdLst>
                  <a:gd name="T0" fmla="*/ 13 w 43"/>
                  <a:gd name="T1" fmla="*/ 1 h 60"/>
                  <a:gd name="T2" fmla="*/ 2 w 43"/>
                  <a:gd name="T3" fmla="*/ 7 h 60"/>
                  <a:gd name="T4" fmla="*/ 2 w 43"/>
                  <a:gd name="T5" fmla="*/ 30 h 60"/>
                  <a:gd name="T6" fmla="*/ 8 w 43"/>
                  <a:gd name="T7" fmla="*/ 52 h 60"/>
                  <a:gd name="T8" fmla="*/ 19 w 43"/>
                  <a:gd name="T9" fmla="*/ 59 h 60"/>
                  <a:gd name="T10" fmla="*/ 42 w 43"/>
                  <a:gd name="T11" fmla="*/ 47 h 60"/>
                  <a:gd name="T12" fmla="*/ 36 w 43"/>
                  <a:gd name="T13" fmla="*/ 18 h 60"/>
                  <a:gd name="T14" fmla="*/ 33 w 43"/>
                  <a:gd name="T15" fmla="*/ 6 h 60"/>
                  <a:gd name="T16" fmla="*/ 28 w 43"/>
                  <a:gd name="T17" fmla="*/ 3 h 60"/>
                  <a:gd name="T18" fmla="*/ 13 w 43"/>
                  <a:gd name="T19"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60">
                    <a:moveTo>
                      <a:pt x="13" y="1"/>
                    </a:moveTo>
                    <a:cubicBezTo>
                      <a:pt x="13" y="1"/>
                      <a:pt x="4" y="2"/>
                      <a:pt x="2" y="7"/>
                    </a:cubicBezTo>
                    <a:cubicBezTo>
                      <a:pt x="1" y="12"/>
                      <a:pt x="0" y="20"/>
                      <a:pt x="2" y="30"/>
                    </a:cubicBezTo>
                    <a:cubicBezTo>
                      <a:pt x="5" y="42"/>
                      <a:pt x="8" y="52"/>
                      <a:pt x="8" y="52"/>
                    </a:cubicBezTo>
                    <a:cubicBezTo>
                      <a:pt x="8" y="52"/>
                      <a:pt x="10" y="60"/>
                      <a:pt x="19" y="59"/>
                    </a:cubicBezTo>
                    <a:cubicBezTo>
                      <a:pt x="28" y="58"/>
                      <a:pt x="43" y="53"/>
                      <a:pt x="42" y="47"/>
                    </a:cubicBezTo>
                    <a:cubicBezTo>
                      <a:pt x="41" y="41"/>
                      <a:pt x="36" y="18"/>
                      <a:pt x="36" y="18"/>
                    </a:cubicBezTo>
                    <a:cubicBezTo>
                      <a:pt x="36" y="18"/>
                      <a:pt x="34" y="11"/>
                      <a:pt x="33" y="6"/>
                    </a:cubicBezTo>
                    <a:cubicBezTo>
                      <a:pt x="33" y="6"/>
                      <a:pt x="32" y="4"/>
                      <a:pt x="28" y="3"/>
                    </a:cubicBezTo>
                    <a:cubicBezTo>
                      <a:pt x="22" y="0"/>
                      <a:pt x="13" y="1"/>
                      <a:pt x="13" y="1"/>
                    </a:cubicBezTo>
                    <a:close/>
                  </a:path>
                </a:pathLst>
              </a:custGeom>
              <a:solidFill>
                <a:srgbClr val="3D3D4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7" name="Freeform 1161"/>
              <p:cNvSpPr/>
              <p:nvPr/>
            </p:nvSpPr>
            <p:spPr bwMode="auto">
              <a:xfrm>
                <a:off x="4801" y="2618"/>
                <a:ext cx="57" cy="56"/>
              </a:xfrm>
              <a:custGeom>
                <a:avLst/>
                <a:gdLst>
                  <a:gd name="T0" fmla="*/ 0 w 15"/>
                  <a:gd name="T1" fmla="*/ 11 h 15"/>
                  <a:gd name="T2" fmla="*/ 1 w 15"/>
                  <a:gd name="T3" fmla="*/ 7 h 15"/>
                  <a:gd name="T4" fmla="*/ 4 w 15"/>
                  <a:gd name="T5" fmla="*/ 4 h 15"/>
                  <a:gd name="T6" fmla="*/ 5 w 15"/>
                  <a:gd name="T7" fmla="*/ 4 h 15"/>
                  <a:gd name="T8" fmla="*/ 4 w 15"/>
                  <a:gd name="T9" fmla="*/ 7 h 15"/>
                  <a:gd name="T10" fmla="*/ 6 w 15"/>
                  <a:gd name="T11" fmla="*/ 7 h 15"/>
                  <a:gd name="T12" fmla="*/ 9 w 15"/>
                  <a:gd name="T13" fmla="*/ 6 h 15"/>
                  <a:gd name="T14" fmla="*/ 13 w 15"/>
                  <a:gd name="T15" fmla="*/ 1 h 15"/>
                  <a:gd name="T16" fmla="*/ 14 w 15"/>
                  <a:gd name="T17" fmla="*/ 6 h 15"/>
                  <a:gd name="T18" fmla="*/ 11 w 15"/>
                  <a:gd name="T19" fmla="*/ 12 h 15"/>
                  <a:gd name="T20" fmla="*/ 4 w 15"/>
                  <a:gd name="T21" fmla="*/ 15 h 15"/>
                  <a:gd name="T22" fmla="*/ 0 w 15"/>
                  <a:gd name="T23"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0" y="11"/>
                    </a:moveTo>
                    <a:cubicBezTo>
                      <a:pt x="0" y="11"/>
                      <a:pt x="0" y="8"/>
                      <a:pt x="1" y="7"/>
                    </a:cubicBezTo>
                    <a:cubicBezTo>
                      <a:pt x="1" y="6"/>
                      <a:pt x="4" y="4"/>
                      <a:pt x="4" y="4"/>
                    </a:cubicBezTo>
                    <a:cubicBezTo>
                      <a:pt x="4" y="4"/>
                      <a:pt x="5" y="3"/>
                      <a:pt x="5" y="4"/>
                    </a:cubicBezTo>
                    <a:cubicBezTo>
                      <a:pt x="6" y="5"/>
                      <a:pt x="4" y="6"/>
                      <a:pt x="4" y="7"/>
                    </a:cubicBezTo>
                    <a:cubicBezTo>
                      <a:pt x="4" y="8"/>
                      <a:pt x="5" y="7"/>
                      <a:pt x="6" y="7"/>
                    </a:cubicBezTo>
                    <a:cubicBezTo>
                      <a:pt x="7" y="7"/>
                      <a:pt x="9" y="6"/>
                      <a:pt x="9" y="6"/>
                    </a:cubicBezTo>
                    <a:cubicBezTo>
                      <a:pt x="10" y="5"/>
                      <a:pt x="12" y="1"/>
                      <a:pt x="13" y="1"/>
                    </a:cubicBezTo>
                    <a:cubicBezTo>
                      <a:pt x="14" y="1"/>
                      <a:pt x="15" y="0"/>
                      <a:pt x="14" y="6"/>
                    </a:cubicBezTo>
                    <a:cubicBezTo>
                      <a:pt x="14" y="10"/>
                      <a:pt x="12" y="11"/>
                      <a:pt x="11" y="12"/>
                    </a:cubicBezTo>
                    <a:cubicBezTo>
                      <a:pt x="10" y="12"/>
                      <a:pt x="4" y="15"/>
                      <a:pt x="4" y="15"/>
                    </a:cubicBezTo>
                    <a:lnTo>
                      <a:pt x="0" y="11"/>
                    </a:lnTo>
                    <a:close/>
                  </a:path>
                </a:pathLst>
              </a:custGeom>
              <a:solidFill>
                <a:srgbClr val="F4D2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8" name="Freeform 1162"/>
              <p:cNvSpPr/>
              <p:nvPr/>
            </p:nvSpPr>
            <p:spPr bwMode="auto">
              <a:xfrm>
                <a:off x="4636" y="2655"/>
                <a:ext cx="188" cy="76"/>
              </a:xfrm>
              <a:custGeom>
                <a:avLst/>
                <a:gdLst>
                  <a:gd name="T0" fmla="*/ 5 w 50"/>
                  <a:gd name="T1" fmla="*/ 5 h 20"/>
                  <a:gd name="T2" fmla="*/ 14 w 50"/>
                  <a:gd name="T3" fmla="*/ 3 h 20"/>
                  <a:gd name="T4" fmla="*/ 24 w 50"/>
                  <a:gd name="T5" fmla="*/ 8 h 20"/>
                  <a:gd name="T6" fmla="*/ 27 w 50"/>
                  <a:gd name="T7" fmla="*/ 8 h 20"/>
                  <a:gd name="T8" fmla="*/ 41 w 50"/>
                  <a:gd name="T9" fmla="*/ 1 h 20"/>
                  <a:gd name="T10" fmla="*/ 44 w 50"/>
                  <a:gd name="T11" fmla="*/ 0 h 20"/>
                  <a:gd name="T12" fmla="*/ 50 w 50"/>
                  <a:gd name="T13" fmla="*/ 5 h 20"/>
                  <a:gd name="T14" fmla="*/ 49 w 50"/>
                  <a:gd name="T15" fmla="*/ 7 h 20"/>
                  <a:gd name="T16" fmla="*/ 34 w 50"/>
                  <a:gd name="T17" fmla="*/ 18 h 20"/>
                  <a:gd name="T18" fmla="*/ 25 w 50"/>
                  <a:gd name="T19" fmla="*/ 19 h 20"/>
                  <a:gd name="T20" fmla="*/ 8 w 50"/>
                  <a:gd name="T21" fmla="*/ 16 h 20"/>
                  <a:gd name="T22" fmla="*/ 5 w 50"/>
                  <a:gd name="T23"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20">
                    <a:moveTo>
                      <a:pt x="5" y="5"/>
                    </a:moveTo>
                    <a:cubicBezTo>
                      <a:pt x="7" y="3"/>
                      <a:pt x="11" y="2"/>
                      <a:pt x="14" y="3"/>
                    </a:cubicBezTo>
                    <a:cubicBezTo>
                      <a:pt x="17" y="5"/>
                      <a:pt x="24" y="8"/>
                      <a:pt x="24" y="8"/>
                    </a:cubicBezTo>
                    <a:cubicBezTo>
                      <a:pt x="24" y="8"/>
                      <a:pt x="26" y="9"/>
                      <a:pt x="27" y="8"/>
                    </a:cubicBezTo>
                    <a:cubicBezTo>
                      <a:pt x="29" y="7"/>
                      <a:pt x="41" y="1"/>
                      <a:pt x="41" y="1"/>
                    </a:cubicBezTo>
                    <a:cubicBezTo>
                      <a:pt x="41" y="1"/>
                      <a:pt x="43" y="0"/>
                      <a:pt x="44" y="0"/>
                    </a:cubicBezTo>
                    <a:cubicBezTo>
                      <a:pt x="46" y="0"/>
                      <a:pt x="49" y="1"/>
                      <a:pt x="50" y="5"/>
                    </a:cubicBezTo>
                    <a:cubicBezTo>
                      <a:pt x="50" y="5"/>
                      <a:pt x="50" y="6"/>
                      <a:pt x="49" y="7"/>
                    </a:cubicBezTo>
                    <a:cubicBezTo>
                      <a:pt x="48" y="7"/>
                      <a:pt x="34" y="18"/>
                      <a:pt x="34" y="18"/>
                    </a:cubicBezTo>
                    <a:cubicBezTo>
                      <a:pt x="34" y="18"/>
                      <a:pt x="29" y="20"/>
                      <a:pt x="25" y="19"/>
                    </a:cubicBezTo>
                    <a:cubicBezTo>
                      <a:pt x="20" y="18"/>
                      <a:pt x="8" y="16"/>
                      <a:pt x="8" y="16"/>
                    </a:cubicBezTo>
                    <a:cubicBezTo>
                      <a:pt x="8" y="16"/>
                      <a:pt x="0" y="13"/>
                      <a:pt x="5" y="5"/>
                    </a:cubicBezTo>
                    <a:close/>
                  </a:path>
                </a:pathLst>
              </a:custGeom>
              <a:solidFill>
                <a:srgbClr val="65657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9" name="Freeform 1163"/>
              <p:cNvSpPr/>
              <p:nvPr/>
            </p:nvSpPr>
            <p:spPr bwMode="auto">
              <a:xfrm>
                <a:off x="3672" y="2791"/>
                <a:ext cx="60" cy="53"/>
              </a:xfrm>
              <a:custGeom>
                <a:avLst/>
                <a:gdLst>
                  <a:gd name="T0" fmla="*/ 60 w 60"/>
                  <a:gd name="T1" fmla="*/ 0 h 53"/>
                  <a:gd name="T2" fmla="*/ 60 w 60"/>
                  <a:gd name="T3" fmla="*/ 11 h 53"/>
                  <a:gd name="T4" fmla="*/ 0 w 60"/>
                  <a:gd name="T5" fmla="*/ 53 h 53"/>
                  <a:gd name="T6" fmla="*/ 4 w 60"/>
                  <a:gd name="T7" fmla="*/ 41 h 53"/>
                  <a:gd name="T8" fmla="*/ 60 w 60"/>
                  <a:gd name="T9" fmla="*/ 0 h 53"/>
                </a:gdLst>
                <a:ahLst/>
                <a:cxnLst>
                  <a:cxn ang="0">
                    <a:pos x="T0" y="T1"/>
                  </a:cxn>
                  <a:cxn ang="0">
                    <a:pos x="T2" y="T3"/>
                  </a:cxn>
                  <a:cxn ang="0">
                    <a:pos x="T4" y="T5"/>
                  </a:cxn>
                  <a:cxn ang="0">
                    <a:pos x="T6" y="T7"/>
                  </a:cxn>
                  <a:cxn ang="0">
                    <a:pos x="T8" y="T9"/>
                  </a:cxn>
                </a:cxnLst>
                <a:rect l="0" t="0" r="r" b="b"/>
                <a:pathLst>
                  <a:path w="60" h="53">
                    <a:moveTo>
                      <a:pt x="60" y="0"/>
                    </a:moveTo>
                    <a:lnTo>
                      <a:pt x="60" y="11"/>
                    </a:lnTo>
                    <a:lnTo>
                      <a:pt x="0" y="53"/>
                    </a:lnTo>
                    <a:lnTo>
                      <a:pt x="4" y="41"/>
                    </a:lnTo>
                    <a:lnTo>
                      <a:pt x="60" y="0"/>
                    </a:lnTo>
                    <a:close/>
                  </a:path>
                </a:pathLst>
              </a:custGeom>
              <a:solidFill>
                <a:srgbClr val="BBDE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0" name="Freeform 1164"/>
              <p:cNvSpPr/>
              <p:nvPr/>
            </p:nvSpPr>
            <p:spPr bwMode="auto">
              <a:xfrm>
                <a:off x="3578" y="2783"/>
                <a:ext cx="98" cy="61"/>
              </a:xfrm>
              <a:custGeom>
                <a:avLst/>
                <a:gdLst>
                  <a:gd name="T0" fmla="*/ 98 w 98"/>
                  <a:gd name="T1" fmla="*/ 49 h 61"/>
                  <a:gd name="T2" fmla="*/ 94 w 98"/>
                  <a:gd name="T3" fmla="*/ 61 h 61"/>
                  <a:gd name="T4" fmla="*/ 0 w 98"/>
                  <a:gd name="T5" fmla="*/ 12 h 61"/>
                  <a:gd name="T6" fmla="*/ 0 w 98"/>
                  <a:gd name="T7" fmla="*/ 0 h 61"/>
                  <a:gd name="T8" fmla="*/ 98 w 98"/>
                  <a:gd name="T9" fmla="*/ 49 h 61"/>
                </a:gdLst>
                <a:ahLst/>
                <a:cxnLst>
                  <a:cxn ang="0">
                    <a:pos x="T0" y="T1"/>
                  </a:cxn>
                  <a:cxn ang="0">
                    <a:pos x="T2" y="T3"/>
                  </a:cxn>
                  <a:cxn ang="0">
                    <a:pos x="T4" y="T5"/>
                  </a:cxn>
                  <a:cxn ang="0">
                    <a:pos x="T6" y="T7"/>
                  </a:cxn>
                  <a:cxn ang="0">
                    <a:pos x="T8" y="T9"/>
                  </a:cxn>
                </a:cxnLst>
                <a:rect l="0" t="0" r="r" b="b"/>
                <a:pathLst>
                  <a:path w="98" h="61">
                    <a:moveTo>
                      <a:pt x="98" y="49"/>
                    </a:moveTo>
                    <a:lnTo>
                      <a:pt x="94" y="61"/>
                    </a:lnTo>
                    <a:lnTo>
                      <a:pt x="0" y="12"/>
                    </a:lnTo>
                    <a:lnTo>
                      <a:pt x="0" y="0"/>
                    </a:lnTo>
                    <a:lnTo>
                      <a:pt x="98" y="49"/>
                    </a:lnTo>
                    <a:close/>
                  </a:path>
                </a:pathLst>
              </a:custGeom>
              <a:solidFill>
                <a:srgbClr val="FFBB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1" name="Freeform 1165"/>
              <p:cNvSpPr/>
              <p:nvPr/>
            </p:nvSpPr>
            <p:spPr bwMode="auto">
              <a:xfrm>
                <a:off x="3578" y="2742"/>
                <a:ext cx="154" cy="90"/>
              </a:xfrm>
              <a:custGeom>
                <a:avLst/>
                <a:gdLst>
                  <a:gd name="T0" fmla="*/ 56 w 154"/>
                  <a:gd name="T1" fmla="*/ 0 h 90"/>
                  <a:gd name="T2" fmla="*/ 154 w 154"/>
                  <a:gd name="T3" fmla="*/ 49 h 90"/>
                  <a:gd name="T4" fmla="*/ 98 w 154"/>
                  <a:gd name="T5" fmla="*/ 90 h 90"/>
                  <a:gd name="T6" fmla="*/ 0 w 154"/>
                  <a:gd name="T7" fmla="*/ 41 h 90"/>
                  <a:gd name="T8" fmla="*/ 56 w 154"/>
                  <a:gd name="T9" fmla="*/ 0 h 90"/>
                </a:gdLst>
                <a:ahLst/>
                <a:cxnLst>
                  <a:cxn ang="0">
                    <a:pos x="T0" y="T1"/>
                  </a:cxn>
                  <a:cxn ang="0">
                    <a:pos x="T2" y="T3"/>
                  </a:cxn>
                  <a:cxn ang="0">
                    <a:pos x="T4" y="T5"/>
                  </a:cxn>
                  <a:cxn ang="0">
                    <a:pos x="T6" y="T7"/>
                  </a:cxn>
                  <a:cxn ang="0">
                    <a:pos x="T8" y="T9"/>
                  </a:cxn>
                </a:cxnLst>
                <a:rect l="0" t="0" r="r" b="b"/>
                <a:pathLst>
                  <a:path w="154" h="90">
                    <a:moveTo>
                      <a:pt x="56" y="0"/>
                    </a:moveTo>
                    <a:lnTo>
                      <a:pt x="154" y="49"/>
                    </a:lnTo>
                    <a:lnTo>
                      <a:pt x="98" y="90"/>
                    </a:lnTo>
                    <a:lnTo>
                      <a:pt x="0" y="41"/>
                    </a:lnTo>
                    <a:lnTo>
                      <a:pt x="56" y="0"/>
                    </a:lnTo>
                    <a:close/>
                  </a:path>
                </a:pathLst>
              </a:custGeom>
              <a:solidFill>
                <a:srgbClr val="F486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2" name="Freeform 1166"/>
              <p:cNvSpPr/>
              <p:nvPr/>
            </p:nvSpPr>
            <p:spPr bwMode="auto">
              <a:xfrm>
                <a:off x="3676" y="2776"/>
                <a:ext cx="56" cy="53"/>
              </a:xfrm>
              <a:custGeom>
                <a:avLst/>
                <a:gdLst>
                  <a:gd name="T0" fmla="*/ 56 w 56"/>
                  <a:gd name="T1" fmla="*/ 0 h 53"/>
                  <a:gd name="T2" fmla="*/ 56 w 56"/>
                  <a:gd name="T3" fmla="*/ 11 h 53"/>
                  <a:gd name="T4" fmla="*/ 0 w 56"/>
                  <a:gd name="T5" fmla="*/ 53 h 53"/>
                  <a:gd name="T6" fmla="*/ 0 w 56"/>
                  <a:gd name="T7" fmla="*/ 41 h 53"/>
                  <a:gd name="T8" fmla="*/ 56 w 56"/>
                  <a:gd name="T9" fmla="*/ 0 h 53"/>
                </a:gdLst>
                <a:ahLst/>
                <a:cxnLst>
                  <a:cxn ang="0">
                    <a:pos x="T0" y="T1"/>
                  </a:cxn>
                  <a:cxn ang="0">
                    <a:pos x="T2" y="T3"/>
                  </a:cxn>
                  <a:cxn ang="0">
                    <a:pos x="T4" y="T5"/>
                  </a:cxn>
                  <a:cxn ang="0">
                    <a:pos x="T6" y="T7"/>
                  </a:cxn>
                  <a:cxn ang="0">
                    <a:pos x="T8" y="T9"/>
                  </a:cxn>
                </a:cxnLst>
                <a:rect l="0" t="0" r="r" b="b"/>
                <a:pathLst>
                  <a:path w="56" h="53">
                    <a:moveTo>
                      <a:pt x="56" y="0"/>
                    </a:moveTo>
                    <a:lnTo>
                      <a:pt x="56" y="11"/>
                    </a:lnTo>
                    <a:lnTo>
                      <a:pt x="0" y="53"/>
                    </a:lnTo>
                    <a:lnTo>
                      <a:pt x="0" y="41"/>
                    </a:lnTo>
                    <a:lnTo>
                      <a:pt x="56" y="0"/>
                    </a:lnTo>
                    <a:close/>
                  </a:path>
                </a:pathLst>
              </a:custGeom>
              <a:solidFill>
                <a:srgbClr val="F7E8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3" name="Freeform 1167"/>
              <p:cNvSpPr/>
              <p:nvPr/>
            </p:nvSpPr>
            <p:spPr bwMode="auto">
              <a:xfrm>
                <a:off x="3578" y="2768"/>
                <a:ext cx="98" cy="61"/>
              </a:xfrm>
              <a:custGeom>
                <a:avLst/>
                <a:gdLst>
                  <a:gd name="T0" fmla="*/ 98 w 98"/>
                  <a:gd name="T1" fmla="*/ 49 h 61"/>
                  <a:gd name="T2" fmla="*/ 98 w 98"/>
                  <a:gd name="T3" fmla="*/ 61 h 61"/>
                  <a:gd name="T4" fmla="*/ 0 w 98"/>
                  <a:gd name="T5" fmla="*/ 12 h 61"/>
                  <a:gd name="T6" fmla="*/ 0 w 98"/>
                  <a:gd name="T7" fmla="*/ 0 h 61"/>
                  <a:gd name="T8" fmla="*/ 98 w 98"/>
                  <a:gd name="T9" fmla="*/ 49 h 61"/>
                </a:gdLst>
                <a:ahLst/>
                <a:cxnLst>
                  <a:cxn ang="0">
                    <a:pos x="T0" y="T1"/>
                  </a:cxn>
                  <a:cxn ang="0">
                    <a:pos x="T2" y="T3"/>
                  </a:cxn>
                  <a:cxn ang="0">
                    <a:pos x="T4" y="T5"/>
                  </a:cxn>
                  <a:cxn ang="0">
                    <a:pos x="T6" y="T7"/>
                  </a:cxn>
                  <a:cxn ang="0">
                    <a:pos x="T8" y="T9"/>
                  </a:cxn>
                </a:cxnLst>
                <a:rect l="0" t="0" r="r" b="b"/>
                <a:pathLst>
                  <a:path w="98" h="61">
                    <a:moveTo>
                      <a:pt x="98" y="49"/>
                    </a:moveTo>
                    <a:lnTo>
                      <a:pt x="98" y="61"/>
                    </a:lnTo>
                    <a:lnTo>
                      <a:pt x="0" y="12"/>
                    </a:lnTo>
                    <a:lnTo>
                      <a:pt x="0" y="0"/>
                    </a:lnTo>
                    <a:lnTo>
                      <a:pt x="98" y="49"/>
                    </a:ln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4" name="Freeform 1168"/>
              <p:cNvSpPr/>
              <p:nvPr/>
            </p:nvSpPr>
            <p:spPr bwMode="auto">
              <a:xfrm>
                <a:off x="3578" y="2727"/>
                <a:ext cx="154" cy="90"/>
              </a:xfrm>
              <a:custGeom>
                <a:avLst/>
                <a:gdLst>
                  <a:gd name="T0" fmla="*/ 56 w 154"/>
                  <a:gd name="T1" fmla="*/ 0 h 90"/>
                  <a:gd name="T2" fmla="*/ 154 w 154"/>
                  <a:gd name="T3" fmla="*/ 49 h 90"/>
                  <a:gd name="T4" fmla="*/ 98 w 154"/>
                  <a:gd name="T5" fmla="*/ 90 h 90"/>
                  <a:gd name="T6" fmla="*/ 0 w 154"/>
                  <a:gd name="T7" fmla="*/ 41 h 90"/>
                  <a:gd name="T8" fmla="*/ 56 w 154"/>
                  <a:gd name="T9" fmla="*/ 0 h 90"/>
                </a:gdLst>
                <a:ahLst/>
                <a:cxnLst>
                  <a:cxn ang="0">
                    <a:pos x="T0" y="T1"/>
                  </a:cxn>
                  <a:cxn ang="0">
                    <a:pos x="T2" y="T3"/>
                  </a:cxn>
                  <a:cxn ang="0">
                    <a:pos x="T4" y="T5"/>
                  </a:cxn>
                  <a:cxn ang="0">
                    <a:pos x="T6" y="T7"/>
                  </a:cxn>
                  <a:cxn ang="0">
                    <a:pos x="T8" y="T9"/>
                  </a:cxn>
                </a:cxnLst>
                <a:rect l="0" t="0" r="r" b="b"/>
                <a:pathLst>
                  <a:path w="154" h="90">
                    <a:moveTo>
                      <a:pt x="56" y="0"/>
                    </a:moveTo>
                    <a:lnTo>
                      <a:pt x="154" y="49"/>
                    </a:lnTo>
                    <a:lnTo>
                      <a:pt x="98" y="90"/>
                    </a:lnTo>
                    <a:lnTo>
                      <a:pt x="0" y="41"/>
                    </a:lnTo>
                    <a:lnTo>
                      <a:pt x="56" y="0"/>
                    </a:lnTo>
                    <a:close/>
                  </a:path>
                </a:pathLst>
              </a:custGeom>
              <a:solidFill>
                <a:srgbClr val="F486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5" name="Freeform 1169"/>
              <p:cNvSpPr/>
              <p:nvPr/>
            </p:nvSpPr>
            <p:spPr bwMode="auto">
              <a:xfrm>
                <a:off x="3676" y="2761"/>
                <a:ext cx="56" cy="53"/>
              </a:xfrm>
              <a:custGeom>
                <a:avLst/>
                <a:gdLst>
                  <a:gd name="T0" fmla="*/ 56 w 56"/>
                  <a:gd name="T1" fmla="*/ 0 h 53"/>
                  <a:gd name="T2" fmla="*/ 56 w 56"/>
                  <a:gd name="T3" fmla="*/ 11 h 53"/>
                  <a:gd name="T4" fmla="*/ 0 w 56"/>
                  <a:gd name="T5" fmla="*/ 53 h 53"/>
                  <a:gd name="T6" fmla="*/ 0 w 56"/>
                  <a:gd name="T7" fmla="*/ 41 h 53"/>
                  <a:gd name="T8" fmla="*/ 56 w 56"/>
                  <a:gd name="T9" fmla="*/ 0 h 53"/>
                </a:gdLst>
                <a:ahLst/>
                <a:cxnLst>
                  <a:cxn ang="0">
                    <a:pos x="T0" y="T1"/>
                  </a:cxn>
                  <a:cxn ang="0">
                    <a:pos x="T2" y="T3"/>
                  </a:cxn>
                  <a:cxn ang="0">
                    <a:pos x="T4" y="T5"/>
                  </a:cxn>
                  <a:cxn ang="0">
                    <a:pos x="T6" y="T7"/>
                  </a:cxn>
                  <a:cxn ang="0">
                    <a:pos x="T8" y="T9"/>
                  </a:cxn>
                </a:cxnLst>
                <a:rect l="0" t="0" r="r" b="b"/>
                <a:pathLst>
                  <a:path w="56" h="53">
                    <a:moveTo>
                      <a:pt x="56" y="0"/>
                    </a:moveTo>
                    <a:lnTo>
                      <a:pt x="56" y="11"/>
                    </a:lnTo>
                    <a:lnTo>
                      <a:pt x="0" y="53"/>
                    </a:lnTo>
                    <a:lnTo>
                      <a:pt x="0" y="41"/>
                    </a:lnTo>
                    <a:lnTo>
                      <a:pt x="56" y="0"/>
                    </a:lnTo>
                    <a:close/>
                  </a:path>
                </a:pathLst>
              </a:custGeom>
              <a:solidFill>
                <a:srgbClr val="F486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6" name="Freeform 1170"/>
              <p:cNvSpPr/>
              <p:nvPr/>
            </p:nvSpPr>
            <p:spPr bwMode="auto">
              <a:xfrm>
                <a:off x="3578" y="2753"/>
                <a:ext cx="98" cy="61"/>
              </a:xfrm>
              <a:custGeom>
                <a:avLst/>
                <a:gdLst>
                  <a:gd name="T0" fmla="*/ 98 w 98"/>
                  <a:gd name="T1" fmla="*/ 49 h 61"/>
                  <a:gd name="T2" fmla="*/ 98 w 98"/>
                  <a:gd name="T3" fmla="*/ 61 h 61"/>
                  <a:gd name="T4" fmla="*/ 0 w 98"/>
                  <a:gd name="T5" fmla="*/ 12 h 61"/>
                  <a:gd name="T6" fmla="*/ 0 w 98"/>
                  <a:gd name="T7" fmla="*/ 0 h 61"/>
                  <a:gd name="T8" fmla="*/ 98 w 98"/>
                  <a:gd name="T9" fmla="*/ 49 h 61"/>
                </a:gdLst>
                <a:ahLst/>
                <a:cxnLst>
                  <a:cxn ang="0">
                    <a:pos x="T0" y="T1"/>
                  </a:cxn>
                  <a:cxn ang="0">
                    <a:pos x="T2" y="T3"/>
                  </a:cxn>
                  <a:cxn ang="0">
                    <a:pos x="T4" y="T5"/>
                  </a:cxn>
                  <a:cxn ang="0">
                    <a:pos x="T6" y="T7"/>
                  </a:cxn>
                  <a:cxn ang="0">
                    <a:pos x="T8" y="T9"/>
                  </a:cxn>
                </a:cxnLst>
                <a:rect l="0" t="0" r="r" b="b"/>
                <a:pathLst>
                  <a:path w="98" h="61">
                    <a:moveTo>
                      <a:pt x="98" y="49"/>
                    </a:moveTo>
                    <a:lnTo>
                      <a:pt x="98" y="61"/>
                    </a:lnTo>
                    <a:lnTo>
                      <a:pt x="0" y="12"/>
                    </a:lnTo>
                    <a:lnTo>
                      <a:pt x="0" y="0"/>
                    </a:lnTo>
                    <a:lnTo>
                      <a:pt x="98" y="49"/>
                    </a:lnTo>
                    <a:close/>
                  </a:path>
                </a:pathLst>
              </a:custGeom>
              <a:solidFill>
                <a:srgbClr val="FFBB6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7" name="Freeform 1171"/>
              <p:cNvSpPr/>
              <p:nvPr/>
            </p:nvSpPr>
            <p:spPr bwMode="auto">
              <a:xfrm>
                <a:off x="3578" y="2712"/>
                <a:ext cx="154" cy="90"/>
              </a:xfrm>
              <a:custGeom>
                <a:avLst/>
                <a:gdLst>
                  <a:gd name="T0" fmla="*/ 60 w 154"/>
                  <a:gd name="T1" fmla="*/ 0 h 90"/>
                  <a:gd name="T2" fmla="*/ 154 w 154"/>
                  <a:gd name="T3" fmla="*/ 49 h 90"/>
                  <a:gd name="T4" fmla="*/ 98 w 154"/>
                  <a:gd name="T5" fmla="*/ 90 h 90"/>
                  <a:gd name="T6" fmla="*/ 0 w 154"/>
                  <a:gd name="T7" fmla="*/ 41 h 90"/>
                  <a:gd name="T8" fmla="*/ 60 w 154"/>
                  <a:gd name="T9" fmla="*/ 0 h 90"/>
                </a:gdLst>
                <a:ahLst/>
                <a:cxnLst>
                  <a:cxn ang="0">
                    <a:pos x="T0" y="T1"/>
                  </a:cxn>
                  <a:cxn ang="0">
                    <a:pos x="T2" y="T3"/>
                  </a:cxn>
                  <a:cxn ang="0">
                    <a:pos x="T4" y="T5"/>
                  </a:cxn>
                  <a:cxn ang="0">
                    <a:pos x="T6" y="T7"/>
                  </a:cxn>
                  <a:cxn ang="0">
                    <a:pos x="T8" y="T9"/>
                  </a:cxn>
                </a:cxnLst>
                <a:rect l="0" t="0" r="r" b="b"/>
                <a:pathLst>
                  <a:path w="154" h="90">
                    <a:moveTo>
                      <a:pt x="60" y="0"/>
                    </a:moveTo>
                    <a:lnTo>
                      <a:pt x="154" y="49"/>
                    </a:lnTo>
                    <a:lnTo>
                      <a:pt x="98" y="90"/>
                    </a:lnTo>
                    <a:lnTo>
                      <a:pt x="0" y="41"/>
                    </a:lnTo>
                    <a:lnTo>
                      <a:pt x="60" y="0"/>
                    </a:lnTo>
                    <a:close/>
                  </a:path>
                </a:pathLst>
              </a:custGeom>
              <a:solidFill>
                <a:srgbClr val="F4864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8" name="Freeform 1172"/>
              <p:cNvSpPr/>
              <p:nvPr/>
            </p:nvSpPr>
            <p:spPr bwMode="auto">
              <a:xfrm>
                <a:off x="3676" y="2746"/>
                <a:ext cx="56" cy="52"/>
              </a:xfrm>
              <a:custGeom>
                <a:avLst/>
                <a:gdLst>
                  <a:gd name="T0" fmla="*/ 56 w 56"/>
                  <a:gd name="T1" fmla="*/ 0 h 52"/>
                  <a:gd name="T2" fmla="*/ 56 w 56"/>
                  <a:gd name="T3" fmla="*/ 11 h 52"/>
                  <a:gd name="T4" fmla="*/ 0 w 56"/>
                  <a:gd name="T5" fmla="*/ 52 h 52"/>
                  <a:gd name="T6" fmla="*/ 0 w 56"/>
                  <a:gd name="T7" fmla="*/ 41 h 52"/>
                  <a:gd name="T8" fmla="*/ 56 w 56"/>
                  <a:gd name="T9" fmla="*/ 0 h 52"/>
                </a:gdLst>
                <a:ahLst/>
                <a:cxnLst>
                  <a:cxn ang="0">
                    <a:pos x="T0" y="T1"/>
                  </a:cxn>
                  <a:cxn ang="0">
                    <a:pos x="T2" y="T3"/>
                  </a:cxn>
                  <a:cxn ang="0">
                    <a:pos x="T4" y="T5"/>
                  </a:cxn>
                  <a:cxn ang="0">
                    <a:pos x="T6" y="T7"/>
                  </a:cxn>
                  <a:cxn ang="0">
                    <a:pos x="T8" y="T9"/>
                  </a:cxn>
                </a:cxnLst>
                <a:rect l="0" t="0" r="r" b="b"/>
                <a:pathLst>
                  <a:path w="56" h="52">
                    <a:moveTo>
                      <a:pt x="56" y="0"/>
                    </a:moveTo>
                    <a:lnTo>
                      <a:pt x="56" y="11"/>
                    </a:lnTo>
                    <a:lnTo>
                      <a:pt x="0" y="52"/>
                    </a:lnTo>
                    <a:lnTo>
                      <a:pt x="0" y="41"/>
                    </a:lnTo>
                    <a:lnTo>
                      <a:pt x="56" y="0"/>
                    </a:lnTo>
                    <a:close/>
                  </a:path>
                </a:pathLst>
              </a:custGeom>
              <a:solidFill>
                <a:srgbClr val="F7E8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9" name="Freeform 1173"/>
              <p:cNvSpPr/>
              <p:nvPr/>
            </p:nvSpPr>
            <p:spPr bwMode="auto">
              <a:xfrm>
                <a:off x="3578" y="2738"/>
                <a:ext cx="98" cy="60"/>
              </a:xfrm>
              <a:custGeom>
                <a:avLst/>
                <a:gdLst>
                  <a:gd name="T0" fmla="*/ 98 w 98"/>
                  <a:gd name="T1" fmla="*/ 49 h 60"/>
                  <a:gd name="T2" fmla="*/ 98 w 98"/>
                  <a:gd name="T3" fmla="*/ 60 h 60"/>
                  <a:gd name="T4" fmla="*/ 0 w 98"/>
                  <a:gd name="T5" fmla="*/ 12 h 60"/>
                  <a:gd name="T6" fmla="*/ 0 w 98"/>
                  <a:gd name="T7" fmla="*/ 0 h 60"/>
                  <a:gd name="T8" fmla="*/ 98 w 98"/>
                  <a:gd name="T9" fmla="*/ 49 h 60"/>
                </a:gdLst>
                <a:ahLst/>
                <a:cxnLst>
                  <a:cxn ang="0">
                    <a:pos x="T0" y="T1"/>
                  </a:cxn>
                  <a:cxn ang="0">
                    <a:pos x="T2" y="T3"/>
                  </a:cxn>
                  <a:cxn ang="0">
                    <a:pos x="T4" y="T5"/>
                  </a:cxn>
                  <a:cxn ang="0">
                    <a:pos x="T6" y="T7"/>
                  </a:cxn>
                  <a:cxn ang="0">
                    <a:pos x="T8" y="T9"/>
                  </a:cxn>
                </a:cxnLst>
                <a:rect l="0" t="0" r="r" b="b"/>
                <a:pathLst>
                  <a:path w="98" h="60">
                    <a:moveTo>
                      <a:pt x="98" y="49"/>
                    </a:moveTo>
                    <a:lnTo>
                      <a:pt x="98" y="60"/>
                    </a:lnTo>
                    <a:lnTo>
                      <a:pt x="0" y="12"/>
                    </a:lnTo>
                    <a:lnTo>
                      <a:pt x="0" y="0"/>
                    </a:lnTo>
                    <a:lnTo>
                      <a:pt x="98" y="49"/>
                    </a:lnTo>
                    <a:close/>
                  </a:path>
                </a:pathLst>
              </a:custGeom>
              <a:solidFill>
                <a:srgbClr val="FCE29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0" name="Freeform 1174"/>
              <p:cNvSpPr/>
              <p:nvPr/>
            </p:nvSpPr>
            <p:spPr bwMode="auto">
              <a:xfrm>
                <a:off x="3578" y="2697"/>
                <a:ext cx="154" cy="90"/>
              </a:xfrm>
              <a:custGeom>
                <a:avLst/>
                <a:gdLst>
                  <a:gd name="T0" fmla="*/ 60 w 154"/>
                  <a:gd name="T1" fmla="*/ 0 h 90"/>
                  <a:gd name="T2" fmla="*/ 154 w 154"/>
                  <a:gd name="T3" fmla="*/ 49 h 90"/>
                  <a:gd name="T4" fmla="*/ 98 w 154"/>
                  <a:gd name="T5" fmla="*/ 90 h 90"/>
                  <a:gd name="T6" fmla="*/ 0 w 154"/>
                  <a:gd name="T7" fmla="*/ 41 h 90"/>
                  <a:gd name="T8" fmla="*/ 60 w 154"/>
                  <a:gd name="T9" fmla="*/ 0 h 90"/>
                </a:gdLst>
                <a:ahLst/>
                <a:cxnLst>
                  <a:cxn ang="0">
                    <a:pos x="T0" y="T1"/>
                  </a:cxn>
                  <a:cxn ang="0">
                    <a:pos x="T2" y="T3"/>
                  </a:cxn>
                  <a:cxn ang="0">
                    <a:pos x="T4" y="T5"/>
                  </a:cxn>
                  <a:cxn ang="0">
                    <a:pos x="T6" y="T7"/>
                  </a:cxn>
                  <a:cxn ang="0">
                    <a:pos x="T8" y="T9"/>
                  </a:cxn>
                </a:cxnLst>
                <a:rect l="0" t="0" r="r" b="b"/>
                <a:pathLst>
                  <a:path w="154" h="90">
                    <a:moveTo>
                      <a:pt x="60" y="0"/>
                    </a:moveTo>
                    <a:lnTo>
                      <a:pt x="154" y="49"/>
                    </a:lnTo>
                    <a:lnTo>
                      <a:pt x="98" y="90"/>
                    </a:lnTo>
                    <a:lnTo>
                      <a:pt x="0" y="41"/>
                    </a:lnTo>
                    <a:lnTo>
                      <a:pt x="60" y="0"/>
                    </a:lnTo>
                    <a:close/>
                  </a:path>
                </a:pathLst>
              </a:custGeom>
              <a:solidFill>
                <a:srgbClr val="F7F1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1" name="Freeform 1175"/>
              <p:cNvSpPr/>
              <p:nvPr/>
            </p:nvSpPr>
            <p:spPr bwMode="auto">
              <a:xfrm>
                <a:off x="3725" y="3077"/>
                <a:ext cx="79" cy="64"/>
              </a:xfrm>
              <a:custGeom>
                <a:avLst/>
                <a:gdLst>
                  <a:gd name="T0" fmla="*/ 13 w 21"/>
                  <a:gd name="T1" fmla="*/ 3 h 17"/>
                  <a:gd name="T2" fmla="*/ 3 w 21"/>
                  <a:gd name="T3" fmla="*/ 2 h 17"/>
                  <a:gd name="T4" fmla="*/ 10 w 21"/>
                  <a:gd name="T5" fmla="*/ 11 h 17"/>
                  <a:gd name="T6" fmla="*/ 21 w 21"/>
                  <a:gd name="T7" fmla="*/ 12 h 17"/>
                  <a:gd name="T8" fmla="*/ 20 w 21"/>
                  <a:gd name="T9" fmla="*/ 7 h 17"/>
                  <a:gd name="T10" fmla="*/ 13 w 21"/>
                  <a:gd name="T11" fmla="*/ 3 h 17"/>
                </a:gdLst>
                <a:ahLst/>
                <a:cxnLst>
                  <a:cxn ang="0">
                    <a:pos x="T0" y="T1"/>
                  </a:cxn>
                  <a:cxn ang="0">
                    <a:pos x="T2" y="T3"/>
                  </a:cxn>
                  <a:cxn ang="0">
                    <a:pos x="T4" y="T5"/>
                  </a:cxn>
                  <a:cxn ang="0">
                    <a:pos x="T6" y="T7"/>
                  </a:cxn>
                  <a:cxn ang="0">
                    <a:pos x="T8" y="T9"/>
                  </a:cxn>
                  <a:cxn ang="0">
                    <a:pos x="T10" y="T11"/>
                  </a:cxn>
                </a:cxnLst>
                <a:rect l="0" t="0" r="r" b="b"/>
                <a:pathLst>
                  <a:path w="21" h="17">
                    <a:moveTo>
                      <a:pt x="13" y="3"/>
                    </a:moveTo>
                    <a:cubicBezTo>
                      <a:pt x="13" y="3"/>
                      <a:pt x="6" y="0"/>
                      <a:pt x="3" y="2"/>
                    </a:cubicBezTo>
                    <a:cubicBezTo>
                      <a:pt x="0" y="4"/>
                      <a:pt x="5" y="9"/>
                      <a:pt x="10" y="11"/>
                    </a:cubicBezTo>
                    <a:cubicBezTo>
                      <a:pt x="15" y="14"/>
                      <a:pt x="21" y="17"/>
                      <a:pt x="21" y="12"/>
                    </a:cubicBezTo>
                    <a:cubicBezTo>
                      <a:pt x="21" y="7"/>
                      <a:pt x="20" y="7"/>
                      <a:pt x="20" y="7"/>
                    </a:cubicBezTo>
                    <a:lnTo>
                      <a:pt x="13" y="3"/>
                    </a:lnTo>
                    <a:close/>
                  </a:path>
                </a:pathLst>
              </a:custGeom>
              <a:solidFill>
                <a:srgbClr val="0650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2" name="Freeform 1176"/>
              <p:cNvSpPr/>
              <p:nvPr/>
            </p:nvSpPr>
            <p:spPr bwMode="auto">
              <a:xfrm>
                <a:off x="3743" y="2942"/>
                <a:ext cx="72" cy="173"/>
              </a:xfrm>
              <a:custGeom>
                <a:avLst/>
                <a:gdLst>
                  <a:gd name="T0" fmla="*/ 2 w 19"/>
                  <a:gd name="T1" fmla="*/ 39 h 46"/>
                  <a:gd name="T2" fmla="*/ 8 w 19"/>
                  <a:gd name="T3" fmla="*/ 39 h 46"/>
                  <a:gd name="T4" fmla="*/ 5 w 19"/>
                  <a:gd name="T5" fmla="*/ 19 h 46"/>
                  <a:gd name="T6" fmla="*/ 11 w 19"/>
                  <a:gd name="T7" fmla="*/ 3 h 46"/>
                  <a:gd name="T8" fmla="*/ 15 w 19"/>
                  <a:gd name="T9" fmla="*/ 21 h 46"/>
                  <a:gd name="T10" fmla="*/ 15 w 19"/>
                  <a:gd name="T11" fmla="*/ 43 h 46"/>
                  <a:gd name="T12" fmla="*/ 14 w 19"/>
                  <a:gd name="T13" fmla="*/ 46 h 46"/>
                  <a:gd name="T14" fmla="*/ 4 w 19"/>
                  <a:gd name="T15" fmla="*/ 43 h 46"/>
                  <a:gd name="T16" fmla="*/ 2 w 19"/>
                  <a:gd name="T17"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6">
                    <a:moveTo>
                      <a:pt x="2" y="39"/>
                    </a:moveTo>
                    <a:cubicBezTo>
                      <a:pt x="3" y="38"/>
                      <a:pt x="8" y="39"/>
                      <a:pt x="8" y="39"/>
                    </a:cubicBezTo>
                    <a:cubicBezTo>
                      <a:pt x="5" y="26"/>
                      <a:pt x="6" y="24"/>
                      <a:pt x="5" y="19"/>
                    </a:cubicBezTo>
                    <a:cubicBezTo>
                      <a:pt x="4" y="14"/>
                      <a:pt x="6" y="4"/>
                      <a:pt x="11" y="3"/>
                    </a:cubicBezTo>
                    <a:cubicBezTo>
                      <a:pt x="19" y="0"/>
                      <a:pt x="15" y="21"/>
                      <a:pt x="15" y="21"/>
                    </a:cubicBezTo>
                    <a:cubicBezTo>
                      <a:pt x="15" y="21"/>
                      <a:pt x="15" y="40"/>
                      <a:pt x="15" y="43"/>
                    </a:cubicBezTo>
                    <a:cubicBezTo>
                      <a:pt x="15" y="45"/>
                      <a:pt x="15" y="45"/>
                      <a:pt x="14" y="46"/>
                    </a:cubicBezTo>
                    <a:cubicBezTo>
                      <a:pt x="13" y="46"/>
                      <a:pt x="7" y="44"/>
                      <a:pt x="4" y="43"/>
                    </a:cubicBezTo>
                    <a:cubicBezTo>
                      <a:pt x="1" y="41"/>
                      <a:pt x="0" y="40"/>
                      <a:pt x="2" y="39"/>
                    </a:cubicBezTo>
                    <a:close/>
                  </a:path>
                </a:pathLst>
              </a:custGeom>
              <a:solidFill>
                <a:srgbClr val="EDAB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3" name="Freeform 1177"/>
              <p:cNvSpPr/>
              <p:nvPr/>
            </p:nvSpPr>
            <p:spPr bwMode="auto">
              <a:xfrm>
                <a:off x="3691" y="3134"/>
                <a:ext cx="83" cy="37"/>
              </a:xfrm>
              <a:custGeom>
                <a:avLst/>
                <a:gdLst>
                  <a:gd name="T0" fmla="*/ 12 w 22"/>
                  <a:gd name="T1" fmla="*/ 0 h 10"/>
                  <a:gd name="T2" fmla="*/ 2 w 22"/>
                  <a:gd name="T3" fmla="*/ 2 h 10"/>
                  <a:gd name="T4" fmla="*/ 11 w 22"/>
                  <a:gd name="T5" fmla="*/ 10 h 10"/>
                  <a:gd name="T6" fmla="*/ 21 w 22"/>
                  <a:gd name="T7" fmla="*/ 5 h 10"/>
                  <a:gd name="T8" fmla="*/ 19 w 22"/>
                  <a:gd name="T9" fmla="*/ 1 h 10"/>
                  <a:gd name="T10" fmla="*/ 12 w 22"/>
                  <a:gd name="T11" fmla="*/ 0 h 10"/>
                </a:gdLst>
                <a:ahLst/>
                <a:cxnLst>
                  <a:cxn ang="0">
                    <a:pos x="T0" y="T1"/>
                  </a:cxn>
                  <a:cxn ang="0">
                    <a:pos x="T2" y="T3"/>
                  </a:cxn>
                  <a:cxn ang="0">
                    <a:pos x="T4" y="T5"/>
                  </a:cxn>
                  <a:cxn ang="0">
                    <a:pos x="T6" y="T7"/>
                  </a:cxn>
                  <a:cxn ang="0">
                    <a:pos x="T8" y="T9"/>
                  </a:cxn>
                  <a:cxn ang="0">
                    <a:pos x="T10" y="T11"/>
                  </a:cxn>
                </a:cxnLst>
                <a:rect l="0" t="0" r="r" b="b"/>
                <a:pathLst>
                  <a:path w="22" h="10">
                    <a:moveTo>
                      <a:pt x="12" y="0"/>
                    </a:moveTo>
                    <a:cubicBezTo>
                      <a:pt x="12" y="0"/>
                      <a:pt x="4" y="0"/>
                      <a:pt x="2" y="2"/>
                    </a:cubicBezTo>
                    <a:cubicBezTo>
                      <a:pt x="0" y="5"/>
                      <a:pt x="3" y="8"/>
                      <a:pt x="11" y="10"/>
                    </a:cubicBezTo>
                    <a:cubicBezTo>
                      <a:pt x="14" y="10"/>
                      <a:pt x="22" y="10"/>
                      <a:pt x="21" y="5"/>
                    </a:cubicBezTo>
                    <a:cubicBezTo>
                      <a:pt x="20" y="0"/>
                      <a:pt x="19" y="1"/>
                      <a:pt x="19" y="1"/>
                    </a:cubicBezTo>
                    <a:lnTo>
                      <a:pt x="12" y="0"/>
                    </a:lnTo>
                    <a:close/>
                  </a:path>
                </a:pathLst>
              </a:custGeom>
              <a:solidFill>
                <a:srgbClr val="0650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4" name="Freeform 1178"/>
              <p:cNvSpPr/>
              <p:nvPr/>
            </p:nvSpPr>
            <p:spPr bwMode="auto">
              <a:xfrm>
                <a:off x="3706" y="2945"/>
                <a:ext cx="60" cy="211"/>
              </a:xfrm>
              <a:custGeom>
                <a:avLst/>
                <a:gdLst>
                  <a:gd name="T0" fmla="*/ 1 w 16"/>
                  <a:gd name="T1" fmla="*/ 52 h 56"/>
                  <a:gd name="T2" fmla="*/ 7 w 16"/>
                  <a:gd name="T3" fmla="*/ 50 h 56"/>
                  <a:gd name="T4" fmla="*/ 6 w 16"/>
                  <a:gd name="T5" fmla="*/ 28 h 56"/>
                  <a:gd name="T6" fmla="*/ 6 w 16"/>
                  <a:gd name="T7" fmla="*/ 10 h 56"/>
                  <a:gd name="T8" fmla="*/ 11 w 16"/>
                  <a:gd name="T9" fmla="*/ 3 h 56"/>
                  <a:gd name="T10" fmla="*/ 15 w 16"/>
                  <a:gd name="T11" fmla="*/ 28 h 56"/>
                  <a:gd name="T12" fmla="*/ 15 w 16"/>
                  <a:gd name="T13" fmla="*/ 51 h 56"/>
                  <a:gd name="T14" fmla="*/ 14 w 16"/>
                  <a:gd name="T15" fmla="*/ 55 h 56"/>
                  <a:gd name="T16" fmla="*/ 5 w 16"/>
                  <a:gd name="T17" fmla="*/ 54 h 56"/>
                  <a:gd name="T18" fmla="*/ 1 w 1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6">
                    <a:moveTo>
                      <a:pt x="1" y="52"/>
                    </a:moveTo>
                    <a:cubicBezTo>
                      <a:pt x="3" y="50"/>
                      <a:pt x="7" y="50"/>
                      <a:pt x="7" y="50"/>
                    </a:cubicBezTo>
                    <a:cubicBezTo>
                      <a:pt x="7" y="36"/>
                      <a:pt x="6" y="34"/>
                      <a:pt x="6" y="28"/>
                    </a:cubicBezTo>
                    <a:cubicBezTo>
                      <a:pt x="5" y="24"/>
                      <a:pt x="5" y="15"/>
                      <a:pt x="6" y="10"/>
                    </a:cubicBezTo>
                    <a:cubicBezTo>
                      <a:pt x="7" y="5"/>
                      <a:pt x="10" y="4"/>
                      <a:pt x="11" y="3"/>
                    </a:cubicBezTo>
                    <a:cubicBezTo>
                      <a:pt x="15" y="0"/>
                      <a:pt x="15" y="28"/>
                      <a:pt x="15" y="28"/>
                    </a:cubicBezTo>
                    <a:cubicBezTo>
                      <a:pt x="15" y="28"/>
                      <a:pt x="14" y="49"/>
                      <a:pt x="15" y="51"/>
                    </a:cubicBezTo>
                    <a:cubicBezTo>
                      <a:pt x="16" y="53"/>
                      <a:pt x="15" y="54"/>
                      <a:pt x="14" y="55"/>
                    </a:cubicBezTo>
                    <a:cubicBezTo>
                      <a:pt x="12" y="56"/>
                      <a:pt x="8" y="55"/>
                      <a:pt x="5" y="54"/>
                    </a:cubicBezTo>
                    <a:cubicBezTo>
                      <a:pt x="2" y="54"/>
                      <a:pt x="0" y="53"/>
                      <a:pt x="1" y="52"/>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5" name="Freeform 1179"/>
              <p:cNvSpPr/>
              <p:nvPr/>
            </p:nvSpPr>
            <p:spPr bwMode="auto">
              <a:xfrm>
                <a:off x="3695" y="2791"/>
                <a:ext cx="116" cy="222"/>
              </a:xfrm>
              <a:custGeom>
                <a:avLst/>
                <a:gdLst>
                  <a:gd name="T0" fmla="*/ 19 w 31"/>
                  <a:gd name="T1" fmla="*/ 5 h 59"/>
                  <a:gd name="T2" fmla="*/ 27 w 31"/>
                  <a:gd name="T3" fmla="*/ 18 h 59"/>
                  <a:gd name="T4" fmla="*/ 31 w 31"/>
                  <a:gd name="T5" fmla="*/ 44 h 59"/>
                  <a:gd name="T6" fmla="*/ 29 w 31"/>
                  <a:gd name="T7" fmla="*/ 54 h 59"/>
                  <a:gd name="T8" fmla="*/ 20 w 31"/>
                  <a:gd name="T9" fmla="*/ 59 h 59"/>
                  <a:gd name="T10" fmla="*/ 7 w 31"/>
                  <a:gd name="T11" fmla="*/ 59 h 59"/>
                  <a:gd name="T12" fmla="*/ 5 w 31"/>
                  <a:gd name="T13" fmla="*/ 17 h 59"/>
                  <a:gd name="T14" fmla="*/ 19 w 31"/>
                  <a:gd name="T15" fmla="*/ 5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9">
                    <a:moveTo>
                      <a:pt x="19" y="5"/>
                    </a:moveTo>
                    <a:cubicBezTo>
                      <a:pt x="19" y="5"/>
                      <a:pt x="22" y="8"/>
                      <a:pt x="27" y="18"/>
                    </a:cubicBezTo>
                    <a:cubicBezTo>
                      <a:pt x="30" y="25"/>
                      <a:pt x="31" y="27"/>
                      <a:pt x="31" y="44"/>
                    </a:cubicBezTo>
                    <a:cubicBezTo>
                      <a:pt x="31" y="47"/>
                      <a:pt x="30" y="51"/>
                      <a:pt x="29" y="54"/>
                    </a:cubicBezTo>
                    <a:cubicBezTo>
                      <a:pt x="29" y="54"/>
                      <a:pt x="26" y="59"/>
                      <a:pt x="20" y="59"/>
                    </a:cubicBezTo>
                    <a:cubicBezTo>
                      <a:pt x="14" y="59"/>
                      <a:pt x="7" y="59"/>
                      <a:pt x="7" y="59"/>
                    </a:cubicBezTo>
                    <a:cubicBezTo>
                      <a:pt x="7" y="59"/>
                      <a:pt x="0" y="43"/>
                      <a:pt x="5" y="17"/>
                    </a:cubicBezTo>
                    <a:cubicBezTo>
                      <a:pt x="9" y="0"/>
                      <a:pt x="19" y="5"/>
                      <a:pt x="19" y="5"/>
                    </a:cubicBezTo>
                    <a:close/>
                  </a:path>
                </a:pathLst>
              </a:custGeom>
              <a:solidFill>
                <a:srgbClr val="4431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6" name="Freeform 1180"/>
              <p:cNvSpPr/>
              <p:nvPr/>
            </p:nvSpPr>
            <p:spPr bwMode="auto">
              <a:xfrm>
                <a:off x="3698" y="2727"/>
                <a:ext cx="113" cy="166"/>
              </a:xfrm>
              <a:custGeom>
                <a:avLst/>
                <a:gdLst>
                  <a:gd name="T0" fmla="*/ 26 w 30"/>
                  <a:gd name="T1" fmla="*/ 2 h 44"/>
                  <a:gd name="T2" fmla="*/ 25 w 30"/>
                  <a:gd name="T3" fmla="*/ 1 h 44"/>
                  <a:gd name="T4" fmla="*/ 8 w 30"/>
                  <a:gd name="T5" fmla="*/ 6 h 44"/>
                  <a:gd name="T6" fmla="*/ 0 w 30"/>
                  <a:gd name="T7" fmla="*/ 16 h 44"/>
                  <a:gd name="T8" fmla="*/ 4 w 30"/>
                  <a:gd name="T9" fmla="*/ 33 h 44"/>
                  <a:gd name="T10" fmla="*/ 3 w 30"/>
                  <a:gd name="T11" fmla="*/ 40 h 44"/>
                  <a:gd name="T12" fmla="*/ 12 w 30"/>
                  <a:gd name="T13" fmla="*/ 43 h 44"/>
                  <a:gd name="T14" fmla="*/ 26 w 30"/>
                  <a:gd name="T15" fmla="*/ 36 h 44"/>
                  <a:gd name="T16" fmla="*/ 26 w 30"/>
                  <a:gd name="T17" fmla="*/ 31 h 44"/>
                  <a:gd name="T18" fmla="*/ 29 w 30"/>
                  <a:gd name="T19" fmla="*/ 13 h 44"/>
                  <a:gd name="T20" fmla="*/ 26 w 30"/>
                  <a:gd name="T21" fmla="*/ 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44">
                    <a:moveTo>
                      <a:pt x="26" y="2"/>
                    </a:moveTo>
                    <a:cubicBezTo>
                      <a:pt x="26" y="2"/>
                      <a:pt x="25" y="1"/>
                      <a:pt x="25" y="1"/>
                    </a:cubicBezTo>
                    <a:cubicBezTo>
                      <a:pt x="16" y="0"/>
                      <a:pt x="8" y="6"/>
                      <a:pt x="8" y="6"/>
                    </a:cubicBezTo>
                    <a:cubicBezTo>
                      <a:pt x="8" y="6"/>
                      <a:pt x="1" y="9"/>
                      <a:pt x="0" y="16"/>
                    </a:cubicBezTo>
                    <a:cubicBezTo>
                      <a:pt x="0" y="19"/>
                      <a:pt x="3" y="26"/>
                      <a:pt x="4" y="33"/>
                    </a:cubicBezTo>
                    <a:cubicBezTo>
                      <a:pt x="4" y="38"/>
                      <a:pt x="3" y="40"/>
                      <a:pt x="3" y="40"/>
                    </a:cubicBezTo>
                    <a:cubicBezTo>
                      <a:pt x="3" y="40"/>
                      <a:pt x="2" y="42"/>
                      <a:pt x="12" y="43"/>
                    </a:cubicBezTo>
                    <a:cubicBezTo>
                      <a:pt x="21" y="44"/>
                      <a:pt x="24" y="38"/>
                      <a:pt x="26" y="36"/>
                    </a:cubicBezTo>
                    <a:cubicBezTo>
                      <a:pt x="27" y="33"/>
                      <a:pt x="26" y="32"/>
                      <a:pt x="26" y="31"/>
                    </a:cubicBezTo>
                    <a:cubicBezTo>
                      <a:pt x="26" y="30"/>
                      <a:pt x="29" y="13"/>
                      <a:pt x="29" y="13"/>
                    </a:cubicBezTo>
                    <a:cubicBezTo>
                      <a:pt x="29" y="13"/>
                      <a:pt x="30" y="5"/>
                      <a:pt x="26" y="2"/>
                    </a:cubicBezTo>
                    <a:close/>
                  </a:path>
                </a:pathLst>
              </a:custGeom>
              <a:solidFill>
                <a:srgbClr val="9A469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7" name="Freeform 1181"/>
              <p:cNvSpPr/>
              <p:nvPr/>
            </p:nvSpPr>
            <p:spPr bwMode="auto">
              <a:xfrm>
                <a:off x="3706" y="2652"/>
                <a:ext cx="71" cy="98"/>
              </a:xfrm>
              <a:custGeom>
                <a:avLst/>
                <a:gdLst>
                  <a:gd name="T0" fmla="*/ 0 w 19"/>
                  <a:gd name="T1" fmla="*/ 3 h 26"/>
                  <a:gd name="T2" fmla="*/ 1 w 19"/>
                  <a:gd name="T3" fmla="*/ 19 h 26"/>
                  <a:gd name="T4" fmla="*/ 5 w 19"/>
                  <a:gd name="T5" fmla="*/ 22 h 26"/>
                  <a:gd name="T6" fmla="*/ 8 w 19"/>
                  <a:gd name="T7" fmla="*/ 22 h 26"/>
                  <a:gd name="T8" fmla="*/ 8 w 19"/>
                  <a:gd name="T9" fmla="*/ 26 h 26"/>
                  <a:gd name="T10" fmla="*/ 19 w 19"/>
                  <a:gd name="T11" fmla="*/ 21 h 26"/>
                  <a:gd name="T12" fmla="*/ 19 w 19"/>
                  <a:gd name="T13" fmla="*/ 16 h 26"/>
                  <a:gd name="T14" fmla="*/ 13 w 19"/>
                  <a:gd name="T15" fmla="*/ 1 h 26"/>
                  <a:gd name="T16" fmla="*/ 0 w 19"/>
                  <a:gd name="T1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6">
                    <a:moveTo>
                      <a:pt x="0" y="3"/>
                    </a:moveTo>
                    <a:cubicBezTo>
                      <a:pt x="1" y="19"/>
                      <a:pt x="1" y="19"/>
                      <a:pt x="1" y="19"/>
                    </a:cubicBezTo>
                    <a:cubicBezTo>
                      <a:pt x="1" y="19"/>
                      <a:pt x="1" y="22"/>
                      <a:pt x="5" y="22"/>
                    </a:cubicBezTo>
                    <a:cubicBezTo>
                      <a:pt x="8" y="22"/>
                      <a:pt x="8" y="22"/>
                      <a:pt x="8" y="22"/>
                    </a:cubicBezTo>
                    <a:cubicBezTo>
                      <a:pt x="8" y="26"/>
                      <a:pt x="8" y="26"/>
                      <a:pt x="8" y="26"/>
                    </a:cubicBezTo>
                    <a:cubicBezTo>
                      <a:pt x="19" y="21"/>
                      <a:pt x="19" y="21"/>
                      <a:pt x="19" y="21"/>
                    </a:cubicBezTo>
                    <a:cubicBezTo>
                      <a:pt x="19" y="16"/>
                      <a:pt x="19" y="16"/>
                      <a:pt x="19" y="16"/>
                    </a:cubicBezTo>
                    <a:cubicBezTo>
                      <a:pt x="19" y="16"/>
                      <a:pt x="18" y="0"/>
                      <a:pt x="13" y="1"/>
                    </a:cubicBezTo>
                    <a:cubicBezTo>
                      <a:pt x="7" y="1"/>
                      <a:pt x="1" y="2"/>
                      <a:pt x="0" y="3"/>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8" name="Freeform 1182"/>
              <p:cNvSpPr/>
              <p:nvPr/>
            </p:nvSpPr>
            <p:spPr bwMode="auto">
              <a:xfrm>
                <a:off x="3702" y="2618"/>
                <a:ext cx="98" cy="116"/>
              </a:xfrm>
              <a:custGeom>
                <a:avLst/>
                <a:gdLst>
                  <a:gd name="T0" fmla="*/ 5 w 26"/>
                  <a:gd name="T1" fmla="*/ 4 h 31"/>
                  <a:gd name="T2" fmla="*/ 0 w 26"/>
                  <a:gd name="T3" fmla="*/ 11 h 31"/>
                  <a:gd name="T4" fmla="*/ 1 w 26"/>
                  <a:gd name="T5" fmla="*/ 17 h 31"/>
                  <a:gd name="T6" fmla="*/ 3 w 26"/>
                  <a:gd name="T7" fmla="*/ 12 h 31"/>
                  <a:gd name="T8" fmla="*/ 8 w 26"/>
                  <a:gd name="T9" fmla="*/ 17 h 31"/>
                  <a:gd name="T10" fmla="*/ 8 w 26"/>
                  <a:gd name="T11" fmla="*/ 24 h 31"/>
                  <a:gd name="T12" fmla="*/ 8 w 26"/>
                  <a:gd name="T13" fmla="*/ 21 h 31"/>
                  <a:gd name="T14" fmla="*/ 11 w 26"/>
                  <a:gd name="T15" fmla="*/ 20 h 31"/>
                  <a:gd name="T16" fmla="*/ 12 w 26"/>
                  <a:gd name="T17" fmla="*/ 24 h 31"/>
                  <a:gd name="T18" fmla="*/ 9 w 26"/>
                  <a:gd name="T19" fmla="*/ 26 h 31"/>
                  <a:gd name="T20" fmla="*/ 14 w 26"/>
                  <a:gd name="T21" fmla="*/ 30 h 31"/>
                  <a:gd name="T22" fmla="*/ 23 w 26"/>
                  <a:gd name="T23" fmla="*/ 24 h 31"/>
                  <a:gd name="T24" fmla="*/ 24 w 26"/>
                  <a:gd name="T25" fmla="*/ 10 h 31"/>
                  <a:gd name="T26" fmla="*/ 5 w 26"/>
                  <a:gd name="T27"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1">
                    <a:moveTo>
                      <a:pt x="5" y="4"/>
                    </a:moveTo>
                    <a:cubicBezTo>
                      <a:pt x="5" y="4"/>
                      <a:pt x="1" y="6"/>
                      <a:pt x="0" y="11"/>
                    </a:cubicBezTo>
                    <a:cubicBezTo>
                      <a:pt x="0" y="15"/>
                      <a:pt x="1" y="17"/>
                      <a:pt x="1" y="17"/>
                    </a:cubicBezTo>
                    <a:cubicBezTo>
                      <a:pt x="3" y="12"/>
                      <a:pt x="3" y="12"/>
                      <a:pt x="3" y="12"/>
                    </a:cubicBezTo>
                    <a:cubicBezTo>
                      <a:pt x="3" y="12"/>
                      <a:pt x="4" y="15"/>
                      <a:pt x="8" y="17"/>
                    </a:cubicBezTo>
                    <a:cubicBezTo>
                      <a:pt x="8" y="17"/>
                      <a:pt x="7" y="21"/>
                      <a:pt x="8" y="24"/>
                    </a:cubicBezTo>
                    <a:cubicBezTo>
                      <a:pt x="8" y="21"/>
                      <a:pt x="8" y="21"/>
                      <a:pt x="8" y="21"/>
                    </a:cubicBezTo>
                    <a:cubicBezTo>
                      <a:pt x="8" y="21"/>
                      <a:pt x="10" y="20"/>
                      <a:pt x="11" y="20"/>
                    </a:cubicBezTo>
                    <a:cubicBezTo>
                      <a:pt x="13" y="21"/>
                      <a:pt x="13" y="22"/>
                      <a:pt x="12" y="24"/>
                    </a:cubicBezTo>
                    <a:cubicBezTo>
                      <a:pt x="12" y="25"/>
                      <a:pt x="10" y="26"/>
                      <a:pt x="9" y="26"/>
                    </a:cubicBezTo>
                    <a:cubicBezTo>
                      <a:pt x="9" y="27"/>
                      <a:pt x="10" y="31"/>
                      <a:pt x="14" y="30"/>
                    </a:cubicBezTo>
                    <a:cubicBezTo>
                      <a:pt x="19" y="30"/>
                      <a:pt x="22" y="27"/>
                      <a:pt x="23" y="24"/>
                    </a:cubicBezTo>
                    <a:cubicBezTo>
                      <a:pt x="25" y="22"/>
                      <a:pt x="26" y="14"/>
                      <a:pt x="24" y="10"/>
                    </a:cubicBezTo>
                    <a:cubicBezTo>
                      <a:pt x="21" y="6"/>
                      <a:pt x="17" y="0"/>
                      <a:pt x="5" y="4"/>
                    </a:cubicBezTo>
                    <a:close/>
                  </a:path>
                </a:pathLst>
              </a:custGeom>
              <a:solidFill>
                <a:srgbClr val="4A4E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9" name="Freeform 1183"/>
              <p:cNvSpPr/>
              <p:nvPr/>
            </p:nvSpPr>
            <p:spPr bwMode="auto">
              <a:xfrm>
                <a:off x="3721" y="2723"/>
                <a:ext cx="79" cy="38"/>
              </a:xfrm>
              <a:custGeom>
                <a:avLst/>
                <a:gdLst>
                  <a:gd name="T0" fmla="*/ 18 w 21"/>
                  <a:gd name="T1" fmla="*/ 1 h 10"/>
                  <a:gd name="T2" fmla="*/ 13 w 21"/>
                  <a:gd name="T3" fmla="*/ 2 h 10"/>
                  <a:gd name="T4" fmla="*/ 5 w 21"/>
                  <a:gd name="T5" fmla="*/ 4 h 10"/>
                  <a:gd name="T6" fmla="*/ 2 w 21"/>
                  <a:gd name="T7" fmla="*/ 6 h 10"/>
                  <a:gd name="T8" fmla="*/ 0 w 21"/>
                  <a:gd name="T9" fmla="*/ 8 h 10"/>
                  <a:gd name="T10" fmla="*/ 0 w 21"/>
                  <a:gd name="T11" fmla="*/ 8 h 10"/>
                  <a:gd name="T12" fmla="*/ 18 w 21"/>
                  <a:gd name="T13" fmla="*/ 4 h 10"/>
                  <a:gd name="T14" fmla="*/ 18 w 21"/>
                  <a:gd name="T15" fmla="*/ 1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1"/>
                    </a:moveTo>
                    <a:cubicBezTo>
                      <a:pt x="17" y="0"/>
                      <a:pt x="16" y="0"/>
                      <a:pt x="13" y="2"/>
                    </a:cubicBezTo>
                    <a:cubicBezTo>
                      <a:pt x="10" y="4"/>
                      <a:pt x="7" y="4"/>
                      <a:pt x="5" y="4"/>
                    </a:cubicBezTo>
                    <a:cubicBezTo>
                      <a:pt x="3" y="4"/>
                      <a:pt x="2" y="6"/>
                      <a:pt x="2" y="6"/>
                    </a:cubicBezTo>
                    <a:cubicBezTo>
                      <a:pt x="0" y="8"/>
                      <a:pt x="0" y="8"/>
                      <a:pt x="0" y="8"/>
                    </a:cubicBezTo>
                    <a:cubicBezTo>
                      <a:pt x="0" y="8"/>
                      <a:pt x="0" y="8"/>
                      <a:pt x="0" y="8"/>
                    </a:cubicBezTo>
                    <a:cubicBezTo>
                      <a:pt x="12" y="10"/>
                      <a:pt x="16" y="6"/>
                      <a:pt x="18" y="4"/>
                    </a:cubicBezTo>
                    <a:cubicBezTo>
                      <a:pt x="21" y="2"/>
                      <a:pt x="20" y="3"/>
                      <a:pt x="18" y="1"/>
                    </a:cubicBezTo>
                    <a:close/>
                  </a:path>
                </a:pathLst>
              </a:custGeom>
              <a:solidFill>
                <a:srgbClr val="F9F7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0" name="Freeform 1184"/>
              <p:cNvSpPr/>
              <p:nvPr/>
            </p:nvSpPr>
            <p:spPr bwMode="auto">
              <a:xfrm>
                <a:off x="3585" y="2798"/>
                <a:ext cx="53" cy="42"/>
              </a:xfrm>
              <a:custGeom>
                <a:avLst/>
                <a:gdLst>
                  <a:gd name="T0" fmla="*/ 14 w 14"/>
                  <a:gd name="T1" fmla="*/ 8 h 11"/>
                  <a:gd name="T2" fmla="*/ 12 w 14"/>
                  <a:gd name="T3" fmla="*/ 3 h 11"/>
                  <a:gd name="T4" fmla="*/ 9 w 14"/>
                  <a:gd name="T5" fmla="*/ 2 h 11"/>
                  <a:gd name="T6" fmla="*/ 10 w 14"/>
                  <a:gd name="T7" fmla="*/ 4 h 11"/>
                  <a:gd name="T8" fmla="*/ 7 w 14"/>
                  <a:gd name="T9" fmla="*/ 5 h 11"/>
                  <a:gd name="T10" fmla="*/ 2 w 14"/>
                  <a:gd name="T11" fmla="*/ 1 h 11"/>
                  <a:gd name="T12" fmla="*/ 3 w 14"/>
                  <a:gd name="T13" fmla="*/ 8 h 11"/>
                  <a:gd name="T14" fmla="*/ 11 w 14"/>
                  <a:gd name="T15" fmla="*/ 11 h 11"/>
                  <a:gd name="T16" fmla="*/ 14 w 14"/>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1">
                    <a:moveTo>
                      <a:pt x="14" y="8"/>
                    </a:moveTo>
                    <a:cubicBezTo>
                      <a:pt x="12" y="3"/>
                      <a:pt x="12" y="3"/>
                      <a:pt x="12" y="3"/>
                    </a:cubicBezTo>
                    <a:cubicBezTo>
                      <a:pt x="12" y="3"/>
                      <a:pt x="10" y="1"/>
                      <a:pt x="9" y="2"/>
                    </a:cubicBezTo>
                    <a:cubicBezTo>
                      <a:pt x="8" y="2"/>
                      <a:pt x="10" y="3"/>
                      <a:pt x="10" y="4"/>
                    </a:cubicBezTo>
                    <a:cubicBezTo>
                      <a:pt x="10" y="5"/>
                      <a:pt x="8" y="5"/>
                      <a:pt x="7" y="5"/>
                    </a:cubicBezTo>
                    <a:cubicBezTo>
                      <a:pt x="7" y="4"/>
                      <a:pt x="4" y="0"/>
                      <a:pt x="2" y="1"/>
                    </a:cubicBezTo>
                    <a:cubicBezTo>
                      <a:pt x="0" y="1"/>
                      <a:pt x="1" y="6"/>
                      <a:pt x="3" y="8"/>
                    </a:cubicBezTo>
                    <a:cubicBezTo>
                      <a:pt x="5" y="10"/>
                      <a:pt x="9" y="11"/>
                      <a:pt x="11" y="11"/>
                    </a:cubicBezTo>
                    <a:cubicBezTo>
                      <a:pt x="13" y="11"/>
                      <a:pt x="14" y="8"/>
                      <a:pt x="14" y="8"/>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1" name="Freeform 1185"/>
              <p:cNvSpPr/>
              <p:nvPr/>
            </p:nvSpPr>
            <p:spPr bwMode="auto">
              <a:xfrm>
                <a:off x="3616" y="2765"/>
                <a:ext cx="127" cy="113"/>
              </a:xfrm>
              <a:custGeom>
                <a:avLst/>
                <a:gdLst>
                  <a:gd name="T0" fmla="*/ 31 w 34"/>
                  <a:gd name="T1" fmla="*/ 5 h 30"/>
                  <a:gd name="T2" fmla="*/ 22 w 34"/>
                  <a:gd name="T3" fmla="*/ 5 h 30"/>
                  <a:gd name="T4" fmla="*/ 14 w 34"/>
                  <a:gd name="T5" fmla="*/ 19 h 30"/>
                  <a:gd name="T6" fmla="*/ 7 w 34"/>
                  <a:gd name="T7" fmla="*/ 17 h 30"/>
                  <a:gd name="T8" fmla="*/ 2 w 34"/>
                  <a:gd name="T9" fmla="*/ 19 h 30"/>
                  <a:gd name="T10" fmla="*/ 1 w 34"/>
                  <a:gd name="T11" fmla="*/ 22 h 30"/>
                  <a:gd name="T12" fmla="*/ 11 w 34"/>
                  <a:gd name="T13" fmla="*/ 29 h 30"/>
                  <a:gd name="T14" fmla="*/ 19 w 34"/>
                  <a:gd name="T15" fmla="*/ 28 h 30"/>
                  <a:gd name="T16" fmla="*/ 26 w 34"/>
                  <a:gd name="T17" fmla="*/ 19 h 30"/>
                  <a:gd name="T18" fmla="*/ 31 w 34"/>
                  <a:gd name="T19"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0">
                    <a:moveTo>
                      <a:pt x="31" y="5"/>
                    </a:moveTo>
                    <a:cubicBezTo>
                      <a:pt x="28" y="0"/>
                      <a:pt x="22" y="5"/>
                      <a:pt x="22" y="5"/>
                    </a:cubicBezTo>
                    <a:cubicBezTo>
                      <a:pt x="14" y="19"/>
                      <a:pt x="14" y="19"/>
                      <a:pt x="14" y="19"/>
                    </a:cubicBezTo>
                    <a:cubicBezTo>
                      <a:pt x="7" y="17"/>
                      <a:pt x="7" y="17"/>
                      <a:pt x="7" y="17"/>
                    </a:cubicBezTo>
                    <a:cubicBezTo>
                      <a:pt x="5" y="16"/>
                      <a:pt x="3" y="17"/>
                      <a:pt x="2" y="19"/>
                    </a:cubicBezTo>
                    <a:cubicBezTo>
                      <a:pt x="0" y="20"/>
                      <a:pt x="1" y="22"/>
                      <a:pt x="1" y="22"/>
                    </a:cubicBezTo>
                    <a:cubicBezTo>
                      <a:pt x="1" y="22"/>
                      <a:pt x="8" y="27"/>
                      <a:pt x="11" y="29"/>
                    </a:cubicBezTo>
                    <a:cubicBezTo>
                      <a:pt x="13" y="30"/>
                      <a:pt x="17" y="30"/>
                      <a:pt x="19" y="28"/>
                    </a:cubicBezTo>
                    <a:cubicBezTo>
                      <a:pt x="20" y="27"/>
                      <a:pt x="24" y="22"/>
                      <a:pt x="26" y="19"/>
                    </a:cubicBezTo>
                    <a:cubicBezTo>
                      <a:pt x="30" y="12"/>
                      <a:pt x="34" y="9"/>
                      <a:pt x="31" y="5"/>
                    </a:cubicBezTo>
                    <a:close/>
                  </a:path>
                </a:pathLst>
              </a:custGeom>
              <a:solidFill>
                <a:srgbClr val="AA64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2" name="Freeform 1186"/>
              <p:cNvSpPr/>
              <p:nvPr/>
            </p:nvSpPr>
            <p:spPr bwMode="auto">
              <a:xfrm>
                <a:off x="3710" y="2659"/>
                <a:ext cx="37" cy="64"/>
              </a:xfrm>
              <a:custGeom>
                <a:avLst/>
                <a:gdLst>
                  <a:gd name="T0" fmla="*/ 0 w 10"/>
                  <a:gd name="T1" fmla="*/ 1 h 17"/>
                  <a:gd name="T2" fmla="*/ 1 w 10"/>
                  <a:gd name="T3" fmla="*/ 10 h 17"/>
                  <a:gd name="T4" fmla="*/ 5 w 10"/>
                  <a:gd name="T5" fmla="*/ 16 h 17"/>
                  <a:gd name="T6" fmla="*/ 8 w 10"/>
                  <a:gd name="T7" fmla="*/ 16 h 17"/>
                  <a:gd name="T8" fmla="*/ 9 w 10"/>
                  <a:gd name="T9" fmla="*/ 5 h 17"/>
                  <a:gd name="T10" fmla="*/ 5 w 10"/>
                  <a:gd name="T11" fmla="*/ 2 h 17"/>
                  <a:gd name="T12" fmla="*/ 0 w 10"/>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10" h="17">
                    <a:moveTo>
                      <a:pt x="0" y="1"/>
                    </a:moveTo>
                    <a:cubicBezTo>
                      <a:pt x="0" y="1"/>
                      <a:pt x="0" y="7"/>
                      <a:pt x="1" y="10"/>
                    </a:cubicBezTo>
                    <a:cubicBezTo>
                      <a:pt x="1" y="12"/>
                      <a:pt x="2" y="14"/>
                      <a:pt x="5" y="16"/>
                    </a:cubicBezTo>
                    <a:cubicBezTo>
                      <a:pt x="7" y="17"/>
                      <a:pt x="8" y="16"/>
                      <a:pt x="8" y="16"/>
                    </a:cubicBezTo>
                    <a:cubicBezTo>
                      <a:pt x="8" y="16"/>
                      <a:pt x="10" y="10"/>
                      <a:pt x="9" y="5"/>
                    </a:cubicBezTo>
                    <a:cubicBezTo>
                      <a:pt x="8" y="4"/>
                      <a:pt x="5" y="2"/>
                      <a:pt x="5" y="2"/>
                    </a:cubicBezTo>
                    <a:cubicBezTo>
                      <a:pt x="3" y="0"/>
                      <a:pt x="0" y="1"/>
                      <a:pt x="0" y="1"/>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3" name="Freeform 1187"/>
              <p:cNvSpPr/>
              <p:nvPr/>
            </p:nvSpPr>
            <p:spPr bwMode="auto">
              <a:xfrm>
                <a:off x="3698" y="2622"/>
                <a:ext cx="102" cy="124"/>
              </a:xfrm>
              <a:custGeom>
                <a:avLst/>
                <a:gdLst>
                  <a:gd name="T0" fmla="*/ 8 w 27"/>
                  <a:gd name="T1" fmla="*/ 17 h 33"/>
                  <a:gd name="T2" fmla="*/ 4 w 27"/>
                  <a:gd name="T3" fmla="*/ 11 h 33"/>
                  <a:gd name="T4" fmla="*/ 3 w 27"/>
                  <a:gd name="T5" fmla="*/ 12 h 33"/>
                  <a:gd name="T6" fmla="*/ 8 w 27"/>
                  <a:gd name="T7" fmla="*/ 2 h 33"/>
                  <a:gd name="T8" fmla="*/ 22 w 27"/>
                  <a:gd name="T9" fmla="*/ 5 h 33"/>
                  <a:gd name="T10" fmla="*/ 26 w 27"/>
                  <a:gd name="T11" fmla="*/ 19 h 33"/>
                  <a:gd name="T12" fmla="*/ 15 w 27"/>
                  <a:gd name="T13" fmla="*/ 31 h 33"/>
                  <a:gd name="T14" fmla="*/ 4 w 27"/>
                  <a:gd name="T15" fmla="*/ 27 h 33"/>
                  <a:gd name="T16" fmla="*/ 8 w 27"/>
                  <a:gd name="T17" fmla="*/ 23 h 33"/>
                  <a:gd name="T18" fmla="*/ 8 w 27"/>
                  <a:gd name="T19" fmla="*/ 23 h 33"/>
                  <a:gd name="T20" fmla="*/ 8 w 27"/>
                  <a:gd name="T21" fmla="*/ 23 h 33"/>
                  <a:gd name="T22" fmla="*/ 8 w 27"/>
                  <a:gd name="T23" fmla="*/ 23 h 33"/>
                  <a:gd name="T24" fmla="*/ 8 w 27"/>
                  <a:gd name="T25" fmla="*/ 21 h 33"/>
                  <a:gd name="T26" fmla="*/ 11 w 27"/>
                  <a:gd name="T27" fmla="*/ 20 h 33"/>
                  <a:gd name="T28" fmla="*/ 8 w 27"/>
                  <a:gd name="T2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3">
                    <a:moveTo>
                      <a:pt x="8" y="17"/>
                    </a:moveTo>
                    <a:cubicBezTo>
                      <a:pt x="5" y="13"/>
                      <a:pt x="6" y="13"/>
                      <a:pt x="4" y="11"/>
                    </a:cubicBezTo>
                    <a:cubicBezTo>
                      <a:pt x="3" y="12"/>
                      <a:pt x="3" y="12"/>
                      <a:pt x="3" y="12"/>
                    </a:cubicBezTo>
                    <a:cubicBezTo>
                      <a:pt x="3" y="12"/>
                      <a:pt x="0" y="7"/>
                      <a:pt x="8" y="2"/>
                    </a:cubicBezTo>
                    <a:cubicBezTo>
                      <a:pt x="14" y="0"/>
                      <a:pt x="20" y="2"/>
                      <a:pt x="22" y="5"/>
                    </a:cubicBezTo>
                    <a:cubicBezTo>
                      <a:pt x="25" y="7"/>
                      <a:pt x="27" y="11"/>
                      <a:pt x="26" y="19"/>
                    </a:cubicBezTo>
                    <a:cubicBezTo>
                      <a:pt x="26" y="27"/>
                      <a:pt x="23" y="29"/>
                      <a:pt x="15" y="31"/>
                    </a:cubicBezTo>
                    <a:cubicBezTo>
                      <a:pt x="7" y="33"/>
                      <a:pt x="4" y="27"/>
                      <a:pt x="4" y="27"/>
                    </a:cubicBezTo>
                    <a:cubicBezTo>
                      <a:pt x="8" y="27"/>
                      <a:pt x="8" y="24"/>
                      <a:pt x="8" y="23"/>
                    </a:cubicBezTo>
                    <a:cubicBezTo>
                      <a:pt x="8" y="23"/>
                      <a:pt x="8" y="23"/>
                      <a:pt x="8" y="23"/>
                    </a:cubicBezTo>
                    <a:cubicBezTo>
                      <a:pt x="8" y="23"/>
                      <a:pt x="8" y="23"/>
                      <a:pt x="8" y="23"/>
                    </a:cubicBezTo>
                    <a:cubicBezTo>
                      <a:pt x="8" y="23"/>
                      <a:pt x="8" y="23"/>
                      <a:pt x="8" y="23"/>
                    </a:cubicBezTo>
                    <a:cubicBezTo>
                      <a:pt x="8" y="22"/>
                      <a:pt x="8" y="21"/>
                      <a:pt x="8" y="21"/>
                    </a:cubicBezTo>
                    <a:cubicBezTo>
                      <a:pt x="8" y="21"/>
                      <a:pt x="10" y="22"/>
                      <a:pt x="11" y="20"/>
                    </a:cubicBezTo>
                    <a:cubicBezTo>
                      <a:pt x="11" y="19"/>
                      <a:pt x="11" y="15"/>
                      <a:pt x="8" y="17"/>
                    </a:cubicBezTo>
                    <a:close/>
                  </a:path>
                </a:pathLst>
              </a:custGeom>
              <a:solidFill>
                <a:srgbClr val="4A4E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4" name="Freeform 1188"/>
              <p:cNvSpPr/>
              <p:nvPr/>
            </p:nvSpPr>
            <p:spPr bwMode="auto">
              <a:xfrm>
                <a:off x="2705" y="2870"/>
                <a:ext cx="82" cy="60"/>
              </a:xfrm>
              <a:custGeom>
                <a:avLst/>
                <a:gdLst>
                  <a:gd name="T0" fmla="*/ 8 w 22"/>
                  <a:gd name="T1" fmla="*/ 0 h 16"/>
                  <a:gd name="T2" fmla="*/ 17 w 22"/>
                  <a:gd name="T3" fmla="*/ 7 h 16"/>
                  <a:gd name="T4" fmla="*/ 19 w 22"/>
                  <a:gd name="T5" fmla="*/ 14 h 16"/>
                  <a:gd name="T6" fmla="*/ 8 w 22"/>
                  <a:gd name="T7" fmla="*/ 14 h 16"/>
                  <a:gd name="T8" fmla="*/ 1 w 22"/>
                  <a:gd name="T9" fmla="*/ 5 h 16"/>
                  <a:gd name="T10" fmla="*/ 8 w 22"/>
                  <a:gd name="T11" fmla="*/ 0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0"/>
                      <a:pt x="15" y="5"/>
                      <a:pt x="17" y="7"/>
                    </a:cubicBezTo>
                    <a:cubicBezTo>
                      <a:pt x="19" y="9"/>
                      <a:pt x="22" y="12"/>
                      <a:pt x="19" y="14"/>
                    </a:cubicBezTo>
                    <a:cubicBezTo>
                      <a:pt x="17" y="16"/>
                      <a:pt x="15" y="16"/>
                      <a:pt x="8" y="14"/>
                    </a:cubicBezTo>
                    <a:cubicBezTo>
                      <a:pt x="0" y="11"/>
                      <a:pt x="1" y="9"/>
                      <a:pt x="1" y="5"/>
                    </a:cubicBezTo>
                    <a:cubicBezTo>
                      <a:pt x="1" y="2"/>
                      <a:pt x="8" y="0"/>
                      <a:pt x="8" y="0"/>
                    </a:cubicBezTo>
                    <a:close/>
                  </a:path>
                </a:pathLst>
              </a:custGeom>
              <a:solidFill>
                <a:srgbClr val="442D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5" name="Freeform 1189"/>
              <p:cNvSpPr/>
              <p:nvPr/>
            </p:nvSpPr>
            <p:spPr bwMode="auto">
              <a:xfrm>
                <a:off x="2697" y="2663"/>
                <a:ext cx="64" cy="237"/>
              </a:xfrm>
              <a:custGeom>
                <a:avLst/>
                <a:gdLst>
                  <a:gd name="T0" fmla="*/ 0 w 17"/>
                  <a:gd name="T1" fmla="*/ 0 h 63"/>
                  <a:gd name="T2" fmla="*/ 1 w 17"/>
                  <a:gd name="T3" fmla="*/ 15 h 63"/>
                  <a:gd name="T4" fmla="*/ 2 w 17"/>
                  <a:gd name="T5" fmla="*/ 27 h 63"/>
                  <a:gd name="T6" fmla="*/ 2 w 17"/>
                  <a:gd name="T7" fmla="*/ 41 h 63"/>
                  <a:gd name="T8" fmla="*/ 3 w 17"/>
                  <a:gd name="T9" fmla="*/ 60 h 63"/>
                  <a:gd name="T10" fmla="*/ 13 w 17"/>
                  <a:gd name="T11" fmla="*/ 57 h 63"/>
                  <a:gd name="T12" fmla="*/ 15 w 17"/>
                  <a:gd name="T13" fmla="*/ 35 h 63"/>
                  <a:gd name="T14" fmla="*/ 16 w 17"/>
                  <a:gd name="T15" fmla="*/ 17 h 63"/>
                  <a:gd name="T16" fmla="*/ 16 w 17"/>
                  <a:gd name="T17" fmla="*/ 1 h 63"/>
                  <a:gd name="T18" fmla="*/ 0 w 17"/>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63">
                    <a:moveTo>
                      <a:pt x="0" y="0"/>
                    </a:moveTo>
                    <a:cubicBezTo>
                      <a:pt x="0" y="0"/>
                      <a:pt x="0" y="12"/>
                      <a:pt x="1" y="15"/>
                    </a:cubicBezTo>
                    <a:cubicBezTo>
                      <a:pt x="2" y="22"/>
                      <a:pt x="2" y="25"/>
                      <a:pt x="2" y="27"/>
                    </a:cubicBezTo>
                    <a:cubicBezTo>
                      <a:pt x="3" y="33"/>
                      <a:pt x="2" y="35"/>
                      <a:pt x="2" y="41"/>
                    </a:cubicBezTo>
                    <a:cubicBezTo>
                      <a:pt x="3" y="47"/>
                      <a:pt x="3" y="60"/>
                      <a:pt x="3" y="60"/>
                    </a:cubicBezTo>
                    <a:cubicBezTo>
                      <a:pt x="3" y="60"/>
                      <a:pt x="13" y="63"/>
                      <a:pt x="13" y="57"/>
                    </a:cubicBezTo>
                    <a:cubicBezTo>
                      <a:pt x="13" y="53"/>
                      <a:pt x="15" y="43"/>
                      <a:pt x="15" y="35"/>
                    </a:cubicBezTo>
                    <a:cubicBezTo>
                      <a:pt x="15" y="30"/>
                      <a:pt x="16" y="25"/>
                      <a:pt x="16" y="17"/>
                    </a:cubicBezTo>
                    <a:cubicBezTo>
                      <a:pt x="17" y="8"/>
                      <a:pt x="16" y="1"/>
                      <a:pt x="16" y="1"/>
                    </a:cubicBezTo>
                    <a:lnTo>
                      <a:pt x="0" y="0"/>
                    </a:lnTo>
                    <a:close/>
                  </a:path>
                </a:pathLst>
              </a:custGeom>
              <a:solidFill>
                <a:srgbClr val="59585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6" name="Freeform 1190"/>
              <p:cNvSpPr/>
              <p:nvPr/>
            </p:nvSpPr>
            <p:spPr bwMode="auto">
              <a:xfrm>
                <a:off x="2652" y="2896"/>
                <a:ext cx="75" cy="68"/>
              </a:xfrm>
              <a:custGeom>
                <a:avLst/>
                <a:gdLst>
                  <a:gd name="T0" fmla="*/ 9 w 20"/>
                  <a:gd name="T1" fmla="*/ 0 h 18"/>
                  <a:gd name="T2" fmla="*/ 17 w 20"/>
                  <a:gd name="T3" fmla="*/ 9 h 18"/>
                  <a:gd name="T4" fmla="*/ 17 w 20"/>
                  <a:gd name="T5" fmla="*/ 16 h 18"/>
                  <a:gd name="T6" fmla="*/ 6 w 20"/>
                  <a:gd name="T7" fmla="*/ 14 h 18"/>
                  <a:gd name="T8" fmla="*/ 1 w 20"/>
                  <a:gd name="T9" fmla="*/ 3 h 18"/>
                  <a:gd name="T10" fmla="*/ 9 w 20"/>
                  <a:gd name="T11" fmla="*/ 0 h 18"/>
                </a:gdLst>
                <a:ahLst/>
                <a:cxnLst>
                  <a:cxn ang="0">
                    <a:pos x="T0" y="T1"/>
                  </a:cxn>
                  <a:cxn ang="0">
                    <a:pos x="T2" y="T3"/>
                  </a:cxn>
                  <a:cxn ang="0">
                    <a:pos x="T4" y="T5"/>
                  </a:cxn>
                  <a:cxn ang="0">
                    <a:pos x="T6" y="T7"/>
                  </a:cxn>
                  <a:cxn ang="0">
                    <a:pos x="T8" y="T9"/>
                  </a:cxn>
                  <a:cxn ang="0">
                    <a:pos x="T10" y="T11"/>
                  </a:cxn>
                </a:cxnLst>
                <a:rect l="0" t="0" r="r" b="b"/>
                <a:pathLst>
                  <a:path w="20" h="18">
                    <a:moveTo>
                      <a:pt x="9" y="0"/>
                    </a:moveTo>
                    <a:cubicBezTo>
                      <a:pt x="9" y="0"/>
                      <a:pt x="15" y="7"/>
                      <a:pt x="17" y="9"/>
                    </a:cubicBezTo>
                    <a:cubicBezTo>
                      <a:pt x="18" y="11"/>
                      <a:pt x="20" y="15"/>
                      <a:pt x="17" y="16"/>
                    </a:cubicBezTo>
                    <a:cubicBezTo>
                      <a:pt x="13" y="18"/>
                      <a:pt x="12" y="17"/>
                      <a:pt x="6" y="14"/>
                    </a:cubicBezTo>
                    <a:cubicBezTo>
                      <a:pt x="0" y="10"/>
                      <a:pt x="0" y="6"/>
                      <a:pt x="1" y="3"/>
                    </a:cubicBezTo>
                    <a:cubicBezTo>
                      <a:pt x="2" y="0"/>
                      <a:pt x="9" y="0"/>
                      <a:pt x="9" y="0"/>
                    </a:cubicBezTo>
                    <a:close/>
                  </a:path>
                </a:pathLst>
              </a:custGeom>
              <a:solidFill>
                <a:srgbClr val="5439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7" name="Freeform 1191"/>
              <p:cNvSpPr/>
              <p:nvPr/>
            </p:nvSpPr>
            <p:spPr bwMode="auto">
              <a:xfrm>
                <a:off x="2644" y="2678"/>
                <a:ext cx="68" cy="245"/>
              </a:xfrm>
              <a:custGeom>
                <a:avLst/>
                <a:gdLst>
                  <a:gd name="T0" fmla="*/ 0 w 18"/>
                  <a:gd name="T1" fmla="*/ 0 h 65"/>
                  <a:gd name="T2" fmla="*/ 1 w 18"/>
                  <a:gd name="T3" fmla="*/ 19 h 65"/>
                  <a:gd name="T4" fmla="*/ 2 w 18"/>
                  <a:gd name="T5" fmla="*/ 32 h 65"/>
                  <a:gd name="T6" fmla="*/ 3 w 18"/>
                  <a:gd name="T7" fmla="*/ 42 h 65"/>
                  <a:gd name="T8" fmla="*/ 3 w 18"/>
                  <a:gd name="T9" fmla="*/ 61 h 65"/>
                  <a:gd name="T10" fmla="*/ 15 w 18"/>
                  <a:gd name="T11" fmla="*/ 59 h 65"/>
                  <a:gd name="T12" fmla="*/ 16 w 18"/>
                  <a:gd name="T13" fmla="*/ 37 h 65"/>
                  <a:gd name="T14" fmla="*/ 18 w 18"/>
                  <a:gd name="T15" fmla="*/ 19 h 65"/>
                  <a:gd name="T16" fmla="*/ 18 w 18"/>
                  <a:gd name="T17" fmla="*/ 2 h 65"/>
                  <a:gd name="T18" fmla="*/ 0 w 18"/>
                  <a:gd name="T1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65">
                    <a:moveTo>
                      <a:pt x="0" y="0"/>
                    </a:moveTo>
                    <a:cubicBezTo>
                      <a:pt x="0" y="0"/>
                      <a:pt x="0" y="15"/>
                      <a:pt x="1" y="19"/>
                    </a:cubicBezTo>
                    <a:cubicBezTo>
                      <a:pt x="2" y="28"/>
                      <a:pt x="2" y="29"/>
                      <a:pt x="2" y="32"/>
                    </a:cubicBezTo>
                    <a:cubicBezTo>
                      <a:pt x="3" y="37"/>
                      <a:pt x="2" y="36"/>
                      <a:pt x="3" y="42"/>
                    </a:cubicBezTo>
                    <a:cubicBezTo>
                      <a:pt x="3" y="49"/>
                      <a:pt x="3" y="61"/>
                      <a:pt x="3" y="61"/>
                    </a:cubicBezTo>
                    <a:cubicBezTo>
                      <a:pt x="3" y="61"/>
                      <a:pt x="15" y="65"/>
                      <a:pt x="15" y="59"/>
                    </a:cubicBezTo>
                    <a:cubicBezTo>
                      <a:pt x="15" y="54"/>
                      <a:pt x="16" y="43"/>
                      <a:pt x="16" y="37"/>
                    </a:cubicBezTo>
                    <a:cubicBezTo>
                      <a:pt x="16" y="31"/>
                      <a:pt x="17" y="27"/>
                      <a:pt x="18" y="19"/>
                    </a:cubicBezTo>
                    <a:cubicBezTo>
                      <a:pt x="18" y="10"/>
                      <a:pt x="18" y="2"/>
                      <a:pt x="18" y="2"/>
                    </a:cubicBezTo>
                    <a:lnTo>
                      <a:pt x="0" y="0"/>
                    </a:lnTo>
                    <a:close/>
                  </a:path>
                </a:pathLst>
              </a:custGeom>
              <a:solidFill>
                <a:srgbClr val="71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8" name="Freeform 1192"/>
              <p:cNvSpPr/>
              <p:nvPr/>
            </p:nvSpPr>
            <p:spPr bwMode="auto">
              <a:xfrm>
                <a:off x="2821" y="2644"/>
                <a:ext cx="53" cy="45"/>
              </a:xfrm>
              <a:custGeom>
                <a:avLst/>
                <a:gdLst>
                  <a:gd name="T0" fmla="*/ 4 w 14"/>
                  <a:gd name="T1" fmla="*/ 0 h 12"/>
                  <a:gd name="T2" fmla="*/ 10 w 14"/>
                  <a:gd name="T3" fmla="*/ 0 h 12"/>
                  <a:gd name="T4" fmla="*/ 13 w 14"/>
                  <a:gd name="T5" fmla="*/ 4 h 12"/>
                  <a:gd name="T6" fmla="*/ 11 w 14"/>
                  <a:gd name="T7" fmla="*/ 10 h 12"/>
                  <a:gd name="T8" fmla="*/ 7 w 14"/>
                  <a:gd name="T9" fmla="*/ 7 h 12"/>
                  <a:gd name="T10" fmla="*/ 1 w 14"/>
                  <a:gd name="T11" fmla="*/ 4 h 12"/>
                  <a:gd name="T12" fmla="*/ 4 w 1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4" h="12">
                    <a:moveTo>
                      <a:pt x="4" y="0"/>
                    </a:moveTo>
                    <a:cubicBezTo>
                      <a:pt x="10" y="0"/>
                      <a:pt x="10" y="0"/>
                      <a:pt x="10" y="0"/>
                    </a:cubicBezTo>
                    <a:cubicBezTo>
                      <a:pt x="10" y="0"/>
                      <a:pt x="12" y="1"/>
                      <a:pt x="13" y="4"/>
                    </a:cubicBezTo>
                    <a:cubicBezTo>
                      <a:pt x="14" y="6"/>
                      <a:pt x="13" y="12"/>
                      <a:pt x="11" y="10"/>
                    </a:cubicBezTo>
                    <a:cubicBezTo>
                      <a:pt x="8" y="8"/>
                      <a:pt x="9" y="6"/>
                      <a:pt x="7" y="7"/>
                    </a:cubicBezTo>
                    <a:cubicBezTo>
                      <a:pt x="6" y="7"/>
                      <a:pt x="2" y="7"/>
                      <a:pt x="1" y="4"/>
                    </a:cubicBezTo>
                    <a:cubicBezTo>
                      <a:pt x="0" y="1"/>
                      <a:pt x="4" y="0"/>
                      <a:pt x="4" y="0"/>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9" name="Freeform 1193"/>
              <p:cNvSpPr/>
              <p:nvPr/>
            </p:nvSpPr>
            <p:spPr bwMode="auto">
              <a:xfrm>
                <a:off x="2738" y="2501"/>
                <a:ext cx="102" cy="173"/>
              </a:xfrm>
              <a:custGeom>
                <a:avLst/>
                <a:gdLst>
                  <a:gd name="T0" fmla="*/ 6 w 27"/>
                  <a:gd name="T1" fmla="*/ 3 h 46"/>
                  <a:gd name="T2" fmla="*/ 10 w 27"/>
                  <a:gd name="T3" fmla="*/ 10 h 46"/>
                  <a:gd name="T4" fmla="*/ 15 w 27"/>
                  <a:gd name="T5" fmla="*/ 27 h 46"/>
                  <a:gd name="T6" fmla="*/ 27 w 27"/>
                  <a:gd name="T7" fmla="*/ 38 h 46"/>
                  <a:gd name="T8" fmla="*/ 24 w 27"/>
                  <a:gd name="T9" fmla="*/ 45 h 46"/>
                  <a:gd name="T10" fmla="*/ 8 w 27"/>
                  <a:gd name="T11" fmla="*/ 33 h 46"/>
                  <a:gd name="T12" fmla="*/ 5 w 27"/>
                  <a:gd name="T13" fmla="*/ 28 h 46"/>
                  <a:gd name="T14" fmla="*/ 0 w 27"/>
                  <a:gd name="T15" fmla="*/ 8 h 46"/>
                  <a:gd name="T16" fmla="*/ 6 w 27"/>
                  <a:gd name="T1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6">
                    <a:moveTo>
                      <a:pt x="6" y="3"/>
                    </a:moveTo>
                    <a:cubicBezTo>
                      <a:pt x="6" y="3"/>
                      <a:pt x="9" y="7"/>
                      <a:pt x="10" y="10"/>
                    </a:cubicBezTo>
                    <a:cubicBezTo>
                      <a:pt x="11" y="14"/>
                      <a:pt x="15" y="27"/>
                      <a:pt x="15" y="27"/>
                    </a:cubicBezTo>
                    <a:cubicBezTo>
                      <a:pt x="27" y="38"/>
                      <a:pt x="27" y="38"/>
                      <a:pt x="27" y="38"/>
                    </a:cubicBezTo>
                    <a:cubicBezTo>
                      <a:pt x="27" y="38"/>
                      <a:pt x="26" y="43"/>
                      <a:pt x="24" y="45"/>
                    </a:cubicBezTo>
                    <a:cubicBezTo>
                      <a:pt x="23" y="46"/>
                      <a:pt x="9" y="35"/>
                      <a:pt x="8" y="33"/>
                    </a:cubicBezTo>
                    <a:cubicBezTo>
                      <a:pt x="7" y="31"/>
                      <a:pt x="6" y="31"/>
                      <a:pt x="5" y="28"/>
                    </a:cubicBezTo>
                    <a:cubicBezTo>
                      <a:pt x="4" y="25"/>
                      <a:pt x="0" y="8"/>
                      <a:pt x="0" y="8"/>
                    </a:cubicBezTo>
                    <a:cubicBezTo>
                      <a:pt x="0" y="8"/>
                      <a:pt x="0" y="0"/>
                      <a:pt x="6" y="3"/>
                    </a:cubicBezTo>
                    <a:close/>
                  </a:path>
                </a:pathLst>
              </a:custGeom>
              <a:solidFill>
                <a:srgbClr val="634D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0" name="Freeform 1194"/>
              <p:cNvSpPr/>
              <p:nvPr/>
            </p:nvSpPr>
            <p:spPr bwMode="auto">
              <a:xfrm>
                <a:off x="2629" y="2494"/>
                <a:ext cx="143" cy="207"/>
              </a:xfrm>
              <a:custGeom>
                <a:avLst/>
                <a:gdLst>
                  <a:gd name="T0" fmla="*/ 29 w 38"/>
                  <a:gd name="T1" fmla="*/ 2 h 55"/>
                  <a:gd name="T2" fmla="*/ 37 w 38"/>
                  <a:gd name="T3" fmla="*/ 8 h 55"/>
                  <a:gd name="T4" fmla="*/ 37 w 38"/>
                  <a:gd name="T5" fmla="*/ 26 h 55"/>
                  <a:gd name="T6" fmla="*/ 35 w 38"/>
                  <a:gd name="T7" fmla="*/ 46 h 55"/>
                  <a:gd name="T8" fmla="*/ 14 w 38"/>
                  <a:gd name="T9" fmla="*/ 54 h 55"/>
                  <a:gd name="T10" fmla="*/ 4 w 38"/>
                  <a:gd name="T11" fmla="*/ 47 h 55"/>
                  <a:gd name="T12" fmla="*/ 4 w 38"/>
                  <a:gd name="T13" fmla="*/ 18 h 55"/>
                  <a:gd name="T14" fmla="*/ 2 w 38"/>
                  <a:gd name="T15" fmla="*/ 7 h 55"/>
                  <a:gd name="T16" fmla="*/ 14 w 38"/>
                  <a:gd name="T17" fmla="*/ 0 h 55"/>
                  <a:gd name="T18" fmla="*/ 29 w 38"/>
                  <a:gd name="T19"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5">
                    <a:moveTo>
                      <a:pt x="29" y="2"/>
                    </a:moveTo>
                    <a:cubicBezTo>
                      <a:pt x="29" y="2"/>
                      <a:pt x="36" y="3"/>
                      <a:pt x="37" y="8"/>
                    </a:cubicBezTo>
                    <a:cubicBezTo>
                      <a:pt x="38" y="12"/>
                      <a:pt x="38" y="20"/>
                      <a:pt x="37" y="26"/>
                    </a:cubicBezTo>
                    <a:cubicBezTo>
                      <a:pt x="36" y="31"/>
                      <a:pt x="35" y="41"/>
                      <a:pt x="35" y="46"/>
                    </a:cubicBezTo>
                    <a:cubicBezTo>
                      <a:pt x="34" y="52"/>
                      <a:pt x="23" y="55"/>
                      <a:pt x="14" y="54"/>
                    </a:cubicBezTo>
                    <a:cubicBezTo>
                      <a:pt x="6" y="53"/>
                      <a:pt x="4" y="48"/>
                      <a:pt x="4" y="47"/>
                    </a:cubicBezTo>
                    <a:cubicBezTo>
                      <a:pt x="4" y="46"/>
                      <a:pt x="4" y="18"/>
                      <a:pt x="4" y="18"/>
                    </a:cubicBezTo>
                    <a:cubicBezTo>
                      <a:pt x="4" y="18"/>
                      <a:pt x="0" y="10"/>
                      <a:pt x="2" y="7"/>
                    </a:cubicBezTo>
                    <a:cubicBezTo>
                      <a:pt x="5" y="4"/>
                      <a:pt x="14" y="0"/>
                      <a:pt x="14" y="0"/>
                    </a:cubicBezTo>
                    <a:lnTo>
                      <a:pt x="29" y="2"/>
                    </a:lnTo>
                    <a:close/>
                  </a:path>
                </a:pathLst>
              </a:custGeom>
              <a:solidFill>
                <a:srgbClr val="7C61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1" name="Freeform 1195"/>
              <p:cNvSpPr/>
              <p:nvPr/>
            </p:nvSpPr>
            <p:spPr bwMode="auto">
              <a:xfrm>
                <a:off x="2671" y="2471"/>
                <a:ext cx="75" cy="79"/>
              </a:xfrm>
              <a:custGeom>
                <a:avLst/>
                <a:gdLst>
                  <a:gd name="T0" fmla="*/ 18 w 20"/>
                  <a:gd name="T1" fmla="*/ 7 h 21"/>
                  <a:gd name="T2" fmla="*/ 20 w 20"/>
                  <a:gd name="T3" fmla="*/ 17 h 21"/>
                  <a:gd name="T4" fmla="*/ 15 w 20"/>
                  <a:gd name="T5" fmla="*/ 14 h 21"/>
                  <a:gd name="T6" fmla="*/ 10 w 20"/>
                  <a:gd name="T7" fmla="*/ 21 h 21"/>
                  <a:gd name="T8" fmla="*/ 1 w 20"/>
                  <a:gd name="T9" fmla="*/ 9 h 21"/>
                  <a:gd name="T10" fmla="*/ 5 w 20"/>
                  <a:gd name="T11" fmla="*/ 4 h 21"/>
                  <a:gd name="T12" fmla="*/ 18 w 20"/>
                  <a:gd name="T13" fmla="*/ 7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18" y="7"/>
                    </a:moveTo>
                    <a:cubicBezTo>
                      <a:pt x="20" y="17"/>
                      <a:pt x="20" y="17"/>
                      <a:pt x="20" y="17"/>
                    </a:cubicBezTo>
                    <a:cubicBezTo>
                      <a:pt x="15" y="14"/>
                      <a:pt x="15" y="14"/>
                      <a:pt x="15" y="14"/>
                    </a:cubicBezTo>
                    <a:cubicBezTo>
                      <a:pt x="10" y="21"/>
                      <a:pt x="10" y="21"/>
                      <a:pt x="10" y="21"/>
                    </a:cubicBezTo>
                    <a:cubicBezTo>
                      <a:pt x="10" y="21"/>
                      <a:pt x="3" y="12"/>
                      <a:pt x="1" y="9"/>
                    </a:cubicBezTo>
                    <a:cubicBezTo>
                      <a:pt x="0" y="7"/>
                      <a:pt x="5" y="4"/>
                      <a:pt x="5" y="4"/>
                    </a:cubicBezTo>
                    <a:cubicBezTo>
                      <a:pt x="5" y="4"/>
                      <a:pt x="15" y="0"/>
                      <a:pt x="18"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2" name="Freeform 1196"/>
              <p:cNvSpPr/>
              <p:nvPr/>
            </p:nvSpPr>
            <p:spPr bwMode="auto">
              <a:xfrm>
                <a:off x="2674" y="2482"/>
                <a:ext cx="61" cy="42"/>
              </a:xfrm>
              <a:custGeom>
                <a:avLst/>
                <a:gdLst>
                  <a:gd name="T0" fmla="*/ 16 w 16"/>
                  <a:gd name="T1" fmla="*/ 6 h 11"/>
                  <a:gd name="T2" fmla="*/ 13 w 16"/>
                  <a:gd name="T3" fmla="*/ 11 h 11"/>
                  <a:gd name="T4" fmla="*/ 3 w 16"/>
                  <a:gd name="T5" fmla="*/ 5 h 11"/>
                  <a:gd name="T6" fmla="*/ 6 w 16"/>
                  <a:gd name="T7" fmla="*/ 1 h 11"/>
                  <a:gd name="T8" fmla="*/ 16 w 16"/>
                  <a:gd name="T9" fmla="*/ 6 h 11"/>
                </a:gdLst>
                <a:ahLst/>
                <a:cxnLst>
                  <a:cxn ang="0">
                    <a:pos x="T0" y="T1"/>
                  </a:cxn>
                  <a:cxn ang="0">
                    <a:pos x="T2" y="T3"/>
                  </a:cxn>
                  <a:cxn ang="0">
                    <a:pos x="T4" y="T5"/>
                  </a:cxn>
                  <a:cxn ang="0">
                    <a:pos x="T6" y="T7"/>
                  </a:cxn>
                  <a:cxn ang="0">
                    <a:pos x="T8" y="T9"/>
                  </a:cxn>
                </a:cxnLst>
                <a:rect l="0" t="0" r="r" b="b"/>
                <a:pathLst>
                  <a:path w="16" h="11">
                    <a:moveTo>
                      <a:pt x="16" y="6"/>
                    </a:moveTo>
                    <a:cubicBezTo>
                      <a:pt x="16" y="6"/>
                      <a:pt x="16" y="10"/>
                      <a:pt x="13" y="11"/>
                    </a:cubicBezTo>
                    <a:cubicBezTo>
                      <a:pt x="11" y="11"/>
                      <a:pt x="6" y="9"/>
                      <a:pt x="3" y="5"/>
                    </a:cubicBezTo>
                    <a:cubicBezTo>
                      <a:pt x="0" y="1"/>
                      <a:pt x="6" y="1"/>
                      <a:pt x="6" y="1"/>
                    </a:cubicBezTo>
                    <a:cubicBezTo>
                      <a:pt x="6" y="1"/>
                      <a:pt x="14" y="0"/>
                      <a:pt x="16" y="6"/>
                    </a:cubicBezTo>
                    <a:close/>
                  </a:path>
                </a:pathLst>
              </a:custGeom>
              <a:solidFill>
                <a:srgbClr val="EDABA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3" name="Freeform 1197"/>
              <p:cNvSpPr/>
              <p:nvPr/>
            </p:nvSpPr>
            <p:spPr bwMode="auto">
              <a:xfrm>
                <a:off x="2663" y="2399"/>
                <a:ext cx="94" cy="121"/>
              </a:xfrm>
              <a:custGeom>
                <a:avLst/>
                <a:gdLst>
                  <a:gd name="T0" fmla="*/ 25 w 25"/>
                  <a:gd name="T1" fmla="*/ 8 h 32"/>
                  <a:gd name="T2" fmla="*/ 22 w 25"/>
                  <a:gd name="T3" fmla="*/ 24 h 32"/>
                  <a:gd name="T4" fmla="*/ 6 w 25"/>
                  <a:gd name="T5" fmla="*/ 25 h 32"/>
                  <a:gd name="T6" fmla="*/ 2 w 25"/>
                  <a:gd name="T7" fmla="*/ 14 h 32"/>
                  <a:gd name="T8" fmla="*/ 25 w 25"/>
                  <a:gd name="T9" fmla="*/ 8 h 32"/>
                </a:gdLst>
                <a:ahLst/>
                <a:cxnLst>
                  <a:cxn ang="0">
                    <a:pos x="T0" y="T1"/>
                  </a:cxn>
                  <a:cxn ang="0">
                    <a:pos x="T2" y="T3"/>
                  </a:cxn>
                  <a:cxn ang="0">
                    <a:pos x="T4" y="T5"/>
                  </a:cxn>
                  <a:cxn ang="0">
                    <a:pos x="T6" y="T7"/>
                  </a:cxn>
                  <a:cxn ang="0">
                    <a:pos x="T8" y="T9"/>
                  </a:cxn>
                </a:cxnLst>
                <a:rect l="0" t="0" r="r" b="b"/>
                <a:pathLst>
                  <a:path w="25" h="32">
                    <a:moveTo>
                      <a:pt x="25" y="8"/>
                    </a:moveTo>
                    <a:cubicBezTo>
                      <a:pt x="25" y="8"/>
                      <a:pt x="25" y="19"/>
                      <a:pt x="22" y="24"/>
                    </a:cubicBezTo>
                    <a:cubicBezTo>
                      <a:pt x="19" y="29"/>
                      <a:pt x="14" y="32"/>
                      <a:pt x="6" y="25"/>
                    </a:cubicBezTo>
                    <a:cubicBezTo>
                      <a:pt x="6" y="25"/>
                      <a:pt x="0" y="22"/>
                      <a:pt x="2" y="14"/>
                    </a:cubicBezTo>
                    <a:cubicBezTo>
                      <a:pt x="4" y="5"/>
                      <a:pt x="23" y="0"/>
                      <a:pt x="25" y="8"/>
                    </a:cubicBez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4" name="Freeform 1198"/>
              <p:cNvSpPr/>
              <p:nvPr/>
            </p:nvSpPr>
            <p:spPr bwMode="auto">
              <a:xfrm>
                <a:off x="2652" y="2392"/>
                <a:ext cx="109" cy="105"/>
              </a:xfrm>
              <a:custGeom>
                <a:avLst/>
                <a:gdLst>
                  <a:gd name="T0" fmla="*/ 8 w 29"/>
                  <a:gd name="T1" fmla="*/ 24 h 28"/>
                  <a:gd name="T2" fmla="*/ 6 w 29"/>
                  <a:gd name="T3" fmla="*/ 20 h 28"/>
                  <a:gd name="T4" fmla="*/ 9 w 29"/>
                  <a:gd name="T5" fmla="*/ 20 h 28"/>
                  <a:gd name="T6" fmla="*/ 10 w 29"/>
                  <a:gd name="T7" fmla="*/ 15 h 28"/>
                  <a:gd name="T8" fmla="*/ 29 w 29"/>
                  <a:gd name="T9" fmla="*/ 12 h 28"/>
                  <a:gd name="T10" fmla="*/ 28 w 29"/>
                  <a:gd name="T11" fmla="*/ 6 h 28"/>
                  <a:gd name="T12" fmla="*/ 14 w 29"/>
                  <a:gd name="T13" fmla="*/ 0 h 28"/>
                  <a:gd name="T14" fmla="*/ 2 w 29"/>
                  <a:gd name="T15" fmla="*/ 11 h 28"/>
                  <a:gd name="T16" fmla="*/ 4 w 29"/>
                  <a:gd name="T17" fmla="*/ 25 h 28"/>
                  <a:gd name="T18" fmla="*/ 8 w 29"/>
                  <a:gd name="T19"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8">
                    <a:moveTo>
                      <a:pt x="8" y="24"/>
                    </a:moveTo>
                    <a:cubicBezTo>
                      <a:pt x="6" y="25"/>
                      <a:pt x="4" y="20"/>
                      <a:pt x="6" y="20"/>
                    </a:cubicBezTo>
                    <a:cubicBezTo>
                      <a:pt x="7" y="19"/>
                      <a:pt x="9" y="20"/>
                      <a:pt x="9" y="20"/>
                    </a:cubicBezTo>
                    <a:cubicBezTo>
                      <a:pt x="10" y="18"/>
                      <a:pt x="10" y="15"/>
                      <a:pt x="10" y="15"/>
                    </a:cubicBezTo>
                    <a:cubicBezTo>
                      <a:pt x="22" y="17"/>
                      <a:pt x="29" y="15"/>
                      <a:pt x="29" y="12"/>
                    </a:cubicBezTo>
                    <a:cubicBezTo>
                      <a:pt x="29" y="8"/>
                      <a:pt x="28" y="6"/>
                      <a:pt x="28" y="6"/>
                    </a:cubicBezTo>
                    <a:cubicBezTo>
                      <a:pt x="24" y="0"/>
                      <a:pt x="14" y="0"/>
                      <a:pt x="14" y="0"/>
                    </a:cubicBezTo>
                    <a:cubicBezTo>
                      <a:pt x="14" y="0"/>
                      <a:pt x="4" y="0"/>
                      <a:pt x="2" y="11"/>
                    </a:cubicBezTo>
                    <a:cubicBezTo>
                      <a:pt x="0" y="20"/>
                      <a:pt x="3" y="24"/>
                      <a:pt x="4" y="25"/>
                    </a:cubicBezTo>
                    <a:cubicBezTo>
                      <a:pt x="4" y="25"/>
                      <a:pt x="8" y="28"/>
                      <a:pt x="8" y="24"/>
                    </a:cubicBezTo>
                    <a:close/>
                  </a:path>
                </a:pathLst>
              </a:custGeom>
              <a:solidFill>
                <a:srgbClr val="38373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5" name="Freeform 1199"/>
              <p:cNvSpPr/>
              <p:nvPr/>
            </p:nvSpPr>
            <p:spPr bwMode="auto">
              <a:xfrm>
                <a:off x="2701" y="2637"/>
                <a:ext cx="7" cy="86"/>
              </a:xfrm>
              <a:custGeom>
                <a:avLst/>
                <a:gdLst>
                  <a:gd name="T0" fmla="*/ 4 w 7"/>
                  <a:gd name="T1" fmla="*/ 86 h 86"/>
                  <a:gd name="T2" fmla="*/ 7 w 7"/>
                  <a:gd name="T3" fmla="*/ 82 h 86"/>
                  <a:gd name="T4" fmla="*/ 4 w 7"/>
                  <a:gd name="T5" fmla="*/ 0 h 86"/>
                  <a:gd name="T6" fmla="*/ 0 w 7"/>
                  <a:gd name="T7" fmla="*/ 0 h 86"/>
                  <a:gd name="T8" fmla="*/ 4 w 7"/>
                  <a:gd name="T9" fmla="*/ 86 h 86"/>
                </a:gdLst>
                <a:ahLst/>
                <a:cxnLst>
                  <a:cxn ang="0">
                    <a:pos x="T0" y="T1"/>
                  </a:cxn>
                  <a:cxn ang="0">
                    <a:pos x="T2" y="T3"/>
                  </a:cxn>
                  <a:cxn ang="0">
                    <a:pos x="T4" y="T5"/>
                  </a:cxn>
                  <a:cxn ang="0">
                    <a:pos x="T6" y="T7"/>
                  </a:cxn>
                  <a:cxn ang="0">
                    <a:pos x="T8" y="T9"/>
                  </a:cxn>
                </a:cxnLst>
                <a:rect l="0" t="0" r="r" b="b"/>
                <a:pathLst>
                  <a:path w="7" h="86">
                    <a:moveTo>
                      <a:pt x="4" y="86"/>
                    </a:moveTo>
                    <a:lnTo>
                      <a:pt x="7" y="82"/>
                    </a:lnTo>
                    <a:lnTo>
                      <a:pt x="4" y="0"/>
                    </a:lnTo>
                    <a:lnTo>
                      <a:pt x="0" y="0"/>
                    </a:lnTo>
                    <a:lnTo>
                      <a:pt x="4" y="86"/>
                    </a:lnTo>
                    <a:close/>
                  </a:path>
                </a:pathLst>
              </a:custGeom>
              <a:solidFill>
                <a:srgbClr val="FFA1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6" name="Freeform 1200"/>
              <p:cNvSpPr/>
              <p:nvPr/>
            </p:nvSpPr>
            <p:spPr bwMode="auto">
              <a:xfrm>
                <a:off x="2622" y="2580"/>
                <a:ext cx="83" cy="57"/>
              </a:xfrm>
              <a:custGeom>
                <a:avLst/>
                <a:gdLst>
                  <a:gd name="T0" fmla="*/ 79 w 83"/>
                  <a:gd name="T1" fmla="*/ 57 h 57"/>
                  <a:gd name="T2" fmla="*/ 83 w 83"/>
                  <a:gd name="T3" fmla="*/ 57 h 57"/>
                  <a:gd name="T4" fmla="*/ 7 w 83"/>
                  <a:gd name="T5" fmla="*/ 0 h 57"/>
                  <a:gd name="T6" fmla="*/ 0 w 83"/>
                  <a:gd name="T7" fmla="*/ 0 h 57"/>
                  <a:gd name="T8" fmla="*/ 79 w 83"/>
                  <a:gd name="T9" fmla="*/ 57 h 57"/>
                </a:gdLst>
                <a:ahLst/>
                <a:cxnLst>
                  <a:cxn ang="0">
                    <a:pos x="T0" y="T1"/>
                  </a:cxn>
                  <a:cxn ang="0">
                    <a:pos x="T2" y="T3"/>
                  </a:cxn>
                  <a:cxn ang="0">
                    <a:pos x="T4" y="T5"/>
                  </a:cxn>
                  <a:cxn ang="0">
                    <a:pos x="T6" y="T7"/>
                  </a:cxn>
                  <a:cxn ang="0">
                    <a:pos x="T8" y="T9"/>
                  </a:cxn>
                </a:cxnLst>
                <a:rect l="0" t="0" r="r" b="b"/>
                <a:pathLst>
                  <a:path w="83" h="57">
                    <a:moveTo>
                      <a:pt x="79" y="57"/>
                    </a:moveTo>
                    <a:lnTo>
                      <a:pt x="83" y="57"/>
                    </a:lnTo>
                    <a:lnTo>
                      <a:pt x="7" y="0"/>
                    </a:lnTo>
                    <a:lnTo>
                      <a:pt x="0" y="0"/>
                    </a:lnTo>
                    <a:lnTo>
                      <a:pt x="79" y="57"/>
                    </a:lnTo>
                    <a:close/>
                  </a:path>
                </a:pathLst>
              </a:custGeom>
              <a:solidFill>
                <a:srgbClr val="D850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7" name="Freeform 1201"/>
              <p:cNvSpPr/>
              <p:nvPr/>
            </p:nvSpPr>
            <p:spPr bwMode="auto">
              <a:xfrm>
                <a:off x="2622" y="2580"/>
                <a:ext cx="83" cy="143"/>
              </a:xfrm>
              <a:custGeom>
                <a:avLst/>
                <a:gdLst>
                  <a:gd name="T0" fmla="*/ 0 w 83"/>
                  <a:gd name="T1" fmla="*/ 0 h 143"/>
                  <a:gd name="T2" fmla="*/ 7 w 83"/>
                  <a:gd name="T3" fmla="*/ 83 h 143"/>
                  <a:gd name="T4" fmla="*/ 83 w 83"/>
                  <a:gd name="T5" fmla="*/ 143 h 143"/>
                  <a:gd name="T6" fmla="*/ 79 w 83"/>
                  <a:gd name="T7" fmla="*/ 57 h 143"/>
                  <a:gd name="T8" fmla="*/ 0 w 83"/>
                  <a:gd name="T9" fmla="*/ 0 h 143"/>
                </a:gdLst>
                <a:ahLst/>
                <a:cxnLst>
                  <a:cxn ang="0">
                    <a:pos x="T0" y="T1"/>
                  </a:cxn>
                  <a:cxn ang="0">
                    <a:pos x="T2" y="T3"/>
                  </a:cxn>
                  <a:cxn ang="0">
                    <a:pos x="T4" y="T5"/>
                  </a:cxn>
                  <a:cxn ang="0">
                    <a:pos x="T6" y="T7"/>
                  </a:cxn>
                  <a:cxn ang="0">
                    <a:pos x="T8" y="T9"/>
                  </a:cxn>
                </a:cxnLst>
                <a:rect l="0" t="0" r="r" b="b"/>
                <a:pathLst>
                  <a:path w="83" h="143">
                    <a:moveTo>
                      <a:pt x="0" y="0"/>
                    </a:moveTo>
                    <a:lnTo>
                      <a:pt x="7" y="83"/>
                    </a:lnTo>
                    <a:lnTo>
                      <a:pt x="83" y="143"/>
                    </a:lnTo>
                    <a:lnTo>
                      <a:pt x="79" y="57"/>
                    </a:lnTo>
                    <a:lnTo>
                      <a:pt x="0" y="0"/>
                    </a:lnTo>
                    <a:close/>
                  </a:path>
                </a:pathLst>
              </a:custGeom>
              <a:solidFill>
                <a:srgbClr val="D850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8" name="Freeform 1202"/>
              <p:cNvSpPr/>
              <p:nvPr/>
            </p:nvSpPr>
            <p:spPr bwMode="auto">
              <a:xfrm>
                <a:off x="2686" y="2633"/>
                <a:ext cx="15" cy="94"/>
              </a:xfrm>
              <a:custGeom>
                <a:avLst/>
                <a:gdLst>
                  <a:gd name="T0" fmla="*/ 3 w 15"/>
                  <a:gd name="T1" fmla="*/ 94 h 94"/>
                  <a:gd name="T2" fmla="*/ 15 w 15"/>
                  <a:gd name="T3" fmla="*/ 86 h 94"/>
                  <a:gd name="T4" fmla="*/ 15 w 15"/>
                  <a:gd name="T5" fmla="*/ 0 h 94"/>
                  <a:gd name="T6" fmla="*/ 7 w 15"/>
                  <a:gd name="T7" fmla="*/ 0 h 94"/>
                  <a:gd name="T8" fmla="*/ 0 w 15"/>
                  <a:gd name="T9" fmla="*/ 7 h 94"/>
                  <a:gd name="T10" fmla="*/ 3 w 15"/>
                  <a:gd name="T11" fmla="*/ 94 h 94"/>
                </a:gdLst>
                <a:ahLst/>
                <a:cxnLst>
                  <a:cxn ang="0">
                    <a:pos x="T0" y="T1"/>
                  </a:cxn>
                  <a:cxn ang="0">
                    <a:pos x="T2" y="T3"/>
                  </a:cxn>
                  <a:cxn ang="0">
                    <a:pos x="T4" y="T5"/>
                  </a:cxn>
                  <a:cxn ang="0">
                    <a:pos x="T6" y="T7"/>
                  </a:cxn>
                  <a:cxn ang="0">
                    <a:pos x="T8" y="T9"/>
                  </a:cxn>
                  <a:cxn ang="0">
                    <a:pos x="T10" y="T11"/>
                  </a:cxn>
                </a:cxnLst>
                <a:rect l="0" t="0" r="r" b="b"/>
                <a:pathLst>
                  <a:path w="15" h="94">
                    <a:moveTo>
                      <a:pt x="3" y="94"/>
                    </a:moveTo>
                    <a:lnTo>
                      <a:pt x="15" y="86"/>
                    </a:lnTo>
                    <a:lnTo>
                      <a:pt x="15" y="0"/>
                    </a:lnTo>
                    <a:lnTo>
                      <a:pt x="7" y="0"/>
                    </a:lnTo>
                    <a:lnTo>
                      <a:pt x="0" y="7"/>
                    </a:lnTo>
                    <a:lnTo>
                      <a:pt x="3" y="9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9" name="Freeform 1203"/>
              <p:cNvSpPr/>
              <p:nvPr/>
            </p:nvSpPr>
            <p:spPr bwMode="auto">
              <a:xfrm>
                <a:off x="2686" y="2640"/>
                <a:ext cx="3" cy="87"/>
              </a:xfrm>
              <a:custGeom>
                <a:avLst/>
                <a:gdLst>
                  <a:gd name="T0" fmla="*/ 0 w 3"/>
                  <a:gd name="T1" fmla="*/ 87 h 87"/>
                  <a:gd name="T2" fmla="*/ 3 w 3"/>
                  <a:gd name="T3" fmla="*/ 87 h 87"/>
                  <a:gd name="T4" fmla="*/ 0 w 3"/>
                  <a:gd name="T5" fmla="*/ 0 h 87"/>
                  <a:gd name="T6" fmla="*/ 0 w 3"/>
                  <a:gd name="T7" fmla="*/ 0 h 87"/>
                  <a:gd name="T8" fmla="*/ 0 w 3"/>
                  <a:gd name="T9" fmla="*/ 87 h 87"/>
                </a:gdLst>
                <a:ahLst/>
                <a:cxnLst>
                  <a:cxn ang="0">
                    <a:pos x="T0" y="T1"/>
                  </a:cxn>
                  <a:cxn ang="0">
                    <a:pos x="T2" y="T3"/>
                  </a:cxn>
                  <a:cxn ang="0">
                    <a:pos x="T4" y="T5"/>
                  </a:cxn>
                  <a:cxn ang="0">
                    <a:pos x="T6" y="T7"/>
                  </a:cxn>
                  <a:cxn ang="0">
                    <a:pos x="T8" y="T9"/>
                  </a:cxn>
                </a:cxnLst>
                <a:rect l="0" t="0" r="r" b="b"/>
                <a:pathLst>
                  <a:path w="3" h="87">
                    <a:moveTo>
                      <a:pt x="0" y="87"/>
                    </a:moveTo>
                    <a:lnTo>
                      <a:pt x="3" y="87"/>
                    </a:lnTo>
                    <a:lnTo>
                      <a:pt x="0" y="0"/>
                    </a:lnTo>
                    <a:lnTo>
                      <a:pt x="0" y="0"/>
                    </a:lnTo>
                    <a:lnTo>
                      <a:pt x="0" y="87"/>
                    </a:lnTo>
                    <a:close/>
                  </a:path>
                </a:pathLst>
              </a:custGeom>
              <a:solidFill>
                <a:srgbClr val="FFA1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10" name="Freeform 1204"/>
              <p:cNvSpPr/>
              <p:nvPr/>
            </p:nvSpPr>
            <p:spPr bwMode="auto">
              <a:xfrm>
                <a:off x="2607" y="2584"/>
                <a:ext cx="79" cy="56"/>
              </a:xfrm>
              <a:custGeom>
                <a:avLst/>
                <a:gdLst>
                  <a:gd name="T0" fmla="*/ 79 w 79"/>
                  <a:gd name="T1" fmla="*/ 56 h 56"/>
                  <a:gd name="T2" fmla="*/ 79 w 79"/>
                  <a:gd name="T3" fmla="*/ 56 h 56"/>
                  <a:gd name="T4" fmla="*/ 3 w 79"/>
                  <a:gd name="T5" fmla="*/ 0 h 56"/>
                  <a:gd name="T6" fmla="*/ 0 w 79"/>
                  <a:gd name="T7" fmla="*/ 0 h 56"/>
                  <a:gd name="T8" fmla="*/ 79 w 79"/>
                  <a:gd name="T9" fmla="*/ 56 h 56"/>
                </a:gdLst>
                <a:ahLst/>
                <a:cxnLst>
                  <a:cxn ang="0">
                    <a:pos x="T0" y="T1"/>
                  </a:cxn>
                  <a:cxn ang="0">
                    <a:pos x="T2" y="T3"/>
                  </a:cxn>
                  <a:cxn ang="0">
                    <a:pos x="T4" y="T5"/>
                  </a:cxn>
                  <a:cxn ang="0">
                    <a:pos x="T6" y="T7"/>
                  </a:cxn>
                  <a:cxn ang="0">
                    <a:pos x="T8" y="T9"/>
                  </a:cxn>
                </a:cxnLst>
                <a:rect l="0" t="0" r="r" b="b"/>
                <a:pathLst>
                  <a:path w="79" h="56">
                    <a:moveTo>
                      <a:pt x="79" y="56"/>
                    </a:moveTo>
                    <a:lnTo>
                      <a:pt x="79" y="56"/>
                    </a:lnTo>
                    <a:lnTo>
                      <a:pt x="3" y="0"/>
                    </a:lnTo>
                    <a:lnTo>
                      <a:pt x="0" y="0"/>
                    </a:lnTo>
                    <a:lnTo>
                      <a:pt x="79" y="56"/>
                    </a:lnTo>
                    <a:close/>
                  </a:path>
                </a:pathLst>
              </a:custGeom>
              <a:solidFill>
                <a:srgbClr val="D850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11" name="Freeform 1205"/>
              <p:cNvSpPr/>
              <p:nvPr/>
            </p:nvSpPr>
            <p:spPr bwMode="auto">
              <a:xfrm>
                <a:off x="2607" y="2584"/>
                <a:ext cx="79" cy="143"/>
              </a:xfrm>
              <a:custGeom>
                <a:avLst/>
                <a:gdLst>
                  <a:gd name="T0" fmla="*/ 0 w 79"/>
                  <a:gd name="T1" fmla="*/ 0 h 143"/>
                  <a:gd name="T2" fmla="*/ 0 w 79"/>
                  <a:gd name="T3" fmla="*/ 86 h 143"/>
                  <a:gd name="T4" fmla="*/ 79 w 79"/>
                  <a:gd name="T5" fmla="*/ 143 h 143"/>
                  <a:gd name="T6" fmla="*/ 79 w 79"/>
                  <a:gd name="T7" fmla="*/ 56 h 143"/>
                  <a:gd name="T8" fmla="*/ 0 w 79"/>
                  <a:gd name="T9" fmla="*/ 0 h 143"/>
                </a:gdLst>
                <a:ahLst/>
                <a:cxnLst>
                  <a:cxn ang="0">
                    <a:pos x="T0" y="T1"/>
                  </a:cxn>
                  <a:cxn ang="0">
                    <a:pos x="T2" y="T3"/>
                  </a:cxn>
                  <a:cxn ang="0">
                    <a:pos x="T4" y="T5"/>
                  </a:cxn>
                  <a:cxn ang="0">
                    <a:pos x="T6" y="T7"/>
                  </a:cxn>
                  <a:cxn ang="0">
                    <a:pos x="T8" y="T9"/>
                  </a:cxn>
                </a:cxnLst>
                <a:rect l="0" t="0" r="r" b="b"/>
                <a:pathLst>
                  <a:path w="79" h="143">
                    <a:moveTo>
                      <a:pt x="0" y="0"/>
                    </a:moveTo>
                    <a:lnTo>
                      <a:pt x="0" y="86"/>
                    </a:lnTo>
                    <a:lnTo>
                      <a:pt x="79" y="143"/>
                    </a:lnTo>
                    <a:lnTo>
                      <a:pt x="79" y="56"/>
                    </a:lnTo>
                    <a:lnTo>
                      <a:pt x="0" y="0"/>
                    </a:lnTo>
                    <a:close/>
                  </a:path>
                </a:pathLst>
              </a:custGeom>
              <a:solidFill>
                <a:srgbClr val="D8501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12" name="Freeform 1206"/>
              <p:cNvSpPr/>
              <p:nvPr/>
            </p:nvSpPr>
            <p:spPr bwMode="auto">
              <a:xfrm>
                <a:off x="2607" y="2576"/>
                <a:ext cx="94" cy="64"/>
              </a:xfrm>
              <a:custGeom>
                <a:avLst/>
                <a:gdLst>
                  <a:gd name="T0" fmla="*/ 2 w 25"/>
                  <a:gd name="T1" fmla="*/ 0 h 17"/>
                  <a:gd name="T2" fmla="*/ 6 w 25"/>
                  <a:gd name="T3" fmla="*/ 1 h 17"/>
                  <a:gd name="T4" fmla="*/ 25 w 25"/>
                  <a:gd name="T5" fmla="*/ 15 h 17"/>
                  <a:gd name="T6" fmla="*/ 23 w 25"/>
                  <a:gd name="T7" fmla="*/ 15 h 17"/>
                  <a:gd name="T8" fmla="*/ 21 w 25"/>
                  <a:gd name="T9" fmla="*/ 17 h 17"/>
                  <a:gd name="T10" fmla="*/ 0 w 25"/>
                  <a:gd name="T11" fmla="*/ 2 h 17"/>
                  <a:gd name="T12" fmla="*/ 2 w 2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25" h="17">
                    <a:moveTo>
                      <a:pt x="2" y="0"/>
                    </a:moveTo>
                    <a:cubicBezTo>
                      <a:pt x="4" y="0"/>
                      <a:pt x="6" y="1"/>
                      <a:pt x="6" y="1"/>
                    </a:cubicBezTo>
                    <a:cubicBezTo>
                      <a:pt x="25" y="15"/>
                      <a:pt x="25" y="15"/>
                      <a:pt x="25" y="15"/>
                    </a:cubicBezTo>
                    <a:cubicBezTo>
                      <a:pt x="23" y="15"/>
                      <a:pt x="23" y="15"/>
                      <a:pt x="23" y="15"/>
                    </a:cubicBezTo>
                    <a:cubicBezTo>
                      <a:pt x="21" y="17"/>
                      <a:pt x="21" y="17"/>
                      <a:pt x="21" y="17"/>
                    </a:cubicBezTo>
                    <a:cubicBezTo>
                      <a:pt x="0" y="2"/>
                      <a:pt x="0" y="2"/>
                      <a:pt x="0" y="2"/>
                    </a:cubicBezTo>
                    <a:cubicBezTo>
                      <a:pt x="0" y="2"/>
                      <a:pt x="0" y="1"/>
                      <a:pt x="2" y="0"/>
                    </a:cubicBezTo>
                    <a:close/>
                  </a:path>
                </a:pathLst>
              </a:custGeom>
              <a:solidFill>
                <a:srgbClr val="F47A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13" name="Freeform 1207"/>
              <p:cNvSpPr/>
              <p:nvPr/>
            </p:nvSpPr>
            <p:spPr bwMode="auto">
              <a:xfrm>
                <a:off x="2682" y="2629"/>
                <a:ext cx="23" cy="11"/>
              </a:xfrm>
              <a:custGeom>
                <a:avLst/>
                <a:gdLst>
                  <a:gd name="T0" fmla="*/ 5 w 6"/>
                  <a:gd name="T1" fmla="*/ 2 h 3"/>
                  <a:gd name="T2" fmla="*/ 3 w 6"/>
                  <a:gd name="T3" fmla="*/ 1 h 3"/>
                  <a:gd name="T4" fmla="*/ 1 w 6"/>
                  <a:gd name="T5" fmla="*/ 3 h 3"/>
                  <a:gd name="T6" fmla="*/ 1 w 6"/>
                  <a:gd name="T7" fmla="*/ 3 h 3"/>
                  <a:gd name="T8" fmla="*/ 3 w 6"/>
                  <a:gd name="T9" fmla="*/ 0 h 3"/>
                  <a:gd name="T10" fmla="*/ 6 w 6"/>
                  <a:gd name="T11" fmla="*/ 2 h 3"/>
                  <a:gd name="T12" fmla="*/ 5 w 6"/>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5" y="2"/>
                    </a:moveTo>
                    <a:cubicBezTo>
                      <a:pt x="5" y="2"/>
                      <a:pt x="5" y="1"/>
                      <a:pt x="3" y="1"/>
                    </a:cubicBezTo>
                    <a:cubicBezTo>
                      <a:pt x="2" y="2"/>
                      <a:pt x="1" y="3"/>
                      <a:pt x="1" y="3"/>
                    </a:cubicBezTo>
                    <a:cubicBezTo>
                      <a:pt x="1" y="3"/>
                      <a:pt x="1" y="3"/>
                      <a:pt x="1" y="3"/>
                    </a:cubicBezTo>
                    <a:cubicBezTo>
                      <a:pt x="1" y="3"/>
                      <a:pt x="0" y="1"/>
                      <a:pt x="3" y="0"/>
                    </a:cubicBezTo>
                    <a:cubicBezTo>
                      <a:pt x="5" y="0"/>
                      <a:pt x="6" y="2"/>
                      <a:pt x="6" y="2"/>
                    </a:cubicBezTo>
                    <a:lnTo>
                      <a:pt x="5" y="2"/>
                    </a:lnTo>
                    <a:close/>
                  </a:path>
                </a:pathLst>
              </a:custGeom>
              <a:solidFill>
                <a:srgbClr val="FFA18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14" name="Freeform 1208"/>
              <p:cNvSpPr/>
              <p:nvPr/>
            </p:nvSpPr>
            <p:spPr bwMode="auto">
              <a:xfrm>
                <a:off x="2633" y="2686"/>
                <a:ext cx="26" cy="22"/>
              </a:xfrm>
              <a:custGeom>
                <a:avLst/>
                <a:gdLst>
                  <a:gd name="T0" fmla="*/ 7 w 7"/>
                  <a:gd name="T1" fmla="*/ 0 h 6"/>
                  <a:gd name="T2" fmla="*/ 5 w 7"/>
                  <a:gd name="T3" fmla="*/ 2 h 6"/>
                  <a:gd name="T4" fmla="*/ 1 w 7"/>
                  <a:gd name="T5" fmla="*/ 5 h 6"/>
                  <a:gd name="T6" fmla="*/ 2 w 7"/>
                  <a:gd name="T7" fmla="*/ 1 h 6"/>
                  <a:gd name="T8" fmla="*/ 7 w 7"/>
                  <a:gd name="T9" fmla="*/ 0 h 6"/>
                </a:gdLst>
                <a:ahLst/>
                <a:cxnLst>
                  <a:cxn ang="0">
                    <a:pos x="T0" y="T1"/>
                  </a:cxn>
                  <a:cxn ang="0">
                    <a:pos x="T2" y="T3"/>
                  </a:cxn>
                  <a:cxn ang="0">
                    <a:pos x="T4" y="T5"/>
                  </a:cxn>
                  <a:cxn ang="0">
                    <a:pos x="T6" y="T7"/>
                  </a:cxn>
                  <a:cxn ang="0">
                    <a:pos x="T8" y="T9"/>
                  </a:cxn>
                </a:cxnLst>
                <a:rect l="0" t="0" r="r" b="b"/>
                <a:pathLst>
                  <a:path w="7" h="6">
                    <a:moveTo>
                      <a:pt x="7" y="0"/>
                    </a:moveTo>
                    <a:cubicBezTo>
                      <a:pt x="7" y="0"/>
                      <a:pt x="6" y="2"/>
                      <a:pt x="5" y="2"/>
                    </a:cubicBezTo>
                    <a:cubicBezTo>
                      <a:pt x="4" y="3"/>
                      <a:pt x="1" y="6"/>
                      <a:pt x="1" y="5"/>
                    </a:cubicBezTo>
                    <a:cubicBezTo>
                      <a:pt x="0" y="4"/>
                      <a:pt x="2" y="1"/>
                      <a:pt x="2" y="1"/>
                    </a:cubicBezTo>
                    <a:cubicBezTo>
                      <a:pt x="7" y="0"/>
                      <a:pt x="7" y="0"/>
                      <a:pt x="7" y="0"/>
                    </a:cubicBezTo>
                    <a:close/>
                  </a:path>
                </a:pathLst>
              </a:custGeom>
              <a:solidFill>
                <a:srgbClr val="3F6E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15" name="Freeform 1209"/>
              <p:cNvSpPr/>
              <p:nvPr/>
            </p:nvSpPr>
            <p:spPr bwMode="auto">
              <a:xfrm>
                <a:off x="2637" y="2682"/>
                <a:ext cx="45" cy="56"/>
              </a:xfrm>
              <a:custGeom>
                <a:avLst/>
                <a:gdLst>
                  <a:gd name="T0" fmla="*/ 0 w 12"/>
                  <a:gd name="T1" fmla="*/ 7 h 15"/>
                  <a:gd name="T2" fmla="*/ 2 w 12"/>
                  <a:gd name="T3" fmla="*/ 11 h 15"/>
                  <a:gd name="T4" fmla="*/ 10 w 12"/>
                  <a:gd name="T5" fmla="*/ 14 h 15"/>
                  <a:gd name="T6" fmla="*/ 12 w 12"/>
                  <a:gd name="T7" fmla="*/ 11 h 15"/>
                  <a:gd name="T8" fmla="*/ 7 w 12"/>
                  <a:gd name="T9" fmla="*/ 6 h 15"/>
                  <a:gd name="T10" fmla="*/ 6 w 12"/>
                  <a:gd name="T11" fmla="*/ 3 h 15"/>
                  <a:gd name="T12" fmla="*/ 4 w 12"/>
                  <a:gd name="T13" fmla="*/ 0 h 15"/>
                  <a:gd name="T14" fmla="*/ 1 w 12"/>
                  <a:gd name="T15" fmla="*/ 1 h 15"/>
                  <a:gd name="T16" fmla="*/ 0 w 12"/>
                  <a:gd name="T1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0" y="7"/>
                    </a:moveTo>
                    <a:cubicBezTo>
                      <a:pt x="0" y="7"/>
                      <a:pt x="1" y="10"/>
                      <a:pt x="2" y="11"/>
                    </a:cubicBezTo>
                    <a:cubicBezTo>
                      <a:pt x="3" y="13"/>
                      <a:pt x="9" y="15"/>
                      <a:pt x="10" y="14"/>
                    </a:cubicBezTo>
                    <a:cubicBezTo>
                      <a:pt x="11" y="13"/>
                      <a:pt x="12" y="13"/>
                      <a:pt x="12" y="11"/>
                    </a:cubicBezTo>
                    <a:cubicBezTo>
                      <a:pt x="12" y="9"/>
                      <a:pt x="7" y="7"/>
                      <a:pt x="7" y="6"/>
                    </a:cubicBezTo>
                    <a:cubicBezTo>
                      <a:pt x="6" y="6"/>
                      <a:pt x="6" y="4"/>
                      <a:pt x="6" y="3"/>
                    </a:cubicBezTo>
                    <a:cubicBezTo>
                      <a:pt x="6" y="2"/>
                      <a:pt x="4" y="0"/>
                      <a:pt x="4" y="0"/>
                    </a:cubicBezTo>
                    <a:cubicBezTo>
                      <a:pt x="1" y="1"/>
                      <a:pt x="1" y="1"/>
                      <a:pt x="1" y="1"/>
                    </a:cubicBezTo>
                    <a:lnTo>
                      <a:pt x="0" y="7"/>
                    </a:lnTo>
                    <a:close/>
                  </a:path>
                </a:pathLst>
              </a:custGeom>
              <a:solidFill>
                <a:srgbClr val="FCD2C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grpSp>
        <p:sp>
          <p:nvSpPr>
            <p:cNvPr id="15" name="Freeform 1211"/>
            <p:cNvSpPr/>
            <p:nvPr/>
          </p:nvSpPr>
          <p:spPr bwMode="auto">
            <a:xfrm>
              <a:off x="2595" y="2512"/>
              <a:ext cx="83" cy="192"/>
            </a:xfrm>
            <a:custGeom>
              <a:avLst/>
              <a:gdLst>
                <a:gd name="T0" fmla="*/ 15 w 22"/>
                <a:gd name="T1" fmla="*/ 1 h 51"/>
                <a:gd name="T2" fmla="*/ 17 w 22"/>
                <a:gd name="T3" fmla="*/ 13 h 51"/>
                <a:gd name="T4" fmla="*/ 11 w 22"/>
                <a:gd name="T5" fmla="*/ 28 h 51"/>
                <a:gd name="T6" fmla="*/ 17 w 22"/>
                <a:gd name="T7" fmla="*/ 46 h 51"/>
                <a:gd name="T8" fmla="*/ 11 w 22"/>
                <a:gd name="T9" fmla="*/ 51 h 51"/>
                <a:gd name="T10" fmla="*/ 2 w 22"/>
                <a:gd name="T11" fmla="*/ 35 h 51"/>
                <a:gd name="T12" fmla="*/ 1 w 22"/>
                <a:gd name="T13" fmla="*/ 28 h 51"/>
                <a:gd name="T14" fmla="*/ 7 w 22"/>
                <a:gd name="T15" fmla="*/ 10 h 51"/>
                <a:gd name="T16" fmla="*/ 15 w 22"/>
                <a:gd name="T17"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1">
                  <a:moveTo>
                    <a:pt x="15" y="1"/>
                  </a:moveTo>
                  <a:cubicBezTo>
                    <a:pt x="15" y="1"/>
                    <a:pt x="22" y="3"/>
                    <a:pt x="17" y="13"/>
                  </a:cubicBezTo>
                  <a:cubicBezTo>
                    <a:pt x="15" y="16"/>
                    <a:pt x="11" y="28"/>
                    <a:pt x="11" y="28"/>
                  </a:cubicBezTo>
                  <a:cubicBezTo>
                    <a:pt x="17" y="46"/>
                    <a:pt x="17" y="46"/>
                    <a:pt x="17" y="46"/>
                  </a:cubicBezTo>
                  <a:cubicBezTo>
                    <a:pt x="17" y="46"/>
                    <a:pt x="13" y="46"/>
                    <a:pt x="11" y="51"/>
                  </a:cubicBezTo>
                  <a:cubicBezTo>
                    <a:pt x="11" y="51"/>
                    <a:pt x="3" y="38"/>
                    <a:pt x="2" y="35"/>
                  </a:cubicBezTo>
                  <a:cubicBezTo>
                    <a:pt x="0" y="32"/>
                    <a:pt x="1" y="29"/>
                    <a:pt x="1" y="28"/>
                  </a:cubicBezTo>
                  <a:cubicBezTo>
                    <a:pt x="1" y="27"/>
                    <a:pt x="7" y="10"/>
                    <a:pt x="7" y="10"/>
                  </a:cubicBezTo>
                  <a:cubicBezTo>
                    <a:pt x="7" y="10"/>
                    <a:pt x="10" y="0"/>
                    <a:pt x="15" y="1"/>
                  </a:cubicBezTo>
                  <a:close/>
                </a:path>
              </a:pathLst>
            </a:custGeom>
            <a:solidFill>
              <a:srgbClr val="927D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grpSp>
      <p:grpSp>
        <p:nvGrpSpPr>
          <p:cNvPr id="4" name="组合 3"/>
          <p:cNvGrpSpPr/>
          <p:nvPr/>
        </p:nvGrpSpPr>
        <p:grpSpPr>
          <a:xfrm>
            <a:off x="5111329" y="2139383"/>
            <a:ext cx="6275358" cy="2802812"/>
            <a:chOff x="6470951" y="2149007"/>
            <a:chExt cx="6419737" cy="2802812"/>
          </a:xfrm>
        </p:grpSpPr>
        <p:sp>
          <p:nvSpPr>
            <p:cNvPr id="2" name="文本框 1"/>
            <p:cNvSpPr txBox="1"/>
            <p:nvPr/>
          </p:nvSpPr>
          <p:spPr>
            <a:xfrm>
              <a:off x="6674785" y="2727492"/>
              <a:ext cx="6215903" cy="2224327"/>
            </a:xfrm>
            <a:prstGeom prst="rect">
              <a:avLst/>
            </a:prstGeom>
            <a:noFill/>
          </p:spPr>
          <p:txBody>
            <a:bodyPr wrap="square" rtlCol="0">
              <a:spAutoFit/>
            </a:bodyPr>
            <a:lstStyle/>
            <a:p>
              <a:pPr algn="just">
                <a:lnSpc>
                  <a:spcPct val="200000"/>
                </a:lnSpc>
              </a:pPr>
              <a:r>
                <a:rPr kumimoji="1" lang="zh-CN" altLang="en-US" dirty="0">
                  <a:cs typeface="+mn-ea"/>
                  <a:sym typeface="+mn-lt"/>
                </a:rPr>
                <a:t>币游链秉承“科技创造未来”的理念，使区块链技术和互联网相结合，多领域共生打造明星</a:t>
              </a:r>
              <a:r>
                <a:rPr kumimoji="1" lang="en-US" altLang="zh-CN" dirty="0">
                  <a:cs typeface="+mn-ea"/>
                  <a:sym typeface="+mn-lt"/>
                </a:rPr>
                <a:t>IP</a:t>
              </a:r>
              <a:r>
                <a:rPr kumimoji="1" lang="zh-CN" altLang="en-US" dirty="0">
                  <a:cs typeface="+mn-ea"/>
                  <a:sym typeface="+mn-lt"/>
                </a:rPr>
                <a:t>，以粉丝经济为基础，打通游戏竟技，娱乐、影视、动漫、音乐、文学、教育等多生态应用场景，将区块链技术与时代发展接轨。</a:t>
              </a:r>
              <a:endParaRPr lang="zh-CN" altLang="en-US" b="1" dirty="0"/>
            </a:p>
          </p:txBody>
        </p:sp>
        <p:sp>
          <p:nvSpPr>
            <p:cNvPr id="3" name="文本框 2"/>
            <p:cNvSpPr txBox="1"/>
            <p:nvPr/>
          </p:nvSpPr>
          <p:spPr>
            <a:xfrm>
              <a:off x="6470951" y="2149007"/>
              <a:ext cx="3007995" cy="521970"/>
            </a:xfrm>
            <a:prstGeom prst="rect">
              <a:avLst/>
            </a:prstGeom>
            <a:noFill/>
          </p:spPr>
          <p:txBody>
            <a:bodyPr wrap="square" rtlCol="0">
              <a:spAutoFit/>
            </a:bodyPr>
            <a:lstStyle/>
            <a:p>
              <a:r>
                <a:rPr kumimoji="1" lang="en-US" sz="2400" b="1" dirty="0">
                  <a:cs typeface="+mn-ea"/>
                  <a:sym typeface="+mn-lt"/>
                </a:rPr>
                <a:t>  </a:t>
              </a:r>
              <a:r>
                <a:rPr kumimoji="1" sz="2800" b="1" dirty="0">
                  <a:latin typeface="微软雅黑" panose="020B0503020204020204" pitchFamily="34" charset="-122"/>
                  <a:ea typeface="微软雅黑" panose="020B0503020204020204" pitchFamily="34" charset="-122"/>
                  <a:cs typeface="+mn-ea"/>
                  <a:sym typeface="+mn-lt"/>
                </a:rPr>
                <a:t>Beyou Chain</a:t>
              </a:r>
              <a:endParaRPr lang="zh-CN" altLang="en-US" sz="2800">
                <a:latin typeface="微软雅黑" panose="020B0503020204020204" pitchFamily="34" charset="-122"/>
                <a:ea typeface="微软雅黑" panose="020B0503020204020204" pitchFamily="34" charset="-122"/>
              </a:endParaRPr>
            </a:p>
          </p:txBody>
        </p:sp>
      </p:grpSp>
      <p:grpSp>
        <p:nvGrpSpPr>
          <p:cNvPr id="1221" name="组合 1220">
            <a:extLst>
              <a:ext uri="{FF2B5EF4-FFF2-40B4-BE49-F238E27FC236}">
                <a16:creationId xmlns:a16="http://schemas.microsoft.com/office/drawing/2014/main" id="{39B4ED8C-8683-4FC8-98A0-57D70E7419E8}"/>
              </a:ext>
            </a:extLst>
          </p:cNvPr>
          <p:cNvGrpSpPr/>
          <p:nvPr/>
        </p:nvGrpSpPr>
        <p:grpSpPr>
          <a:xfrm>
            <a:off x="-172084" y="2201"/>
            <a:ext cx="13093699" cy="1299043"/>
            <a:chOff x="-171844" y="5177"/>
            <a:chExt cx="13093832" cy="2136024"/>
          </a:xfrm>
        </p:grpSpPr>
        <p:pic>
          <p:nvPicPr>
            <p:cNvPr id="1222" name="图片 1221">
              <a:extLst>
                <a:ext uri="{FF2B5EF4-FFF2-40B4-BE49-F238E27FC236}">
                  <a16:creationId xmlns:a16="http://schemas.microsoft.com/office/drawing/2014/main" id="{247072DF-2B37-498E-A31D-7F8F2B2530D1}"/>
                </a:ext>
              </a:extLst>
            </p:cNvPr>
            <p:cNvPicPr>
              <a:picLocks noChangeAspect="1"/>
            </p:cNvPicPr>
            <p:nvPr/>
          </p:nvPicPr>
          <p:blipFill rotWithShape="1">
            <a:blip r:embed="rId3">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1223" name="组合 1222">
              <a:extLst>
                <a:ext uri="{FF2B5EF4-FFF2-40B4-BE49-F238E27FC236}">
                  <a16:creationId xmlns:a16="http://schemas.microsoft.com/office/drawing/2014/main" id="{4D7150E1-7A7E-4FF5-AA3A-C3669F9BA7E6}"/>
                </a:ext>
              </a:extLst>
            </p:cNvPr>
            <p:cNvGrpSpPr/>
            <p:nvPr/>
          </p:nvGrpSpPr>
          <p:grpSpPr>
            <a:xfrm>
              <a:off x="-171844" y="167493"/>
              <a:ext cx="6699508" cy="1973708"/>
              <a:chOff x="-113457" y="287689"/>
              <a:chExt cx="6699508" cy="1973708"/>
            </a:xfrm>
          </p:grpSpPr>
          <p:sp>
            <p:nvSpPr>
              <p:cNvPr id="1224" name="文本框 1223">
                <a:extLst>
                  <a:ext uri="{FF2B5EF4-FFF2-40B4-BE49-F238E27FC236}">
                    <a16:creationId xmlns:a16="http://schemas.microsoft.com/office/drawing/2014/main" id="{8647E919-8690-4035-8339-AA8A6D52AEBB}"/>
                  </a:ext>
                </a:extLst>
              </p:cNvPr>
              <p:cNvSpPr txBox="1"/>
              <p:nvPr/>
            </p:nvSpPr>
            <p:spPr>
              <a:xfrm>
                <a:off x="258212" y="287689"/>
                <a:ext cx="6327839" cy="1973708"/>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币游链介绍</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Introduction to the </a:t>
                </a:r>
                <a:r>
                  <a:rPr lang="en-US" altLang="zh-CN" sz="1600" b="1" kern="0" dirty="0" err="1">
                    <a:ln w="0"/>
                    <a:solidFill>
                      <a:schemeClr val="bg1"/>
                    </a:solidFill>
                    <a:latin typeface="微软雅黑" panose="020B0503020204020204" pitchFamily="34" charset="-122"/>
                    <a:sym typeface="Arial" panose="020B0604020202020204" pitchFamily="34" charset="0"/>
                  </a:rPr>
                  <a:t>Beyou</a:t>
                </a:r>
                <a:r>
                  <a:rPr lang="en-US" altLang="zh-CN" sz="1600" b="1" kern="0" dirty="0">
                    <a:ln w="0"/>
                    <a:solidFill>
                      <a:schemeClr val="bg1"/>
                    </a:solidFill>
                    <a:latin typeface="微软雅黑" panose="020B0503020204020204" pitchFamily="34" charset="-122"/>
                    <a:sym typeface="Arial" panose="020B0604020202020204" pitchFamily="34" charset="0"/>
                  </a:rPr>
                  <a:t> Chain</a:t>
                </a:r>
              </a:p>
              <a:p>
                <a:pPr lvl="0" defTabSz="914400"/>
                <a:endParaRPr lang="en-US" altLang="zh-CN" sz="1600" b="1" kern="0" dirty="0">
                  <a:ln w="0"/>
                  <a:solidFill>
                    <a:schemeClr val="bg1"/>
                  </a:solidFill>
                  <a:latin typeface="微软雅黑" panose="020B0503020204020204" pitchFamily="34" charset="-122"/>
                  <a:sym typeface="Arial" panose="020B0604020202020204" pitchFamily="34" charset="0"/>
                </a:endParaRP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1225" name="矩形 1224">
                <a:extLst>
                  <a:ext uri="{FF2B5EF4-FFF2-40B4-BE49-F238E27FC236}">
                    <a16:creationId xmlns:a16="http://schemas.microsoft.com/office/drawing/2014/main" id="{62AD2A50-57DA-48E4-B4E1-E4A3682743C5}"/>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advClick="0" advTm="0"/>
    </mc:Choice>
    <mc:Fallback xmlns="">
      <p:transition spd="slow"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tretch>
            <a:fillRect/>
          </a:stretch>
        </p:blipFill>
        <p:spPr>
          <a:xfrm flipH="1">
            <a:off x="6467858" y="913564"/>
            <a:ext cx="5724142" cy="5724142"/>
          </a:xfrm>
          <a:prstGeom prst="rect">
            <a:avLst/>
          </a:prstGeom>
        </p:spPr>
      </p:pic>
      <p:grpSp>
        <p:nvGrpSpPr>
          <p:cNvPr id="3" name="组合 2"/>
          <p:cNvGrpSpPr/>
          <p:nvPr/>
        </p:nvGrpSpPr>
        <p:grpSpPr>
          <a:xfrm>
            <a:off x="675195" y="2025675"/>
            <a:ext cx="5852161" cy="3612556"/>
            <a:chOff x="1418800" y="1989347"/>
            <a:chExt cx="5071641" cy="3067168"/>
          </a:xfrm>
        </p:grpSpPr>
        <p:sp>
          <p:nvSpPr>
            <p:cNvPr id="21" name="PA_库_Square "/>
            <p:cNvSpPr/>
            <p:nvPr>
              <p:custDataLst>
                <p:tags r:id="rId1"/>
              </p:custDataLst>
            </p:nvPr>
          </p:nvSpPr>
          <p:spPr>
            <a:xfrm>
              <a:off x="1450550" y="2021097"/>
              <a:ext cx="444501" cy="444501"/>
            </a:xfrm>
            <a:prstGeom prst="rect">
              <a:avLst/>
            </a:prstGeom>
            <a:solidFill>
              <a:srgbClr val="7611D5"/>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 name="PA_库_Square "/>
            <p:cNvSpPr/>
            <p:nvPr>
              <p:custDataLst>
                <p:tags r:id="rId2"/>
              </p:custDataLst>
            </p:nvPr>
          </p:nvSpPr>
          <p:spPr>
            <a:xfrm>
              <a:off x="1418800" y="1989347"/>
              <a:ext cx="508001" cy="508001"/>
            </a:xfrm>
            <a:prstGeom prst="rect">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 name="PA_库_形状 "/>
            <p:cNvSpPr/>
            <p:nvPr>
              <p:custDataLst>
                <p:tags r:id="rId3"/>
              </p:custDataLst>
            </p:nvPr>
          </p:nvSpPr>
          <p:spPr>
            <a:xfrm>
              <a:off x="1545800" y="2119244"/>
              <a:ext cx="254001" cy="248206"/>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6F8FF"/>
            </a:solidFill>
            <a:ln w="12700">
              <a:miter lim="400000"/>
            </a:ln>
          </p:spPr>
          <p:txBody>
            <a:bodyPr lIns="22860" rIns="22860" anchor="ctr"/>
            <a:lstStyle/>
            <a:p>
              <a:pPr defTabSz="219710">
                <a:defRPr b="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900">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 name="PA_库_Square "/>
            <p:cNvSpPr/>
            <p:nvPr>
              <p:custDataLst>
                <p:tags r:id="rId4"/>
              </p:custDataLst>
            </p:nvPr>
          </p:nvSpPr>
          <p:spPr>
            <a:xfrm>
              <a:off x="1450550" y="3295917"/>
              <a:ext cx="444501" cy="444500"/>
            </a:xfrm>
            <a:prstGeom prst="rect">
              <a:avLst/>
            </a:prstGeom>
            <a:solidFill>
              <a:srgbClr val="3DDBE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 name="PA_库_Square "/>
            <p:cNvSpPr/>
            <p:nvPr>
              <p:custDataLst>
                <p:tags r:id="rId5"/>
              </p:custDataLst>
            </p:nvPr>
          </p:nvSpPr>
          <p:spPr>
            <a:xfrm>
              <a:off x="1418800" y="3264167"/>
              <a:ext cx="508001" cy="508000"/>
            </a:xfrm>
            <a:prstGeom prst="rect">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 name="PA_库_形状 "/>
            <p:cNvSpPr/>
            <p:nvPr>
              <p:custDataLst>
                <p:tags r:id="rId6"/>
              </p:custDataLst>
            </p:nvPr>
          </p:nvSpPr>
          <p:spPr>
            <a:xfrm>
              <a:off x="1545800" y="3402717"/>
              <a:ext cx="254001" cy="230902"/>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rgbClr val="F6F8FF"/>
            </a:solidFill>
            <a:ln w="12700">
              <a:miter lim="400000"/>
            </a:ln>
          </p:spPr>
          <p:txBody>
            <a:bodyPr lIns="22860" rIns="22860" anchor="ctr"/>
            <a:lstStyle/>
            <a:p>
              <a:pPr defTabSz="219710">
                <a:defRPr b="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900">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 name="PA_库_Square "/>
            <p:cNvSpPr/>
            <p:nvPr>
              <p:custDataLst>
                <p:tags r:id="rId7"/>
              </p:custDataLst>
            </p:nvPr>
          </p:nvSpPr>
          <p:spPr>
            <a:xfrm>
              <a:off x="1450550" y="4580264"/>
              <a:ext cx="444501" cy="444501"/>
            </a:xfrm>
            <a:prstGeom prst="rect">
              <a:avLst/>
            </a:prstGeom>
            <a:solidFill>
              <a:srgbClr val="C2A1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 name="PA_库_Square "/>
            <p:cNvSpPr/>
            <p:nvPr>
              <p:custDataLst>
                <p:tags r:id="rId8"/>
              </p:custDataLst>
            </p:nvPr>
          </p:nvSpPr>
          <p:spPr>
            <a:xfrm>
              <a:off x="1418800" y="4548514"/>
              <a:ext cx="508001" cy="508001"/>
            </a:xfrm>
            <a:prstGeom prst="rect">
              <a:avLst/>
            </a:prstGeom>
            <a:ln w="12700">
              <a:solidFill>
                <a:srgbClr val="C8CBD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 name="PA_库_形状 "/>
            <p:cNvSpPr/>
            <p:nvPr>
              <p:custDataLst>
                <p:tags r:id="rId9"/>
              </p:custDataLst>
            </p:nvPr>
          </p:nvSpPr>
          <p:spPr>
            <a:xfrm>
              <a:off x="1545799" y="4687069"/>
              <a:ext cx="254001" cy="230892"/>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rgbClr val="F6F8FF"/>
            </a:solidFill>
            <a:ln w="12700">
              <a:miter lim="400000"/>
            </a:ln>
          </p:spPr>
          <p:txBody>
            <a:bodyPr lIns="22860" rIns="22860" anchor="ctr"/>
            <a:lstStyle/>
            <a:p>
              <a:pPr defTabSz="219710">
                <a:defRPr b="0">
                  <a:solidFill>
                    <a:srgbClr val="FFFFFF"/>
                  </a:solidFill>
                  <a:effectLst>
                    <a:outerShdw blurRad="38100" dist="12700" dir="5400000" rotWithShape="0">
                      <a:srgbClr val="000000">
                        <a:alpha val="50000"/>
                      </a:srgbClr>
                    </a:outerShdw>
                  </a:effectLst>
                  <a:latin typeface="Arial" panose="020B0604020202020204"/>
                  <a:ea typeface="Arial" panose="020B0604020202020204"/>
                  <a:cs typeface="Arial" panose="020B0604020202020204"/>
                  <a:sym typeface="Arial" panose="020B0604020202020204"/>
                </a:defRPr>
              </a:pPr>
              <a:endParaRPr sz="900">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 name="文本框 15"/>
            <p:cNvSpPr txBox="1"/>
            <p:nvPr/>
          </p:nvSpPr>
          <p:spPr>
            <a:xfrm>
              <a:off x="2102591" y="3295917"/>
              <a:ext cx="4387850" cy="436990"/>
            </a:xfrm>
            <a:prstGeom prst="rect">
              <a:avLst/>
            </a:prstGeom>
            <a:noFill/>
          </p:spPr>
          <p:txBody>
            <a:bodyPr vert="horz" wrap="square" rtlCol="0">
              <a:spAutoFit/>
            </a:bodyPr>
            <a:lstStyle/>
            <a:p>
              <a:pPr>
                <a:lnSpc>
                  <a:spcPct val="150000"/>
                </a:lnSpc>
              </a:pPr>
              <a:r>
                <a:rPr lang="zh-CN" altLang="en-US" sz="2000" dirty="0">
                  <a:latin typeface="汉仪旗黑-85S" panose="00020600040101010101" pitchFamily="18" charset="-122"/>
                  <a:ea typeface="汉仪旗黑-85S" panose="00020600040101010101" pitchFamily="18" charset="-122"/>
                  <a:sym typeface="+mn-ea"/>
                </a:rPr>
                <a:t>打造全球第一泛娱乐支付公链</a:t>
              </a:r>
              <a:endParaRPr lang="zh-CN" altLang="en-US" sz="2000" dirty="0">
                <a:latin typeface="汉仪旗黑-85S" panose="00020600040101010101" pitchFamily="18" charset="-122"/>
                <a:ea typeface="汉仪旗黑-85S" panose="00020600040101010101" pitchFamily="18" charset="-122"/>
                <a:sym typeface="Arial" panose="020B0604020202020204" pitchFamily="34" charset="0"/>
              </a:endParaRPr>
            </a:p>
          </p:txBody>
        </p:sp>
        <p:sp>
          <p:nvSpPr>
            <p:cNvPr id="20" name="文本框 19"/>
            <p:cNvSpPr txBox="1"/>
            <p:nvPr/>
          </p:nvSpPr>
          <p:spPr>
            <a:xfrm>
              <a:off x="2122805" y="2020570"/>
              <a:ext cx="4286885" cy="436990"/>
            </a:xfrm>
            <a:prstGeom prst="rect">
              <a:avLst/>
            </a:prstGeom>
            <a:noFill/>
          </p:spPr>
          <p:txBody>
            <a:bodyPr vert="horz" wrap="square" rtlCol="0">
              <a:spAutoFit/>
            </a:bodyPr>
            <a:lstStyle/>
            <a:p>
              <a:pPr>
                <a:lnSpc>
                  <a:spcPct val="150000"/>
                </a:lnSpc>
              </a:pPr>
              <a:r>
                <a:rPr lang="zh-CN" altLang="en-US" sz="2000" dirty="0">
                  <a:latin typeface="汉仪旗黑-85S" panose="00020600040101010101" pitchFamily="18" charset="-122"/>
                  <a:ea typeface="汉仪旗黑-85S" panose="00020600040101010101" pitchFamily="18" charset="-122"/>
                  <a:sym typeface="+mn-ea"/>
                </a:rPr>
                <a:t>打造全球第一去中心化开发平台</a:t>
              </a:r>
              <a:endParaRPr lang="zh-CN" altLang="en-US" sz="2000" dirty="0">
                <a:latin typeface="汉仪旗黑-85S" panose="00020600040101010101" pitchFamily="18" charset="-122"/>
                <a:ea typeface="汉仪旗黑-85S" panose="00020600040101010101" pitchFamily="18" charset="-122"/>
                <a:sym typeface="Arial" panose="020B0604020202020204" pitchFamily="34" charset="0"/>
              </a:endParaRPr>
            </a:p>
          </p:txBody>
        </p:sp>
        <p:sp>
          <p:nvSpPr>
            <p:cNvPr id="35" name="文本框 34"/>
            <p:cNvSpPr txBox="1"/>
            <p:nvPr/>
          </p:nvSpPr>
          <p:spPr>
            <a:xfrm>
              <a:off x="2102590" y="4571265"/>
              <a:ext cx="4387850" cy="436990"/>
            </a:xfrm>
            <a:prstGeom prst="rect">
              <a:avLst/>
            </a:prstGeom>
            <a:noFill/>
          </p:spPr>
          <p:txBody>
            <a:bodyPr vert="horz" wrap="square" rtlCol="0">
              <a:spAutoFit/>
            </a:bodyPr>
            <a:lstStyle/>
            <a:p>
              <a:pPr>
                <a:lnSpc>
                  <a:spcPct val="150000"/>
                </a:lnSpc>
              </a:pPr>
              <a:r>
                <a:rPr lang="zh-CN" altLang="en-US" sz="2000" dirty="0">
                  <a:latin typeface="汉仪旗黑-85S" panose="00020600040101010101" pitchFamily="18" charset="-122"/>
                  <a:ea typeface="汉仪旗黑-85S" panose="00020600040101010101" pitchFamily="18" charset="-122"/>
                  <a:sym typeface="+mn-ea"/>
                </a:rPr>
                <a:t>打造全球第一</a:t>
              </a:r>
              <a:r>
                <a:rPr lang="en-US" altLang="zh-CN" sz="2000" dirty="0">
                  <a:latin typeface="汉仪旗黑-85S" panose="00020600040101010101" pitchFamily="18" charset="-122"/>
                  <a:ea typeface="汉仪旗黑-85S" panose="00020600040101010101" pitchFamily="18" charset="-122"/>
                  <a:sym typeface="+mn-ea"/>
                </a:rPr>
                <a:t>DAPP</a:t>
              </a:r>
              <a:r>
                <a:rPr lang="zh-CN" altLang="en-US" sz="2000" dirty="0">
                  <a:latin typeface="汉仪旗黑-85S" panose="00020600040101010101" pitchFamily="18" charset="-122"/>
                  <a:ea typeface="汉仪旗黑-85S" panose="00020600040101010101" pitchFamily="18" charset="-122"/>
                  <a:sym typeface="+mn-ea"/>
                </a:rPr>
                <a:t>应用商店</a:t>
              </a:r>
              <a:endParaRPr lang="zh-CN" altLang="en-US" sz="2000" dirty="0">
                <a:latin typeface="汉仪旗黑-85S" panose="00020600040101010101" pitchFamily="18" charset="-122"/>
                <a:ea typeface="汉仪旗黑-85S" panose="00020600040101010101" pitchFamily="18" charset="-122"/>
                <a:sym typeface="Arial" panose="020B0604020202020204" pitchFamily="34" charset="0"/>
              </a:endParaRPr>
            </a:p>
          </p:txBody>
        </p:sp>
      </p:grpSp>
      <p:grpSp>
        <p:nvGrpSpPr>
          <p:cNvPr id="33" name="组合 32">
            <a:extLst>
              <a:ext uri="{FF2B5EF4-FFF2-40B4-BE49-F238E27FC236}">
                <a16:creationId xmlns:a16="http://schemas.microsoft.com/office/drawing/2014/main" id="{A1D73B60-AF1A-4D93-B0FB-B0DF90A35A86}"/>
              </a:ext>
            </a:extLst>
          </p:cNvPr>
          <p:cNvGrpSpPr/>
          <p:nvPr/>
        </p:nvGrpSpPr>
        <p:grpSpPr>
          <a:xfrm>
            <a:off x="-172084" y="2201"/>
            <a:ext cx="13093699" cy="1299043"/>
            <a:chOff x="-171844" y="5177"/>
            <a:chExt cx="13093832" cy="2136024"/>
          </a:xfrm>
        </p:grpSpPr>
        <p:pic>
          <p:nvPicPr>
            <p:cNvPr id="34" name="图片 33">
              <a:extLst>
                <a:ext uri="{FF2B5EF4-FFF2-40B4-BE49-F238E27FC236}">
                  <a16:creationId xmlns:a16="http://schemas.microsoft.com/office/drawing/2014/main" id="{3D48FBF7-BC7A-4780-B074-93F71D81F0CD}"/>
                </a:ext>
              </a:extLst>
            </p:cNvPr>
            <p:cNvPicPr>
              <a:picLocks noChangeAspect="1"/>
            </p:cNvPicPr>
            <p:nvPr/>
          </p:nvPicPr>
          <p:blipFill rotWithShape="1">
            <a:blip r:embed="rId14">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36" name="组合 35">
              <a:extLst>
                <a:ext uri="{FF2B5EF4-FFF2-40B4-BE49-F238E27FC236}">
                  <a16:creationId xmlns:a16="http://schemas.microsoft.com/office/drawing/2014/main" id="{85D02421-C142-4F97-972A-BDE76C19D073}"/>
                </a:ext>
              </a:extLst>
            </p:cNvPr>
            <p:cNvGrpSpPr/>
            <p:nvPr/>
          </p:nvGrpSpPr>
          <p:grpSpPr>
            <a:xfrm>
              <a:off x="-171844" y="167493"/>
              <a:ext cx="6699508" cy="1973708"/>
              <a:chOff x="-113457" y="287689"/>
              <a:chExt cx="6699508" cy="1973708"/>
            </a:xfrm>
          </p:grpSpPr>
          <p:sp>
            <p:nvSpPr>
              <p:cNvPr id="37" name="文本框 36">
                <a:extLst>
                  <a:ext uri="{FF2B5EF4-FFF2-40B4-BE49-F238E27FC236}">
                    <a16:creationId xmlns:a16="http://schemas.microsoft.com/office/drawing/2014/main" id="{89C5E16B-D315-41F5-AA53-CBD3E155AFA4}"/>
                  </a:ext>
                </a:extLst>
              </p:cNvPr>
              <p:cNvSpPr txBox="1"/>
              <p:nvPr/>
            </p:nvSpPr>
            <p:spPr>
              <a:xfrm>
                <a:off x="258212" y="287689"/>
                <a:ext cx="6327839" cy="1973708"/>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币游链愿景</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The vision of the </a:t>
                </a:r>
                <a:r>
                  <a:rPr lang="en-US" altLang="zh-CN" sz="1600" b="1" kern="0" dirty="0" err="1">
                    <a:ln w="0"/>
                    <a:solidFill>
                      <a:schemeClr val="bg1"/>
                    </a:solidFill>
                    <a:latin typeface="微软雅黑" panose="020B0503020204020204" pitchFamily="34" charset="-122"/>
                    <a:sym typeface="Arial" panose="020B0604020202020204" pitchFamily="34" charset="0"/>
                  </a:rPr>
                  <a:t>Beyou</a:t>
                </a:r>
                <a:r>
                  <a:rPr lang="en-US" altLang="zh-CN" sz="1600" b="1" kern="0" dirty="0">
                    <a:ln w="0"/>
                    <a:solidFill>
                      <a:schemeClr val="bg1"/>
                    </a:solidFill>
                    <a:latin typeface="微软雅黑" panose="020B0503020204020204" pitchFamily="34" charset="-122"/>
                    <a:sym typeface="Arial" panose="020B0604020202020204" pitchFamily="34" charset="0"/>
                  </a:rPr>
                  <a:t> Chain</a:t>
                </a:r>
              </a:p>
              <a:p>
                <a:pPr lvl="0" defTabSz="914400"/>
                <a:endParaRPr lang="en-US" altLang="zh-CN" sz="1600" b="1" kern="0" dirty="0">
                  <a:ln w="0"/>
                  <a:solidFill>
                    <a:schemeClr val="bg1"/>
                  </a:solidFill>
                  <a:latin typeface="微软雅黑" panose="020B0503020204020204" pitchFamily="34" charset="-122"/>
                  <a:sym typeface="Arial" panose="020B0604020202020204" pitchFamily="34" charset="0"/>
                </a:endParaRP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38" name="矩形 37">
                <a:extLst>
                  <a:ext uri="{FF2B5EF4-FFF2-40B4-BE49-F238E27FC236}">
                    <a16:creationId xmlns:a16="http://schemas.microsoft.com/office/drawing/2014/main" id="{C58226C9-2FDC-4988-A9BC-D93F555B5615}"/>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advClick="0" advTm="0"/>
    </mc:Choice>
    <mc:Fallback xmlns="">
      <p:transition spd="slow"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CxnSpPr/>
          <p:nvPr/>
        </p:nvCxnSpPr>
        <p:spPr>
          <a:xfrm>
            <a:off x="7636542" y="2849242"/>
            <a:ext cx="0" cy="891330"/>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 name="Freeform 2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SpPr/>
          <p:nvPr/>
        </p:nvSpPr>
        <p:spPr bwMode="auto">
          <a:xfrm>
            <a:off x="4306256" y="3434154"/>
            <a:ext cx="7405996" cy="2421104"/>
          </a:xfrm>
          <a:custGeom>
            <a:avLst/>
            <a:gdLst>
              <a:gd name="T0" fmla="*/ 640 w 640"/>
              <a:gd name="T1" fmla="*/ 125 h 181"/>
              <a:gd name="T2" fmla="*/ 640 w 640"/>
              <a:gd name="T3" fmla="*/ 132 h 181"/>
              <a:gd name="T4" fmla="*/ 533 w 640"/>
              <a:gd name="T5" fmla="*/ 70 h 181"/>
              <a:gd name="T6" fmla="*/ 497 w 640"/>
              <a:gd name="T7" fmla="*/ 50 h 181"/>
              <a:gd name="T8" fmla="*/ 424 w 640"/>
              <a:gd name="T9" fmla="*/ 82 h 181"/>
              <a:gd name="T10" fmla="*/ 381 w 640"/>
              <a:gd name="T11" fmla="*/ 86 h 181"/>
              <a:gd name="T12" fmla="*/ 328 w 640"/>
              <a:gd name="T13" fmla="*/ 33 h 181"/>
              <a:gd name="T14" fmla="*/ 295 w 640"/>
              <a:gd name="T15" fmla="*/ 12 h 181"/>
              <a:gd name="T16" fmla="*/ 258 w 640"/>
              <a:gd name="T17" fmla="*/ 27 h 181"/>
              <a:gd name="T18" fmla="*/ 204 w 640"/>
              <a:gd name="T19" fmla="*/ 132 h 181"/>
              <a:gd name="T20" fmla="*/ 182 w 640"/>
              <a:gd name="T21" fmla="*/ 164 h 181"/>
              <a:gd name="T22" fmla="*/ 145 w 640"/>
              <a:gd name="T23" fmla="*/ 178 h 181"/>
              <a:gd name="T24" fmla="*/ 68 w 640"/>
              <a:gd name="T25" fmla="*/ 94 h 181"/>
              <a:gd name="T26" fmla="*/ 32 w 640"/>
              <a:gd name="T27" fmla="*/ 84 h 181"/>
              <a:gd name="T28" fmla="*/ 8 w 640"/>
              <a:gd name="T29" fmla="*/ 129 h 181"/>
              <a:gd name="T30" fmla="*/ 6 w 640"/>
              <a:gd name="T31" fmla="*/ 131 h 181"/>
              <a:gd name="T32" fmla="*/ 2 w 640"/>
              <a:gd name="T33" fmla="*/ 131 h 181"/>
              <a:gd name="T34" fmla="*/ 2 w 640"/>
              <a:gd name="T35" fmla="*/ 126 h 181"/>
              <a:gd name="T36" fmla="*/ 43 w 640"/>
              <a:gd name="T37" fmla="*/ 74 h 181"/>
              <a:gd name="T38" fmla="*/ 82 w 640"/>
              <a:gd name="T39" fmla="*/ 101 h 181"/>
              <a:gd name="T40" fmla="*/ 107 w 640"/>
              <a:gd name="T41" fmla="*/ 142 h 181"/>
              <a:gd name="T42" fmla="*/ 145 w 640"/>
              <a:gd name="T43" fmla="*/ 171 h 181"/>
              <a:gd name="T44" fmla="*/ 186 w 640"/>
              <a:gd name="T45" fmla="*/ 148 h 181"/>
              <a:gd name="T46" fmla="*/ 229 w 640"/>
              <a:gd name="T47" fmla="*/ 58 h 181"/>
              <a:gd name="T48" fmla="*/ 256 w 640"/>
              <a:gd name="T49" fmla="*/ 19 h 181"/>
              <a:gd name="T50" fmla="*/ 306 w 640"/>
              <a:gd name="T51" fmla="*/ 8 h 181"/>
              <a:gd name="T52" fmla="*/ 372 w 640"/>
              <a:gd name="T53" fmla="*/ 74 h 181"/>
              <a:gd name="T54" fmla="*/ 397 w 640"/>
              <a:gd name="T55" fmla="*/ 82 h 181"/>
              <a:gd name="T56" fmla="*/ 423 w 640"/>
              <a:gd name="T57" fmla="*/ 75 h 181"/>
              <a:gd name="T58" fmla="*/ 462 w 640"/>
              <a:gd name="T59" fmla="*/ 48 h 181"/>
              <a:gd name="T60" fmla="*/ 516 w 640"/>
              <a:gd name="T61" fmla="*/ 49 h 181"/>
              <a:gd name="T62" fmla="*/ 552 w 640"/>
              <a:gd name="T63" fmla="*/ 80 h 181"/>
              <a:gd name="T64" fmla="*/ 640 w 640"/>
              <a:gd name="T65" fmla="*/ 12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0" h="181">
                <a:moveTo>
                  <a:pt x="640" y="125"/>
                </a:moveTo>
                <a:cubicBezTo>
                  <a:pt x="640" y="127"/>
                  <a:pt x="640" y="130"/>
                  <a:pt x="640" y="132"/>
                </a:cubicBezTo>
                <a:cubicBezTo>
                  <a:pt x="585" y="132"/>
                  <a:pt x="562" y="97"/>
                  <a:pt x="533" y="70"/>
                </a:cubicBezTo>
                <a:cubicBezTo>
                  <a:pt x="524" y="61"/>
                  <a:pt x="513" y="52"/>
                  <a:pt x="497" y="50"/>
                </a:cubicBezTo>
                <a:cubicBezTo>
                  <a:pt x="461" y="45"/>
                  <a:pt x="446" y="70"/>
                  <a:pt x="424" y="82"/>
                </a:cubicBezTo>
                <a:cubicBezTo>
                  <a:pt x="412" y="88"/>
                  <a:pt x="396" y="91"/>
                  <a:pt x="381" y="86"/>
                </a:cubicBezTo>
                <a:cubicBezTo>
                  <a:pt x="356" y="77"/>
                  <a:pt x="344" y="52"/>
                  <a:pt x="328" y="33"/>
                </a:cubicBezTo>
                <a:cubicBezTo>
                  <a:pt x="319" y="23"/>
                  <a:pt x="310" y="14"/>
                  <a:pt x="295" y="12"/>
                </a:cubicBezTo>
                <a:cubicBezTo>
                  <a:pt x="279" y="10"/>
                  <a:pt x="267" y="16"/>
                  <a:pt x="258" y="27"/>
                </a:cubicBezTo>
                <a:cubicBezTo>
                  <a:pt x="232" y="55"/>
                  <a:pt x="221" y="97"/>
                  <a:pt x="204" y="132"/>
                </a:cubicBezTo>
                <a:cubicBezTo>
                  <a:pt x="198" y="143"/>
                  <a:pt x="191" y="155"/>
                  <a:pt x="182" y="164"/>
                </a:cubicBezTo>
                <a:cubicBezTo>
                  <a:pt x="174" y="173"/>
                  <a:pt x="163" y="181"/>
                  <a:pt x="145" y="178"/>
                </a:cubicBezTo>
                <a:cubicBezTo>
                  <a:pt x="103" y="171"/>
                  <a:pt x="92" y="121"/>
                  <a:pt x="68" y="94"/>
                </a:cubicBezTo>
                <a:cubicBezTo>
                  <a:pt x="61" y="86"/>
                  <a:pt x="47" y="75"/>
                  <a:pt x="32" y="84"/>
                </a:cubicBezTo>
                <a:cubicBezTo>
                  <a:pt x="17" y="92"/>
                  <a:pt x="12" y="110"/>
                  <a:pt x="8" y="129"/>
                </a:cubicBezTo>
                <a:cubicBezTo>
                  <a:pt x="7" y="131"/>
                  <a:pt x="8" y="131"/>
                  <a:pt x="6" y="131"/>
                </a:cubicBezTo>
                <a:cubicBezTo>
                  <a:pt x="5" y="132"/>
                  <a:pt x="3" y="131"/>
                  <a:pt x="2" y="131"/>
                </a:cubicBezTo>
                <a:cubicBezTo>
                  <a:pt x="0" y="130"/>
                  <a:pt x="1" y="128"/>
                  <a:pt x="2" y="126"/>
                </a:cubicBezTo>
                <a:cubicBezTo>
                  <a:pt x="6" y="103"/>
                  <a:pt x="17" y="74"/>
                  <a:pt x="43" y="74"/>
                </a:cubicBezTo>
                <a:cubicBezTo>
                  <a:pt x="62" y="74"/>
                  <a:pt x="74" y="89"/>
                  <a:pt x="82" y="101"/>
                </a:cubicBezTo>
                <a:cubicBezTo>
                  <a:pt x="91" y="115"/>
                  <a:pt x="99" y="130"/>
                  <a:pt x="107" y="142"/>
                </a:cubicBezTo>
                <a:cubicBezTo>
                  <a:pt x="117" y="156"/>
                  <a:pt x="127" y="168"/>
                  <a:pt x="145" y="171"/>
                </a:cubicBezTo>
                <a:cubicBezTo>
                  <a:pt x="166" y="175"/>
                  <a:pt x="178" y="161"/>
                  <a:pt x="186" y="148"/>
                </a:cubicBezTo>
                <a:cubicBezTo>
                  <a:pt x="203" y="123"/>
                  <a:pt x="214" y="89"/>
                  <a:pt x="229" y="58"/>
                </a:cubicBezTo>
                <a:cubicBezTo>
                  <a:pt x="236" y="45"/>
                  <a:pt x="244" y="30"/>
                  <a:pt x="256" y="19"/>
                </a:cubicBezTo>
                <a:cubicBezTo>
                  <a:pt x="267" y="9"/>
                  <a:pt x="285" y="0"/>
                  <a:pt x="306" y="8"/>
                </a:cubicBezTo>
                <a:cubicBezTo>
                  <a:pt x="337" y="19"/>
                  <a:pt x="347" y="56"/>
                  <a:pt x="372" y="74"/>
                </a:cubicBezTo>
                <a:cubicBezTo>
                  <a:pt x="379" y="79"/>
                  <a:pt x="387" y="82"/>
                  <a:pt x="397" y="82"/>
                </a:cubicBezTo>
                <a:cubicBezTo>
                  <a:pt x="406" y="82"/>
                  <a:pt x="416" y="80"/>
                  <a:pt x="423" y="75"/>
                </a:cubicBezTo>
                <a:cubicBezTo>
                  <a:pt x="437" y="67"/>
                  <a:pt x="447" y="54"/>
                  <a:pt x="462" y="48"/>
                </a:cubicBezTo>
                <a:cubicBezTo>
                  <a:pt x="480" y="40"/>
                  <a:pt x="502" y="41"/>
                  <a:pt x="516" y="49"/>
                </a:cubicBezTo>
                <a:cubicBezTo>
                  <a:pt x="530" y="57"/>
                  <a:pt x="542" y="69"/>
                  <a:pt x="552" y="80"/>
                </a:cubicBezTo>
                <a:cubicBezTo>
                  <a:pt x="574" y="101"/>
                  <a:pt x="598" y="125"/>
                  <a:pt x="640" y="125"/>
                </a:cubicBezTo>
                <a:close/>
              </a:path>
            </a:pathLst>
          </a:custGeom>
          <a:gradFill>
            <a:gsLst>
              <a:gs pos="0">
                <a:schemeClr val="accent1"/>
              </a:gs>
              <a:gs pos="100000">
                <a:schemeClr val="accent5"/>
              </a:gs>
              <a:gs pos="52000">
                <a:schemeClr val="accent2"/>
              </a:gs>
            </a:gsLst>
            <a:lin ang="0" scaled="0"/>
          </a:gra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grpSp>
        <p:nvGrpSpPr>
          <p:cNvPr id="62" name="Group 6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4701278" y="4078003"/>
            <a:ext cx="1129552" cy="419735"/>
            <a:chOff x="3335186" y="4765839"/>
            <a:chExt cx="1129552" cy="419735"/>
          </a:xfrm>
        </p:grpSpPr>
        <p:sp>
          <p:nvSpPr>
            <p:cNvPr id="5" name="Isosceles Triangle 4"/>
            <p:cNvSpPr/>
            <p:nvPr/>
          </p:nvSpPr>
          <p:spPr>
            <a:xfrm>
              <a:off x="3335186" y="4863507"/>
              <a:ext cx="228600" cy="13447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 name="TextBox 5"/>
            <p:cNvSpPr txBox="1"/>
            <p:nvPr/>
          </p:nvSpPr>
          <p:spPr>
            <a:xfrm>
              <a:off x="3536891" y="4765839"/>
              <a:ext cx="927847" cy="419735"/>
            </a:xfrm>
            <a:prstGeom prst="rect">
              <a:avLst/>
            </a:prstGeom>
            <a:noFill/>
          </p:spPr>
          <p:txBody>
            <a:bodyPr wrap="square" rtlCol="0">
              <a:spAutoFit/>
            </a:bodyPr>
            <a:lstStyle/>
            <a:p>
              <a:pPr marL="0" marR="0" lvl="0" indent="0" algn="l" defTabSz="914400" rtl="0" eaLnBrk="1" fontAlgn="auto" latinLnBrk="0" hangingPunct="1">
                <a:lnSpc>
                  <a:spcPct val="89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4BD1FB"/>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grpSp>
      <p:grpSp>
        <p:nvGrpSpPr>
          <p:cNvPr id="64" name="Group 6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9820684" y="4146456"/>
            <a:ext cx="1129552" cy="419735"/>
            <a:chOff x="10347728" y="2622541"/>
            <a:chExt cx="1129552" cy="419735"/>
          </a:xfrm>
        </p:grpSpPr>
        <p:sp>
          <p:nvSpPr>
            <p:cNvPr id="8" name="Isosceles Triangle 7"/>
            <p:cNvSpPr/>
            <p:nvPr/>
          </p:nvSpPr>
          <p:spPr>
            <a:xfrm flipV="1">
              <a:off x="10347728" y="2720209"/>
              <a:ext cx="228600" cy="13447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9" name="TextBox 8"/>
            <p:cNvSpPr txBox="1"/>
            <p:nvPr/>
          </p:nvSpPr>
          <p:spPr>
            <a:xfrm>
              <a:off x="10549433" y="2622541"/>
              <a:ext cx="927847" cy="419735"/>
            </a:xfrm>
            <a:prstGeom prst="rect">
              <a:avLst/>
            </a:prstGeom>
            <a:noFill/>
          </p:spPr>
          <p:txBody>
            <a:bodyPr wrap="square" rtlCol="0">
              <a:spAutoFit/>
            </a:bodyPr>
            <a:lstStyle/>
            <a:p>
              <a:pPr marL="0" marR="0" lvl="0" indent="0" algn="l" defTabSz="914400" rtl="0" eaLnBrk="1" fontAlgn="auto" latinLnBrk="0" hangingPunct="1">
                <a:lnSpc>
                  <a:spcPct val="89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F94994"/>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grpSp>
      <p:grpSp>
        <p:nvGrpSpPr>
          <p:cNvPr id="13" name="Group 12"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flipH="1">
            <a:off x="308658" y="2358189"/>
            <a:ext cx="2955710" cy="3919070"/>
            <a:chOff x="10910888" y="1403350"/>
            <a:chExt cx="6005512" cy="7962900"/>
          </a:xfrm>
        </p:grpSpPr>
        <p:sp>
          <p:nvSpPr>
            <p:cNvPr id="14" name="Freeform 7"/>
            <p:cNvSpPr/>
            <p:nvPr/>
          </p:nvSpPr>
          <p:spPr bwMode="auto">
            <a:xfrm>
              <a:off x="13544550" y="8623300"/>
              <a:ext cx="373062" cy="192088"/>
            </a:xfrm>
            <a:custGeom>
              <a:avLst/>
              <a:gdLst>
                <a:gd name="T0" fmla="*/ 54 w 54"/>
                <a:gd name="T1" fmla="*/ 8 h 28"/>
                <a:gd name="T2" fmla="*/ 38 w 54"/>
                <a:gd name="T3" fmla="*/ 3 h 28"/>
                <a:gd name="T4" fmla="*/ 6 w 54"/>
                <a:gd name="T5" fmla="*/ 7 h 28"/>
                <a:gd name="T6" fmla="*/ 1 w 54"/>
                <a:gd name="T7" fmla="*/ 24 h 28"/>
                <a:gd name="T8" fmla="*/ 28 w 54"/>
                <a:gd name="T9" fmla="*/ 27 h 28"/>
                <a:gd name="T10" fmla="*/ 54 w 54"/>
                <a:gd name="T11" fmla="*/ 8 h 28"/>
              </a:gdLst>
              <a:ahLst/>
              <a:cxnLst>
                <a:cxn ang="0">
                  <a:pos x="T0" y="T1"/>
                </a:cxn>
                <a:cxn ang="0">
                  <a:pos x="T2" y="T3"/>
                </a:cxn>
                <a:cxn ang="0">
                  <a:pos x="T4" y="T5"/>
                </a:cxn>
                <a:cxn ang="0">
                  <a:pos x="T6" y="T7"/>
                </a:cxn>
                <a:cxn ang="0">
                  <a:pos x="T8" y="T9"/>
                </a:cxn>
                <a:cxn ang="0">
                  <a:pos x="T10" y="T11"/>
                </a:cxn>
              </a:cxnLst>
              <a:rect l="0" t="0" r="r" b="b"/>
              <a:pathLst>
                <a:path w="54" h="28">
                  <a:moveTo>
                    <a:pt x="54" y="8"/>
                  </a:moveTo>
                  <a:cubicBezTo>
                    <a:pt x="54" y="8"/>
                    <a:pt x="54" y="0"/>
                    <a:pt x="38" y="3"/>
                  </a:cubicBezTo>
                  <a:cubicBezTo>
                    <a:pt x="22" y="5"/>
                    <a:pt x="12" y="8"/>
                    <a:pt x="6" y="7"/>
                  </a:cubicBezTo>
                  <a:cubicBezTo>
                    <a:pt x="0" y="6"/>
                    <a:pt x="0" y="23"/>
                    <a:pt x="1" y="24"/>
                  </a:cubicBezTo>
                  <a:cubicBezTo>
                    <a:pt x="2" y="24"/>
                    <a:pt x="27" y="28"/>
                    <a:pt x="28" y="27"/>
                  </a:cubicBezTo>
                  <a:cubicBezTo>
                    <a:pt x="30" y="26"/>
                    <a:pt x="54" y="8"/>
                    <a:pt x="54" y="8"/>
                  </a:cubicBezTo>
                  <a:close/>
                </a:path>
              </a:pathLst>
            </a:custGeom>
            <a:solidFill>
              <a:srgbClr val="F778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 name="Freeform 8"/>
            <p:cNvSpPr/>
            <p:nvPr/>
          </p:nvSpPr>
          <p:spPr bwMode="auto">
            <a:xfrm>
              <a:off x="12800013" y="8877300"/>
              <a:ext cx="1200150" cy="433388"/>
            </a:xfrm>
            <a:custGeom>
              <a:avLst/>
              <a:gdLst>
                <a:gd name="T0" fmla="*/ 167 w 174"/>
                <a:gd name="T1" fmla="*/ 0 h 63"/>
                <a:gd name="T2" fmla="*/ 172 w 174"/>
                <a:gd name="T3" fmla="*/ 19 h 63"/>
                <a:gd name="T4" fmla="*/ 125 w 174"/>
                <a:gd name="T5" fmla="*/ 37 h 63"/>
                <a:gd name="T6" fmla="*/ 9 w 174"/>
                <a:gd name="T7" fmla="*/ 39 h 63"/>
                <a:gd name="T8" fmla="*/ 17 w 174"/>
                <a:gd name="T9" fmla="*/ 16 h 63"/>
                <a:gd name="T10" fmla="*/ 167 w 174"/>
                <a:gd name="T11" fmla="*/ 0 h 63"/>
              </a:gdLst>
              <a:ahLst/>
              <a:cxnLst>
                <a:cxn ang="0">
                  <a:pos x="T0" y="T1"/>
                </a:cxn>
                <a:cxn ang="0">
                  <a:pos x="T2" y="T3"/>
                </a:cxn>
                <a:cxn ang="0">
                  <a:pos x="T4" y="T5"/>
                </a:cxn>
                <a:cxn ang="0">
                  <a:pos x="T6" y="T7"/>
                </a:cxn>
                <a:cxn ang="0">
                  <a:pos x="T8" y="T9"/>
                </a:cxn>
                <a:cxn ang="0">
                  <a:pos x="T10" y="T11"/>
                </a:cxn>
              </a:cxnLst>
              <a:rect l="0" t="0" r="r" b="b"/>
              <a:pathLst>
                <a:path w="174" h="63">
                  <a:moveTo>
                    <a:pt x="167" y="0"/>
                  </a:moveTo>
                  <a:cubicBezTo>
                    <a:pt x="167" y="0"/>
                    <a:pt x="174" y="5"/>
                    <a:pt x="172" y="19"/>
                  </a:cubicBezTo>
                  <a:cubicBezTo>
                    <a:pt x="171" y="24"/>
                    <a:pt x="156" y="23"/>
                    <a:pt x="125" y="37"/>
                  </a:cubicBezTo>
                  <a:cubicBezTo>
                    <a:pt x="95" y="51"/>
                    <a:pt x="54" y="63"/>
                    <a:pt x="9" y="39"/>
                  </a:cubicBezTo>
                  <a:cubicBezTo>
                    <a:pt x="4" y="36"/>
                    <a:pt x="0" y="17"/>
                    <a:pt x="17" y="16"/>
                  </a:cubicBezTo>
                  <a:cubicBezTo>
                    <a:pt x="33" y="14"/>
                    <a:pt x="167" y="0"/>
                    <a:pt x="167" y="0"/>
                  </a:cubicBezTo>
                  <a:close/>
                </a:path>
              </a:pathLst>
            </a:custGeom>
            <a:solidFill>
              <a:srgbClr val="D6CC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 name="Freeform 9"/>
            <p:cNvSpPr/>
            <p:nvPr/>
          </p:nvSpPr>
          <p:spPr bwMode="auto">
            <a:xfrm>
              <a:off x="13496925" y="8367713"/>
              <a:ext cx="371475" cy="455613"/>
            </a:xfrm>
            <a:custGeom>
              <a:avLst/>
              <a:gdLst>
                <a:gd name="T0" fmla="*/ 0 w 54"/>
                <a:gd name="T1" fmla="*/ 59 h 66"/>
                <a:gd name="T2" fmla="*/ 8 w 54"/>
                <a:gd name="T3" fmla="*/ 66 h 66"/>
                <a:gd name="T4" fmla="*/ 46 w 54"/>
                <a:gd name="T5" fmla="*/ 66 h 66"/>
                <a:gd name="T6" fmla="*/ 54 w 54"/>
                <a:gd name="T7" fmla="*/ 59 h 66"/>
                <a:gd name="T8" fmla="*/ 54 w 54"/>
                <a:gd name="T9" fmla="*/ 7 h 66"/>
                <a:gd name="T10" fmla="*/ 46 w 54"/>
                <a:gd name="T11" fmla="*/ 0 h 66"/>
                <a:gd name="T12" fmla="*/ 8 w 54"/>
                <a:gd name="T13" fmla="*/ 0 h 66"/>
                <a:gd name="T14" fmla="*/ 0 w 54"/>
                <a:gd name="T15" fmla="*/ 7 h 66"/>
                <a:gd name="T16" fmla="*/ 0 w 54"/>
                <a:gd name="T17" fmla="*/ 5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0" y="59"/>
                  </a:moveTo>
                  <a:cubicBezTo>
                    <a:pt x="0" y="63"/>
                    <a:pt x="4" y="66"/>
                    <a:pt x="8" y="66"/>
                  </a:cubicBezTo>
                  <a:cubicBezTo>
                    <a:pt x="46" y="66"/>
                    <a:pt x="46" y="66"/>
                    <a:pt x="46" y="66"/>
                  </a:cubicBezTo>
                  <a:cubicBezTo>
                    <a:pt x="51" y="66"/>
                    <a:pt x="54" y="63"/>
                    <a:pt x="54" y="59"/>
                  </a:cubicBezTo>
                  <a:cubicBezTo>
                    <a:pt x="54" y="7"/>
                    <a:pt x="54" y="7"/>
                    <a:pt x="54" y="7"/>
                  </a:cubicBezTo>
                  <a:cubicBezTo>
                    <a:pt x="54" y="3"/>
                    <a:pt x="51" y="0"/>
                    <a:pt x="46" y="0"/>
                  </a:cubicBezTo>
                  <a:cubicBezTo>
                    <a:pt x="8" y="0"/>
                    <a:pt x="8" y="0"/>
                    <a:pt x="8" y="0"/>
                  </a:cubicBezTo>
                  <a:cubicBezTo>
                    <a:pt x="4" y="0"/>
                    <a:pt x="0" y="3"/>
                    <a:pt x="0" y="7"/>
                  </a:cubicBezTo>
                  <a:lnTo>
                    <a:pt x="0" y="59"/>
                  </a:lnTo>
                  <a:close/>
                </a:path>
              </a:pathLst>
            </a:custGeom>
            <a:solidFill>
              <a:srgbClr val="F8B7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7" name="Freeform 10"/>
            <p:cNvSpPr/>
            <p:nvPr/>
          </p:nvSpPr>
          <p:spPr bwMode="auto">
            <a:xfrm>
              <a:off x="12849225" y="8561388"/>
              <a:ext cx="1116012" cy="646113"/>
            </a:xfrm>
            <a:custGeom>
              <a:avLst/>
              <a:gdLst>
                <a:gd name="T0" fmla="*/ 155 w 162"/>
                <a:gd name="T1" fmla="*/ 17 h 94"/>
                <a:gd name="T2" fmla="*/ 162 w 162"/>
                <a:gd name="T3" fmla="*/ 48 h 94"/>
                <a:gd name="T4" fmla="*/ 130 w 162"/>
                <a:gd name="T5" fmla="*/ 60 h 94"/>
                <a:gd name="T6" fmla="*/ 4 w 162"/>
                <a:gd name="T7" fmla="*/ 67 h 94"/>
                <a:gd name="T8" fmla="*/ 55 w 162"/>
                <a:gd name="T9" fmla="*/ 27 h 94"/>
                <a:gd name="T10" fmla="*/ 82 w 162"/>
                <a:gd name="T11" fmla="*/ 2 h 94"/>
                <a:gd name="T12" fmla="*/ 119 w 162"/>
                <a:gd name="T13" fmla="*/ 23 h 94"/>
                <a:gd name="T14" fmla="*/ 155 w 162"/>
                <a:gd name="T15" fmla="*/ 17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94">
                  <a:moveTo>
                    <a:pt x="155" y="17"/>
                  </a:moveTo>
                  <a:cubicBezTo>
                    <a:pt x="155" y="17"/>
                    <a:pt x="162" y="42"/>
                    <a:pt x="162" y="48"/>
                  </a:cubicBezTo>
                  <a:cubicBezTo>
                    <a:pt x="143" y="54"/>
                    <a:pt x="149" y="51"/>
                    <a:pt x="130" y="60"/>
                  </a:cubicBezTo>
                  <a:cubicBezTo>
                    <a:pt x="111" y="69"/>
                    <a:pt x="37" y="94"/>
                    <a:pt x="4" y="67"/>
                  </a:cubicBezTo>
                  <a:cubicBezTo>
                    <a:pt x="0" y="62"/>
                    <a:pt x="9" y="38"/>
                    <a:pt x="55" y="27"/>
                  </a:cubicBezTo>
                  <a:cubicBezTo>
                    <a:pt x="64" y="24"/>
                    <a:pt x="77" y="10"/>
                    <a:pt x="82" y="2"/>
                  </a:cubicBezTo>
                  <a:cubicBezTo>
                    <a:pt x="91" y="0"/>
                    <a:pt x="103" y="9"/>
                    <a:pt x="119" y="23"/>
                  </a:cubicBezTo>
                  <a:cubicBezTo>
                    <a:pt x="134" y="37"/>
                    <a:pt x="155" y="11"/>
                    <a:pt x="155" y="17"/>
                  </a:cubicBezTo>
                  <a:close/>
                </a:path>
              </a:pathLst>
            </a:custGeom>
            <a:solidFill>
              <a:srgbClr val="C952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8" name="Freeform 11"/>
            <p:cNvSpPr>
              <a:spLocks noEditPoints="1"/>
            </p:cNvSpPr>
            <p:nvPr/>
          </p:nvSpPr>
          <p:spPr bwMode="auto">
            <a:xfrm>
              <a:off x="13255625" y="8616950"/>
              <a:ext cx="255587" cy="198438"/>
            </a:xfrm>
            <a:custGeom>
              <a:avLst/>
              <a:gdLst>
                <a:gd name="T0" fmla="*/ 12 w 37"/>
                <a:gd name="T1" fmla="*/ 29 h 29"/>
                <a:gd name="T2" fmla="*/ 11 w 37"/>
                <a:gd name="T3" fmla="*/ 29 h 29"/>
                <a:gd name="T4" fmla="*/ 11 w 37"/>
                <a:gd name="T5" fmla="*/ 27 h 29"/>
                <a:gd name="T6" fmla="*/ 12 w 37"/>
                <a:gd name="T7" fmla="*/ 18 h 29"/>
                <a:gd name="T8" fmla="*/ 2 w 37"/>
                <a:gd name="T9" fmla="*/ 17 h 29"/>
                <a:gd name="T10" fmla="*/ 0 w 37"/>
                <a:gd name="T11" fmla="*/ 16 h 29"/>
                <a:gd name="T12" fmla="*/ 1 w 37"/>
                <a:gd name="T13" fmla="*/ 14 h 29"/>
                <a:gd name="T14" fmla="*/ 10 w 37"/>
                <a:gd name="T15" fmla="*/ 14 h 29"/>
                <a:gd name="T16" fmla="*/ 8 w 37"/>
                <a:gd name="T17" fmla="*/ 11 h 29"/>
                <a:gd name="T18" fmla="*/ 7 w 37"/>
                <a:gd name="T19" fmla="*/ 9 h 29"/>
                <a:gd name="T20" fmla="*/ 8 w 37"/>
                <a:gd name="T21" fmla="*/ 8 h 29"/>
                <a:gd name="T22" fmla="*/ 19 w 37"/>
                <a:gd name="T23" fmla="*/ 9 h 29"/>
                <a:gd name="T24" fmla="*/ 15 w 37"/>
                <a:gd name="T25" fmla="*/ 3 h 29"/>
                <a:gd name="T26" fmla="*/ 15 w 37"/>
                <a:gd name="T27" fmla="*/ 2 h 29"/>
                <a:gd name="T28" fmla="*/ 16 w 37"/>
                <a:gd name="T29" fmla="*/ 1 h 29"/>
                <a:gd name="T30" fmla="*/ 36 w 37"/>
                <a:gd name="T31" fmla="*/ 11 h 29"/>
                <a:gd name="T32" fmla="*/ 36 w 37"/>
                <a:gd name="T33" fmla="*/ 12 h 29"/>
                <a:gd name="T34" fmla="*/ 35 w 37"/>
                <a:gd name="T35" fmla="*/ 13 h 29"/>
                <a:gd name="T36" fmla="*/ 25 w 37"/>
                <a:gd name="T37" fmla="*/ 12 h 29"/>
                <a:gd name="T38" fmla="*/ 23 w 37"/>
                <a:gd name="T39" fmla="*/ 12 h 29"/>
                <a:gd name="T40" fmla="*/ 24 w 37"/>
                <a:gd name="T41" fmla="*/ 20 h 29"/>
                <a:gd name="T42" fmla="*/ 23 w 37"/>
                <a:gd name="T43" fmla="*/ 21 h 29"/>
                <a:gd name="T44" fmla="*/ 22 w 37"/>
                <a:gd name="T45" fmla="*/ 21 h 29"/>
                <a:gd name="T46" fmla="*/ 15 w 37"/>
                <a:gd name="T47" fmla="*/ 18 h 29"/>
                <a:gd name="T48" fmla="*/ 13 w 37"/>
                <a:gd name="T49" fmla="*/ 28 h 29"/>
                <a:gd name="T50" fmla="*/ 12 w 37"/>
                <a:gd name="T51" fmla="*/ 29 h 29"/>
                <a:gd name="T52" fmla="*/ 14 w 37"/>
                <a:gd name="T53" fmla="*/ 15 h 29"/>
                <a:gd name="T54" fmla="*/ 21 w 37"/>
                <a:gd name="T55" fmla="*/ 17 h 29"/>
                <a:gd name="T56" fmla="*/ 20 w 37"/>
                <a:gd name="T57" fmla="*/ 12 h 29"/>
                <a:gd name="T58" fmla="*/ 12 w 37"/>
                <a:gd name="T59" fmla="*/ 11 h 29"/>
                <a:gd name="T60" fmla="*/ 14 w 37"/>
                <a:gd name="T61" fmla="*/ 15 h 29"/>
                <a:gd name="T62" fmla="*/ 22 w 37"/>
                <a:gd name="T63" fmla="*/ 9 h 29"/>
                <a:gd name="T64" fmla="*/ 25 w 37"/>
                <a:gd name="T65" fmla="*/ 9 h 29"/>
                <a:gd name="T66" fmla="*/ 32 w 37"/>
                <a:gd name="T67" fmla="*/ 10 h 29"/>
                <a:gd name="T68" fmla="*/ 20 w 37"/>
                <a:gd name="T69" fmla="*/ 4 h 29"/>
                <a:gd name="T70" fmla="*/ 22 w 37"/>
                <a:gd name="T71"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29">
                  <a:moveTo>
                    <a:pt x="12" y="29"/>
                  </a:moveTo>
                  <a:cubicBezTo>
                    <a:pt x="12" y="29"/>
                    <a:pt x="12" y="29"/>
                    <a:pt x="11" y="29"/>
                  </a:cubicBezTo>
                  <a:cubicBezTo>
                    <a:pt x="11" y="28"/>
                    <a:pt x="10" y="28"/>
                    <a:pt x="11" y="27"/>
                  </a:cubicBezTo>
                  <a:cubicBezTo>
                    <a:pt x="11" y="27"/>
                    <a:pt x="13" y="23"/>
                    <a:pt x="12" y="18"/>
                  </a:cubicBezTo>
                  <a:cubicBezTo>
                    <a:pt x="6" y="17"/>
                    <a:pt x="2" y="17"/>
                    <a:pt x="2" y="17"/>
                  </a:cubicBezTo>
                  <a:cubicBezTo>
                    <a:pt x="1" y="17"/>
                    <a:pt x="0" y="17"/>
                    <a:pt x="0" y="16"/>
                  </a:cubicBezTo>
                  <a:cubicBezTo>
                    <a:pt x="0" y="15"/>
                    <a:pt x="1" y="14"/>
                    <a:pt x="1" y="14"/>
                  </a:cubicBezTo>
                  <a:cubicBezTo>
                    <a:pt x="2" y="14"/>
                    <a:pt x="5" y="14"/>
                    <a:pt x="10" y="14"/>
                  </a:cubicBezTo>
                  <a:cubicBezTo>
                    <a:pt x="10" y="13"/>
                    <a:pt x="9" y="12"/>
                    <a:pt x="8" y="11"/>
                  </a:cubicBezTo>
                  <a:cubicBezTo>
                    <a:pt x="7" y="11"/>
                    <a:pt x="7" y="10"/>
                    <a:pt x="7" y="9"/>
                  </a:cubicBezTo>
                  <a:cubicBezTo>
                    <a:pt x="7" y="9"/>
                    <a:pt x="8" y="9"/>
                    <a:pt x="8" y="8"/>
                  </a:cubicBezTo>
                  <a:cubicBezTo>
                    <a:pt x="11" y="8"/>
                    <a:pt x="15" y="8"/>
                    <a:pt x="19" y="9"/>
                  </a:cubicBezTo>
                  <a:cubicBezTo>
                    <a:pt x="18" y="7"/>
                    <a:pt x="17" y="5"/>
                    <a:pt x="15" y="3"/>
                  </a:cubicBezTo>
                  <a:cubicBezTo>
                    <a:pt x="15" y="3"/>
                    <a:pt x="15" y="2"/>
                    <a:pt x="15" y="2"/>
                  </a:cubicBezTo>
                  <a:cubicBezTo>
                    <a:pt x="15" y="1"/>
                    <a:pt x="16" y="1"/>
                    <a:pt x="16" y="1"/>
                  </a:cubicBezTo>
                  <a:cubicBezTo>
                    <a:pt x="17" y="1"/>
                    <a:pt x="30" y="0"/>
                    <a:pt x="36" y="11"/>
                  </a:cubicBezTo>
                  <a:cubicBezTo>
                    <a:pt x="37" y="11"/>
                    <a:pt x="37" y="12"/>
                    <a:pt x="36" y="12"/>
                  </a:cubicBezTo>
                  <a:cubicBezTo>
                    <a:pt x="36" y="13"/>
                    <a:pt x="36" y="13"/>
                    <a:pt x="35" y="13"/>
                  </a:cubicBezTo>
                  <a:cubicBezTo>
                    <a:pt x="31" y="13"/>
                    <a:pt x="28" y="12"/>
                    <a:pt x="25" y="12"/>
                  </a:cubicBezTo>
                  <a:cubicBezTo>
                    <a:pt x="24" y="12"/>
                    <a:pt x="24" y="12"/>
                    <a:pt x="23" y="12"/>
                  </a:cubicBezTo>
                  <a:cubicBezTo>
                    <a:pt x="24" y="14"/>
                    <a:pt x="24" y="17"/>
                    <a:pt x="24" y="20"/>
                  </a:cubicBezTo>
                  <a:cubicBezTo>
                    <a:pt x="24" y="20"/>
                    <a:pt x="24" y="21"/>
                    <a:pt x="23" y="21"/>
                  </a:cubicBezTo>
                  <a:cubicBezTo>
                    <a:pt x="23" y="21"/>
                    <a:pt x="22" y="21"/>
                    <a:pt x="22" y="21"/>
                  </a:cubicBezTo>
                  <a:cubicBezTo>
                    <a:pt x="19" y="20"/>
                    <a:pt x="17" y="19"/>
                    <a:pt x="15" y="18"/>
                  </a:cubicBezTo>
                  <a:cubicBezTo>
                    <a:pt x="16" y="24"/>
                    <a:pt x="13" y="28"/>
                    <a:pt x="13" y="28"/>
                  </a:cubicBezTo>
                  <a:cubicBezTo>
                    <a:pt x="13" y="29"/>
                    <a:pt x="13" y="29"/>
                    <a:pt x="12" y="29"/>
                  </a:cubicBezTo>
                  <a:close/>
                  <a:moveTo>
                    <a:pt x="14" y="15"/>
                  </a:moveTo>
                  <a:cubicBezTo>
                    <a:pt x="16" y="16"/>
                    <a:pt x="19" y="16"/>
                    <a:pt x="21" y="17"/>
                  </a:cubicBezTo>
                  <a:cubicBezTo>
                    <a:pt x="21" y="15"/>
                    <a:pt x="21" y="13"/>
                    <a:pt x="20" y="12"/>
                  </a:cubicBezTo>
                  <a:cubicBezTo>
                    <a:pt x="17" y="11"/>
                    <a:pt x="14" y="11"/>
                    <a:pt x="12" y="11"/>
                  </a:cubicBezTo>
                  <a:cubicBezTo>
                    <a:pt x="13" y="12"/>
                    <a:pt x="13" y="14"/>
                    <a:pt x="14" y="15"/>
                  </a:cubicBezTo>
                  <a:close/>
                  <a:moveTo>
                    <a:pt x="22" y="9"/>
                  </a:moveTo>
                  <a:cubicBezTo>
                    <a:pt x="23" y="9"/>
                    <a:pt x="24" y="9"/>
                    <a:pt x="25" y="9"/>
                  </a:cubicBezTo>
                  <a:cubicBezTo>
                    <a:pt x="27" y="9"/>
                    <a:pt x="29" y="10"/>
                    <a:pt x="32" y="10"/>
                  </a:cubicBezTo>
                  <a:cubicBezTo>
                    <a:pt x="28" y="6"/>
                    <a:pt x="23" y="4"/>
                    <a:pt x="20" y="4"/>
                  </a:cubicBezTo>
                  <a:cubicBezTo>
                    <a:pt x="21" y="6"/>
                    <a:pt x="22" y="7"/>
                    <a:pt x="22" y="9"/>
                  </a:cubicBezTo>
                  <a:close/>
                </a:path>
              </a:pathLst>
            </a:custGeom>
            <a:solidFill>
              <a:srgbClr val="D6CCC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9" name="Freeform 12"/>
            <p:cNvSpPr/>
            <p:nvPr/>
          </p:nvSpPr>
          <p:spPr bwMode="auto">
            <a:xfrm>
              <a:off x="13420725" y="7046913"/>
              <a:ext cx="909637" cy="1493838"/>
            </a:xfrm>
            <a:custGeom>
              <a:avLst/>
              <a:gdLst>
                <a:gd name="T0" fmla="*/ 71 w 132"/>
                <a:gd name="T1" fmla="*/ 217 h 217"/>
                <a:gd name="T2" fmla="*/ 0 w 132"/>
                <a:gd name="T3" fmla="*/ 217 h 217"/>
                <a:gd name="T4" fmla="*/ 20 w 132"/>
                <a:gd name="T5" fmla="*/ 0 h 217"/>
                <a:gd name="T6" fmla="*/ 132 w 132"/>
                <a:gd name="T7" fmla="*/ 12 h 217"/>
                <a:gd name="T8" fmla="*/ 113 w 132"/>
                <a:gd name="T9" fmla="*/ 38 h 217"/>
                <a:gd name="T10" fmla="*/ 71 w 132"/>
                <a:gd name="T11" fmla="*/ 217 h 217"/>
              </a:gdLst>
              <a:ahLst/>
              <a:cxnLst>
                <a:cxn ang="0">
                  <a:pos x="T0" y="T1"/>
                </a:cxn>
                <a:cxn ang="0">
                  <a:pos x="T2" y="T3"/>
                </a:cxn>
                <a:cxn ang="0">
                  <a:pos x="T4" y="T5"/>
                </a:cxn>
                <a:cxn ang="0">
                  <a:pos x="T6" y="T7"/>
                </a:cxn>
                <a:cxn ang="0">
                  <a:pos x="T8" y="T9"/>
                </a:cxn>
                <a:cxn ang="0">
                  <a:pos x="T10" y="T11"/>
                </a:cxn>
              </a:cxnLst>
              <a:rect l="0" t="0" r="r" b="b"/>
              <a:pathLst>
                <a:path w="132" h="217">
                  <a:moveTo>
                    <a:pt x="71" y="217"/>
                  </a:moveTo>
                  <a:cubicBezTo>
                    <a:pt x="0" y="217"/>
                    <a:pt x="0" y="217"/>
                    <a:pt x="0" y="217"/>
                  </a:cubicBezTo>
                  <a:cubicBezTo>
                    <a:pt x="20" y="0"/>
                    <a:pt x="20" y="0"/>
                    <a:pt x="20" y="0"/>
                  </a:cubicBezTo>
                  <a:cubicBezTo>
                    <a:pt x="132" y="12"/>
                    <a:pt x="132" y="12"/>
                    <a:pt x="132" y="12"/>
                  </a:cubicBezTo>
                  <a:cubicBezTo>
                    <a:pt x="132" y="12"/>
                    <a:pt x="126" y="15"/>
                    <a:pt x="113" y="38"/>
                  </a:cubicBezTo>
                  <a:cubicBezTo>
                    <a:pt x="94" y="69"/>
                    <a:pt x="71" y="217"/>
                    <a:pt x="71" y="217"/>
                  </a:cubicBezTo>
                  <a:close/>
                </a:path>
              </a:pathLst>
            </a:custGeom>
            <a:solidFill>
              <a:srgbClr val="4794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0" name="Freeform 13"/>
            <p:cNvSpPr/>
            <p:nvPr/>
          </p:nvSpPr>
          <p:spPr bwMode="auto">
            <a:xfrm>
              <a:off x="13344525" y="8285163"/>
              <a:ext cx="655637" cy="255588"/>
            </a:xfrm>
            <a:custGeom>
              <a:avLst/>
              <a:gdLst>
                <a:gd name="T0" fmla="*/ 0 w 95"/>
                <a:gd name="T1" fmla="*/ 33 h 37"/>
                <a:gd name="T2" fmla="*/ 4 w 95"/>
                <a:gd name="T3" fmla="*/ 37 h 37"/>
                <a:gd name="T4" fmla="*/ 91 w 95"/>
                <a:gd name="T5" fmla="*/ 37 h 37"/>
                <a:gd name="T6" fmla="*/ 95 w 95"/>
                <a:gd name="T7" fmla="*/ 33 h 37"/>
                <a:gd name="T8" fmla="*/ 95 w 95"/>
                <a:gd name="T9" fmla="*/ 4 h 37"/>
                <a:gd name="T10" fmla="*/ 91 w 95"/>
                <a:gd name="T11" fmla="*/ 0 h 37"/>
                <a:gd name="T12" fmla="*/ 4 w 95"/>
                <a:gd name="T13" fmla="*/ 0 h 37"/>
                <a:gd name="T14" fmla="*/ 0 w 95"/>
                <a:gd name="T15" fmla="*/ 4 h 37"/>
                <a:gd name="T16" fmla="*/ 0 w 95"/>
                <a:gd name="T17"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37">
                  <a:moveTo>
                    <a:pt x="0" y="33"/>
                  </a:moveTo>
                  <a:cubicBezTo>
                    <a:pt x="0" y="35"/>
                    <a:pt x="2" y="37"/>
                    <a:pt x="4" y="37"/>
                  </a:cubicBezTo>
                  <a:cubicBezTo>
                    <a:pt x="91" y="37"/>
                    <a:pt x="91" y="37"/>
                    <a:pt x="91" y="37"/>
                  </a:cubicBezTo>
                  <a:cubicBezTo>
                    <a:pt x="93" y="37"/>
                    <a:pt x="95" y="35"/>
                    <a:pt x="95" y="33"/>
                  </a:cubicBezTo>
                  <a:cubicBezTo>
                    <a:pt x="95" y="4"/>
                    <a:pt x="95" y="4"/>
                    <a:pt x="95" y="4"/>
                  </a:cubicBezTo>
                  <a:cubicBezTo>
                    <a:pt x="95" y="2"/>
                    <a:pt x="93" y="0"/>
                    <a:pt x="91" y="0"/>
                  </a:cubicBezTo>
                  <a:cubicBezTo>
                    <a:pt x="4" y="0"/>
                    <a:pt x="4" y="0"/>
                    <a:pt x="4" y="0"/>
                  </a:cubicBezTo>
                  <a:cubicBezTo>
                    <a:pt x="2" y="0"/>
                    <a:pt x="0" y="2"/>
                    <a:pt x="0" y="4"/>
                  </a:cubicBezTo>
                  <a:lnTo>
                    <a:pt x="0" y="33"/>
                  </a:lnTo>
                  <a:close/>
                </a:path>
              </a:pathLst>
            </a:custGeom>
            <a:solidFill>
              <a:srgbClr val="3778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1" name="Freeform 14"/>
            <p:cNvSpPr/>
            <p:nvPr/>
          </p:nvSpPr>
          <p:spPr bwMode="auto">
            <a:xfrm>
              <a:off x="15400338" y="4418013"/>
              <a:ext cx="274637" cy="412750"/>
            </a:xfrm>
            <a:custGeom>
              <a:avLst/>
              <a:gdLst>
                <a:gd name="T0" fmla="*/ 13 w 173"/>
                <a:gd name="T1" fmla="*/ 0 h 260"/>
                <a:gd name="T2" fmla="*/ 165 w 173"/>
                <a:gd name="T3" fmla="*/ 9 h 260"/>
                <a:gd name="T4" fmla="*/ 173 w 173"/>
                <a:gd name="T5" fmla="*/ 134 h 260"/>
                <a:gd name="T6" fmla="*/ 152 w 173"/>
                <a:gd name="T7" fmla="*/ 260 h 260"/>
                <a:gd name="T8" fmla="*/ 0 w 173"/>
                <a:gd name="T9" fmla="*/ 256 h 260"/>
                <a:gd name="T10" fmla="*/ 13 w 173"/>
                <a:gd name="T11" fmla="*/ 0 h 260"/>
              </a:gdLst>
              <a:ahLst/>
              <a:cxnLst>
                <a:cxn ang="0">
                  <a:pos x="T0" y="T1"/>
                </a:cxn>
                <a:cxn ang="0">
                  <a:pos x="T2" y="T3"/>
                </a:cxn>
                <a:cxn ang="0">
                  <a:pos x="T4" y="T5"/>
                </a:cxn>
                <a:cxn ang="0">
                  <a:pos x="T6" y="T7"/>
                </a:cxn>
                <a:cxn ang="0">
                  <a:pos x="T8" y="T9"/>
                </a:cxn>
                <a:cxn ang="0">
                  <a:pos x="T10" y="T11"/>
                </a:cxn>
              </a:cxnLst>
              <a:rect l="0" t="0" r="r" b="b"/>
              <a:pathLst>
                <a:path w="173" h="260">
                  <a:moveTo>
                    <a:pt x="13" y="0"/>
                  </a:moveTo>
                  <a:lnTo>
                    <a:pt x="165" y="9"/>
                  </a:lnTo>
                  <a:lnTo>
                    <a:pt x="173" y="134"/>
                  </a:lnTo>
                  <a:lnTo>
                    <a:pt x="152" y="260"/>
                  </a:lnTo>
                  <a:lnTo>
                    <a:pt x="0" y="256"/>
                  </a:lnTo>
                  <a:lnTo>
                    <a:pt x="13" y="0"/>
                  </a:lnTo>
                  <a:close/>
                </a:path>
              </a:pathLst>
            </a:custGeom>
            <a:solidFill>
              <a:srgbClr val="F8B7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2" name="Freeform 15"/>
            <p:cNvSpPr/>
            <p:nvPr/>
          </p:nvSpPr>
          <p:spPr bwMode="auto">
            <a:xfrm>
              <a:off x="15641638" y="4432300"/>
              <a:ext cx="261937" cy="412750"/>
            </a:xfrm>
            <a:custGeom>
              <a:avLst/>
              <a:gdLst>
                <a:gd name="T0" fmla="*/ 165 w 165"/>
                <a:gd name="T1" fmla="*/ 4 h 260"/>
                <a:gd name="T2" fmla="*/ 156 w 165"/>
                <a:gd name="T3" fmla="*/ 260 h 260"/>
                <a:gd name="T4" fmla="*/ 0 w 165"/>
                <a:gd name="T5" fmla="*/ 251 h 260"/>
                <a:gd name="T6" fmla="*/ 13 w 165"/>
                <a:gd name="T7" fmla="*/ 0 h 260"/>
                <a:gd name="T8" fmla="*/ 165 w 165"/>
                <a:gd name="T9" fmla="*/ 4 h 260"/>
              </a:gdLst>
              <a:ahLst/>
              <a:cxnLst>
                <a:cxn ang="0">
                  <a:pos x="T0" y="T1"/>
                </a:cxn>
                <a:cxn ang="0">
                  <a:pos x="T2" y="T3"/>
                </a:cxn>
                <a:cxn ang="0">
                  <a:pos x="T4" y="T5"/>
                </a:cxn>
                <a:cxn ang="0">
                  <a:pos x="T6" y="T7"/>
                </a:cxn>
                <a:cxn ang="0">
                  <a:pos x="T8" y="T9"/>
                </a:cxn>
              </a:cxnLst>
              <a:rect l="0" t="0" r="r" b="b"/>
              <a:pathLst>
                <a:path w="165" h="260">
                  <a:moveTo>
                    <a:pt x="165" y="4"/>
                  </a:moveTo>
                  <a:lnTo>
                    <a:pt x="156" y="260"/>
                  </a:lnTo>
                  <a:lnTo>
                    <a:pt x="0" y="251"/>
                  </a:lnTo>
                  <a:lnTo>
                    <a:pt x="13" y="0"/>
                  </a:lnTo>
                  <a:lnTo>
                    <a:pt x="165" y="4"/>
                  </a:ln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3" name="Freeform 16"/>
            <p:cNvSpPr/>
            <p:nvPr/>
          </p:nvSpPr>
          <p:spPr bwMode="auto">
            <a:xfrm>
              <a:off x="14703425" y="4741863"/>
              <a:ext cx="1371600" cy="2332038"/>
            </a:xfrm>
            <a:custGeom>
              <a:avLst/>
              <a:gdLst>
                <a:gd name="T0" fmla="*/ 94 w 199"/>
                <a:gd name="T1" fmla="*/ 10 h 339"/>
                <a:gd name="T2" fmla="*/ 158 w 199"/>
                <a:gd name="T3" fmla="*/ 3 h 339"/>
                <a:gd name="T4" fmla="*/ 194 w 199"/>
                <a:gd name="T5" fmla="*/ 59 h 339"/>
                <a:gd name="T6" fmla="*/ 156 w 199"/>
                <a:gd name="T7" fmla="*/ 304 h 339"/>
                <a:gd name="T8" fmla="*/ 148 w 199"/>
                <a:gd name="T9" fmla="*/ 339 h 339"/>
                <a:gd name="T10" fmla="*/ 0 w 199"/>
                <a:gd name="T11" fmla="*/ 319 h 339"/>
                <a:gd name="T12" fmla="*/ 43 w 199"/>
                <a:gd name="T13" fmla="*/ 53 h 339"/>
                <a:gd name="T14" fmla="*/ 94 w 199"/>
                <a:gd name="T15" fmla="*/ 10 h 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39">
                  <a:moveTo>
                    <a:pt x="94" y="10"/>
                  </a:moveTo>
                  <a:cubicBezTo>
                    <a:pt x="158" y="3"/>
                    <a:pt x="158" y="3"/>
                    <a:pt x="158" y="3"/>
                  </a:cubicBezTo>
                  <a:cubicBezTo>
                    <a:pt x="182" y="0"/>
                    <a:pt x="199" y="27"/>
                    <a:pt x="194" y="59"/>
                  </a:cubicBezTo>
                  <a:cubicBezTo>
                    <a:pt x="156" y="304"/>
                    <a:pt x="156" y="304"/>
                    <a:pt x="156" y="304"/>
                  </a:cubicBezTo>
                  <a:cubicBezTo>
                    <a:pt x="148" y="339"/>
                    <a:pt x="148" y="339"/>
                    <a:pt x="148" y="339"/>
                  </a:cubicBezTo>
                  <a:cubicBezTo>
                    <a:pt x="0" y="319"/>
                    <a:pt x="0" y="319"/>
                    <a:pt x="0" y="319"/>
                  </a:cubicBezTo>
                  <a:cubicBezTo>
                    <a:pt x="43" y="53"/>
                    <a:pt x="43" y="53"/>
                    <a:pt x="43" y="53"/>
                  </a:cubicBezTo>
                  <a:cubicBezTo>
                    <a:pt x="48" y="22"/>
                    <a:pt x="69" y="12"/>
                    <a:pt x="94" y="1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4" name="Freeform 17"/>
            <p:cNvSpPr/>
            <p:nvPr/>
          </p:nvSpPr>
          <p:spPr bwMode="auto">
            <a:xfrm>
              <a:off x="14379575" y="6757988"/>
              <a:ext cx="1420812" cy="701675"/>
            </a:xfrm>
            <a:custGeom>
              <a:avLst/>
              <a:gdLst>
                <a:gd name="T0" fmla="*/ 43 w 206"/>
                <a:gd name="T1" fmla="*/ 102 h 102"/>
                <a:gd name="T2" fmla="*/ 162 w 206"/>
                <a:gd name="T3" fmla="*/ 102 h 102"/>
                <a:gd name="T4" fmla="*/ 206 w 206"/>
                <a:gd name="T5" fmla="*/ 52 h 102"/>
                <a:gd name="T6" fmla="*/ 206 w 206"/>
                <a:gd name="T7" fmla="*/ 0 h 102"/>
                <a:gd name="T8" fmla="*/ 0 w 206"/>
                <a:gd name="T9" fmla="*/ 0 h 102"/>
                <a:gd name="T10" fmla="*/ 0 w 206"/>
                <a:gd name="T11" fmla="*/ 52 h 102"/>
                <a:gd name="T12" fmla="*/ 43 w 206"/>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206" h="102">
                  <a:moveTo>
                    <a:pt x="43" y="102"/>
                  </a:moveTo>
                  <a:cubicBezTo>
                    <a:pt x="162" y="102"/>
                    <a:pt x="162" y="102"/>
                    <a:pt x="162" y="102"/>
                  </a:cubicBezTo>
                  <a:cubicBezTo>
                    <a:pt x="186" y="102"/>
                    <a:pt x="206" y="84"/>
                    <a:pt x="206" y="52"/>
                  </a:cubicBezTo>
                  <a:cubicBezTo>
                    <a:pt x="206" y="0"/>
                    <a:pt x="206" y="0"/>
                    <a:pt x="206" y="0"/>
                  </a:cubicBezTo>
                  <a:cubicBezTo>
                    <a:pt x="0" y="0"/>
                    <a:pt x="0" y="0"/>
                    <a:pt x="0" y="0"/>
                  </a:cubicBezTo>
                  <a:cubicBezTo>
                    <a:pt x="0" y="52"/>
                    <a:pt x="0" y="52"/>
                    <a:pt x="0" y="52"/>
                  </a:cubicBezTo>
                  <a:cubicBezTo>
                    <a:pt x="0" y="84"/>
                    <a:pt x="19" y="102"/>
                    <a:pt x="43" y="102"/>
                  </a:cubicBezTo>
                  <a:close/>
                </a:path>
              </a:pathLst>
            </a:custGeom>
            <a:solidFill>
              <a:srgbClr val="4794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 name="Freeform 18"/>
            <p:cNvSpPr/>
            <p:nvPr/>
          </p:nvSpPr>
          <p:spPr bwMode="auto">
            <a:xfrm>
              <a:off x="13552488" y="6757988"/>
              <a:ext cx="1330325" cy="701675"/>
            </a:xfrm>
            <a:custGeom>
              <a:avLst/>
              <a:gdLst>
                <a:gd name="T0" fmla="*/ 44 w 193"/>
                <a:gd name="T1" fmla="*/ 0 h 102"/>
                <a:gd name="T2" fmla="*/ 149 w 193"/>
                <a:gd name="T3" fmla="*/ 0 h 102"/>
                <a:gd name="T4" fmla="*/ 193 w 193"/>
                <a:gd name="T5" fmla="*/ 50 h 102"/>
                <a:gd name="T6" fmla="*/ 193 w 193"/>
                <a:gd name="T7" fmla="*/ 102 h 102"/>
                <a:gd name="T8" fmla="*/ 0 w 193"/>
                <a:gd name="T9" fmla="*/ 102 h 102"/>
                <a:gd name="T10" fmla="*/ 0 w 193"/>
                <a:gd name="T11" fmla="*/ 50 h 102"/>
                <a:gd name="T12" fmla="*/ 44 w 193"/>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93" h="102">
                  <a:moveTo>
                    <a:pt x="44" y="0"/>
                  </a:moveTo>
                  <a:cubicBezTo>
                    <a:pt x="149" y="0"/>
                    <a:pt x="149" y="0"/>
                    <a:pt x="149" y="0"/>
                  </a:cubicBezTo>
                  <a:cubicBezTo>
                    <a:pt x="173" y="0"/>
                    <a:pt x="193" y="18"/>
                    <a:pt x="193" y="50"/>
                  </a:cubicBezTo>
                  <a:cubicBezTo>
                    <a:pt x="193" y="102"/>
                    <a:pt x="193" y="102"/>
                    <a:pt x="193" y="102"/>
                  </a:cubicBezTo>
                  <a:cubicBezTo>
                    <a:pt x="0" y="102"/>
                    <a:pt x="0" y="102"/>
                    <a:pt x="0" y="102"/>
                  </a:cubicBezTo>
                  <a:cubicBezTo>
                    <a:pt x="0" y="50"/>
                    <a:pt x="0" y="50"/>
                    <a:pt x="0" y="50"/>
                  </a:cubicBezTo>
                  <a:cubicBezTo>
                    <a:pt x="0" y="18"/>
                    <a:pt x="20" y="0"/>
                    <a:pt x="44" y="0"/>
                  </a:cubicBezTo>
                  <a:close/>
                </a:path>
              </a:pathLst>
            </a:custGeom>
            <a:solidFill>
              <a:srgbClr val="4794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6" name="Rectangle 19"/>
            <p:cNvSpPr>
              <a:spLocks noChangeArrowheads="1"/>
            </p:cNvSpPr>
            <p:nvPr/>
          </p:nvSpPr>
          <p:spPr bwMode="auto">
            <a:xfrm>
              <a:off x="15192375" y="7789863"/>
              <a:ext cx="400050" cy="40005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7" name="Rectangle 20"/>
            <p:cNvSpPr>
              <a:spLocks noChangeArrowheads="1"/>
            </p:cNvSpPr>
            <p:nvPr/>
          </p:nvSpPr>
          <p:spPr bwMode="auto">
            <a:xfrm>
              <a:off x="15274925" y="7789863"/>
              <a:ext cx="241300" cy="998538"/>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8" name="Rectangle 21"/>
            <p:cNvSpPr>
              <a:spLocks noChangeArrowheads="1"/>
            </p:cNvSpPr>
            <p:nvPr/>
          </p:nvSpPr>
          <p:spPr bwMode="auto">
            <a:xfrm>
              <a:off x="14551025" y="7624763"/>
              <a:ext cx="1682750" cy="406400"/>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 name="Freeform 22"/>
            <p:cNvSpPr/>
            <p:nvPr/>
          </p:nvSpPr>
          <p:spPr bwMode="auto">
            <a:xfrm>
              <a:off x="14627225" y="8774113"/>
              <a:ext cx="1530350" cy="241300"/>
            </a:xfrm>
            <a:custGeom>
              <a:avLst/>
              <a:gdLst>
                <a:gd name="T0" fmla="*/ 0 w 222"/>
                <a:gd name="T1" fmla="*/ 18 h 35"/>
                <a:gd name="T2" fmla="*/ 22 w 222"/>
                <a:gd name="T3" fmla="*/ 35 h 35"/>
                <a:gd name="T4" fmla="*/ 200 w 222"/>
                <a:gd name="T5" fmla="*/ 35 h 35"/>
                <a:gd name="T6" fmla="*/ 222 w 222"/>
                <a:gd name="T7" fmla="*/ 18 h 35"/>
                <a:gd name="T8" fmla="*/ 200 w 222"/>
                <a:gd name="T9" fmla="*/ 0 h 35"/>
                <a:gd name="T10" fmla="*/ 22 w 222"/>
                <a:gd name="T11" fmla="*/ 0 h 35"/>
                <a:gd name="T12" fmla="*/ 0 w 222"/>
                <a:gd name="T13" fmla="*/ 18 h 35"/>
              </a:gdLst>
              <a:ahLst/>
              <a:cxnLst>
                <a:cxn ang="0">
                  <a:pos x="T0" y="T1"/>
                </a:cxn>
                <a:cxn ang="0">
                  <a:pos x="T2" y="T3"/>
                </a:cxn>
                <a:cxn ang="0">
                  <a:pos x="T4" y="T5"/>
                </a:cxn>
                <a:cxn ang="0">
                  <a:pos x="T6" y="T7"/>
                </a:cxn>
                <a:cxn ang="0">
                  <a:pos x="T8" y="T9"/>
                </a:cxn>
                <a:cxn ang="0">
                  <a:pos x="T10" y="T11"/>
                </a:cxn>
                <a:cxn ang="0">
                  <a:pos x="T12" y="T13"/>
                </a:cxn>
              </a:cxnLst>
              <a:rect l="0" t="0" r="r" b="b"/>
              <a:pathLst>
                <a:path w="222" h="35">
                  <a:moveTo>
                    <a:pt x="0" y="18"/>
                  </a:moveTo>
                  <a:cubicBezTo>
                    <a:pt x="0" y="28"/>
                    <a:pt x="10" y="35"/>
                    <a:pt x="22" y="35"/>
                  </a:cubicBezTo>
                  <a:cubicBezTo>
                    <a:pt x="200" y="35"/>
                    <a:pt x="200" y="35"/>
                    <a:pt x="200" y="35"/>
                  </a:cubicBezTo>
                  <a:cubicBezTo>
                    <a:pt x="212" y="35"/>
                    <a:pt x="222" y="28"/>
                    <a:pt x="222" y="18"/>
                  </a:cubicBezTo>
                  <a:cubicBezTo>
                    <a:pt x="222" y="8"/>
                    <a:pt x="212" y="0"/>
                    <a:pt x="200" y="0"/>
                  </a:cubicBezTo>
                  <a:cubicBezTo>
                    <a:pt x="22" y="0"/>
                    <a:pt x="22" y="0"/>
                    <a:pt x="22" y="0"/>
                  </a:cubicBezTo>
                  <a:cubicBezTo>
                    <a:pt x="10" y="0"/>
                    <a:pt x="0" y="8"/>
                    <a:pt x="0" y="18"/>
                  </a:cubicBez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0" name="Freeform 23"/>
            <p:cNvSpPr/>
            <p:nvPr/>
          </p:nvSpPr>
          <p:spPr bwMode="auto">
            <a:xfrm>
              <a:off x="14627225" y="8774113"/>
              <a:ext cx="765175" cy="241300"/>
            </a:xfrm>
            <a:custGeom>
              <a:avLst/>
              <a:gdLst>
                <a:gd name="T0" fmla="*/ 22 w 111"/>
                <a:gd name="T1" fmla="*/ 0 h 35"/>
                <a:gd name="T2" fmla="*/ 111 w 111"/>
                <a:gd name="T3" fmla="*/ 0 h 35"/>
                <a:gd name="T4" fmla="*/ 111 w 111"/>
                <a:gd name="T5" fmla="*/ 35 h 35"/>
                <a:gd name="T6" fmla="*/ 22 w 111"/>
                <a:gd name="T7" fmla="*/ 35 h 35"/>
                <a:gd name="T8" fmla="*/ 0 w 111"/>
                <a:gd name="T9" fmla="*/ 18 h 35"/>
                <a:gd name="T10" fmla="*/ 22 w 111"/>
                <a:gd name="T11" fmla="*/ 0 h 35"/>
              </a:gdLst>
              <a:ahLst/>
              <a:cxnLst>
                <a:cxn ang="0">
                  <a:pos x="T0" y="T1"/>
                </a:cxn>
                <a:cxn ang="0">
                  <a:pos x="T2" y="T3"/>
                </a:cxn>
                <a:cxn ang="0">
                  <a:pos x="T4" y="T5"/>
                </a:cxn>
                <a:cxn ang="0">
                  <a:pos x="T6" y="T7"/>
                </a:cxn>
                <a:cxn ang="0">
                  <a:pos x="T8" y="T9"/>
                </a:cxn>
                <a:cxn ang="0">
                  <a:pos x="T10" y="T11"/>
                </a:cxn>
              </a:cxnLst>
              <a:rect l="0" t="0" r="r" b="b"/>
              <a:pathLst>
                <a:path w="111" h="35">
                  <a:moveTo>
                    <a:pt x="22" y="0"/>
                  </a:moveTo>
                  <a:cubicBezTo>
                    <a:pt x="111" y="0"/>
                    <a:pt x="111" y="0"/>
                    <a:pt x="111" y="0"/>
                  </a:cubicBezTo>
                  <a:cubicBezTo>
                    <a:pt x="111" y="35"/>
                    <a:pt x="111" y="35"/>
                    <a:pt x="111" y="35"/>
                  </a:cubicBezTo>
                  <a:cubicBezTo>
                    <a:pt x="22" y="35"/>
                    <a:pt x="22" y="35"/>
                    <a:pt x="22" y="35"/>
                  </a:cubicBezTo>
                  <a:cubicBezTo>
                    <a:pt x="10" y="35"/>
                    <a:pt x="0" y="28"/>
                    <a:pt x="0" y="18"/>
                  </a:cubicBezTo>
                  <a:cubicBezTo>
                    <a:pt x="0" y="8"/>
                    <a:pt x="10" y="0"/>
                    <a:pt x="22" y="0"/>
                  </a:cubicBezTo>
                  <a:close/>
                </a:path>
              </a:pathLst>
            </a:custGeom>
            <a:solidFill>
              <a:srgbClr val="3C55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1" name="Rectangle 24"/>
            <p:cNvSpPr>
              <a:spLocks noChangeArrowheads="1"/>
            </p:cNvSpPr>
            <p:nvPr/>
          </p:nvSpPr>
          <p:spPr bwMode="auto">
            <a:xfrm>
              <a:off x="15274925" y="7789863"/>
              <a:ext cx="117475" cy="998538"/>
            </a:xfrm>
            <a:prstGeom prst="rect">
              <a:avLst/>
            </a:prstGeom>
            <a:solidFill>
              <a:srgbClr val="3C55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2" name="Rectangle 25"/>
            <p:cNvSpPr>
              <a:spLocks noChangeArrowheads="1"/>
            </p:cNvSpPr>
            <p:nvPr/>
          </p:nvSpPr>
          <p:spPr bwMode="auto">
            <a:xfrm>
              <a:off x="15192375" y="7789863"/>
              <a:ext cx="200025" cy="400050"/>
            </a:xfrm>
            <a:prstGeom prst="rect">
              <a:avLst/>
            </a:prstGeom>
            <a:solidFill>
              <a:srgbClr val="3C55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3" name="Rectangle 26"/>
            <p:cNvSpPr>
              <a:spLocks noChangeArrowheads="1"/>
            </p:cNvSpPr>
            <p:nvPr/>
          </p:nvSpPr>
          <p:spPr bwMode="auto">
            <a:xfrm>
              <a:off x="14551025" y="7624763"/>
              <a:ext cx="841375" cy="406400"/>
            </a:xfrm>
            <a:prstGeom prst="rect">
              <a:avLst/>
            </a:prstGeom>
            <a:solidFill>
              <a:srgbClr val="3C55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4" name="Oval 27"/>
            <p:cNvSpPr>
              <a:spLocks noChangeArrowheads="1"/>
            </p:cNvSpPr>
            <p:nvPr/>
          </p:nvSpPr>
          <p:spPr bwMode="auto">
            <a:xfrm>
              <a:off x="15978188" y="9063038"/>
              <a:ext cx="276225" cy="276225"/>
            </a:xfrm>
            <a:prstGeom prst="ellipse">
              <a:avLst/>
            </a:pr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5" name="Oval 28"/>
            <p:cNvSpPr>
              <a:spLocks noChangeArrowheads="1"/>
            </p:cNvSpPr>
            <p:nvPr/>
          </p:nvSpPr>
          <p:spPr bwMode="auto">
            <a:xfrm>
              <a:off x="15495588" y="9063038"/>
              <a:ext cx="276225" cy="276225"/>
            </a:xfrm>
            <a:prstGeom prst="ellipse">
              <a:avLst/>
            </a:pr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6" name="Oval 29"/>
            <p:cNvSpPr>
              <a:spLocks noChangeArrowheads="1"/>
            </p:cNvSpPr>
            <p:nvPr/>
          </p:nvSpPr>
          <p:spPr bwMode="auto">
            <a:xfrm>
              <a:off x="15012988" y="9063038"/>
              <a:ext cx="282575" cy="276225"/>
            </a:xfrm>
            <a:prstGeom prst="ellipse">
              <a:avLst/>
            </a:prstGeom>
            <a:solidFill>
              <a:srgbClr val="3C55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7" name="Oval 30"/>
            <p:cNvSpPr>
              <a:spLocks noChangeArrowheads="1"/>
            </p:cNvSpPr>
            <p:nvPr/>
          </p:nvSpPr>
          <p:spPr bwMode="auto">
            <a:xfrm>
              <a:off x="14530388" y="9063038"/>
              <a:ext cx="282575" cy="276225"/>
            </a:xfrm>
            <a:prstGeom prst="ellipse">
              <a:avLst/>
            </a:prstGeom>
            <a:solidFill>
              <a:srgbClr val="3C556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8" name="Freeform 31"/>
            <p:cNvSpPr/>
            <p:nvPr/>
          </p:nvSpPr>
          <p:spPr bwMode="auto">
            <a:xfrm>
              <a:off x="14144625" y="7143750"/>
              <a:ext cx="2413000" cy="646113"/>
            </a:xfrm>
            <a:custGeom>
              <a:avLst/>
              <a:gdLst>
                <a:gd name="T0" fmla="*/ 0 w 350"/>
                <a:gd name="T1" fmla="*/ 57 h 94"/>
                <a:gd name="T2" fmla="*/ 37 w 350"/>
                <a:gd name="T3" fmla="*/ 94 h 94"/>
                <a:gd name="T4" fmla="*/ 313 w 350"/>
                <a:gd name="T5" fmla="*/ 94 h 94"/>
                <a:gd name="T6" fmla="*/ 350 w 350"/>
                <a:gd name="T7" fmla="*/ 57 h 94"/>
                <a:gd name="T8" fmla="*/ 350 w 350"/>
                <a:gd name="T9" fmla="*/ 37 h 94"/>
                <a:gd name="T10" fmla="*/ 313 w 350"/>
                <a:gd name="T11" fmla="*/ 0 h 94"/>
                <a:gd name="T12" fmla="*/ 37 w 350"/>
                <a:gd name="T13" fmla="*/ 0 h 94"/>
                <a:gd name="T14" fmla="*/ 0 w 350"/>
                <a:gd name="T15" fmla="*/ 37 h 94"/>
                <a:gd name="T16" fmla="*/ 0 w 350"/>
                <a:gd name="T17" fmla="*/ 5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 h="94">
                  <a:moveTo>
                    <a:pt x="0" y="57"/>
                  </a:moveTo>
                  <a:cubicBezTo>
                    <a:pt x="0" y="77"/>
                    <a:pt x="17" y="94"/>
                    <a:pt x="37" y="94"/>
                  </a:cubicBezTo>
                  <a:cubicBezTo>
                    <a:pt x="313" y="94"/>
                    <a:pt x="313" y="94"/>
                    <a:pt x="313" y="94"/>
                  </a:cubicBezTo>
                  <a:cubicBezTo>
                    <a:pt x="334" y="94"/>
                    <a:pt x="350" y="77"/>
                    <a:pt x="350" y="57"/>
                  </a:cubicBezTo>
                  <a:cubicBezTo>
                    <a:pt x="350" y="37"/>
                    <a:pt x="350" y="37"/>
                    <a:pt x="350" y="37"/>
                  </a:cubicBezTo>
                  <a:cubicBezTo>
                    <a:pt x="350" y="17"/>
                    <a:pt x="334" y="0"/>
                    <a:pt x="313" y="0"/>
                  </a:cubicBezTo>
                  <a:cubicBezTo>
                    <a:pt x="37" y="0"/>
                    <a:pt x="37" y="0"/>
                    <a:pt x="37" y="0"/>
                  </a:cubicBezTo>
                  <a:cubicBezTo>
                    <a:pt x="17" y="0"/>
                    <a:pt x="0" y="17"/>
                    <a:pt x="0" y="37"/>
                  </a:cubicBezTo>
                  <a:lnTo>
                    <a:pt x="0" y="57"/>
                  </a:lnTo>
                  <a:close/>
                </a:path>
              </a:pathLst>
            </a:custGeom>
            <a:solidFill>
              <a:srgbClr val="D3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9" name="Freeform 32"/>
            <p:cNvSpPr/>
            <p:nvPr/>
          </p:nvSpPr>
          <p:spPr bwMode="auto">
            <a:xfrm>
              <a:off x="15868650" y="4391025"/>
              <a:ext cx="1047750" cy="3386138"/>
            </a:xfrm>
            <a:custGeom>
              <a:avLst/>
              <a:gdLst>
                <a:gd name="T0" fmla="*/ 2 w 152"/>
                <a:gd name="T1" fmla="*/ 447 h 492"/>
                <a:gd name="T2" fmla="*/ 33 w 152"/>
                <a:gd name="T3" fmla="*/ 486 h 492"/>
                <a:gd name="T4" fmla="*/ 68 w 152"/>
                <a:gd name="T5" fmla="*/ 490 h 492"/>
                <a:gd name="T6" fmla="*/ 106 w 152"/>
                <a:gd name="T7" fmla="*/ 458 h 492"/>
                <a:gd name="T8" fmla="*/ 150 w 152"/>
                <a:gd name="T9" fmla="*/ 44 h 492"/>
                <a:gd name="T10" fmla="*/ 119 w 152"/>
                <a:gd name="T11" fmla="*/ 5 h 492"/>
                <a:gd name="T12" fmla="*/ 84 w 152"/>
                <a:gd name="T13" fmla="*/ 2 h 492"/>
                <a:gd name="T14" fmla="*/ 46 w 152"/>
                <a:gd name="T15" fmla="*/ 33 h 492"/>
                <a:gd name="T16" fmla="*/ 2 w 152"/>
                <a:gd name="T17" fmla="*/ 44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492">
                  <a:moveTo>
                    <a:pt x="2" y="447"/>
                  </a:moveTo>
                  <a:cubicBezTo>
                    <a:pt x="0" y="467"/>
                    <a:pt x="14" y="484"/>
                    <a:pt x="33" y="486"/>
                  </a:cubicBezTo>
                  <a:cubicBezTo>
                    <a:pt x="68" y="490"/>
                    <a:pt x="68" y="490"/>
                    <a:pt x="68" y="490"/>
                  </a:cubicBezTo>
                  <a:cubicBezTo>
                    <a:pt x="87" y="492"/>
                    <a:pt x="104" y="478"/>
                    <a:pt x="106" y="458"/>
                  </a:cubicBezTo>
                  <a:cubicBezTo>
                    <a:pt x="150" y="44"/>
                    <a:pt x="150" y="44"/>
                    <a:pt x="150" y="44"/>
                  </a:cubicBezTo>
                  <a:cubicBezTo>
                    <a:pt x="152" y="25"/>
                    <a:pt x="138" y="7"/>
                    <a:pt x="119" y="5"/>
                  </a:cubicBezTo>
                  <a:cubicBezTo>
                    <a:pt x="84" y="2"/>
                    <a:pt x="84" y="2"/>
                    <a:pt x="84" y="2"/>
                  </a:cubicBezTo>
                  <a:cubicBezTo>
                    <a:pt x="65" y="0"/>
                    <a:pt x="48" y="14"/>
                    <a:pt x="46" y="33"/>
                  </a:cubicBezTo>
                  <a:lnTo>
                    <a:pt x="2" y="447"/>
                  </a:lnTo>
                  <a:close/>
                </a:path>
              </a:pathLst>
            </a:custGeom>
            <a:solidFill>
              <a:srgbClr val="D3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0" name="Freeform 33"/>
            <p:cNvSpPr/>
            <p:nvPr/>
          </p:nvSpPr>
          <p:spPr bwMode="auto">
            <a:xfrm>
              <a:off x="14144625" y="4411663"/>
              <a:ext cx="2771775" cy="3378200"/>
            </a:xfrm>
            <a:custGeom>
              <a:avLst/>
              <a:gdLst>
                <a:gd name="T0" fmla="*/ 252 w 402"/>
                <a:gd name="T1" fmla="*/ 447 h 491"/>
                <a:gd name="T2" fmla="*/ 300 w 402"/>
                <a:gd name="T3" fmla="*/ 447 h 491"/>
                <a:gd name="T4" fmla="*/ 305 w 402"/>
                <a:gd name="T5" fmla="*/ 397 h 491"/>
                <a:gd name="T6" fmla="*/ 349 w 402"/>
                <a:gd name="T7" fmla="*/ 0 h 491"/>
                <a:gd name="T8" fmla="*/ 369 w 402"/>
                <a:gd name="T9" fmla="*/ 2 h 491"/>
                <a:gd name="T10" fmla="*/ 400 w 402"/>
                <a:gd name="T11" fmla="*/ 41 h 491"/>
                <a:gd name="T12" fmla="*/ 356 w 402"/>
                <a:gd name="T13" fmla="*/ 455 h 491"/>
                <a:gd name="T14" fmla="*/ 333 w 402"/>
                <a:gd name="T15" fmla="*/ 485 h 491"/>
                <a:gd name="T16" fmla="*/ 313 w 402"/>
                <a:gd name="T17" fmla="*/ 491 h 491"/>
                <a:gd name="T18" fmla="*/ 37 w 402"/>
                <a:gd name="T19" fmla="*/ 491 h 491"/>
                <a:gd name="T20" fmla="*/ 0 w 402"/>
                <a:gd name="T21" fmla="*/ 454 h 491"/>
                <a:gd name="T22" fmla="*/ 0 w 402"/>
                <a:gd name="T23" fmla="*/ 447 h 491"/>
                <a:gd name="T24" fmla="*/ 252 w 402"/>
                <a:gd name="T25" fmla="*/ 447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2" h="491">
                  <a:moveTo>
                    <a:pt x="252" y="447"/>
                  </a:moveTo>
                  <a:cubicBezTo>
                    <a:pt x="300" y="447"/>
                    <a:pt x="300" y="447"/>
                    <a:pt x="300" y="447"/>
                  </a:cubicBezTo>
                  <a:cubicBezTo>
                    <a:pt x="305" y="397"/>
                    <a:pt x="305" y="397"/>
                    <a:pt x="305" y="397"/>
                  </a:cubicBezTo>
                  <a:cubicBezTo>
                    <a:pt x="349" y="0"/>
                    <a:pt x="349" y="0"/>
                    <a:pt x="349" y="0"/>
                  </a:cubicBezTo>
                  <a:cubicBezTo>
                    <a:pt x="369" y="2"/>
                    <a:pt x="369" y="2"/>
                    <a:pt x="369" y="2"/>
                  </a:cubicBezTo>
                  <a:cubicBezTo>
                    <a:pt x="388" y="4"/>
                    <a:pt x="402" y="22"/>
                    <a:pt x="400" y="41"/>
                  </a:cubicBezTo>
                  <a:cubicBezTo>
                    <a:pt x="356" y="455"/>
                    <a:pt x="356" y="455"/>
                    <a:pt x="356" y="455"/>
                  </a:cubicBezTo>
                  <a:cubicBezTo>
                    <a:pt x="355" y="469"/>
                    <a:pt x="346" y="480"/>
                    <a:pt x="333" y="485"/>
                  </a:cubicBezTo>
                  <a:cubicBezTo>
                    <a:pt x="327" y="488"/>
                    <a:pt x="321" y="491"/>
                    <a:pt x="313" y="491"/>
                  </a:cubicBezTo>
                  <a:cubicBezTo>
                    <a:pt x="37" y="491"/>
                    <a:pt x="37" y="491"/>
                    <a:pt x="37" y="491"/>
                  </a:cubicBezTo>
                  <a:cubicBezTo>
                    <a:pt x="17" y="491"/>
                    <a:pt x="0" y="474"/>
                    <a:pt x="0" y="454"/>
                  </a:cubicBezTo>
                  <a:cubicBezTo>
                    <a:pt x="0" y="447"/>
                    <a:pt x="0" y="447"/>
                    <a:pt x="0" y="447"/>
                  </a:cubicBezTo>
                  <a:lnTo>
                    <a:pt x="252" y="44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1" name="Freeform 34"/>
            <p:cNvSpPr/>
            <p:nvPr/>
          </p:nvSpPr>
          <p:spPr bwMode="auto">
            <a:xfrm>
              <a:off x="16021050" y="3103563"/>
              <a:ext cx="254000" cy="138113"/>
            </a:xfrm>
            <a:custGeom>
              <a:avLst/>
              <a:gdLst>
                <a:gd name="T0" fmla="*/ 19 w 37"/>
                <a:gd name="T1" fmla="*/ 19 h 20"/>
                <a:gd name="T2" fmla="*/ 36 w 37"/>
                <a:gd name="T3" fmla="*/ 7 h 20"/>
                <a:gd name="T4" fmla="*/ 34 w 37"/>
                <a:gd name="T5" fmla="*/ 1 h 20"/>
                <a:gd name="T6" fmla="*/ 28 w 37"/>
                <a:gd name="T7" fmla="*/ 3 h 20"/>
                <a:gd name="T8" fmla="*/ 18 w 37"/>
                <a:gd name="T9" fmla="*/ 10 h 20"/>
                <a:gd name="T10" fmla="*/ 9 w 37"/>
                <a:gd name="T11" fmla="*/ 5 h 20"/>
                <a:gd name="T12" fmla="*/ 3 w 37"/>
                <a:gd name="T13" fmla="*/ 3 h 20"/>
                <a:gd name="T14" fmla="*/ 1 w 37"/>
                <a:gd name="T15" fmla="*/ 10 h 20"/>
                <a:gd name="T16" fmla="*/ 19 w 37"/>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0">
                  <a:moveTo>
                    <a:pt x="19" y="19"/>
                  </a:moveTo>
                  <a:cubicBezTo>
                    <a:pt x="31" y="19"/>
                    <a:pt x="36" y="8"/>
                    <a:pt x="36" y="7"/>
                  </a:cubicBezTo>
                  <a:cubicBezTo>
                    <a:pt x="37" y="5"/>
                    <a:pt x="36" y="2"/>
                    <a:pt x="34" y="1"/>
                  </a:cubicBezTo>
                  <a:cubicBezTo>
                    <a:pt x="32" y="0"/>
                    <a:pt x="29" y="1"/>
                    <a:pt x="28" y="3"/>
                  </a:cubicBezTo>
                  <a:cubicBezTo>
                    <a:pt x="28" y="3"/>
                    <a:pt x="25" y="9"/>
                    <a:pt x="18" y="10"/>
                  </a:cubicBezTo>
                  <a:cubicBezTo>
                    <a:pt x="12" y="10"/>
                    <a:pt x="10" y="5"/>
                    <a:pt x="9" y="5"/>
                  </a:cubicBezTo>
                  <a:cubicBezTo>
                    <a:pt x="8" y="3"/>
                    <a:pt x="5" y="2"/>
                    <a:pt x="3" y="3"/>
                  </a:cubicBezTo>
                  <a:cubicBezTo>
                    <a:pt x="1" y="4"/>
                    <a:pt x="0" y="7"/>
                    <a:pt x="1" y="10"/>
                  </a:cubicBezTo>
                  <a:cubicBezTo>
                    <a:pt x="1" y="10"/>
                    <a:pt x="7" y="20"/>
                    <a:pt x="19" y="19"/>
                  </a:cubicBezTo>
                  <a:close/>
                </a:path>
              </a:pathLst>
            </a:custGeom>
            <a:solidFill>
              <a:srgbClr val="6841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2" name="Freeform 35"/>
            <p:cNvSpPr/>
            <p:nvPr/>
          </p:nvSpPr>
          <p:spPr bwMode="auto">
            <a:xfrm>
              <a:off x="14724063" y="2312988"/>
              <a:ext cx="1179512" cy="1954213"/>
            </a:xfrm>
            <a:custGeom>
              <a:avLst/>
              <a:gdLst>
                <a:gd name="T0" fmla="*/ 0 w 171"/>
                <a:gd name="T1" fmla="*/ 8 h 284"/>
                <a:gd name="T2" fmla="*/ 64 w 171"/>
                <a:gd name="T3" fmla="*/ 3 h 284"/>
                <a:gd name="T4" fmla="*/ 163 w 171"/>
                <a:gd name="T5" fmla="*/ 60 h 284"/>
                <a:gd name="T6" fmla="*/ 169 w 171"/>
                <a:gd name="T7" fmla="*/ 208 h 284"/>
                <a:gd name="T8" fmla="*/ 80 w 171"/>
                <a:gd name="T9" fmla="*/ 280 h 284"/>
                <a:gd name="T10" fmla="*/ 22 w 171"/>
                <a:gd name="T11" fmla="*/ 284 h 284"/>
                <a:gd name="T12" fmla="*/ 0 w 171"/>
                <a:gd name="T13" fmla="*/ 8 h 284"/>
              </a:gdLst>
              <a:ahLst/>
              <a:cxnLst>
                <a:cxn ang="0">
                  <a:pos x="T0" y="T1"/>
                </a:cxn>
                <a:cxn ang="0">
                  <a:pos x="T2" y="T3"/>
                </a:cxn>
                <a:cxn ang="0">
                  <a:pos x="T4" y="T5"/>
                </a:cxn>
                <a:cxn ang="0">
                  <a:pos x="T6" y="T7"/>
                </a:cxn>
                <a:cxn ang="0">
                  <a:pos x="T8" y="T9"/>
                </a:cxn>
                <a:cxn ang="0">
                  <a:pos x="T10" y="T11"/>
                </a:cxn>
                <a:cxn ang="0">
                  <a:pos x="T12" y="T13"/>
                </a:cxn>
              </a:cxnLst>
              <a:rect l="0" t="0" r="r" b="b"/>
              <a:pathLst>
                <a:path w="171" h="284">
                  <a:moveTo>
                    <a:pt x="0" y="8"/>
                  </a:moveTo>
                  <a:cubicBezTo>
                    <a:pt x="64" y="3"/>
                    <a:pt x="64" y="3"/>
                    <a:pt x="64" y="3"/>
                  </a:cubicBezTo>
                  <a:cubicBezTo>
                    <a:pt x="99" y="0"/>
                    <a:pt x="160" y="24"/>
                    <a:pt x="163" y="60"/>
                  </a:cubicBezTo>
                  <a:cubicBezTo>
                    <a:pt x="169" y="208"/>
                    <a:pt x="169" y="208"/>
                    <a:pt x="169" y="208"/>
                  </a:cubicBezTo>
                  <a:cubicBezTo>
                    <a:pt x="171" y="244"/>
                    <a:pt x="115" y="277"/>
                    <a:pt x="80" y="280"/>
                  </a:cubicBezTo>
                  <a:cubicBezTo>
                    <a:pt x="22" y="284"/>
                    <a:pt x="22" y="284"/>
                    <a:pt x="22" y="284"/>
                  </a:cubicBezTo>
                  <a:lnTo>
                    <a:pt x="0" y="8"/>
                  </a:ln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3" name="Freeform 36"/>
            <p:cNvSpPr/>
            <p:nvPr/>
          </p:nvSpPr>
          <p:spPr bwMode="auto">
            <a:xfrm>
              <a:off x="14841538" y="2670175"/>
              <a:ext cx="1585912" cy="2078038"/>
            </a:xfrm>
            <a:custGeom>
              <a:avLst/>
              <a:gdLst>
                <a:gd name="T0" fmla="*/ 58 w 230"/>
                <a:gd name="T1" fmla="*/ 187 h 302"/>
                <a:gd name="T2" fmla="*/ 145 w 230"/>
                <a:gd name="T3" fmla="*/ 116 h 302"/>
                <a:gd name="T4" fmla="*/ 140 w 230"/>
                <a:gd name="T5" fmla="*/ 10 h 302"/>
                <a:gd name="T6" fmla="*/ 206 w 230"/>
                <a:gd name="T7" fmla="*/ 18 h 302"/>
                <a:gd name="T8" fmla="*/ 222 w 230"/>
                <a:gd name="T9" fmla="*/ 173 h 302"/>
                <a:gd name="T10" fmla="*/ 34 w 230"/>
                <a:gd name="T11" fmla="*/ 298 h 302"/>
                <a:gd name="T12" fmla="*/ 3 w 230"/>
                <a:gd name="T13" fmla="*/ 256 h 302"/>
                <a:gd name="T14" fmla="*/ 0 w 230"/>
                <a:gd name="T15" fmla="*/ 173 h 302"/>
                <a:gd name="T16" fmla="*/ 58 w 230"/>
                <a:gd name="T17" fmla="*/ 18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302">
                  <a:moveTo>
                    <a:pt x="58" y="187"/>
                  </a:moveTo>
                  <a:cubicBezTo>
                    <a:pt x="89" y="209"/>
                    <a:pt x="148" y="153"/>
                    <a:pt x="145" y="116"/>
                  </a:cubicBezTo>
                  <a:cubicBezTo>
                    <a:pt x="140" y="10"/>
                    <a:pt x="140" y="10"/>
                    <a:pt x="140" y="10"/>
                  </a:cubicBezTo>
                  <a:cubicBezTo>
                    <a:pt x="144" y="17"/>
                    <a:pt x="205" y="0"/>
                    <a:pt x="206" y="18"/>
                  </a:cubicBezTo>
                  <a:cubicBezTo>
                    <a:pt x="222" y="173"/>
                    <a:pt x="222" y="173"/>
                    <a:pt x="222" y="173"/>
                  </a:cubicBezTo>
                  <a:cubicBezTo>
                    <a:pt x="230" y="275"/>
                    <a:pt x="34" y="298"/>
                    <a:pt x="34" y="298"/>
                  </a:cubicBezTo>
                  <a:cubicBezTo>
                    <a:pt x="34" y="298"/>
                    <a:pt x="6" y="302"/>
                    <a:pt x="3" y="256"/>
                  </a:cubicBezTo>
                  <a:cubicBezTo>
                    <a:pt x="1" y="235"/>
                    <a:pt x="0" y="173"/>
                    <a:pt x="0" y="173"/>
                  </a:cubicBezTo>
                  <a:cubicBezTo>
                    <a:pt x="35" y="170"/>
                    <a:pt x="45" y="178"/>
                    <a:pt x="58" y="187"/>
                  </a:cubicBezTo>
                  <a:close/>
                </a:path>
              </a:pathLst>
            </a:custGeom>
            <a:solidFill>
              <a:srgbClr val="7551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4" name="Freeform 37"/>
            <p:cNvSpPr/>
            <p:nvPr/>
          </p:nvSpPr>
          <p:spPr bwMode="auto">
            <a:xfrm>
              <a:off x="14951075" y="2835275"/>
              <a:ext cx="565150" cy="192088"/>
            </a:xfrm>
            <a:custGeom>
              <a:avLst/>
              <a:gdLst>
                <a:gd name="T0" fmla="*/ 14 w 82"/>
                <a:gd name="T1" fmla="*/ 26 h 28"/>
                <a:gd name="T2" fmla="*/ 37 w 82"/>
                <a:gd name="T3" fmla="*/ 17 h 28"/>
                <a:gd name="T4" fmla="*/ 72 w 82"/>
                <a:gd name="T5" fmla="*/ 21 h 28"/>
                <a:gd name="T6" fmla="*/ 77 w 82"/>
                <a:gd name="T7" fmla="*/ 9 h 28"/>
                <a:gd name="T8" fmla="*/ 36 w 82"/>
                <a:gd name="T9" fmla="*/ 2 h 28"/>
                <a:gd name="T10" fmla="*/ 4 w 82"/>
                <a:gd name="T11" fmla="*/ 12 h 28"/>
                <a:gd name="T12" fmla="*/ 14 w 82"/>
                <a:gd name="T13" fmla="*/ 26 h 28"/>
              </a:gdLst>
              <a:ahLst/>
              <a:cxnLst>
                <a:cxn ang="0">
                  <a:pos x="T0" y="T1"/>
                </a:cxn>
                <a:cxn ang="0">
                  <a:pos x="T2" y="T3"/>
                </a:cxn>
                <a:cxn ang="0">
                  <a:pos x="T4" y="T5"/>
                </a:cxn>
                <a:cxn ang="0">
                  <a:pos x="T6" y="T7"/>
                </a:cxn>
                <a:cxn ang="0">
                  <a:pos x="T8" y="T9"/>
                </a:cxn>
                <a:cxn ang="0">
                  <a:pos x="T10" y="T11"/>
                </a:cxn>
                <a:cxn ang="0">
                  <a:pos x="T12" y="T13"/>
                </a:cxn>
              </a:cxnLst>
              <a:rect l="0" t="0" r="r" b="b"/>
              <a:pathLst>
                <a:path w="82" h="28">
                  <a:moveTo>
                    <a:pt x="14" y="26"/>
                  </a:moveTo>
                  <a:cubicBezTo>
                    <a:pt x="21" y="23"/>
                    <a:pt x="26" y="18"/>
                    <a:pt x="37" y="17"/>
                  </a:cubicBezTo>
                  <a:cubicBezTo>
                    <a:pt x="56" y="15"/>
                    <a:pt x="72" y="21"/>
                    <a:pt x="72" y="21"/>
                  </a:cubicBezTo>
                  <a:cubicBezTo>
                    <a:pt x="77" y="23"/>
                    <a:pt x="82" y="10"/>
                    <a:pt x="77" y="9"/>
                  </a:cubicBezTo>
                  <a:cubicBezTo>
                    <a:pt x="76" y="9"/>
                    <a:pt x="58" y="0"/>
                    <a:pt x="36" y="2"/>
                  </a:cubicBezTo>
                  <a:cubicBezTo>
                    <a:pt x="26" y="2"/>
                    <a:pt x="13" y="7"/>
                    <a:pt x="4" y="12"/>
                  </a:cubicBezTo>
                  <a:cubicBezTo>
                    <a:pt x="0" y="14"/>
                    <a:pt x="10" y="28"/>
                    <a:pt x="14" y="26"/>
                  </a:cubicBezTo>
                  <a:close/>
                </a:path>
              </a:pathLst>
            </a:custGeom>
            <a:solidFill>
              <a:srgbClr val="7551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5" name="Freeform 38"/>
            <p:cNvSpPr/>
            <p:nvPr/>
          </p:nvSpPr>
          <p:spPr bwMode="auto">
            <a:xfrm>
              <a:off x="14917738" y="3805238"/>
              <a:ext cx="109537" cy="90488"/>
            </a:xfrm>
            <a:custGeom>
              <a:avLst/>
              <a:gdLst>
                <a:gd name="T0" fmla="*/ 0 w 16"/>
                <a:gd name="T1" fmla="*/ 7 h 13"/>
                <a:gd name="T2" fmla="*/ 9 w 16"/>
                <a:gd name="T3" fmla="*/ 13 h 13"/>
                <a:gd name="T4" fmla="*/ 16 w 16"/>
                <a:gd name="T5" fmla="*/ 6 h 13"/>
                <a:gd name="T6" fmla="*/ 8 w 16"/>
                <a:gd name="T7" fmla="*/ 0 h 13"/>
                <a:gd name="T8" fmla="*/ 0 w 16"/>
                <a:gd name="T9" fmla="*/ 7 h 13"/>
              </a:gdLst>
              <a:ahLst/>
              <a:cxnLst>
                <a:cxn ang="0">
                  <a:pos x="T0" y="T1"/>
                </a:cxn>
                <a:cxn ang="0">
                  <a:pos x="T2" y="T3"/>
                </a:cxn>
                <a:cxn ang="0">
                  <a:pos x="T4" y="T5"/>
                </a:cxn>
                <a:cxn ang="0">
                  <a:pos x="T6" y="T7"/>
                </a:cxn>
                <a:cxn ang="0">
                  <a:pos x="T8" y="T9"/>
                </a:cxn>
              </a:cxnLst>
              <a:rect l="0" t="0" r="r" b="b"/>
              <a:pathLst>
                <a:path w="16" h="13">
                  <a:moveTo>
                    <a:pt x="0" y="7"/>
                  </a:moveTo>
                  <a:cubicBezTo>
                    <a:pt x="1" y="11"/>
                    <a:pt x="4" y="13"/>
                    <a:pt x="9" y="13"/>
                  </a:cubicBezTo>
                  <a:cubicBezTo>
                    <a:pt x="13" y="13"/>
                    <a:pt x="16" y="10"/>
                    <a:pt x="16" y="6"/>
                  </a:cubicBezTo>
                  <a:cubicBezTo>
                    <a:pt x="15" y="3"/>
                    <a:pt x="12" y="0"/>
                    <a:pt x="8" y="0"/>
                  </a:cubicBezTo>
                  <a:cubicBezTo>
                    <a:pt x="3" y="1"/>
                    <a:pt x="0" y="4"/>
                    <a:pt x="0" y="7"/>
                  </a:cubicBez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6" name="Freeform 39"/>
            <p:cNvSpPr/>
            <p:nvPr/>
          </p:nvSpPr>
          <p:spPr bwMode="auto">
            <a:xfrm>
              <a:off x="14662150" y="2944813"/>
              <a:ext cx="365125" cy="992188"/>
            </a:xfrm>
            <a:custGeom>
              <a:avLst/>
              <a:gdLst>
                <a:gd name="T0" fmla="*/ 16 w 53"/>
                <a:gd name="T1" fmla="*/ 0 h 144"/>
                <a:gd name="T2" fmla="*/ 17 w 53"/>
                <a:gd name="T3" fmla="*/ 27 h 144"/>
                <a:gd name="T4" fmla="*/ 5 w 53"/>
                <a:gd name="T5" fmla="*/ 132 h 144"/>
                <a:gd name="T6" fmla="*/ 41 w 53"/>
                <a:gd name="T7" fmla="*/ 137 h 144"/>
                <a:gd name="T8" fmla="*/ 49 w 53"/>
                <a:gd name="T9" fmla="*/ 127 h 144"/>
                <a:gd name="T10" fmla="*/ 16 w 53"/>
                <a:gd name="T11" fmla="*/ 0 h 144"/>
              </a:gdLst>
              <a:ahLst/>
              <a:cxnLst>
                <a:cxn ang="0">
                  <a:pos x="T0" y="T1"/>
                </a:cxn>
                <a:cxn ang="0">
                  <a:pos x="T2" y="T3"/>
                </a:cxn>
                <a:cxn ang="0">
                  <a:pos x="T4" y="T5"/>
                </a:cxn>
                <a:cxn ang="0">
                  <a:pos x="T6" y="T7"/>
                </a:cxn>
                <a:cxn ang="0">
                  <a:pos x="T8" y="T9"/>
                </a:cxn>
                <a:cxn ang="0">
                  <a:pos x="T10" y="T11"/>
                </a:cxn>
              </a:cxnLst>
              <a:rect l="0" t="0" r="r" b="b"/>
              <a:pathLst>
                <a:path w="53" h="144">
                  <a:moveTo>
                    <a:pt x="16" y="0"/>
                  </a:moveTo>
                  <a:cubicBezTo>
                    <a:pt x="16" y="0"/>
                    <a:pt x="19" y="16"/>
                    <a:pt x="17" y="27"/>
                  </a:cubicBezTo>
                  <a:cubicBezTo>
                    <a:pt x="12" y="57"/>
                    <a:pt x="0" y="109"/>
                    <a:pt x="5" y="132"/>
                  </a:cubicBezTo>
                  <a:cubicBezTo>
                    <a:pt x="6" y="140"/>
                    <a:pt x="30" y="144"/>
                    <a:pt x="41" y="137"/>
                  </a:cubicBezTo>
                  <a:cubicBezTo>
                    <a:pt x="53" y="131"/>
                    <a:pt x="49" y="127"/>
                    <a:pt x="49" y="127"/>
                  </a:cubicBezTo>
                  <a:cubicBezTo>
                    <a:pt x="49" y="127"/>
                    <a:pt x="27" y="14"/>
                    <a:pt x="16" y="0"/>
                  </a:cubicBez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7" name="Freeform 40"/>
            <p:cNvSpPr/>
            <p:nvPr/>
          </p:nvSpPr>
          <p:spPr bwMode="auto">
            <a:xfrm>
              <a:off x="14847888" y="4032250"/>
              <a:ext cx="338137" cy="276225"/>
            </a:xfrm>
            <a:custGeom>
              <a:avLst/>
              <a:gdLst>
                <a:gd name="T0" fmla="*/ 0 w 49"/>
                <a:gd name="T1" fmla="*/ 10 h 40"/>
                <a:gd name="T2" fmla="*/ 39 w 49"/>
                <a:gd name="T3" fmla="*/ 2 h 40"/>
                <a:gd name="T4" fmla="*/ 48 w 49"/>
                <a:gd name="T5" fmla="*/ 5 h 40"/>
                <a:gd name="T6" fmla="*/ 8 w 49"/>
                <a:gd name="T7" fmla="*/ 40 h 40"/>
                <a:gd name="T8" fmla="*/ 1 w 49"/>
                <a:gd name="T9" fmla="*/ 40 h 40"/>
                <a:gd name="T10" fmla="*/ 0 w 49"/>
                <a:gd name="T11" fmla="*/ 10 h 40"/>
              </a:gdLst>
              <a:ahLst/>
              <a:cxnLst>
                <a:cxn ang="0">
                  <a:pos x="T0" y="T1"/>
                </a:cxn>
                <a:cxn ang="0">
                  <a:pos x="T2" y="T3"/>
                </a:cxn>
                <a:cxn ang="0">
                  <a:pos x="T4" y="T5"/>
                </a:cxn>
                <a:cxn ang="0">
                  <a:pos x="T6" y="T7"/>
                </a:cxn>
                <a:cxn ang="0">
                  <a:pos x="T8" y="T9"/>
                </a:cxn>
                <a:cxn ang="0">
                  <a:pos x="T10" y="T11"/>
                </a:cxn>
              </a:cxnLst>
              <a:rect l="0" t="0" r="r" b="b"/>
              <a:pathLst>
                <a:path w="49" h="40">
                  <a:moveTo>
                    <a:pt x="0" y="10"/>
                  </a:moveTo>
                  <a:cubicBezTo>
                    <a:pt x="22" y="10"/>
                    <a:pt x="39" y="2"/>
                    <a:pt x="39" y="2"/>
                  </a:cubicBezTo>
                  <a:cubicBezTo>
                    <a:pt x="43" y="0"/>
                    <a:pt x="46" y="2"/>
                    <a:pt x="48" y="5"/>
                  </a:cubicBezTo>
                  <a:cubicBezTo>
                    <a:pt x="49" y="8"/>
                    <a:pt x="36" y="37"/>
                    <a:pt x="8" y="40"/>
                  </a:cubicBezTo>
                  <a:cubicBezTo>
                    <a:pt x="6" y="40"/>
                    <a:pt x="3" y="40"/>
                    <a:pt x="1" y="40"/>
                  </a:cubicBezTo>
                  <a:lnTo>
                    <a:pt x="0" y="10"/>
                  </a:lnTo>
                  <a:close/>
                </a:path>
              </a:pathLst>
            </a:custGeom>
            <a:solidFill>
              <a:srgbClr val="F8B7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8" name="Freeform 41"/>
            <p:cNvSpPr/>
            <p:nvPr/>
          </p:nvSpPr>
          <p:spPr bwMode="auto">
            <a:xfrm>
              <a:off x="14847888" y="4081463"/>
              <a:ext cx="282575" cy="198438"/>
            </a:xfrm>
            <a:custGeom>
              <a:avLst/>
              <a:gdLst>
                <a:gd name="T0" fmla="*/ 0 w 41"/>
                <a:gd name="T1" fmla="*/ 8 h 29"/>
                <a:gd name="T2" fmla="*/ 33 w 41"/>
                <a:gd name="T3" fmla="*/ 1 h 29"/>
                <a:gd name="T4" fmla="*/ 40 w 41"/>
                <a:gd name="T5" fmla="*/ 4 h 29"/>
                <a:gd name="T6" fmla="*/ 7 w 41"/>
                <a:gd name="T7" fmla="*/ 28 h 29"/>
                <a:gd name="T8" fmla="*/ 1 w 41"/>
                <a:gd name="T9" fmla="*/ 29 h 29"/>
                <a:gd name="T10" fmla="*/ 0 w 41"/>
                <a:gd name="T11" fmla="*/ 8 h 29"/>
              </a:gdLst>
              <a:ahLst/>
              <a:cxnLst>
                <a:cxn ang="0">
                  <a:pos x="T0" y="T1"/>
                </a:cxn>
                <a:cxn ang="0">
                  <a:pos x="T2" y="T3"/>
                </a:cxn>
                <a:cxn ang="0">
                  <a:pos x="T4" y="T5"/>
                </a:cxn>
                <a:cxn ang="0">
                  <a:pos x="T6" y="T7"/>
                </a:cxn>
                <a:cxn ang="0">
                  <a:pos x="T8" y="T9"/>
                </a:cxn>
                <a:cxn ang="0">
                  <a:pos x="T10" y="T11"/>
                </a:cxn>
              </a:cxnLst>
              <a:rect l="0" t="0" r="r" b="b"/>
              <a:pathLst>
                <a:path w="41" h="29">
                  <a:moveTo>
                    <a:pt x="0" y="8"/>
                  </a:moveTo>
                  <a:cubicBezTo>
                    <a:pt x="18" y="8"/>
                    <a:pt x="33" y="1"/>
                    <a:pt x="33" y="1"/>
                  </a:cubicBezTo>
                  <a:cubicBezTo>
                    <a:pt x="35" y="0"/>
                    <a:pt x="38" y="1"/>
                    <a:pt x="40" y="4"/>
                  </a:cubicBezTo>
                  <a:cubicBezTo>
                    <a:pt x="41" y="6"/>
                    <a:pt x="24" y="27"/>
                    <a:pt x="7" y="28"/>
                  </a:cubicBezTo>
                  <a:cubicBezTo>
                    <a:pt x="5" y="28"/>
                    <a:pt x="3" y="29"/>
                    <a:pt x="1" y="29"/>
                  </a:cubicBezTo>
                  <a:lnTo>
                    <a:pt x="0" y="8"/>
                  </a:lnTo>
                  <a:close/>
                </a:path>
              </a:pathLst>
            </a:custGeom>
            <a:solidFill>
              <a:srgbClr val="E54C4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 name="Freeform 42"/>
            <p:cNvSpPr/>
            <p:nvPr/>
          </p:nvSpPr>
          <p:spPr bwMode="auto">
            <a:xfrm>
              <a:off x="15159038" y="3200400"/>
              <a:ext cx="165100" cy="165100"/>
            </a:xfrm>
            <a:custGeom>
              <a:avLst/>
              <a:gdLst>
                <a:gd name="T0" fmla="*/ 0 w 24"/>
                <a:gd name="T1" fmla="*/ 13 h 24"/>
                <a:gd name="T2" fmla="*/ 13 w 24"/>
                <a:gd name="T3" fmla="*/ 24 h 24"/>
                <a:gd name="T4" fmla="*/ 23 w 24"/>
                <a:gd name="T5" fmla="*/ 11 h 24"/>
                <a:gd name="T6" fmla="*/ 11 w 24"/>
                <a:gd name="T7" fmla="*/ 1 h 24"/>
                <a:gd name="T8" fmla="*/ 0 w 24"/>
                <a:gd name="T9" fmla="*/ 13 h 24"/>
              </a:gdLst>
              <a:ahLst/>
              <a:cxnLst>
                <a:cxn ang="0">
                  <a:pos x="T0" y="T1"/>
                </a:cxn>
                <a:cxn ang="0">
                  <a:pos x="T2" y="T3"/>
                </a:cxn>
                <a:cxn ang="0">
                  <a:pos x="T4" y="T5"/>
                </a:cxn>
                <a:cxn ang="0">
                  <a:pos x="T6" y="T7"/>
                </a:cxn>
                <a:cxn ang="0">
                  <a:pos x="T8" y="T9"/>
                </a:cxn>
              </a:cxnLst>
              <a:rect l="0" t="0" r="r" b="b"/>
              <a:pathLst>
                <a:path w="24" h="24">
                  <a:moveTo>
                    <a:pt x="0" y="13"/>
                  </a:moveTo>
                  <a:cubicBezTo>
                    <a:pt x="1" y="19"/>
                    <a:pt x="6" y="24"/>
                    <a:pt x="13" y="24"/>
                  </a:cubicBezTo>
                  <a:cubicBezTo>
                    <a:pt x="19" y="23"/>
                    <a:pt x="24" y="18"/>
                    <a:pt x="23" y="11"/>
                  </a:cubicBezTo>
                  <a:cubicBezTo>
                    <a:pt x="23" y="5"/>
                    <a:pt x="17" y="0"/>
                    <a:pt x="11" y="1"/>
                  </a:cubicBezTo>
                  <a:cubicBezTo>
                    <a:pt x="4" y="1"/>
                    <a:pt x="0" y="7"/>
                    <a:pt x="0" y="13"/>
                  </a:cubicBezTo>
                  <a:close/>
                </a:path>
              </a:pathLst>
            </a:custGeom>
            <a:solidFill>
              <a:srgbClr val="4E2C1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0" name="Freeform 43"/>
            <p:cNvSpPr/>
            <p:nvPr/>
          </p:nvSpPr>
          <p:spPr bwMode="auto">
            <a:xfrm>
              <a:off x="15192375" y="3241675"/>
              <a:ext cx="55562" cy="53975"/>
            </a:xfrm>
            <a:custGeom>
              <a:avLst/>
              <a:gdLst>
                <a:gd name="T0" fmla="*/ 0 w 8"/>
                <a:gd name="T1" fmla="*/ 4 h 8"/>
                <a:gd name="T2" fmla="*/ 4 w 8"/>
                <a:gd name="T3" fmla="*/ 8 h 8"/>
                <a:gd name="T4" fmla="*/ 8 w 8"/>
                <a:gd name="T5" fmla="*/ 4 h 8"/>
                <a:gd name="T6" fmla="*/ 3 w 8"/>
                <a:gd name="T7" fmla="*/ 0 h 8"/>
                <a:gd name="T8" fmla="*/ 0 w 8"/>
                <a:gd name="T9" fmla="*/ 4 h 8"/>
              </a:gdLst>
              <a:ahLst/>
              <a:cxnLst>
                <a:cxn ang="0">
                  <a:pos x="T0" y="T1"/>
                </a:cxn>
                <a:cxn ang="0">
                  <a:pos x="T2" y="T3"/>
                </a:cxn>
                <a:cxn ang="0">
                  <a:pos x="T4" y="T5"/>
                </a:cxn>
                <a:cxn ang="0">
                  <a:pos x="T6" y="T7"/>
                </a:cxn>
                <a:cxn ang="0">
                  <a:pos x="T8" y="T9"/>
                </a:cxn>
              </a:cxnLst>
              <a:rect l="0" t="0" r="r" b="b"/>
              <a:pathLst>
                <a:path w="8" h="8">
                  <a:moveTo>
                    <a:pt x="0" y="4"/>
                  </a:moveTo>
                  <a:cubicBezTo>
                    <a:pt x="0" y="6"/>
                    <a:pt x="2" y="8"/>
                    <a:pt x="4" y="8"/>
                  </a:cubicBezTo>
                  <a:cubicBezTo>
                    <a:pt x="6" y="8"/>
                    <a:pt x="8" y="6"/>
                    <a:pt x="8" y="4"/>
                  </a:cubicBezTo>
                  <a:cubicBezTo>
                    <a:pt x="7" y="1"/>
                    <a:pt x="6" y="0"/>
                    <a:pt x="3" y="0"/>
                  </a:cubicBezTo>
                  <a:cubicBezTo>
                    <a:pt x="1" y="0"/>
                    <a:pt x="0" y="2"/>
                    <a:pt x="0" y="4"/>
                  </a:cubicBezTo>
                  <a:close/>
                </a:path>
              </a:pathLst>
            </a:custGeom>
            <a:solidFill>
              <a:srgbClr val="F7D8B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1" name="Freeform 44"/>
            <p:cNvSpPr>
              <a:spLocks noEditPoints="1"/>
            </p:cNvSpPr>
            <p:nvPr/>
          </p:nvSpPr>
          <p:spPr bwMode="auto">
            <a:xfrm>
              <a:off x="14751050" y="3103563"/>
              <a:ext cx="917575" cy="523875"/>
            </a:xfrm>
            <a:custGeom>
              <a:avLst/>
              <a:gdLst>
                <a:gd name="T0" fmla="*/ 69 w 133"/>
                <a:gd name="T1" fmla="*/ 1 h 76"/>
                <a:gd name="T2" fmla="*/ 3 w 133"/>
                <a:gd name="T3" fmla="*/ 7 h 76"/>
                <a:gd name="T4" fmla="*/ 3 w 133"/>
                <a:gd name="T5" fmla="*/ 7 h 76"/>
                <a:gd name="T6" fmla="*/ 0 w 133"/>
                <a:gd name="T7" fmla="*/ 24 h 76"/>
                <a:gd name="T8" fmla="*/ 0 w 133"/>
                <a:gd name="T9" fmla="*/ 24 h 76"/>
                <a:gd name="T10" fmla="*/ 20 w 133"/>
                <a:gd name="T11" fmla="*/ 41 h 76"/>
                <a:gd name="T12" fmla="*/ 74 w 133"/>
                <a:gd name="T13" fmla="*/ 75 h 76"/>
                <a:gd name="T14" fmla="*/ 127 w 133"/>
                <a:gd name="T15" fmla="*/ 30 h 76"/>
                <a:gd name="T16" fmla="*/ 133 w 133"/>
                <a:gd name="T17" fmla="*/ 6 h 76"/>
                <a:gd name="T18" fmla="*/ 69 w 133"/>
                <a:gd name="T19" fmla="*/ 1 h 76"/>
                <a:gd name="T20" fmla="*/ 115 w 133"/>
                <a:gd name="T21" fmla="*/ 37 h 76"/>
                <a:gd name="T22" fmla="*/ 73 w 133"/>
                <a:gd name="T23" fmla="*/ 70 h 76"/>
                <a:gd name="T24" fmla="*/ 26 w 133"/>
                <a:gd name="T25" fmla="*/ 33 h 76"/>
                <a:gd name="T26" fmla="*/ 78 w 133"/>
                <a:gd name="T27" fmla="*/ 8 h 76"/>
                <a:gd name="T28" fmla="*/ 115 w 133"/>
                <a:gd name="T29"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76">
                  <a:moveTo>
                    <a:pt x="69" y="1"/>
                  </a:moveTo>
                  <a:cubicBezTo>
                    <a:pt x="42" y="1"/>
                    <a:pt x="24" y="7"/>
                    <a:pt x="3" y="7"/>
                  </a:cubicBezTo>
                  <a:cubicBezTo>
                    <a:pt x="3" y="7"/>
                    <a:pt x="3" y="7"/>
                    <a:pt x="3" y="7"/>
                  </a:cubicBezTo>
                  <a:cubicBezTo>
                    <a:pt x="0" y="24"/>
                    <a:pt x="0" y="24"/>
                    <a:pt x="0" y="24"/>
                  </a:cubicBezTo>
                  <a:cubicBezTo>
                    <a:pt x="0" y="24"/>
                    <a:pt x="0" y="24"/>
                    <a:pt x="0" y="24"/>
                  </a:cubicBezTo>
                  <a:cubicBezTo>
                    <a:pt x="4" y="24"/>
                    <a:pt x="16" y="30"/>
                    <a:pt x="20" y="41"/>
                  </a:cubicBezTo>
                  <a:cubicBezTo>
                    <a:pt x="23" y="52"/>
                    <a:pt x="28" y="76"/>
                    <a:pt x="74" y="75"/>
                  </a:cubicBezTo>
                  <a:cubicBezTo>
                    <a:pt x="120" y="73"/>
                    <a:pt x="115" y="43"/>
                    <a:pt x="127" y="30"/>
                  </a:cubicBezTo>
                  <a:cubicBezTo>
                    <a:pt x="131" y="26"/>
                    <a:pt x="132" y="29"/>
                    <a:pt x="133" y="6"/>
                  </a:cubicBezTo>
                  <a:cubicBezTo>
                    <a:pt x="133" y="6"/>
                    <a:pt x="97" y="0"/>
                    <a:pt x="69" y="1"/>
                  </a:cubicBezTo>
                  <a:close/>
                  <a:moveTo>
                    <a:pt x="115" y="37"/>
                  </a:moveTo>
                  <a:cubicBezTo>
                    <a:pt x="113" y="52"/>
                    <a:pt x="109" y="70"/>
                    <a:pt x="73" y="70"/>
                  </a:cubicBezTo>
                  <a:cubicBezTo>
                    <a:pt x="38" y="70"/>
                    <a:pt x="31" y="60"/>
                    <a:pt x="26" y="33"/>
                  </a:cubicBezTo>
                  <a:cubicBezTo>
                    <a:pt x="22" y="7"/>
                    <a:pt x="59" y="7"/>
                    <a:pt x="78" y="8"/>
                  </a:cubicBezTo>
                  <a:cubicBezTo>
                    <a:pt x="116" y="9"/>
                    <a:pt x="116" y="21"/>
                    <a:pt x="115" y="37"/>
                  </a:cubicBezTo>
                  <a:close/>
                </a:path>
              </a:pathLst>
            </a:custGeom>
            <a:solidFill>
              <a:srgbClr val="4794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2" name="Freeform 45"/>
            <p:cNvSpPr/>
            <p:nvPr/>
          </p:nvSpPr>
          <p:spPr bwMode="auto">
            <a:xfrm>
              <a:off x="15641638" y="3097213"/>
              <a:ext cx="371475" cy="198438"/>
            </a:xfrm>
            <a:custGeom>
              <a:avLst/>
              <a:gdLst>
                <a:gd name="T0" fmla="*/ 8 w 234"/>
                <a:gd name="T1" fmla="*/ 34 h 125"/>
                <a:gd name="T2" fmla="*/ 230 w 234"/>
                <a:gd name="T3" fmla="*/ 0 h 125"/>
                <a:gd name="T4" fmla="*/ 234 w 234"/>
                <a:gd name="T5" fmla="*/ 39 h 125"/>
                <a:gd name="T6" fmla="*/ 0 w 234"/>
                <a:gd name="T7" fmla="*/ 125 h 125"/>
                <a:gd name="T8" fmla="*/ 8 w 234"/>
                <a:gd name="T9" fmla="*/ 34 h 125"/>
              </a:gdLst>
              <a:ahLst/>
              <a:cxnLst>
                <a:cxn ang="0">
                  <a:pos x="T0" y="T1"/>
                </a:cxn>
                <a:cxn ang="0">
                  <a:pos x="T2" y="T3"/>
                </a:cxn>
                <a:cxn ang="0">
                  <a:pos x="T4" y="T5"/>
                </a:cxn>
                <a:cxn ang="0">
                  <a:pos x="T6" y="T7"/>
                </a:cxn>
                <a:cxn ang="0">
                  <a:pos x="T8" y="T9"/>
                </a:cxn>
              </a:cxnLst>
              <a:rect l="0" t="0" r="r" b="b"/>
              <a:pathLst>
                <a:path w="234" h="125">
                  <a:moveTo>
                    <a:pt x="8" y="34"/>
                  </a:moveTo>
                  <a:lnTo>
                    <a:pt x="230" y="0"/>
                  </a:lnTo>
                  <a:lnTo>
                    <a:pt x="234" y="39"/>
                  </a:lnTo>
                  <a:lnTo>
                    <a:pt x="0" y="125"/>
                  </a:lnTo>
                  <a:lnTo>
                    <a:pt x="8" y="34"/>
                  </a:lnTo>
                  <a:close/>
                </a:path>
              </a:pathLst>
            </a:custGeom>
            <a:solidFill>
              <a:srgbClr val="4794B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3" name="Freeform 46"/>
            <p:cNvSpPr/>
            <p:nvPr/>
          </p:nvSpPr>
          <p:spPr bwMode="auto">
            <a:xfrm>
              <a:off x="15916275" y="3082925"/>
              <a:ext cx="193675" cy="495300"/>
            </a:xfrm>
            <a:custGeom>
              <a:avLst/>
              <a:gdLst>
                <a:gd name="T0" fmla="*/ 24 w 28"/>
                <a:gd name="T1" fmla="*/ 55 h 72"/>
                <a:gd name="T2" fmla="*/ 15 w 28"/>
                <a:gd name="T3" fmla="*/ 72 h 72"/>
                <a:gd name="T4" fmla="*/ 15 w 28"/>
                <a:gd name="T5" fmla="*/ 72 h 72"/>
                <a:gd name="T6" fmla="*/ 1 w 28"/>
                <a:gd name="T7" fmla="*/ 59 h 72"/>
                <a:gd name="T8" fmla="*/ 0 w 28"/>
                <a:gd name="T9" fmla="*/ 14 h 72"/>
                <a:gd name="T10" fmla="*/ 13 w 28"/>
                <a:gd name="T11" fmla="*/ 0 h 72"/>
                <a:gd name="T12" fmla="*/ 13 w 28"/>
                <a:gd name="T13" fmla="*/ 0 h 72"/>
                <a:gd name="T14" fmla="*/ 27 w 28"/>
                <a:gd name="T15" fmla="*/ 13 h 72"/>
                <a:gd name="T16" fmla="*/ 24 w 28"/>
                <a:gd name="T17" fmla="*/ 5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72">
                  <a:moveTo>
                    <a:pt x="24" y="55"/>
                  </a:moveTo>
                  <a:cubicBezTo>
                    <a:pt x="25" y="63"/>
                    <a:pt x="23" y="72"/>
                    <a:pt x="15" y="72"/>
                  </a:cubicBezTo>
                  <a:cubicBezTo>
                    <a:pt x="15" y="72"/>
                    <a:pt x="15" y="72"/>
                    <a:pt x="15" y="72"/>
                  </a:cubicBezTo>
                  <a:cubicBezTo>
                    <a:pt x="8" y="72"/>
                    <a:pt x="1" y="66"/>
                    <a:pt x="1" y="59"/>
                  </a:cubicBezTo>
                  <a:cubicBezTo>
                    <a:pt x="0" y="14"/>
                    <a:pt x="0" y="14"/>
                    <a:pt x="0" y="14"/>
                  </a:cubicBezTo>
                  <a:cubicBezTo>
                    <a:pt x="0" y="6"/>
                    <a:pt x="6" y="0"/>
                    <a:pt x="13" y="0"/>
                  </a:cubicBezTo>
                  <a:cubicBezTo>
                    <a:pt x="13" y="0"/>
                    <a:pt x="13" y="0"/>
                    <a:pt x="13" y="0"/>
                  </a:cubicBezTo>
                  <a:cubicBezTo>
                    <a:pt x="21" y="0"/>
                    <a:pt x="28" y="6"/>
                    <a:pt x="27" y="13"/>
                  </a:cubicBezTo>
                  <a:cubicBezTo>
                    <a:pt x="26" y="24"/>
                    <a:pt x="23" y="35"/>
                    <a:pt x="24" y="55"/>
                  </a:cubicBez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4" name="Freeform 47"/>
            <p:cNvSpPr/>
            <p:nvPr/>
          </p:nvSpPr>
          <p:spPr bwMode="auto">
            <a:xfrm>
              <a:off x="14847888" y="4081463"/>
              <a:ext cx="261937" cy="109538"/>
            </a:xfrm>
            <a:custGeom>
              <a:avLst/>
              <a:gdLst>
                <a:gd name="T0" fmla="*/ 0 w 38"/>
                <a:gd name="T1" fmla="*/ 16 h 16"/>
                <a:gd name="T2" fmla="*/ 0 w 38"/>
                <a:gd name="T3" fmla="*/ 8 h 16"/>
                <a:gd name="T4" fmla="*/ 33 w 38"/>
                <a:gd name="T5" fmla="*/ 1 h 16"/>
                <a:gd name="T6" fmla="*/ 38 w 38"/>
                <a:gd name="T7" fmla="*/ 2 h 16"/>
                <a:gd name="T8" fmla="*/ 0 w 38"/>
                <a:gd name="T9" fmla="*/ 16 h 16"/>
              </a:gdLst>
              <a:ahLst/>
              <a:cxnLst>
                <a:cxn ang="0">
                  <a:pos x="T0" y="T1"/>
                </a:cxn>
                <a:cxn ang="0">
                  <a:pos x="T2" y="T3"/>
                </a:cxn>
                <a:cxn ang="0">
                  <a:pos x="T4" y="T5"/>
                </a:cxn>
                <a:cxn ang="0">
                  <a:pos x="T6" y="T7"/>
                </a:cxn>
                <a:cxn ang="0">
                  <a:pos x="T8" y="T9"/>
                </a:cxn>
              </a:cxnLst>
              <a:rect l="0" t="0" r="r" b="b"/>
              <a:pathLst>
                <a:path w="38" h="16">
                  <a:moveTo>
                    <a:pt x="0" y="16"/>
                  </a:moveTo>
                  <a:cubicBezTo>
                    <a:pt x="0" y="8"/>
                    <a:pt x="0" y="8"/>
                    <a:pt x="0" y="8"/>
                  </a:cubicBezTo>
                  <a:cubicBezTo>
                    <a:pt x="18" y="8"/>
                    <a:pt x="33" y="1"/>
                    <a:pt x="33" y="1"/>
                  </a:cubicBezTo>
                  <a:cubicBezTo>
                    <a:pt x="35" y="0"/>
                    <a:pt x="37" y="1"/>
                    <a:pt x="38" y="2"/>
                  </a:cubicBezTo>
                  <a:cubicBezTo>
                    <a:pt x="36" y="5"/>
                    <a:pt x="26" y="15"/>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5" name="Freeform 48"/>
            <p:cNvSpPr/>
            <p:nvPr/>
          </p:nvSpPr>
          <p:spPr bwMode="auto">
            <a:xfrm>
              <a:off x="14276388" y="1403350"/>
              <a:ext cx="2185987" cy="1528763"/>
            </a:xfrm>
            <a:custGeom>
              <a:avLst/>
              <a:gdLst>
                <a:gd name="T0" fmla="*/ 251 w 317"/>
                <a:gd name="T1" fmla="*/ 222 h 222"/>
                <a:gd name="T2" fmla="*/ 202 w 317"/>
                <a:gd name="T3" fmla="*/ 155 h 222"/>
                <a:gd name="T4" fmla="*/ 67 w 317"/>
                <a:gd name="T5" fmla="*/ 168 h 222"/>
                <a:gd name="T6" fmla="*/ 57 w 317"/>
                <a:gd name="T7" fmla="*/ 76 h 222"/>
                <a:gd name="T8" fmla="*/ 79 w 317"/>
                <a:gd name="T9" fmla="*/ 84 h 222"/>
                <a:gd name="T10" fmla="*/ 277 w 317"/>
                <a:gd name="T11" fmla="*/ 119 h 222"/>
                <a:gd name="T12" fmla="*/ 290 w 317"/>
                <a:gd name="T13" fmla="*/ 213 h 222"/>
                <a:gd name="T14" fmla="*/ 251 w 317"/>
                <a:gd name="T15" fmla="*/ 222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22">
                  <a:moveTo>
                    <a:pt x="251" y="222"/>
                  </a:moveTo>
                  <a:cubicBezTo>
                    <a:pt x="251" y="222"/>
                    <a:pt x="188" y="207"/>
                    <a:pt x="202" y="155"/>
                  </a:cubicBezTo>
                  <a:cubicBezTo>
                    <a:pt x="202" y="155"/>
                    <a:pt x="126" y="179"/>
                    <a:pt x="67" y="168"/>
                  </a:cubicBezTo>
                  <a:cubicBezTo>
                    <a:pt x="67" y="168"/>
                    <a:pt x="0" y="143"/>
                    <a:pt x="57" y="76"/>
                  </a:cubicBezTo>
                  <a:cubicBezTo>
                    <a:pt x="57" y="76"/>
                    <a:pt x="62" y="92"/>
                    <a:pt x="79" y="84"/>
                  </a:cubicBezTo>
                  <a:cubicBezTo>
                    <a:pt x="97" y="76"/>
                    <a:pt x="283" y="0"/>
                    <a:pt x="277" y="119"/>
                  </a:cubicBezTo>
                  <a:cubicBezTo>
                    <a:pt x="277" y="119"/>
                    <a:pt x="317" y="137"/>
                    <a:pt x="290" y="213"/>
                  </a:cubicBezTo>
                  <a:lnTo>
                    <a:pt x="251" y="222"/>
                  </a:lnTo>
                  <a:close/>
                </a:path>
              </a:pathLst>
            </a:custGeom>
            <a:solidFill>
              <a:srgbClr val="7551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6" name="Freeform 52"/>
            <p:cNvSpPr/>
            <p:nvPr/>
          </p:nvSpPr>
          <p:spPr bwMode="auto">
            <a:xfrm>
              <a:off x="11490325" y="5986463"/>
              <a:ext cx="1800225" cy="193675"/>
            </a:xfrm>
            <a:custGeom>
              <a:avLst/>
              <a:gdLst>
                <a:gd name="T0" fmla="*/ 15 w 261"/>
                <a:gd name="T1" fmla="*/ 0 h 28"/>
                <a:gd name="T2" fmla="*/ 0 w 261"/>
                <a:gd name="T3" fmla="*/ 14 h 28"/>
                <a:gd name="T4" fmla="*/ 0 w 261"/>
                <a:gd name="T5" fmla="*/ 14 h 28"/>
                <a:gd name="T6" fmla="*/ 15 w 261"/>
                <a:gd name="T7" fmla="*/ 28 h 28"/>
                <a:gd name="T8" fmla="*/ 245 w 261"/>
                <a:gd name="T9" fmla="*/ 28 h 28"/>
                <a:gd name="T10" fmla="*/ 261 w 261"/>
                <a:gd name="T11" fmla="*/ 14 h 28"/>
                <a:gd name="T12" fmla="*/ 261 w 261"/>
                <a:gd name="T13" fmla="*/ 14 h 28"/>
                <a:gd name="T14" fmla="*/ 245 w 261"/>
                <a:gd name="T15" fmla="*/ 0 h 28"/>
                <a:gd name="T16" fmla="*/ 15 w 261"/>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28">
                  <a:moveTo>
                    <a:pt x="15" y="0"/>
                  </a:moveTo>
                  <a:cubicBezTo>
                    <a:pt x="6" y="0"/>
                    <a:pt x="0" y="6"/>
                    <a:pt x="0" y="14"/>
                  </a:cubicBezTo>
                  <a:cubicBezTo>
                    <a:pt x="0" y="14"/>
                    <a:pt x="0" y="14"/>
                    <a:pt x="0" y="14"/>
                  </a:cubicBezTo>
                  <a:cubicBezTo>
                    <a:pt x="0" y="22"/>
                    <a:pt x="6" y="28"/>
                    <a:pt x="15" y="28"/>
                  </a:cubicBezTo>
                  <a:cubicBezTo>
                    <a:pt x="245" y="28"/>
                    <a:pt x="245" y="28"/>
                    <a:pt x="245" y="28"/>
                  </a:cubicBezTo>
                  <a:cubicBezTo>
                    <a:pt x="254" y="28"/>
                    <a:pt x="261" y="22"/>
                    <a:pt x="261" y="14"/>
                  </a:cubicBezTo>
                  <a:cubicBezTo>
                    <a:pt x="261" y="14"/>
                    <a:pt x="261" y="14"/>
                    <a:pt x="261" y="14"/>
                  </a:cubicBezTo>
                  <a:cubicBezTo>
                    <a:pt x="261" y="6"/>
                    <a:pt x="254" y="0"/>
                    <a:pt x="245" y="0"/>
                  </a:cubicBezTo>
                  <a:lnTo>
                    <a:pt x="15" y="0"/>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7" name="Freeform 53"/>
            <p:cNvSpPr/>
            <p:nvPr/>
          </p:nvSpPr>
          <p:spPr bwMode="auto">
            <a:xfrm>
              <a:off x="10993438" y="4445000"/>
              <a:ext cx="606425" cy="1679575"/>
            </a:xfrm>
            <a:custGeom>
              <a:avLst/>
              <a:gdLst>
                <a:gd name="T0" fmla="*/ 70 w 88"/>
                <a:gd name="T1" fmla="*/ 237 h 244"/>
                <a:gd name="T2" fmla="*/ 81 w 88"/>
                <a:gd name="T3" fmla="*/ 243 h 244"/>
                <a:gd name="T4" fmla="*/ 81 w 88"/>
                <a:gd name="T5" fmla="*/ 243 h 244"/>
                <a:gd name="T6" fmla="*/ 86 w 88"/>
                <a:gd name="T7" fmla="*/ 232 h 244"/>
                <a:gd name="T8" fmla="*/ 18 w 88"/>
                <a:gd name="T9" fmla="*/ 8 h 244"/>
                <a:gd name="T10" fmla="*/ 7 w 88"/>
                <a:gd name="T11" fmla="*/ 2 h 244"/>
                <a:gd name="T12" fmla="*/ 7 w 88"/>
                <a:gd name="T13" fmla="*/ 2 h 244"/>
                <a:gd name="T14" fmla="*/ 2 w 88"/>
                <a:gd name="T15" fmla="*/ 13 h 244"/>
                <a:gd name="T16" fmla="*/ 70 w 88"/>
                <a:gd name="T17" fmla="*/ 2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44">
                  <a:moveTo>
                    <a:pt x="70" y="237"/>
                  </a:moveTo>
                  <a:cubicBezTo>
                    <a:pt x="71" y="242"/>
                    <a:pt x="76" y="244"/>
                    <a:pt x="81" y="243"/>
                  </a:cubicBezTo>
                  <a:cubicBezTo>
                    <a:pt x="81" y="243"/>
                    <a:pt x="81" y="243"/>
                    <a:pt x="81" y="243"/>
                  </a:cubicBezTo>
                  <a:cubicBezTo>
                    <a:pt x="85" y="242"/>
                    <a:pt x="88" y="237"/>
                    <a:pt x="86" y="232"/>
                  </a:cubicBezTo>
                  <a:cubicBezTo>
                    <a:pt x="18" y="8"/>
                    <a:pt x="18" y="8"/>
                    <a:pt x="18" y="8"/>
                  </a:cubicBezTo>
                  <a:cubicBezTo>
                    <a:pt x="17" y="3"/>
                    <a:pt x="12" y="0"/>
                    <a:pt x="7" y="2"/>
                  </a:cubicBezTo>
                  <a:cubicBezTo>
                    <a:pt x="7" y="2"/>
                    <a:pt x="7" y="2"/>
                    <a:pt x="7" y="2"/>
                  </a:cubicBezTo>
                  <a:cubicBezTo>
                    <a:pt x="3" y="3"/>
                    <a:pt x="0" y="8"/>
                    <a:pt x="2" y="13"/>
                  </a:cubicBezTo>
                  <a:lnTo>
                    <a:pt x="70" y="237"/>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8" name="Rectangle 54"/>
            <p:cNvSpPr>
              <a:spLocks noChangeArrowheads="1"/>
            </p:cNvSpPr>
            <p:nvPr/>
          </p:nvSpPr>
          <p:spPr bwMode="auto">
            <a:xfrm>
              <a:off x="11007725" y="6194425"/>
              <a:ext cx="2881312" cy="317182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59" name="Rectangle 55"/>
            <p:cNvSpPr>
              <a:spLocks noChangeArrowheads="1"/>
            </p:cNvSpPr>
            <p:nvPr/>
          </p:nvSpPr>
          <p:spPr bwMode="auto">
            <a:xfrm>
              <a:off x="10910888" y="6180138"/>
              <a:ext cx="3062287" cy="227013"/>
            </a:xfrm>
            <a:prstGeom prst="rect">
              <a:avLst/>
            </a:prstGeom>
            <a:solidFill>
              <a:srgbClr val="D3CC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0" name="Freeform 56"/>
            <p:cNvSpPr/>
            <p:nvPr/>
          </p:nvSpPr>
          <p:spPr bwMode="auto">
            <a:xfrm>
              <a:off x="12523788" y="5856288"/>
              <a:ext cx="1049337" cy="371475"/>
            </a:xfrm>
            <a:custGeom>
              <a:avLst/>
              <a:gdLst>
                <a:gd name="T0" fmla="*/ 0 w 152"/>
                <a:gd name="T1" fmla="*/ 15 h 54"/>
                <a:gd name="T2" fmla="*/ 8 w 152"/>
                <a:gd name="T3" fmla="*/ 20 h 54"/>
                <a:gd name="T4" fmla="*/ 21 w 152"/>
                <a:gd name="T5" fmla="*/ 19 h 54"/>
                <a:gd name="T6" fmla="*/ 52 w 152"/>
                <a:gd name="T7" fmla="*/ 20 h 54"/>
                <a:gd name="T8" fmla="*/ 66 w 152"/>
                <a:gd name="T9" fmla="*/ 27 h 54"/>
                <a:gd name="T10" fmla="*/ 48 w 152"/>
                <a:gd name="T11" fmla="*/ 27 h 54"/>
                <a:gd name="T12" fmla="*/ 40 w 152"/>
                <a:gd name="T13" fmla="*/ 34 h 54"/>
                <a:gd name="T14" fmla="*/ 47 w 152"/>
                <a:gd name="T15" fmla="*/ 41 h 54"/>
                <a:gd name="T16" fmla="*/ 77 w 152"/>
                <a:gd name="T17" fmla="*/ 44 h 54"/>
                <a:gd name="T18" fmla="*/ 81 w 152"/>
                <a:gd name="T19" fmla="*/ 47 h 54"/>
                <a:gd name="T20" fmla="*/ 121 w 152"/>
                <a:gd name="T21" fmla="*/ 50 h 54"/>
                <a:gd name="T22" fmla="*/ 146 w 152"/>
                <a:gd name="T23" fmla="*/ 47 h 54"/>
                <a:gd name="T24" fmla="*/ 151 w 152"/>
                <a:gd name="T25" fmla="*/ 47 h 54"/>
                <a:gd name="T26" fmla="*/ 152 w 152"/>
                <a:gd name="T27" fmla="*/ 14 h 54"/>
                <a:gd name="T28" fmla="*/ 116 w 152"/>
                <a:gd name="T29" fmla="*/ 9 h 54"/>
                <a:gd name="T30" fmla="*/ 79 w 152"/>
                <a:gd name="T31" fmla="*/ 3 h 54"/>
                <a:gd name="T32" fmla="*/ 70 w 152"/>
                <a:gd name="T33" fmla="*/ 0 h 54"/>
                <a:gd name="T34" fmla="*/ 68 w 152"/>
                <a:gd name="T35" fmla="*/ 0 h 54"/>
                <a:gd name="T36" fmla="*/ 67 w 152"/>
                <a:gd name="T37" fmla="*/ 0 h 54"/>
                <a:gd name="T38" fmla="*/ 7 w 152"/>
                <a:gd name="T39" fmla="*/ 6 h 54"/>
                <a:gd name="T40" fmla="*/ 0 w 152"/>
                <a:gd name="T41"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54">
                  <a:moveTo>
                    <a:pt x="0" y="15"/>
                  </a:moveTo>
                  <a:cubicBezTo>
                    <a:pt x="1" y="19"/>
                    <a:pt x="4" y="20"/>
                    <a:pt x="8" y="20"/>
                  </a:cubicBezTo>
                  <a:cubicBezTo>
                    <a:pt x="21" y="19"/>
                    <a:pt x="21" y="19"/>
                    <a:pt x="21" y="19"/>
                  </a:cubicBezTo>
                  <a:cubicBezTo>
                    <a:pt x="25" y="19"/>
                    <a:pt x="43" y="18"/>
                    <a:pt x="52" y="20"/>
                  </a:cubicBezTo>
                  <a:cubicBezTo>
                    <a:pt x="56" y="21"/>
                    <a:pt x="62" y="24"/>
                    <a:pt x="66" y="27"/>
                  </a:cubicBezTo>
                  <a:cubicBezTo>
                    <a:pt x="48" y="27"/>
                    <a:pt x="48" y="27"/>
                    <a:pt x="48" y="27"/>
                  </a:cubicBezTo>
                  <a:cubicBezTo>
                    <a:pt x="44" y="26"/>
                    <a:pt x="40" y="30"/>
                    <a:pt x="40" y="34"/>
                  </a:cubicBezTo>
                  <a:cubicBezTo>
                    <a:pt x="40" y="38"/>
                    <a:pt x="43" y="41"/>
                    <a:pt x="47" y="41"/>
                  </a:cubicBezTo>
                  <a:cubicBezTo>
                    <a:pt x="77" y="44"/>
                    <a:pt x="77" y="44"/>
                    <a:pt x="77" y="44"/>
                  </a:cubicBezTo>
                  <a:cubicBezTo>
                    <a:pt x="78" y="45"/>
                    <a:pt x="80" y="46"/>
                    <a:pt x="81" y="47"/>
                  </a:cubicBezTo>
                  <a:cubicBezTo>
                    <a:pt x="94" y="54"/>
                    <a:pt x="115" y="53"/>
                    <a:pt x="121" y="50"/>
                  </a:cubicBezTo>
                  <a:cubicBezTo>
                    <a:pt x="127" y="47"/>
                    <a:pt x="146" y="47"/>
                    <a:pt x="146" y="47"/>
                  </a:cubicBezTo>
                  <a:cubicBezTo>
                    <a:pt x="151" y="47"/>
                    <a:pt x="151" y="47"/>
                    <a:pt x="151" y="47"/>
                  </a:cubicBezTo>
                  <a:cubicBezTo>
                    <a:pt x="152" y="14"/>
                    <a:pt x="152" y="14"/>
                    <a:pt x="152" y="14"/>
                  </a:cubicBezTo>
                  <a:cubicBezTo>
                    <a:pt x="152" y="14"/>
                    <a:pt x="146" y="14"/>
                    <a:pt x="116" y="9"/>
                  </a:cubicBezTo>
                  <a:cubicBezTo>
                    <a:pt x="98" y="7"/>
                    <a:pt x="86" y="4"/>
                    <a:pt x="79" y="3"/>
                  </a:cubicBezTo>
                  <a:cubicBezTo>
                    <a:pt x="70" y="0"/>
                    <a:pt x="70" y="0"/>
                    <a:pt x="70" y="0"/>
                  </a:cubicBezTo>
                  <a:cubicBezTo>
                    <a:pt x="69" y="0"/>
                    <a:pt x="69" y="0"/>
                    <a:pt x="68" y="0"/>
                  </a:cubicBezTo>
                  <a:cubicBezTo>
                    <a:pt x="68" y="0"/>
                    <a:pt x="67" y="0"/>
                    <a:pt x="67" y="0"/>
                  </a:cubicBezTo>
                  <a:cubicBezTo>
                    <a:pt x="7" y="6"/>
                    <a:pt x="7" y="6"/>
                    <a:pt x="7" y="6"/>
                  </a:cubicBezTo>
                  <a:cubicBezTo>
                    <a:pt x="3" y="7"/>
                    <a:pt x="0" y="11"/>
                    <a:pt x="0" y="15"/>
                  </a:cubicBezTo>
                  <a:close/>
                </a:path>
              </a:pathLst>
            </a:custGeom>
            <a:solidFill>
              <a:srgbClr val="FCC2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61" name="Freeform 57"/>
            <p:cNvSpPr/>
            <p:nvPr/>
          </p:nvSpPr>
          <p:spPr bwMode="auto">
            <a:xfrm>
              <a:off x="13462000" y="5003800"/>
              <a:ext cx="2124075" cy="1506538"/>
            </a:xfrm>
            <a:custGeom>
              <a:avLst/>
              <a:gdLst>
                <a:gd name="T0" fmla="*/ 307 w 308"/>
                <a:gd name="T1" fmla="*/ 46 h 219"/>
                <a:gd name="T2" fmla="*/ 307 w 308"/>
                <a:gd name="T3" fmla="*/ 45 h 219"/>
                <a:gd name="T4" fmla="*/ 307 w 308"/>
                <a:gd name="T5" fmla="*/ 45 h 219"/>
                <a:gd name="T6" fmla="*/ 277 w 308"/>
                <a:gd name="T7" fmla="*/ 5 h 219"/>
                <a:gd name="T8" fmla="*/ 228 w 308"/>
                <a:gd name="T9" fmla="*/ 34 h 219"/>
                <a:gd name="T10" fmla="*/ 227 w 308"/>
                <a:gd name="T11" fmla="*/ 38 h 219"/>
                <a:gd name="T12" fmla="*/ 227 w 308"/>
                <a:gd name="T13" fmla="*/ 38 h 219"/>
                <a:gd name="T14" fmla="*/ 188 w 308"/>
                <a:gd name="T15" fmla="*/ 107 h 219"/>
                <a:gd name="T16" fmla="*/ 20 w 308"/>
                <a:gd name="T17" fmla="*/ 114 h 219"/>
                <a:gd name="T18" fmla="*/ 0 w 308"/>
                <a:gd name="T19" fmla="*/ 192 h 219"/>
                <a:gd name="T20" fmla="*/ 235 w 308"/>
                <a:gd name="T21" fmla="*/ 173 h 219"/>
                <a:gd name="T22" fmla="*/ 307 w 308"/>
                <a:gd name="T23" fmla="*/ 52 h 219"/>
                <a:gd name="T24" fmla="*/ 307 w 308"/>
                <a:gd name="T25" fmla="*/ 46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219">
                  <a:moveTo>
                    <a:pt x="307" y="46"/>
                  </a:moveTo>
                  <a:cubicBezTo>
                    <a:pt x="307" y="45"/>
                    <a:pt x="307" y="45"/>
                    <a:pt x="307" y="45"/>
                  </a:cubicBezTo>
                  <a:cubicBezTo>
                    <a:pt x="307" y="45"/>
                    <a:pt x="307" y="45"/>
                    <a:pt x="307" y="45"/>
                  </a:cubicBezTo>
                  <a:cubicBezTo>
                    <a:pt x="308" y="27"/>
                    <a:pt x="296" y="10"/>
                    <a:pt x="277" y="5"/>
                  </a:cubicBezTo>
                  <a:cubicBezTo>
                    <a:pt x="256" y="0"/>
                    <a:pt x="234" y="13"/>
                    <a:pt x="228" y="34"/>
                  </a:cubicBezTo>
                  <a:cubicBezTo>
                    <a:pt x="228" y="35"/>
                    <a:pt x="228" y="37"/>
                    <a:pt x="227" y="38"/>
                  </a:cubicBezTo>
                  <a:cubicBezTo>
                    <a:pt x="227" y="38"/>
                    <a:pt x="227" y="38"/>
                    <a:pt x="227" y="38"/>
                  </a:cubicBezTo>
                  <a:cubicBezTo>
                    <a:pt x="226" y="48"/>
                    <a:pt x="221" y="84"/>
                    <a:pt x="188" y="107"/>
                  </a:cubicBezTo>
                  <a:cubicBezTo>
                    <a:pt x="153" y="131"/>
                    <a:pt x="95" y="134"/>
                    <a:pt x="20" y="114"/>
                  </a:cubicBezTo>
                  <a:cubicBezTo>
                    <a:pt x="0" y="192"/>
                    <a:pt x="0" y="192"/>
                    <a:pt x="0" y="192"/>
                  </a:cubicBezTo>
                  <a:cubicBezTo>
                    <a:pt x="99" y="219"/>
                    <a:pt x="178" y="212"/>
                    <a:pt x="235" y="173"/>
                  </a:cubicBezTo>
                  <a:cubicBezTo>
                    <a:pt x="290" y="134"/>
                    <a:pt x="303" y="77"/>
                    <a:pt x="307" y="52"/>
                  </a:cubicBezTo>
                  <a:cubicBezTo>
                    <a:pt x="307" y="50"/>
                    <a:pt x="307" y="48"/>
                    <a:pt x="307" y="46"/>
                  </a:cubicBezTo>
                  <a:close/>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zihun57hao-chuangxihei" panose="00000500000000000000" pitchFamily="2" charset="-122"/>
                <a:cs typeface="+mn-ea"/>
                <a:sym typeface="Arial" panose="020B0604020202020204" pitchFamily="34" charset="0"/>
              </a:endParaRPr>
            </a:p>
          </p:txBody>
        </p:sp>
      </p:grpSp>
      <p:sp>
        <p:nvSpPr>
          <p:cNvPr id="67" name="文本框 66"/>
          <p:cNvSpPr txBox="1"/>
          <p:nvPr/>
        </p:nvSpPr>
        <p:spPr>
          <a:xfrm>
            <a:off x="3434309" y="3191851"/>
            <a:ext cx="3014397" cy="830997"/>
          </a:xfrm>
          <a:prstGeom prst="rect">
            <a:avLst/>
          </a:prstGeom>
          <a:noFill/>
        </p:spPr>
        <p:txBody>
          <a:bodyPr vert="horz" wrap="square" rtlCol="0">
            <a:spAutoFit/>
          </a:bodyPr>
          <a:lstStyle/>
          <a:p>
            <a:pPr algn="just"/>
            <a:r>
              <a:rPr kumimoji="1" lang="en-US" altLang="zh-CN" sz="1600" dirty="0">
                <a:latin typeface="微软雅黑" panose="020B0503020204020204" pitchFamily="34" charset="-122"/>
                <a:ea typeface="微软雅黑" panose="020B0503020204020204" pitchFamily="34" charset="-122"/>
                <a:cs typeface="+mn-ea"/>
                <a:sym typeface="+mn-ea"/>
              </a:rPr>
              <a:t>BYC</a:t>
            </a:r>
            <a:r>
              <a:rPr kumimoji="1" lang="zh-CN" altLang="en-US" sz="1600" dirty="0">
                <a:latin typeface="微软雅黑" panose="020B0503020204020204" pitchFamily="34" charset="-122"/>
                <a:ea typeface="微软雅黑" panose="020B0503020204020204" pitchFamily="34" charset="-122"/>
                <a:cs typeface="+mn-ea"/>
                <a:sym typeface="+mn-ea"/>
              </a:rPr>
              <a:t>是由硅谷的技术极客团队基于智能合约“星空协议”打造的泛娱乐支付公链。</a:t>
            </a:r>
            <a:endParaRPr kumimoji="1" lang="zh-CN" altLang="en-US" sz="16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 name="文本框 9"/>
          <p:cNvSpPr txBox="1"/>
          <p:nvPr/>
        </p:nvSpPr>
        <p:spPr>
          <a:xfrm>
            <a:off x="5830830" y="1612408"/>
            <a:ext cx="3881062" cy="1077218"/>
          </a:xfrm>
          <a:prstGeom prst="rect">
            <a:avLst/>
          </a:prstGeom>
          <a:noFill/>
        </p:spPr>
        <p:txBody>
          <a:bodyPr wrap="square" rtlCol="0">
            <a:spAutoFit/>
          </a:bodyPr>
          <a:lstStyle/>
          <a:p>
            <a:pPr algn="just"/>
            <a:r>
              <a:rPr kumimoji="1" lang="en-US" altLang="zh-CN" sz="1600" dirty="0">
                <a:latin typeface="微软雅黑" panose="020B0503020204020204" pitchFamily="34" charset="-122"/>
                <a:ea typeface="微软雅黑" panose="020B0503020204020204" pitchFamily="34" charset="-122"/>
                <a:cs typeface="+mn-ea"/>
                <a:sym typeface="+mn-ea"/>
              </a:rPr>
              <a:t>BYC</a:t>
            </a:r>
            <a:r>
              <a:rPr kumimoji="1" lang="zh-CN" altLang="zh-CN" sz="1600" dirty="0">
                <a:latin typeface="微软雅黑" panose="020B0503020204020204" pitchFamily="34" charset="-122"/>
                <a:ea typeface="微软雅黑" panose="020B0503020204020204" pitchFamily="34" charset="-122"/>
                <a:cs typeface="+mn-ea"/>
                <a:sym typeface="+mn-ea"/>
              </a:rPr>
              <a:t>创始团队分别来自美国斯坦福大学、杜克大学等世界知名高校，其核心成员大部分都是加密数字货币的狂热爱好者，以及目前区块链知名项目的早期参与者。</a:t>
            </a:r>
            <a:endParaRPr kumimoji="1" lang="zh-CN" altLang="en-US" sz="1600" dirty="0">
              <a:latin typeface="微软雅黑" panose="020B0503020204020204" pitchFamily="34" charset="-122"/>
              <a:ea typeface="微软雅黑" panose="020B0503020204020204" pitchFamily="34" charset="-122"/>
              <a:cs typeface="+mn-ea"/>
            </a:endParaRPr>
          </a:p>
        </p:txBody>
      </p:sp>
      <p:sp>
        <p:nvSpPr>
          <p:cNvPr id="12" name="文本框 11"/>
          <p:cNvSpPr txBox="1"/>
          <p:nvPr/>
        </p:nvSpPr>
        <p:spPr>
          <a:xfrm>
            <a:off x="8139221" y="4916580"/>
            <a:ext cx="2811015" cy="1569660"/>
          </a:xfrm>
          <a:prstGeom prst="rect">
            <a:avLst/>
          </a:prstGeom>
          <a:noFill/>
        </p:spPr>
        <p:txBody>
          <a:bodyPr wrap="square" rtlCol="0">
            <a:spAutoFit/>
          </a:bodyPr>
          <a:lstStyle/>
          <a:p>
            <a:pPr algn="just"/>
            <a:r>
              <a:rPr kumimoji="1" lang="zh-CN" altLang="en-US" sz="1600" dirty="0">
                <a:latin typeface="微软雅黑" panose="020B0503020204020204" pitchFamily="34" charset="-122"/>
                <a:ea typeface="微软雅黑" panose="020B0503020204020204" pitchFamily="34" charset="-122"/>
                <a:cs typeface="+mn-ea"/>
                <a:sym typeface="+mn-ea"/>
              </a:rPr>
              <a:t>技术团队</a:t>
            </a:r>
            <a:r>
              <a:rPr kumimoji="1" lang="zh-CN" altLang="zh-CN" sz="1600" dirty="0">
                <a:latin typeface="微软雅黑" panose="020B0503020204020204" pitchFamily="34" charset="-122"/>
                <a:ea typeface="微软雅黑" panose="020B0503020204020204" pitchFamily="34" charset="-122"/>
                <a:cs typeface="+mn-ea"/>
                <a:sym typeface="+mn-ea"/>
              </a:rPr>
              <a:t>有曾在一流互联网企业担任技术开发核心岗位的总监，还有在微软、</a:t>
            </a:r>
            <a:r>
              <a:rPr kumimoji="1" lang="en-US" altLang="zh-CN" sz="1600" dirty="0">
                <a:latin typeface="微软雅黑" panose="020B0503020204020204" pitchFamily="34" charset="-122"/>
                <a:ea typeface="微软雅黑" panose="020B0503020204020204" pitchFamily="34" charset="-122"/>
                <a:cs typeface="+mn-ea"/>
                <a:sym typeface="+mn-ea"/>
              </a:rPr>
              <a:t>Google</a:t>
            </a:r>
            <a:r>
              <a:rPr kumimoji="1" lang="zh-CN" altLang="zh-CN" sz="1600" dirty="0">
                <a:latin typeface="微软雅黑" panose="020B0503020204020204" pitchFamily="34" charset="-122"/>
                <a:ea typeface="微软雅黑" panose="020B0503020204020204" pitchFamily="34" charset="-122"/>
                <a:cs typeface="+mn-ea"/>
                <a:sym typeface="+mn-ea"/>
              </a:rPr>
              <a:t>举办的国际开发者比赛中，多次获得奖项的技术极客等。</a:t>
            </a:r>
            <a:endParaRPr kumimoji="1" lang="zh-CN" altLang="en-US" sz="1600" dirty="0">
              <a:latin typeface="微软雅黑" panose="020B0503020204020204" pitchFamily="34" charset="-122"/>
              <a:ea typeface="微软雅黑" panose="020B0503020204020204" pitchFamily="34" charset="-122"/>
              <a:cs typeface="+mn-ea"/>
            </a:endParaRPr>
          </a:p>
        </p:txBody>
      </p:sp>
      <p:pic>
        <p:nvPicPr>
          <p:cNvPr id="63" name="图片 62" descr="2009125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5592" y="3249261"/>
            <a:ext cx="677545" cy="677545"/>
          </a:xfrm>
          <a:prstGeom prst="rect">
            <a:avLst/>
          </a:prstGeom>
        </p:spPr>
      </p:pic>
      <p:pic>
        <p:nvPicPr>
          <p:cNvPr id="76" name="图片 75" descr="2009125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80305" y="3799428"/>
            <a:ext cx="556895" cy="556895"/>
          </a:xfrm>
          <a:prstGeom prst="rect">
            <a:avLst/>
          </a:prstGeom>
        </p:spPr>
      </p:pic>
      <p:pic>
        <p:nvPicPr>
          <p:cNvPr id="77" name="图片 76" descr="2009126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0922" y="4761081"/>
            <a:ext cx="720090" cy="720090"/>
          </a:xfrm>
          <a:prstGeom prst="rect">
            <a:avLst/>
          </a:prstGeom>
        </p:spPr>
      </p:pic>
      <p:grpSp>
        <p:nvGrpSpPr>
          <p:cNvPr id="72" name="组合 71">
            <a:extLst>
              <a:ext uri="{FF2B5EF4-FFF2-40B4-BE49-F238E27FC236}">
                <a16:creationId xmlns:a16="http://schemas.microsoft.com/office/drawing/2014/main" id="{8AA79AAF-63CA-46A3-8A11-33329A35884B}"/>
              </a:ext>
            </a:extLst>
          </p:cNvPr>
          <p:cNvGrpSpPr/>
          <p:nvPr/>
        </p:nvGrpSpPr>
        <p:grpSpPr>
          <a:xfrm>
            <a:off x="-172084" y="2201"/>
            <a:ext cx="13093699" cy="1299043"/>
            <a:chOff x="-171844" y="5177"/>
            <a:chExt cx="13093832" cy="2136024"/>
          </a:xfrm>
        </p:grpSpPr>
        <p:pic>
          <p:nvPicPr>
            <p:cNvPr id="73" name="图片 72">
              <a:extLst>
                <a:ext uri="{FF2B5EF4-FFF2-40B4-BE49-F238E27FC236}">
                  <a16:creationId xmlns:a16="http://schemas.microsoft.com/office/drawing/2014/main" id="{21AF17A5-5B65-4A08-AD90-FB08921FF57C}"/>
                </a:ext>
              </a:extLst>
            </p:cNvPr>
            <p:cNvPicPr>
              <a:picLocks noChangeAspect="1"/>
            </p:cNvPicPr>
            <p:nvPr/>
          </p:nvPicPr>
          <p:blipFill rotWithShape="1">
            <a:blip r:embed="rId9">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74" name="组合 73">
              <a:extLst>
                <a:ext uri="{FF2B5EF4-FFF2-40B4-BE49-F238E27FC236}">
                  <a16:creationId xmlns:a16="http://schemas.microsoft.com/office/drawing/2014/main" id="{8D4E3A6D-D38F-41D4-B29D-E028342FE954}"/>
                </a:ext>
              </a:extLst>
            </p:cNvPr>
            <p:cNvGrpSpPr/>
            <p:nvPr/>
          </p:nvGrpSpPr>
          <p:grpSpPr>
            <a:xfrm>
              <a:off x="-171844" y="167493"/>
              <a:ext cx="6699508" cy="1973708"/>
              <a:chOff x="-113457" y="287689"/>
              <a:chExt cx="6699508" cy="1973708"/>
            </a:xfrm>
          </p:grpSpPr>
          <p:sp>
            <p:nvSpPr>
              <p:cNvPr id="75" name="文本框 74">
                <a:extLst>
                  <a:ext uri="{FF2B5EF4-FFF2-40B4-BE49-F238E27FC236}">
                    <a16:creationId xmlns:a16="http://schemas.microsoft.com/office/drawing/2014/main" id="{7191AAE6-E545-42A0-BB87-F9D0CB5A8498}"/>
                  </a:ext>
                </a:extLst>
              </p:cNvPr>
              <p:cNvSpPr txBox="1"/>
              <p:nvPr/>
            </p:nvSpPr>
            <p:spPr>
              <a:xfrm>
                <a:off x="258212" y="287689"/>
                <a:ext cx="6327839" cy="1973708"/>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币游链技术团队</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The technical team of the </a:t>
                </a:r>
                <a:r>
                  <a:rPr lang="en-US" altLang="zh-CN" sz="1600" b="1" kern="0" dirty="0" err="1">
                    <a:ln w="0"/>
                    <a:solidFill>
                      <a:schemeClr val="bg1"/>
                    </a:solidFill>
                    <a:latin typeface="微软雅黑" panose="020B0503020204020204" pitchFamily="34" charset="-122"/>
                    <a:sym typeface="Arial" panose="020B0604020202020204" pitchFamily="34" charset="0"/>
                  </a:rPr>
                  <a:t>Beyou</a:t>
                </a:r>
                <a:r>
                  <a:rPr lang="en-US" altLang="zh-CN" sz="1600" b="1" kern="0" dirty="0">
                    <a:ln w="0"/>
                    <a:solidFill>
                      <a:schemeClr val="bg1"/>
                    </a:solidFill>
                    <a:latin typeface="微软雅黑" panose="020B0503020204020204" pitchFamily="34" charset="-122"/>
                    <a:sym typeface="Arial" panose="020B0604020202020204" pitchFamily="34" charset="0"/>
                  </a:rPr>
                  <a:t> Chain</a:t>
                </a:r>
              </a:p>
              <a:p>
                <a:pPr lvl="0" defTabSz="914400"/>
                <a:endParaRPr lang="en-US" altLang="zh-CN" sz="1600" b="1" kern="0" dirty="0">
                  <a:ln w="0"/>
                  <a:solidFill>
                    <a:schemeClr val="bg1"/>
                  </a:solidFill>
                  <a:latin typeface="微软雅黑" panose="020B0503020204020204" pitchFamily="34" charset="-122"/>
                  <a:sym typeface="Arial" panose="020B0604020202020204" pitchFamily="34" charset="0"/>
                </a:endParaRP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78" name="矩形 77">
                <a:extLst>
                  <a:ext uri="{FF2B5EF4-FFF2-40B4-BE49-F238E27FC236}">
                    <a16:creationId xmlns:a16="http://schemas.microsoft.com/office/drawing/2014/main" id="{3B4BA2EA-E43A-442D-83C1-ADF13726147C}"/>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25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250"/>
                                        <p:tgtEl>
                                          <p:spTgt spid="3"/>
                                        </p:tgtEl>
                                      </p:cBhvr>
                                    </p:animEffect>
                                  </p:childTnLst>
                                </p:cTn>
                              </p:par>
                              <p:par>
                                <p:cTn id="12" presetID="2" presetClass="entr" presetSubtype="4" decel="100000" fill="hold" nodeType="withEffect">
                                  <p:stCondLst>
                                    <p:cond delay="2250"/>
                                  </p:stCondLst>
                                  <p:childTnLst>
                                    <p:set>
                                      <p:cBhvr>
                                        <p:cTn id="13" dur="1" fill="hold">
                                          <p:stCondLst>
                                            <p:cond delay="0"/>
                                          </p:stCondLst>
                                        </p:cTn>
                                        <p:tgtEl>
                                          <p:spTgt spid="62"/>
                                        </p:tgtEl>
                                        <p:attrNameLst>
                                          <p:attrName>style.visibility</p:attrName>
                                        </p:attrNameLst>
                                      </p:cBhvr>
                                      <p:to>
                                        <p:strVal val="visible"/>
                                      </p:to>
                                    </p:set>
                                    <p:anim calcmode="lin" valueType="num">
                                      <p:cBhvr additive="base">
                                        <p:cTn id="14" dur="750" fill="hold"/>
                                        <p:tgtEl>
                                          <p:spTgt spid="62"/>
                                        </p:tgtEl>
                                        <p:attrNameLst>
                                          <p:attrName>ppt_x</p:attrName>
                                        </p:attrNameLst>
                                      </p:cBhvr>
                                      <p:tavLst>
                                        <p:tav tm="0">
                                          <p:val>
                                            <p:strVal val="#ppt_x"/>
                                          </p:val>
                                        </p:tav>
                                        <p:tav tm="100000">
                                          <p:val>
                                            <p:strVal val="#ppt_x"/>
                                          </p:val>
                                        </p:tav>
                                      </p:tavLst>
                                    </p:anim>
                                    <p:anim calcmode="lin" valueType="num">
                                      <p:cBhvr additive="base">
                                        <p:cTn id="15" dur="750" fill="hold"/>
                                        <p:tgtEl>
                                          <p:spTgt spid="62"/>
                                        </p:tgtEl>
                                        <p:attrNameLst>
                                          <p:attrName>ppt_y</p:attrName>
                                        </p:attrNameLst>
                                      </p:cBhvr>
                                      <p:tavLst>
                                        <p:tav tm="0">
                                          <p:val>
                                            <p:strVal val="1+#ppt_h/2"/>
                                          </p:val>
                                        </p:tav>
                                        <p:tav tm="100000">
                                          <p:val>
                                            <p:strVal val="#ppt_y"/>
                                          </p:val>
                                        </p:tav>
                                      </p:tavLst>
                                    </p:anim>
                                  </p:childTnLst>
                                </p:cTn>
                              </p:par>
                              <p:par>
                                <p:cTn id="16" presetID="22" presetClass="entr" presetSubtype="1" fill="hold" nodeType="withEffect">
                                  <p:stCondLst>
                                    <p:cond delay="250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500"/>
                                        <p:tgtEl>
                                          <p:spTgt spid="4"/>
                                        </p:tgtEl>
                                      </p:cBhvr>
                                    </p:animEffect>
                                  </p:childTnLst>
                                </p:cTn>
                              </p:par>
                              <p:par>
                                <p:cTn id="19" presetID="2" presetClass="entr" presetSubtype="4" decel="100000" fill="hold" nodeType="withEffect">
                                  <p:stCondLst>
                                    <p:cond delay="3000"/>
                                  </p:stCondLst>
                                  <p:childTnLst>
                                    <p:set>
                                      <p:cBhvr>
                                        <p:cTn id="20" dur="1" fill="hold">
                                          <p:stCondLst>
                                            <p:cond delay="0"/>
                                          </p:stCondLst>
                                        </p:cTn>
                                        <p:tgtEl>
                                          <p:spTgt spid="64"/>
                                        </p:tgtEl>
                                        <p:attrNameLst>
                                          <p:attrName>style.visibility</p:attrName>
                                        </p:attrNameLst>
                                      </p:cBhvr>
                                      <p:to>
                                        <p:strVal val="visible"/>
                                      </p:to>
                                    </p:set>
                                    <p:anim calcmode="lin" valueType="num">
                                      <p:cBhvr additive="base">
                                        <p:cTn id="21" dur="750" fill="hold"/>
                                        <p:tgtEl>
                                          <p:spTgt spid="64"/>
                                        </p:tgtEl>
                                        <p:attrNameLst>
                                          <p:attrName>ppt_x</p:attrName>
                                        </p:attrNameLst>
                                      </p:cBhvr>
                                      <p:tavLst>
                                        <p:tav tm="0">
                                          <p:val>
                                            <p:strVal val="#ppt_x"/>
                                          </p:val>
                                        </p:tav>
                                        <p:tav tm="100000">
                                          <p:val>
                                            <p:strVal val="#ppt_x"/>
                                          </p:val>
                                        </p:tav>
                                      </p:tavLst>
                                    </p:anim>
                                    <p:anim calcmode="lin" valueType="num">
                                      <p:cBhvr additive="base">
                                        <p:cTn id="22"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903105" y="2087131"/>
            <a:ext cx="4236102" cy="3982964"/>
            <a:chOff x="6096000" y="1167441"/>
            <a:chExt cx="5223347" cy="4889690"/>
          </a:xfrm>
        </p:grpSpPr>
        <p:pic>
          <p:nvPicPr>
            <p:cNvPr id="4" name="图片 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3"/>
            <a:stretch>
              <a:fillRect/>
            </a:stretch>
          </p:blipFill>
          <p:spPr>
            <a:xfrm>
              <a:off x="8260153" y="1167441"/>
              <a:ext cx="3059194" cy="3822700"/>
            </a:xfrm>
            <a:prstGeom prst="rect">
              <a:avLst/>
            </a:prstGeom>
          </p:spPr>
        </p:pic>
        <p:pic>
          <p:nvPicPr>
            <p:cNvPr id="57" name="图片 56"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a:stretch>
              <a:fillRect/>
            </a:stretch>
          </p:blipFill>
          <p:spPr>
            <a:xfrm>
              <a:off x="6096000" y="1167441"/>
              <a:ext cx="1637494" cy="2959100"/>
            </a:xfrm>
            <a:prstGeom prst="rect">
              <a:avLst/>
            </a:prstGeom>
          </p:spPr>
        </p:pic>
        <p:pic>
          <p:nvPicPr>
            <p:cNvPr id="59" name="图片 5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5">
              <a:clrChange>
                <a:clrFrom>
                  <a:srgbClr val="FFFFFF"/>
                </a:clrFrom>
                <a:clrTo>
                  <a:srgbClr val="FFFFFF">
                    <a:alpha val="0"/>
                  </a:srgbClr>
                </a:clrTo>
              </a:clrChange>
            </a:blip>
            <a:stretch>
              <a:fillRect/>
            </a:stretch>
          </p:blipFill>
          <p:spPr>
            <a:xfrm>
              <a:off x="6904102" y="4405616"/>
              <a:ext cx="2448234" cy="1651515"/>
            </a:xfrm>
            <a:prstGeom prst="rect">
              <a:avLst/>
            </a:prstGeom>
          </p:spPr>
        </p:pic>
        <p:pic>
          <p:nvPicPr>
            <p:cNvPr id="60" name="图片 5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6"/>
            <a:stretch>
              <a:fillRect/>
            </a:stretch>
          </p:blipFill>
          <p:spPr>
            <a:xfrm>
              <a:off x="7314468" y="1900484"/>
              <a:ext cx="1891369" cy="3327400"/>
            </a:xfrm>
            <a:prstGeom prst="rect">
              <a:avLst/>
            </a:prstGeom>
          </p:spPr>
        </p:pic>
      </p:grpSp>
      <p:grpSp>
        <p:nvGrpSpPr>
          <p:cNvPr id="9" name="组合 8"/>
          <p:cNvGrpSpPr/>
          <p:nvPr/>
        </p:nvGrpSpPr>
        <p:grpSpPr>
          <a:xfrm>
            <a:off x="513917" y="1608391"/>
            <a:ext cx="5602477" cy="3984479"/>
            <a:chOff x="749508" y="2808011"/>
            <a:chExt cx="5602477" cy="3984479"/>
          </a:xfrm>
        </p:grpSpPr>
        <p:sp>
          <p:nvSpPr>
            <p:cNvPr id="78" name="Shape 5149"/>
            <p:cNvSpPr/>
            <p:nvPr/>
          </p:nvSpPr>
          <p:spPr>
            <a:xfrm>
              <a:off x="749508" y="3140611"/>
              <a:ext cx="158732" cy="146140"/>
            </a:xfrm>
            <a:prstGeom prst="ellipse">
              <a:avLst/>
            </a:prstGeom>
            <a:gradFill>
              <a:gsLst>
                <a:gs pos="0">
                  <a:srgbClr val="FF649E"/>
                </a:gs>
                <a:gs pos="100000">
                  <a:srgbClr val="FA3777"/>
                </a:gs>
              </a:gsLst>
              <a:lin ang="5400000" scaled="1"/>
            </a:gradFill>
            <a:ln>
              <a:noFill/>
            </a:ln>
            <a:effectLst>
              <a:outerShdw blurRad="635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sz="120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文本框 4"/>
            <p:cNvSpPr txBox="1"/>
            <p:nvPr/>
          </p:nvSpPr>
          <p:spPr>
            <a:xfrm>
              <a:off x="908240" y="2808011"/>
              <a:ext cx="1294149" cy="615040"/>
            </a:xfrm>
            <a:prstGeom prst="rect">
              <a:avLst/>
            </a:prstGeom>
            <a:noFill/>
          </p:spPr>
          <p:txBody>
            <a:bodyPr wrap="square" rtlCol="0">
              <a:spAutoFit/>
            </a:bodyPr>
            <a:lstStyle/>
            <a:p>
              <a:pPr algn="r">
                <a:lnSpc>
                  <a:spcPct val="200000"/>
                </a:lnSpc>
              </a:pPr>
              <a:r>
                <a:rPr lang="zh-CN" sz="2000" b="1"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双币模式</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endParaRPr>
            </a:p>
          </p:txBody>
        </p:sp>
        <p:sp>
          <p:nvSpPr>
            <p:cNvPr id="7" name="文本框 6"/>
            <p:cNvSpPr txBox="1"/>
            <p:nvPr/>
          </p:nvSpPr>
          <p:spPr>
            <a:xfrm>
              <a:off x="968990" y="3475748"/>
              <a:ext cx="5382995" cy="3316742"/>
            </a:xfrm>
            <a:prstGeom prst="rect">
              <a:avLst/>
            </a:prstGeom>
            <a:noFill/>
          </p:spPr>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为保障游戏生态的稳定运行，</a:t>
              </a:r>
              <a:r>
                <a:rPr lang="en-US" altLang="zh-CN" dirty="0" err="1">
                  <a:latin typeface="微软雅黑" panose="020B0503020204020204" pitchFamily="34" charset="-122"/>
                  <a:ea typeface="微软雅黑" panose="020B0503020204020204" pitchFamily="34" charset="-122"/>
                </a:rPr>
                <a:t>Beyou</a:t>
              </a:r>
              <a:r>
                <a:rPr lang="en-US" altLang="zh-CN" dirty="0">
                  <a:latin typeface="微软雅黑" panose="020B0503020204020204" pitchFamily="34" charset="-122"/>
                  <a:ea typeface="微软雅黑" panose="020B0503020204020204" pitchFamily="34" charset="-122"/>
                </a:rPr>
                <a:t> Chain </a:t>
              </a:r>
              <a:r>
                <a:rPr lang="zh-CN" altLang="en-US" dirty="0">
                  <a:latin typeface="微软雅黑" panose="020B0503020204020204" pitchFamily="34" charset="-122"/>
                  <a:ea typeface="微软雅黑" panose="020B0503020204020204" pitchFamily="34" charset="-122"/>
                </a:rPr>
                <a:t>将推出 </a:t>
              </a:r>
              <a:r>
                <a:rPr lang="zh-CN" altLang="en-US" b="1" dirty="0">
                  <a:latin typeface="微软雅黑" panose="020B0503020204020204" pitchFamily="34" charset="-122"/>
                  <a:ea typeface="微软雅黑" panose="020B0503020204020204" pitchFamily="34" charset="-122"/>
                </a:rPr>
                <a:t>“公链币</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稳定币” </a:t>
              </a:r>
              <a:r>
                <a:rPr lang="zh-CN" altLang="en-US" dirty="0">
                  <a:latin typeface="微软雅黑" panose="020B0503020204020204" pitchFamily="34" charset="-122"/>
                  <a:ea typeface="微软雅黑" panose="020B0503020204020204" pitchFamily="34" charset="-122"/>
                </a:rPr>
                <a:t>的双币模式。</a:t>
              </a:r>
              <a:endParaRPr lang="en-US" altLang="zh-CN" dirty="0">
                <a:latin typeface="微软雅黑" panose="020B0503020204020204" pitchFamily="34" charset="-122"/>
                <a:ea typeface="微软雅黑" panose="020B0503020204020204" pitchFamily="34" charset="-122"/>
              </a:endParaRPr>
            </a:p>
            <a:p>
              <a:pPr>
                <a:lnSpc>
                  <a:spcPct val="200000"/>
                </a:lnSpc>
              </a:pPr>
              <a:endParaRPr lang="zh-CN" altLang="en-US"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以公链币 BYC 的高投资性，和稳定币 USDB 的可支付性，分别满足玩家的不同需求，打通链上链下集支付、开发、娱乐为一体的游戏生态。</a:t>
              </a:r>
            </a:p>
          </p:txBody>
        </p:sp>
      </p:grpSp>
      <p:grpSp>
        <p:nvGrpSpPr>
          <p:cNvPr id="16" name="组合 15">
            <a:extLst>
              <a:ext uri="{FF2B5EF4-FFF2-40B4-BE49-F238E27FC236}">
                <a16:creationId xmlns:a16="http://schemas.microsoft.com/office/drawing/2014/main" id="{A5E22A04-C17C-481F-ACD8-C069D149B883}"/>
              </a:ext>
            </a:extLst>
          </p:cNvPr>
          <p:cNvGrpSpPr/>
          <p:nvPr/>
        </p:nvGrpSpPr>
        <p:grpSpPr>
          <a:xfrm>
            <a:off x="-172084" y="2201"/>
            <a:ext cx="13093699" cy="1299043"/>
            <a:chOff x="-171844" y="5177"/>
            <a:chExt cx="13093832" cy="2136024"/>
          </a:xfrm>
        </p:grpSpPr>
        <p:pic>
          <p:nvPicPr>
            <p:cNvPr id="17" name="图片 16">
              <a:extLst>
                <a:ext uri="{FF2B5EF4-FFF2-40B4-BE49-F238E27FC236}">
                  <a16:creationId xmlns:a16="http://schemas.microsoft.com/office/drawing/2014/main" id="{C520AC97-A8B9-440E-8488-064EC70939AF}"/>
                </a:ext>
              </a:extLst>
            </p:cNvPr>
            <p:cNvPicPr>
              <a:picLocks noChangeAspect="1"/>
            </p:cNvPicPr>
            <p:nvPr/>
          </p:nvPicPr>
          <p:blipFill rotWithShape="1">
            <a:blip r:embed="rId7">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18" name="组合 17">
              <a:extLst>
                <a:ext uri="{FF2B5EF4-FFF2-40B4-BE49-F238E27FC236}">
                  <a16:creationId xmlns:a16="http://schemas.microsoft.com/office/drawing/2014/main" id="{5B490643-D396-4BAE-BBC7-64958B8BBCB3}"/>
                </a:ext>
              </a:extLst>
            </p:cNvPr>
            <p:cNvGrpSpPr/>
            <p:nvPr/>
          </p:nvGrpSpPr>
          <p:grpSpPr>
            <a:xfrm>
              <a:off x="-171844" y="167493"/>
              <a:ext cx="6699508" cy="1973708"/>
              <a:chOff x="-113457" y="287689"/>
              <a:chExt cx="6699508" cy="1973708"/>
            </a:xfrm>
          </p:grpSpPr>
          <p:sp>
            <p:nvSpPr>
              <p:cNvPr id="24" name="文本框 23">
                <a:extLst>
                  <a:ext uri="{FF2B5EF4-FFF2-40B4-BE49-F238E27FC236}">
                    <a16:creationId xmlns:a16="http://schemas.microsoft.com/office/drawing/2014/main" id="{6A9BC1D6-5B18-4030-A3CE-0BFD30A96381}"/>
                  </a:ext>
                </a:extLst>
              </p:cNvPr>
              <p:cNvSpPr txBox="1"/>
              <p:nvPr/>
            </p:nvSpPr>
            <p:spPr>
              <a:xfrm>
                <a:off x="258212" y="287689"/>
                <a:ext cx="6327839" cy="1973708"/>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币游链</a:t>
                </a:r>
                <a:r>
                  <a:rPr lang="en-US" altLang="zh-CN" sz="2400" b="1" kern="0" dirty="0">
                    <a:ln w="0"/>
                    <a:solidFill>
                      <a:schemeClr val="bg1"/>
                    </a:solidFill>
                    <a:latin typeface="微软雅黑" panose="020B0503020204020204" pitchFamily="34" charset="-122"/>
                    <a:sym typeface="Arial" panose="020B0604020202020204" pitchFamily="34" charset="0"/>
                  </a:rPr>
                  <a:t>Token</a:t>
                </a:r>
                <a:r>
                  <a:rPr lang="zh-CN" altLang="en-US" sz="2400" b="1" kern="0" dirty="0">
                    <a:ln w="0"/>
                    <a:solidFill>
                      <a:schemeClr val="bg1"/>
                    </a:solidFill>
                    <a:latin typeface="微软雅黑" panose="020B0503020204020204" pitchFamily="34" charset="-122"/>
                    <a:sym typeface="Arial" panose="020B0604020202020204" pitchFamily="34" charset="0"/>
                  </a:rPr>
                  <a:t>机制</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Token mechanism of the </a:t>
                </a:r>
                <a:r>
                  <a:rPr lang="en-US" altLang="zh-CN" sz="1600" b="1" kern="0" dirty="0" err="1">
                    <a:ln w="0"/>
                    <a:solidFill>
                      <a:schemeClr val="bg1"/>
                    </a:solidFill>
                    <a:latin typeface="微软雅黑" panose="020B0503020204020204" pitchFamily="34" charset="-122"/>
                    <a:sym typeface="Arial" panose="020B0604020202020204" pitchFamily="34" charset="0"/>
                  </a:rPr>
                  <a:t>Beyou</a:t>
                </a:r>
                <a:r>
                  <a:rPr lang="en-US" altLang="zh-CN" sz="1600" b="1" kern="0" dirty="0">
                    <a:ln w="0"/>
                    <a:solidFill>
                      <a:schemeClr val="bg1"/>
                    </a:solidFill>
                    <a:latin typeface="微软雅黑" panose="020B0503020204020204" pitchFamily="34" charset="-122"/>
                    <a:sym typeface="Arial" panose="020B0604020202020204" pitchFamily="34" charset="0"/>
                  </a:rPr>
                  <a:t> Chain</a:t>
                </a:r>
              </a:p>
              <a:p>
                <a:pPr lvl="0" defTabSz="914400"/>
                <a:endParaRPr lang="en-US" altLang="zh-CN" sz="1600" b="1" kern="0" dirty="0">
                  <a:ln w="0"/>
                  <a:solidFill>
                    <a:schemeClr val="bg1"/>
                  </a:solidFill>
                  <a:latin typeface="微软雅黑" panose="020B0503020204020204" pitchFamily="34" charset="-122"/>
                  <a:sym typeface="Arial" panose="020B0604020202020204" pitchFamily="34" charset="0"/>
                </a:endParaRP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25" name="矩形 24">
                <a:extLst>
                  <a:ext uri="{FF2B5EF4-FFF2-40B4-BE49-F238E27FC236}">
                    <a16:creationId xmlns:a16="http://schemas.microsoft.com/office/drawing/2014/main" id="{49FC7DA1-EC0E-4719-8C02-5F7C440019E1}"/>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advClick="0" advTm="0"/>
    </mc:Choice>
    <mc:Fallback xmlns="">
      <p:transition spd="slow"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p:cNvPicPr>
            <a:picLocks noChangeAspect="1"/>
          </p:cNvPicPr>
          <p:nvPr/>
        </p:nvPicPr>
        <p:blipFill>
          <a:blip r:embed="rId3"/>
          <a:stretch>
            <a:fillRect/>
          </a:stretch>
        </p:blipFill>
        <p:spPr>
          <a:xfrm>
            <a:off x="4965868" y="2900143"/>
            <a:ext cx="2595266" cy="3768124"/>
          </a:xfrm>
          <a:prstGeom prst="rect">
            <a:avLst/>
          </a:prstGeom>
        </p:spPr>
      </p:pic>
      <p:sp>
        <p:nvSpPr>
          <p:cNvPr id="2" name="弧形 1"/>
          <p:cNvSpPr/>
          <p:nvPr/>
        </p:nvSpPr>
        <p:spPr>
          <a:xfrm>
            <a:off x="3377055" y="4902587"/>
            <a:ext cx="2097737" cy="2097737"/>
          </a:xfrm>
          <a:prstGeom prst="arc">
            <a:avLst>
              <a:gd name="adj1" fmla="val 16200000"/>
              <a:gd name="adj2" fmla="val 19840141"/>
            </a:avLst>
          </a:prstGeom>
          <a:ln>
            <a:gradFill flip="none" rotWithShape="1">
              <a:gsLst>
                <a:gs pos="0">
                  <a:srgbClr val="4E60D4"/>
                </a:gs>
                <a:gs pos="100000">
                  <a:srgbClr val="5825C7">
                    <a:alpha val="3000"/>
                  </a:srgbClr>
                </a:gs>
              </a:gsLst>
              <a:lin ang="0" scaled="1"/>
              <a:tileRect/>
            </a:gra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3" name="弧形 12"/>
          <p:cNvSpPr/>
          <p:nvPr/>
        </p:nvSpPr>
        <p:spPr>
          <a:xfrm rot="20997552" flipH="1">
            <a:off x="6867066" y="3434646"/>
            <a:ext cx="2331423" cy="2331423"/>
          </a:xfrm>
          <a:prstGeom prst="arc">
            <a:avLst>
              <a:gd name="adj1" fmla="val 17227152"/>
              <a:gd name="adj2" fmla="val 19840141"/>
            </a:avLst>
          </a:prstGeom>
          <a:ln>
            <a:gradFill flip="none" rotWithShape="1">
              <a:gsLst>
                <a:gs pos="0">
                  <a:srgbClr val="4E60D4"/>
                </a:gs>
                <a:gs pos="100000">
                  <a:srgbClr val="5825C7">
                    <a:alpha val="3000"/>
                  </a:srgbClr>
                </a:gs>
              </a:gsLst>
              <a:lin ang="0" scaled="1"/>
              <a:tileRect/>
            </a:gra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9" name="文本框 28"/>
          <p:cNvSpPr txBox="1"/>
          <p:nvPr/>
        </p:nvSpPr>
        <p:spPr>
          <a:xfrm>
            <a:off x="7327265" y="2561590"/>
            <a:ext cx="2305685" cy="460375"/>
          </a:xfrm>
          <a:prstGeom prst="rect">
            <a:avLst/>
          </a:prstGeom>
          <a:noFill/>
        </p:spPr>
        <p:txBody>
          <a:bodyPr vert="horz" wrap="square" rtlCol="0">
            <a:spAutoFit/>
          </a:bodyPr>
          <a:lstStyle/>
          <a:p>
            <a:pPr algn="r"/>
            <a:r>
              <a:rPr lang="zh-CN" sz="2400" b="1" dirty="0">
                <a:solidFill>
                  <a:schemeClr val="bg1"/>
                </a:solidFill>
                <a:latin typeface="楷体" panose="02010609060101010101" charset="-122"/>
                <a:ea typeface="楷体" panose="02010609060101010101" charset="-122"/>
                <a:cs typeface="楷体" panose="02010609060101010101" charset="-122"/>
                <a:sym typeface="+mn-ea"/>
              </a:rPr>
              <a:t>稳定币 USDB</a:t>
            </a:r>
            <a:endParaRPr lang="zh-CN" altLang="en-US" sz="2400" b="1" dirty="0">
              <a:solidFill>
                <a:schemeClr val="bg1"/>
              </a:solidFill>
              <a:latin typeface="楷体" panose="02010609060101010101" charset="-122"/>
              <a:ea typeface="楷体" panose="02010609060101010101" charset="-122"/>
              <a:cs typeface="楷体" panose="02010609060101010101" charset="-122"/>
              <a:sym typeface="+mn-ea"/>
            </a:endParaRPr>
          </a:p>
        </p:txBody>
      </p:sp>
      <p:grpSp>
        <p:nvGrpSpPr>
          <p:cNvPr id="14" name="组合 13"/>
          <p:cNvGrpSpPr/>
          <p:nvPr/>
        </p:nvGrpSpPr>
        <p:grpSpPr>
          <a:xfrm>
            <a:off x="717040" y="1929619"/>
            <a:ext cx="3913828" cy="2998762"/>
            <a:chOff x="613673" y="5047632"/>
            <a:chExt cx="3998533" cy="2998762"/>
          </a:xfrm>
        </p:grpSpPr>
        <p:sp>
          <p:nvSpPr>
            <p:cNvPr id="15" name="Shape 5150"/>
            <p:cNvSpPr/>
            <p:nvPr/>
          </p:nvSpPr>
          <p:spPr>
            <a:xfrm>
              <a:off x="613673" y="5183480"/>
              <a:ext cx="126527" cy="127084"/>
            </a:xfrm>
            <a:prstGeom prst="ellipse">
              <a:avLst/>
            </a:prstGeom>
            <a:gradFill>
              <a:gsLst>
                <a:gs pos="0">
                  <a:srgbClr val="FFCF4A"/>
                </a:gs>
                <a:gs pos="100000">
                  <a:srgbClr val="F7C22D"/>
                </a:gs>
              </a:gsLst>
              <a:lin ang="5400000" scaled="1"/>
            </a:gradFill>
            <a:ln>
              <a:noFill/>
            </a:ln>
            <a:effectLst>
              <a:outerShdw blurRad="63500" dist="38100" dir="5400000" algn="t" rotWithShape="0">
                <a:srgbClr val="F7C22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60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文本框 15"/>
            <p:cNvSpPr txBox="1"/>
            <p:nvPr/>
          </p:nvSpPr>
          <p:spPr>
            <a:xfrm>
              <a:off x="833155" y="5047632"/>
              <a:ext cx="3759350" cy="398780"/>
            </a:xfrm>
            <a:prstGeom prst="rect">
              <a:avLst/>
            </a:prstGeom>
            <a:noFill/>
          </p:spPr>
          <p:txBody>
            <a:bodyPr wrap="square" rtlCol="0">
              <a:spAutoFit/>
            </a:bodyPr>
            <a:lstStyle/>
            <a:p>
              <a:r>
                <a:rPr kumimoji="1" lang="zh-CN" altLang="en-US" sz="2000" b="1" dirty="0">
                  <a:latin typeface="微软雅黑" panose="020B0503020204020204" pitchFamily="34" charset="-122"/>
                  <a:ea typeface="微软雅黑" panose="020B0503020204020204" pitchFamily="34" charset="-122"/>
                  <a:cs typeface="楷体" panose="02010609060101010101" charset="-122"/>
                  <a:sym typeface="+mn-lt"/>
                </a:rPr>
                <a:t>公链币 </a:t>
              </a:r>
              <a:r>
                <a:rPr kumimoji="1" lang="en-US" altLang="zh-CN" sz="2000" b="1" dirty="0">
                  <a:latin typeface="微软雅黑" panose="020B0503020204020204" pitchFamily="34" charset="-122"/>
                  <a:ea typeface="微软雅黑" panose="020B0503020204020204" pitchFamily="34" charset="-122"/>
                  <a:cs typeface="楷体" panose="02010609060101010101" charset="-122"/>
                  <a:sym typeface="+mn-lt"/>
                </a:rPr>
                <a:t>BYC</a:t>
              </a:r>
              <a:r>
                <a:rPr kumimoji="1" lang="zh-CN" altLang="en-US" sz="2000" b="1" dirty="0">
                  <a:latin typeface="微软雅黑" panose="020B0503020204020204" pitchFamily="34" charset="-122"/>
                  <a:ea typeface="微软雅黑" panose="020B0503020204020204" pitchFamily="34" charset="-122"/>
                  <a:cs typeface="楷体" panose="02010609060101010101" charset="-122"/>
                  <a:sym typeface="+mn-lt"/>
                </a:rPr>
                <a:t> </a:t>
              </a:r>
              <a:endParaRPr lang="en-US" altLang="zh-CN" sz="2000" dirty="0">
                <a:latin typeface="微软雅黑" panose="020B0503020204020204" pitchFamily="34" charset="-122"/>
                <a:ea typeface="微软雅黑" panose="020B0503020204020204" pitchFamily="34" charset="-122"/>
                <a:cs typeface="楷体" panose="02010609060101010101" charset="-122"/>
              </a:endParaRPr>
            </a:p>
          </p:txBody>
        </p:sp>
        <p:sp>
          <p:nvSpPr>
            <p:cNvPr id="22" name="文本框 21"/>
            <p:cNvSpPr txBox="1"/>
            <p:nvPr/>
          </p:nvSpPr>
          <p:spPr>
            <a:xfrm>
              <a:off x="833155" y="5508199"/>
              <a:ext cx="3779051" cy="2538195"/>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sym typeface="+mn-ea"/>
                </a:rPr>
                <a:t>BYC</a:t>
              </a:r>
              <a:r>
                <a:rPr lang="zh-CN" altLang="en-US" dirty="0">
                  <a:latin typeface="微软雅黑" panose="020B0503020204020204" pitchFamily="34" charset="-122"/>
                  <a:ea typeface="微软雅黑" panose="020B0503020204020204" pitchFamily="34" charset="-122"/>
                  <a:sym typeface="+mn-ea"/>
                </a:rPr>
                <a:t>基于币游生态，发行总量</a:t>
              </a:r>
              <a:r>
                <a:rPr lang="en-US" altLang="zh-CN" dirty="0">
                  <a:latin typeface="微软雅黑" panose="020B0503020204020204" pitchFamily="34" charset="-122"/>
                  <a:ea typeface="微软雅黑" panose="020B0503020204020204" pitchFamily="34" charset="-122"/>
                  <a:sym typeface="+mn-ea"/>
                </a:rPr>
                <a:t>10</a:t>
              </a:r>
              <a:r>
                <a:rPr lang="zh-CN" altLang="en-US" dirty="0">
                  <a:latin typeface="微软雅黑" panose="020B0503020204020204" pitchFamily="34" charset="-122"/>
                  <a:ea typeface="微软雅黑" panose="020B0503020204020204" pitchFamily="34" charset="-122"/>
                  <a:sym typeface="+mn-ea"/>
                </a:rPr>
                <a:t>亿，永不增发。</a:t>
              </a:r>
              <a:endParaRPr lang="en-US" altLang="zh-CN" dirty="0">
                <a:latin typeface="微软雅黑" panose="020B0503020204020204" pitchFamily="34" charset="-122"/>
                <a:ea typeface="微软雅黑" panose="020B0503020204020204" pitchFamily="34" charset="-122"/>
                <a:sym typeface="+mn-ea"/>
              </a:endParaRPr>
            </a:p>
            <a:p>
              <a:pPr>
                <a:lnSpc>
                  <a:spcPct val="150000"/>
                </a:lnSpc>
              </a:pPr>
              <a:endParaRPr lang="zh-CN" altLang="en-US" dirty="0">
                <a:latin typeface="微软雅黑" panose="020B0503020204020204" pitchFamily="34" charset="-122"/>
                <a:ea typeface="微软雅黑" panose="020B0503020204020204" pitchFamily="34" charset="-122"/>
                <a:sym typeface="+mn-ea"/>
              </a:endParaRPr>
            </a:p>
            <a:p>
              <a:pPr>
                <a:lnSpc>
                  <a:spcPct val="150000"/>
                </a:lnSpc>
              </a:pPr>
              <a:r>
                <a:rPr lang="zh-CN" altLang="en-US" dirty="0">
                  <a:latin typeface="微软雅黑" panose="020B0503020204020204" pitchFamily="34" charset="-122"/>
                  <a:ea typeface="微软雅黑" panose="020B0503020204020204" pitchFamily="34" charset="-122"/>
                  <a:sym typeface="+mn-ea"/>
                </a:rPr>
                <a:t>作为 </a:t>
              </a:r>
              <a:r>
                <a:rPr lang="en-US" altLang="zh-CN" dirty="0">
                  <a:latin typeface="微软雅黑" panose="020B0503020204020204" pitchFamily="34" charset="-122"/>
                  <a:ea typeface="微软雅黑" panose="020B0503020204020204" pitchFamily="34" charset="-122"/>
                  <a:sym typeface="+mn-ea"/>
                </a:rPr>
                <a:t>Beyou Chain </a:t>
              </a:r>
              <a:r>
                <a:rPr lang="zh-CN" altLang="en-US" dirty="0">
                  <a:latin typeface="微软雅黑" panose="020B0503020204020204" pitchFamily="34" charset="-122"/>
                  <a:ea typeface="微软雅黑" panose="020B0503020204020204" pitchFamily="34" charset="-122"/>
                  <a:sym typeface="+mn-ea"/>
                </a:rPr>
                <a:t>的公链币，</a:t>
              </a:r>
              <a:r>
                <a:rPr lang="en-US" dirty="0">
                  <a:latin typeface="微软雅黑" panose="020B0503020204020204" pitchFamily="34" charset="-122"/>
                  <a:ea typeface="微软雅黑" panose="020B0503020204020204" pitchFamily="34" charset="-122"/>
                  <a:sym typeface="+mn-ea"/>
                </a:rPr>
                <a:t>BYC </a:t>
              </a:r>
              <a:r>
                <a:rPr lang="zh-CN" altLang="en-US" dirty="0">
                  <a:latin typeface="微软雅黑" panose="020B0503020204020204" pitchFamily="34" charset="-122"/>
                  <a:ea typeface="微软雅黑" panose="020B0503020204020204" pitchFamily="34" charset="-122"/>
                  <a:sym typeface="+mn-ea"/>
                </a:rPr>
                <a:t>主要用来收益分红，体现币价。其波动性满足玩家的投资需求。</a:t>
              </a:r>
              <a:endParaRPr lang="zh-CN" altLang="en-US" dirty="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7582347" y="2805445"/>
            <a:ext cx="4144735" cy="1740921"/>
            <a:chOff x="749508" y="3026527"/>
            <a:chExt cx="4144735" cy="1740921"/>
          </a:xfrm>
        </p:grpSpPr>
        <p:sp>
          <p:nvSpPr>
            <p:cNvPr id="32" name="Shape 5149"/>
            <p:cNvSpPr/>
            <p:nvPr/>
          </p:nvSpPr>
          <p:spPr>
            <a:xfrm>
              <a:off x="749508" y="3140611"/>
              <a:ext cx="158732" cy="146140"/>
            </a:xfrm>
            <a:prstGeom prst="ellipse">
              <a:avLst/>
            </a:prstGeom>
            <a:gradFill>
              <a:gsLst>
                <a:gs pos="0">
                  <a:srgbClr val="FF649E"/>
                </a:gs>
                <a:gs pos="100000">
                  <a:srgbClr val="FA3777"/>
                </a:gs>
              </a:gsLst>
              <a:lin ang="5400000" scaled="1"/>
            </a:gradFill>
            <a:ln>
              <a:noFill/>
            </a:ln>
            <a:effectLst>
              <a:outerShdw blurRad="635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200">
                <a:solidFill>
                  <a:schemeClr val="tx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791914" y="3026527"/>
              <a:ext cx="1944578" cy="400110"/>
            </a:xfrm>
            <a:prstGeom prst="rect">
              <a:avLst/>
            </a:prstGeom>
            <a:noFill/>
          </p:spPr>
          <p:txBody>
            <a:bodyPr wrap="square" rtlCol="0">
              <a:spAutoFit/>
            </a:bodyPr>
            <a:lstStyle/>
            <a:p>
              <a:pPr algn="r"/>
              <a:r>
                <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稳定币 </a:t>
              </a:r>
              <a:r>
                <a:rPr lang="en-US" altLang="zh-CN" sz="2000" b="1"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USDB</a:t>
              </a:r>
              <a:endParaRPr lang="zh-CN" altLang="en-US" sz="2000" b="1" dirty="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endParaRPr>
            </a:p>
          </p:txBody>
        </p:sp>
        <p:sp>
          <p:nvSpPr>
            <p:cNvPr id="34" name="文本框 33"/>
            <p:cNvSpPr txBox="1"/>
            <p:nvPr/>
          </p:nvSpPr>
          <p:spPr>
            <a:xfrm>
              <a:off x="968990" y="3475748"/>
              <a:ext cx="3925253" cy="129170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作为 </a:t>
              </a:r>
              <a:r>
                <a:rPr lang="en-US" altLang="zh-CN" dirty="0" err="1">
                  <a:latin typeface="微软雅黑" panose="020B0503020204020204" pitchFamily="34" charset="-122"/>
                  <a:ea typeface="微软雅黑" panose="020B0503020204020204" pitchFamily="34" charset="-122"/>
                </a:rPr>
                <a:t>Beyou</a:t>
              </a:r>
              <a:r>
                <a:rPr lang="en-US" altLang="zh-CN" dirty="0">
                  <a:latin typeface="微软雅黑" panose="020B0503020204020204" pitchFamily="34" charset="-122"/>
                  <a:ea typeface="微软雅黑" panose="020B0503020204020204" pitchFamily="34" charset="-122"/>
                </a:rPr>
                <a:t> Chain </a:t>
              </a:r>
              <a:r>
                <a:rPr lang="zh-CN" altLang="en-US" dirty="0">
                  <a:latin typeface="微软雅黑" panose="020B0503020204020204" pitchFamily="34" charset="-122"/>
                  <a:ea typeface="微软雅黑" panose="020B0503020204020204" pitchFamily="34" charset="-122"/>
                </a:rPr>
                <a:t>的稳定币，</a:t>
              </a:r>
              <a:r>
                <a:rPr lang="en-US" altLang="zh-CN" dirty="0">
                  <a:latin typeface="微软雅黑" panose="020B0503020204020204" pitchFamily="34" charset="-122"/>
                  <a:ea typeface="微软雅黑" panose="020B0503020204020204" pitchFamily="34" charset="-122"/>
                </a:rPr>
                <a:t>USDB</a:t>
              </a:r>
              <a:r>
                <a:rPr lang="zh-CN" altLang="en-US" dirty="0">
                  <a:latin typeface="微软雅黑" panose="020B0503020204020204" pitchFamily="34" charset="-122"/>
                  <a:ea typeface="微软雅黑" panose="020B0503020204020204" pitchFamily="34" charset="-122"/>
                </a:rPr>
                <a:t>主要用作支付筹码，在整个游戏生态里进行流转。</a:t>
              </a:r>
            </a:p>
          </p:txBody>
        </p:sp>
      </p:grpSp>
      <p:grpSp>
        <p:nvGrpSpPr>
          <p:cNvPr id="19" name="组合 18">
            <a:extLst>
              <a:ext uri="{FF2B5EF4-FFF2-40B4-BE49-F238E27FC236}">
                <a16:creationId xmlns:a16="http://schemas.microsoft.com/office/drawing/2014/main" id="{E2DA21FE-A1D2-4B54-AD9F-55AB77B1002A}"/>
              </a:ext>
            </a:extLst>
          </p:cNvPr>
          <p:cNvGrpSpPr/>
          <p:nvPr/>
        </p:nvGrpSpPr>
        <p:grpSpPr>
          <a:xfrm>
            <a:off x="-172084" y="2201"/>
            <a:ext cx="13093699" cy="1299043"/>
            <a:chOff x="-171844" y="5177"/>
            <a:chExt cx="13093832" cy="2136024"/>
          </a:xfrm>
        </p:grpSpPr>
        <p:pic>
          <p:nvPicPr>
            <p:cNvPr id="20" name="图片 19">
              <a:extLst>
                <a:ext uri="{FF2B5EF4-FFF2-40B4-BE49-F238E27FC236}">
                  <a16:creationId xmlns:a16="http://schemas.microsoft.com/office/drawing/2014/main" id="{3D012582-B37F-46F1-ABF7-951F1E05B245}"/>
                </a:ext>
              </a:extLst>
            </p:cNvPr>
            <p:cNvPicPr>
              <a:picLocks noChangeAspect="1"/>
            </p:cNvPicPr>
            <p:nvPr/>
          </p:nvPicPr>
          <p:blipFill rotWithShape="1">
            <a:blip r:embed="rId4">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21" name="组合 20">
              <a:extLst>
                <a:ext uri="{FF2B5EF4-FFF2-40B4-BE49-F238E27FC236}">
                  <a16:creationId xmlns:a16="http://schemas.microsoft.com/office/drawing/2014/main" id="{5E5D88E9-3D68-48E1-80AC-F3A642C3A66C}"/>
                </a:ext>
              </a:extLst>
            </p:cNvPr>
            <p:cNvGrpSpPr/>
            <p:nvPr/>
          </p:nvGrpSpPr>
          <p:grpSpPr>
            <a:xfrm>
              <a:off x="-171844" y="167493"/>
              <a:ext cx="6699508" cy="1973708"/>
              <a:chOff x="-113457" y="287689"/>
              <a:chExt cx="6699508" cy="1973708"/>
            </a:xfrm>
          </p:grpSpPr>
          <p:sp>
            <p:nvSpPr>
              <p:cNvPr id="26" name="文本框 25">
                <a:extLst>
                  <a:ext uri="{FF2B5EF4-FFF2-40B4-BE49-F238E27FC236}">
                    <a16:creationId xmlns:a16="http://schemas.microsoft.com/office/drawing/2014/main" id="{A820AA80-788F-42EB-9641-EC96036AECA0}"/>
                  </a:ext>
                </a:extLst>
              </p:cNvPr>
              <p:cNvSpPr txBox="1"/>
              <p:nvPr/>
            </p:nvSpPr>
            <p:spPr>
              <a:xfrm>
                <a:off x="258212" y="287689"/>
                <a:ext cx="6327839" cy="1973708"/>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币游链</a:t>
                </a:r>
                <a:r>
                  <a:rPr lang="en-US" altLang="zh-CN" sz="2400" b="1" kern="0" dirty="0">
                    <a:ln w="0"/>
                    <a:solidFill>
                      <a:schemeClr val="bg1"/>
                    </a:solidFill>
                    <a:latin typeface="微软雅黑" panose="020B0503020204020204" pitchFamily="34" charset="-122"/>
                    <a:sym typeface="Arial" panose="020B0604020202020204" pitchFamily="34" charset="0"/>
                  </a:rPr>
                  <a:t>Token</a:t>
                </a:r>
                <a:r>
                  <a:rPr lang="zh-CN" altLang="en-US" sz="2400" b="1" kern="0" dirty="0">
                    <a:ln w="0"/>
                    <a:solidFill>
                      <a:schemeClr val="bg1"/>
                    </a:solidFill>
                    <a:latin typeface="微软雅黑" panose="020B0503020204020204" pitchFamily="34" charset="-122"/>
                    <a:sym typeface="Arial" panose="020B0604020202020204" pitchFamily="34" charset="0"/>
                  </a:rPr>
                  <a:t>机制</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Token mechanism of the </a:t>
                </a:r>
                <a:r>
                  <a:rPr lang="en-US" altLang="zh-CN" sz="1600" b="1" kern="0" dirty="0" err="1">
                    <a:ln w="0"/>
                    <a:solidFill>
                      <a:schemeClr val="bg1"/>
                    </a:solidFill>
                    <a:latin typeface="微软雅黑" panose="020B0503020204020204" pitchFamily="34" charset="-122"/>
                    <a:sym typeface="Arial" panose="020B0604020202020204" pitchFamily="34" charset="0"/>
                  </a:rPr>
                  <a:t>Beyou</a:t>
                </a:r>
                <a:r>
                  <a:rPr lang="en-US" altLang="zh-CN" sz="1600" b="1" kern="0" dirty="0">
                    <a:ln w="0"/>
                    <a:solidFill>
                      <a:schemeClr val="bg1"/>
                    </a:solidFill>
                    <a:latin typeface="微软雅黑" panose="020B0503020204020204" pitchFamily="34" charset="-122"/>
                    <a:sym typeface="Arial" panose="020B0604020202020204" pitchFamily="34" charset="0"/>
                  </a:rPr>
                  <a:t> Chain</a:t>
                </a:r>
              </a:p>
              <a:p>
                <a:pPr lvl="0" defTabSz="914400"/>
                <a:endParaRPr lang="en-US" altLang="zh-CN" sz="1600" b="1" kern="0" dirty="0">
                  <a:ln w="0"/>
                  <a:solidFill>
                    <a:schemeClr val="bg1"/>
                  </a:solidFill>
                  <a:latin typeface="微软雅黑" panose="020B0503020204020204" pitchFamily="34" charset="-122"/>
                  <a:sym typeface="Arial" panose="020B0604020202020204" pitchFamily="34" charset="0"/>
                </a:endParaRP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30" name="矩形 29">
                <a:extLst>
                  <a:ext uri="{FF2B5EF4-FFF2-40B4-BE49-F238E27FC236}">
                    <a16:creationId xmlns:a16="http://schemas.microsoft.com/office/drawing/2014/main" id="{CF6E421B-168E-43F7-A262-2E48FBC15CB7}"/>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advTm="0"/>
    </mc:Choice>
    <mc:Fallback xmlns="">
      <p:transition spd="slow"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A4FACAE5-5F32-446D-9655-0CA42743E847}"/>
              </a:ext>
            </a:extLst>
          </p:cNvPr>
          <p:cNvGrpSpPr/>
          <p:nvPr/>
        </p:nvGrpSpPr>
        <p:grpSpPr>
          <a:xfrm>
            <a:off x="-172084" y="2201"/>
            <a:ext cx="13093699" cy="1299043"/>
            <a:chOff x="-171844" y="5177"/>
            <a:chExt cx="13093832" cy="2136024"/>
          </a:xfrm>
        </p:grpSpPr>
        <p:pic>
          <p:nvPicPr>
            <p:cNvPr id="17" name="图片 16">
              <a:extLst>
                <a:ext uri="{FF2B5EF4-FFF2-40B4-BE49-F238E27FC236}">
                  <a16:creationId xmlns:a16="http://schemas.microsoft.com/office/drawing/2014/main" id="{C1605F16-7034-4606-A42F-4F70DC7ED9BB}"/>
                </a:ext>
              </a:extLst>
            </p:cNvPr>
            <p:cNvPicPr>
              <a:picLocks noChangeAspect="1"/>
            </p:cNvPicPr>
            <p:nvPr/>
          </p:nvPicPr>
          <p:blipFill rotWithShape="1">
            <a:blip r:embed="rId5">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18" name="组合 17">
              <a:extLst>
                <a:ext uri="{FF2B5EF4-FFF2-40B4-BE49-F238E27FC236}">
                  <a16:creationId xmlns:a16="http://schemas.microsoft.com/office/drawing/2014/main" id="{C0DBDFCB-EE53-4AD6-9D19-5ED9BAA84E0A}"/>
                </a:ext>
              </a:extLst>
            </p:cNvPr>
            <p:cNvGrpSpPr/>
            <p:nvPr/>
          </p:nvGrpSpPr>
          <p:grpSpPr>
            <a:xfrm>
              <a:off x="-171844" y="167493"/>
              <a:ext cx="6699508" cy="1973708"/>
              <a:chOff x="-113457" y="287689"/>
              <a:chExt cx="6699508" cy="1973708"/>
            </a:xfrm>
          </p:grpSpPr>
          <p:sp>
            <p:nvSpPr>
              <p:cNvPr id="19" name="文本框 18">
                <a:extLst>
                  <a:ext uri="{FF2B5EF4-FFF2-40B4-BE49-F238E27FC236}">
                    <a16:creationId xmlns:a16="http://schemas.microsoft.com/office/drawing/2014/main" id="{4A7DA630-913C-481E-B34B-839CEFEBD15D}"/>
                  </a:ext>
                </a:extLst>
              </p:cNvPr>
              <p:cNvSpPr txBox="1"/>
              <p:nvPr/>
            </p:nvSpPr>
            <p:spPr>
              <a:xfrm>
                <a:off x="258212" y="287689"/>
                <a:ext cx="6327839" cy="1973708"/>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币游链核心优势</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Core strengths of the </a:t>
                </a:r>
                <a:r>
                  <a:rPr lang="en-US" altLang="zh-CN" sz="1600" b="1" kern="0" dirty="0" err="1">
                    <a:ln w="0"/>
                    <a:solidFill>
                      <a:schemeClr val="bg1"/>
                    </a:solidFill>
                    <a:latin typeface="微软雅黑" panose="020B0503020204020204" pitchFamily="34" charset="-122"/>
                    <a:sym typeface="Arial" panose="020B0604020202020204" pitchFamily="34" charset="0"/>
                  </a:rPr>
                  <a:t>Beyou</a:t>
                </a:r>
                <a:r>
                  <a:rPr lang="en-US" altLang="zh-CN" sz="1600" b="1" kern="0" dirty="0">
                    <a:ln w="0"/>
                    <a:solidFill>
                      <a:schemeClr val="bg1"/>
                    </a:solidFill>
                    <a:latin typeface="微软雅黑" panose="020B0503020204020204" pitchFamily="34" charset="-122"/>
                    <a:sym typeface="Arial" panose="020B0604020202020204" pitchFamily="34" charset="0"/>
                  </a:rPr>
                  <a:t> Chain</a:t>
                </a:r>
              </a:p>
              <a:p>
                <a:pPr lvl="0" defTabSz="914400"/>
                <a:endParaRPr lang="en-US" altLang="zh-CN" sz="1600" b="1" kern="0" dirty="0">
                  <a:ln w="0"/>
                  <a:solidFill>
                    <a:schemeClr val="bg1"/>
                  </a:solidFill>
                  <a:latin typeface="微软雅黑" panose="020B0503020204020204" pitchFamily="34" charset="-122"/>
                  <a:sym typeface="Arial" panose="020B0604020202020204" pitchFamily="34" charset="0"/>
                </a:endParaRP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20" name="矩形 19">
                <a:extLst>
                  <a:ext uri="{FF2B5EF4-FFF2-40B4-BE49-F238E27FC236}">
                    <a16:creationId xmlns:a16="http://schemas.microsoft.com/office/drawing/2014/main" id="{FD895F18-6485-408F-8B55-7656E50F3260}"/>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
        <p:nvSpPr>
          <p:cNvPr id="21" name="矩形 20">
            <a:extLst>
              <a:ext uri="{FF2B5EF4-FFF2-40B4-BE49-F238E27FC236}">
                <a16:creationId xmlns:a16="http://schemas.microsoft.com/office/drawing/2014/main" id="{F9FFE90B-C575-43A2-AAD8-34C6EBEF528D}"/>
              </a:ext>
            </a:extLst>
          </p:cNvPr>
          <p:cNvSpPr/>
          <p:nvPr/>
        </p:nvSpPr>
        <p:spPr>
          <a:xfrm>
            <a:off x="-19494" y="6381549"/>
            <a:ext cx="12211494" cy="48607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grpSp>
        <p:nvGrpSpPr>
          <p:cNvPr id="8" name="组合 7">
            <a:extLst>
              <a:ext uri="{FF2B5EF4-FFF2-40B4-BE49-F238E27FC236}">
                <a16:creationId xmlns:a16="http://schemas.microsoft.com/office/drawing/2014/main" id="{2F0AF0C5-2DC1-455B-B6BF-F283A70C068E}"/>
              </a:ext>
            </a:extLst>
          </p:cNvPr>
          <p:cNvGrpSpPr/>
          <p:nvPr/>
        </p:nvGrpSpPr>
        <p:grpSpPr>
          <a:xfrm>
            <a:off x="371489" y="1655598"/>
            <a:ext cx="6155867" cy="1569480"/>
            <a:chOff x="371489" y="1655598"/>
            <a:chExt cx="6155867" cy="1569480"/>
          </a:xfrm>
        </p:grpSpPr>
        <p:sp>
          <p:nvSpPr>
            <p:cNvPr id="5" name="文本框 4"/>
            <p:cNvSpPr txBox="1"/>
            <p:nvPr/>
          </p:nvSpPr>
          <p:spPr>
            <a:xfrm>
              <a:off x="435523" y="2066619"/>
              <a:ext cx="6091833" cy="1158459"/>
            </a:xfrm>
            <a:prstGeom prst="rect">
              <a:avLst/>
            </a:prstGeom>
            <a:noFill/>
          </p:spPr>
          <p:txBody>
            <a:bodyPr wrap="square" rtlCol="0">
              <a:spAutoFit/>
            </a:bodyPr>
            <a:lstStyle/>
            <a:p>
              <a:pPr>
                <a:lnSpc>
                  <a:spcPct val="150000"/>
                </a:lnSpc>
              </a:pPr>
              <a:r>
                <a:rPr lang="zh-CN" altLang="zh-CN" sz="1600" dirty="0">
                  <a:latin typeface="微软雅黑 Light" panose="020B0502040204020203" pitchFamily="34" charset="-122"/>
                  <a:ea typeface="微软雅黑 Light" panose="020B0502040204020203" pitchFamily="34" charset="-122"/>
                </a:rPr>
                <a:t>Beyou Chain公链通过自主开发区块链钱包App，解决传统游戏的支付问题。玩家在Beyou Chain的平台上找到优质区块链游戏后，可以自由、安全、快捷地交易游戏资产。</a:t>
              </a:r>
            </a:p>
          </p:txBody>
        </p:sp>
        <p:sp>
          <p:nvSpPr>
            <p:cNvPr id="3" name="矩形 2">
              <a:extLst>
                <a:ext uri="{FF2B5EF4-FFF2-40B4-BE49-F238E27FC236}">
                  <a16:creationId xmlns:a16="http://schemas.microsoft.com/office/drawing/2014/main" id="{547CBFE3-F215-48F2-B9F4-0BE0684287BA}"/>
                </a:ext>
              </a:extLst>
            </p:cNvPr>
            <p:cNvSpPr/>
            <p:nvPr/>
          </p:nvSpPr>
          <p:spPr>
            <a:xfrm>
              <a:off x="371489" y="1655598"/>
              <a:ext cx="2916183" cy="369332"/>
            </a:xfrm>
            <a:prstGeom prst="rect">
              <a:avLst/>
            </a:prstGeom>
          </p:spPr>
          <p:txBody>
            <a:bodyPr wrap="none">
              <a:spAutoFit/>
            </a:bodyPr>
            <a:lstStyle/>
            <a:p>
              <a:r>
                <a:rPr kumimoji="1" lang="en-US" altLang="zh-CN" b="1" dirty="0">
                  <a:cs typeface="+mn-ea"/>
                  <a:sym typeface="+mn-lt"/>
                </a:rPr>
                <a:t> 1</a:t>
              </a:r>
              <a:r>
                <a:rPr kumimoji="1" lang="zh-CN" altLang="en-US" b="1" dirty="0">
                  <a:cs typeface="+mn-ea"/>
                  <a:sym typeface="+mn-lt"/>
                </a:rPr>
                <a:t>、打通链上链下支付场景</a:t>
              </a:r>
              <a:endParaRPr kumimoji="1" lang="zh-CN" altLang="en-US" b="1" kern="900" spc="300" dirty="0">
                <a:latin typeface="微软雅黑" panose="020B0503020204020204" pitchFamily="34" charset="-122"/>
                <a:ea typeface="微软雅黑" panose="020B0503020204020204" pitchFamily="34" charset="-122"/>
                <a:cs typeface="+mn-ea"/>
                <a:sym typeface="+mn-lt"/>
              </a:endParaRPr>
            </a:p>
          </p:txBody>
        </p:sp>
      </p:grpSp>
      <p:grpSp>
        <p:nvGrpSpPr>
          <p:cNvPr id="7" name="组合 6">
            <a:extLst>
              <a:ext uri="{FF2B5EF4-FFF2-40B4-BE49-F238E27FC236}">
                <a16:creationId xmlns:a16="http://schemas.microsoft.com/office/drawing/2014/main" id="{82248346-81CF-48A9-A997-EFFB81BB04D4}"/>
              </a:ext>
            </a:extLst>
          </p:cNvPr>
          <p:cNvGrpSpPr/>
          <p:nvPr/>
        </p:nvGrpSpPr>
        <p:grpSpPr>
          <a:xfrm>
            <a:off x="371489" y="3454500"/>
            <a:ext cx="6096000" cy="2215764"/>
            <a:chOff x="379798" y="3639422"/>
            <a:chExt cx="6096000" cy="2215764"/>
          </a:xfrm>
        </p:grpSpPr>
        <p:sp>
          <p:nvSpPr>
            <p:cNvPr id="6" name="文本框 5"/>
            <p:cNvSpPr txBox="1"/>
            <p:nvPr/>
          </p:nvSpPr>
          <p:spPr>
            <a:xfrm>
              <a:off x="435523" y="4327395"/>
              <a:ext cx="6040275" cy="1527791"/>
            </a:xfrm>
            <a:prstGeom prst="rect">
              <a:avLst/>
            </a:prstGeom>
            <a:noFill/>
          </p:spPr>
          <p:txBody>
            <a:bodyPr wrap="square" rtlCol="0">
              <a:spAutoFit/>
            </a:bodyPr>
            <a:lstStyle/>
            <a:p>
              <a:pPr algn="just">
                <a:lnSpc>
                  <a:spcPct val="150000"/>
                </a:lnSpc>
              </a:pPr>
              <a:r>
                <a:rPr lang="zh-CN" altLang="zh-CN" sz="1600" dirty="0">
                  <a:latin typeface="微软雅黑 Light" panose="020B0502040204020203" pitchFamily="34" charset="-122"/>
                  <a:ea typeface="微软雅黑 Light" panose="020B0502040204020203" pitchFamily="34" charset="-122"/>
                </a:rPr>
                <a:t>在 Beyou Chain 的平台上，游戏的道具可以非常安全自由地流通，这是⼀个⾏业的巨⼤颠覆。这样的流通，不仅仅是游戏内的⼀个流通，更多是全球范围内不同游戏间的流通。在资产上链、道具上链的同时，解决过往游戏公链难以形成生态的痛点。</a:t>
              </a:r>
            </a:p>
          </p:txBody>
        </p:sp>
        <p:sp>
          <p:nvSpPr>
            <p:cNvPr id="4" name="矩形 3">
              <a:extLst>
                <a:ext uri="{FF2B5EF4-FFF2-40B4-BE49-F238E27FC236}">
                  <a16:creationId xmlns:a16="http://schemas.microsoft.com/office/drawing/2014/main" id="{C6F8D1F4-8D22-4BBB-A6AE-E853600046FA}"/>
                </a:ext>
              </a:extLst>
            </p:cNvPr>
            <p:cNvSpPr/>
            <p:nvPr/>
          </p:nvSpPr>
          <p:spPr>
            <a:xfrm>
              <a:off x="379798" y="3639422"/>
              <a:ext cx="6096000" cy="923330"/>
            </a:xfrm>
            <a:prstGeom prst="rect">
              <a:avLst/>
            </a:prstGeom>
          </p:spPr>
          <p:txBody>
            <a:bodyPr>
              <a:spAutoFit/>
            </a:bodyPr>
            <a:lstStyle/>
            <a:p>
              <a:endParaRPr lang="en-US" altLang="zh-CN" dirty="0">
                <a:latin typeface="楷体" panose="02010609060101010101" charset="-122"/>
                <a:ea typeface="楷体" panose="02010609060101010101" charset="-122"/>
              </a:endParaRPr>
            </a:p>
            <a:p>
              <a:r>
                <a:rPr kumimoji="1" lang="en-US" altLang="zh-CN" b="1" dirty="0">
                  <a:cs typeface="+mn-ea"/>
                  <a:sym typeface="+mn-lt"/>
                </a:rPr>
                <a:t> 2</a:t>
              </a:r>
              <a:r>
                <a:rPr kumimoji="1" lang="zh-CN" altLang="en-US" b="1" dirty="0">
                  <a:cs typeface="+mn-ea"/>
                  <a:sym typeface="+mn-lt"/>
                </a:rPr>
                <a:t>、游戏资产道具上链</a:t>
              </a:r>
              <a:endParaRPr kumimoji="1" lang="zh-CN" altLang="en-US" b="1" kern="900" spc="300" dirty="0">
                <a:latin typeface="微软雅黑" panose="020B0503020204020204" pitchFamily="34" charset="-122"/>
                <a:ea typeface="微软雅黑" panose="020B0503020204020204" pitchFamily="34" charset="-122"/>
                <a:cs typeface="+mn-ea"/>
                <a:sym typeface="+mn-lt"/>
              </a:endParaRPr>
            </a:p>
            <a:p>
              <a:pPr algn="ctr"/>
              <a:endParaRPr lang="en-US" altLang="zh-CN" dirty="0">
                <a:latin typeface="楷体" panose="02010609060101010101" charset="-122"/>
                <a:ea typeface="楷体" panose="02010609060101010101" charset="-122"/>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6EEECAA6-A638-4A65-AAF1-8B6B5C3D2DBF}"/>
              </a:ext>
            </a:extLst>
          </p:cNvPr>
          <p:cNvGrpSpPr/>
          <p:nvPr/>
        </p:nvGrpSpPr>
        <p:grpSpPr>
          <a:xfrm>
            <a:off x="-172084" y="2201"/>
            <a:ext cx="13093699" cy="1299043"/>
            <a:chOff x="-171844" y="5177"/>
            <a:chExt cx="13093832" cy="2136024"/>
          </a:xfrm>
        </p:grpSpPr>
        <p:pic>
          <p:nvPicPr>
            <p:cNvPr id="22" name="图片 21">
              <a:extLst>
                <a:ext uri="{FF2B5EF4-FFF2-40B4-BE49-F238E27FC236}">
                  <a16:creationId xmlns:a16="http://schemas.microsoft.com/office/drawing/2014/main" id="{8C480E1B-0CA7-4F4D-9AA5-09370DC2B8FF}"/>
                </a:ext>
              </a:extLst>
            </p:cNvPr>
            <p:cNvPicPr>
              <a:picLocks noChangeAspect="1"/>
            </p:cNvPicPr>
            <p:nvPr/>
          </p:nvPicPr>
          <p:blipFill rotWithShape="1">
            <a:blip r:embed="rId4">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23" name="组合 22">
              <a:extLst>
                <a:ext uri="{FF2B5EF4-FFF2-40B4-BE49-F238E27FC236}">
                  <a16:creationId xmlns:a16="http://schemas.microsoft.com/office/drawing/2014/main" id="{8D38D9EA-9E01-47ED-A5F0-F55D35B7EEFF}"/>
                </a:ext>
              </a:extLst>
            </p:cNvPr>
            <p:cNvGrpSpPr/>
            <p:nvPr/>
          </p:nvGrpSpPr>
          <p:grpSpPr>
            <a:xfrm>
              <a:off x="-171844" y="167493"/>
              <a:ext cx="6699508" cy="1973708"/>
              <a:chOff x="-113457" y="287689"/>
              <a:chExt cx="6699508" cy="1973708"/>
            </a:xfrm>
          </p:grpSpPr>
          <p:sp>
            <p:nvSpPr>
              <p:cNvPr id="24" name="文本框 23">
                <a:extLst>
                  <a:ext uri="{FF2B5EF4-FFF2-40B4-BE49-F238E27FC236}">
                    <a16:creationId xmlns:a16="http://schemas.microsoft.com/office/drawing/2014/main" id="{0994B53A-86D1-4928-8DEB-322128832E9D}"/>
                  </a:ext>
                </a:extLst>
              </p:cNvPr>
              <p:cNvSpPr txBox="1"/>
              <p:nvPr/>
            </p:nvSpPr>
            <p:spPr>
              <a:xfrm>
                <a:off x="258212" y="287689"/>
                <a:ext cx="6327839" cy="1973708"/>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币游链核心优势</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Core strengths of the </a:t>
                </a:r>
                <a:r>
                  <a:rPr lang="en-US" altLang="zh-CN" sz="1600" b="1" kern="0" dirty="0" err="1">
                    <a:ln w="0"/>
                    <a:solidFill>
                      <a:schemeClr val="bg1"/>
                    </a:solidFill>
                    <a:latin typeface="微软雅黑" panose="020B0503020204020204" pitchFamily="34" charset="-122"/>
                    <a:sym typeface="Arial" panose="020B0604020202020204" pitchFamily="34" charset="0"/>
                  </a:rPr>
                  <a:t>Beyou</a:t>
                </a:r>
                <a:r>
                  <a:rPr lang="en-US" altLang="zh-CN" sz="1600" b="1" kern="0" dirty="0">
                    <a:ln w="0"/>
                    <a:solidFill>
                      <a:schemeClr val="bg1"/>
                    </a:solidFill>
                    <a:latin typeface="微软雅黑" panose="020B0503020204020204" pitchFamily="34" charset="-122"/>
                    <a:sym typeface="Arial" panose="020B0604020202020204" pitchFamily="34" charset="0"/>
                  </a:rPr>
                  <a:t> Chain</a:t>
                </a:r>
              </a:p>
              <a:p>
                <a:pPr lvl="0" defTabSz="914400"/>
                <a:endParaRPr lang="en-US" altLang="zh-CN" sz="1600" b="1" kern="0" dirty="0">
                  <a:ln w="0"/>
                  <a:solidFill>
                    <a:schemeClr val="bg1"/>
                  </a:solidFill>
                  <a:latin typeface="微软雅黑" panose="020B0503020204020204" pitchFamily="34" charset="-122"/>
                  <a:sym typeface="Arial" panose="020B0604020202020204" pitchFamily="34" charset="0"/>
                </a:endParaRP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25" name="矩形 24">
                <a:extLst>
                  <a:ext uri="{FF2B5EF4-FFF2-40B4-BE49-F238E27FC236}">
                    <a16:creationId xmlns:a16="http://schemas.microsoft.com/office/drawing/2014/main" id="{11596C32-431F-46BA-8C00-471D037E4BC2}"/>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
        <p:nvSpPr>
          <p:cNvPr id="26" name="矩形 25">
            <a:extLst>
              <a:ext uri="{FF2B5EF4-FFF2-40B4-BE49-F238E27FC236}">
                <a16:creationId xmlns:a16="http://schemas.microsoft.com/office/drawing/2014/main" id="{D7586987-50D3-441C-B541-BE66BFF2AD86}"/>
              </a:ext>
            </a:extLst>
          </p:cNvPr>
          <p:cNvSpPr/>
          <p:nvPr/>
        </p:nvSpPr>
        <p:spPr>
          <a:xfrm>
            <a:off x="-19494" y="6371924"/>
            <a:ext cx="12211494" cy="48607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grpSp>
        <p:nvGrpSpPr>
          <p:cNvPr id="7" name="组合 6">
            <a:extLst>
              <a:ext uri="{FF2B5EF4-FFF2-40B4-BE49-F238E27FC236}">
                <a16:creationId xmlns:a16="http://schemas.microsoft.com/office/drawing/2014/main" id="{D3A78EC6-13B7-4474-A6CB-5021A2BD2965}"/>
              </a:ext>
            </a:extLst>
          </p:cNvPr>
          <p:cNvGrpSpPr/>
          <p:nvPr/>
        </p:nvGrpSpPr>
        <p:grpSpPr>
          <a:xfrm>
            <a:off x="412227" y="1525217"/>
            <a:ext cx="7316858" cy="1936724"/>
            <a:chOff x="364102" y="1741355"/>
            <a:chExt cx="7316858" cy="1936724"/>
          </a:xfrm>
        </p:grpSpPr>
        <p:sp>
          <p:nvSpPr>
            <p:cNvPr id="5" name="文本框 4"/>
            <p:cNvSpPr txBox="1"/>
            <p:nvPr/>
          </p:nvSpPr>
          <p:spPr>
            <a:xfrm>
              <a:off x="412227" y="2150288"/>
              <a:ext cx="7268733" cy="1527791"/>
            </a:xfrm>
            <a:prstGeom prst="rect">
              <a:avLst/>
            </a:prstGeom>
            <a:noFill/>
          </p:spPr>
          <p:txBody>
            <a:bodyPr wrap="square" rtlCol="0">
              <a:spAutoFit/>
            </a:bodyPr>
            <a:lstStyle/>
            <a:p>
              <a:pPr algn="just">
                <a:lnSpc>
                  <a:spcPct val="150000"/>
                </a:lnSpc>
              </a:pPr>
              <a:r>
                <a:rPr lang="zh-CN" altLang="zh-CN" sz="1600" dirty="0">
                  <a:latin typeface="微软雅黑 Light" panose="020B0502040204020203" pitchFamily="34" charset="-122"/>
                  <a:ea typeface="微软雅黑 Light" panose="020B0502040204020203" pitchFamily="34" charset="-122"/>
                </a:rPr>
                <a:t>为了更公平信任的游戏机制，Beyou Chain平台引入可验证随机数，为游戏中的在线投注等细分领域提供公平性极强的应用场景。通过智慧合约发币，做到完全去中心化，任何人都没有办法改变游戏规则。使玩家在尽情享受游戏乐趣的同时，无需担心项目方暗箱操作或跑路的风险。</a:t>
              </a:r>
            </a:p>
          </p:txBody>
        </p:sp>
        <p:sp>
          <p:nvSpPr>
            <p:cNvPr id="3" name="矩形 2">
              <a:extLst>
                <a:ext uri="{FF2B5EF4-FFF2-40B4-BE49-F238E27FC236}">
                  <a16:creationId xmlns:a16="http://schemas.microsoft.com/office/drawing/2014/main" id="{50076EF3-AF89-4C4A-8874-629C62ED7A6E}"/>
                </a:ext>
              </a:extLst>
            </p:cNvPr>
            <p:cNvSpPr/>
            <p:nvPr/>
          </p:nvSpPr>
          <p:spPr>
            <a:xfrm>
              <a:off x="364102" y="1741355"/>
              <a:ext cx="2454518" cy="369332"/>
            </a:xfrm>
            <a:prstGeom prst="rect">
              <a:avLst/>
            </a:prstGeom>
          </p:spPr>
          <p:txBody>
            <a:bodyPr wrap="none">
              <a:spAutoFit/>
            </a:bodyPr>
            <a:lstStyle/>
            <a:p>
              <a:r>
                <a:rPr kumimoji="1" lang="en-US" altLang="zh-CN" b="1" dirty="0">
                  <a:cs typeface="+mn-ea"/>
                  <a:sym typeface="+mn-lt"/>
                </a:rPr>
                <a:t> 3</a:t>
              </a:r>
              <a:r>
                <a:rPr kumimoji="1" lang="zh-CN" altLang="en-US" b="1" dirty="0">
                  <a:cs typeface="+mn-ea"/>
                  <a:sym typeface="+mn-lt"/>
                </a:rPr>
                <a:t>、去中心化游戏机制</a:t>
              </a:r>
              <a:endParaRPr kumimoji="1" lang="zh-CN" altLang="en-US" b="1" kern="900" spc="300" dirty="0">
                <a:latin typeface="微软雅黑" panose="020B0503020204020204" pitchFamily="34" charset="-122"/>
                <a:ea typeface="微软雅黑" panose="020B0503020204020204" pitchFamily="34" charset="-122"/>
                <a:cs typeface="+mn-ea"/>
                <a:sym typeface="+mn-lt"/>
              </a:endParaRPr>
            </a:p>
          </p:txBody>
        </p:sp>
      </p:grpSp>
      <p:grpSp>
        <p:nvGrpSpPr>
          <p:cNvPr id="8" name="组合 7">
            <a:extLst>
              <a:ext uri="{FF2B5EF4-FFF2-40B4-BE49-F238E27FC236}">
                <a16:creationId xmlns:a16="http://schemas.microsoft.com/office/drawing/2014/main" id="{5D3C68F7-3F68-43DD-B826-3534B06F5EE2}"/>
              </a:ext>
            </a:extLst>
          </p:cNvPr>
          <p:cNvGrpSpPr/>
          <p:nvPr/>
        </p:nvGrpSpPr>
        <p:grpSpPr>
          <a:xfrm>
            <a:off x="412227" y="3927713"/>
            <a:ext cx="6267706" cy="2266133"/>
            <a:chOff x="412228" y="4157791"/>
            <a:chExt cx="6267706" cy="2266133"/>
          </a:xfrm>
        </p:grpSpPr>
        <p:sp>
          <p:nvSpPr>
            <p:cNvPr id="6" name="文本框 5"/>
            <p:cNvSpPr txBox="1"/>
            <p:nvPr/>
          </p:nvSpPr>
          <p:spPr>
            <a:xfrm>
              <a:off x="412228" y="4527123"/>
              <a:ext cx="6267706" cy="1896801"/>
            </a:xfrm>
            <a:prstGeom prst="rect">
              <a:avLst/>
            </a:prstGeom>
            <a:noFill/>
          </p:spPr>
          <p:txBody>
            <a:bodyPr wrap="square" rtlCol="0">
              <a:spAutoFit/>
            </a:bodyPr>
            <a:lstStyle/>
            <a:p>
              <a:pPr algn="just">
                <a:lnSpc>
                  <a:spcPct val="150000"/>
                </a:lnSpc>
              </a:pPr>
              <a:r>
                <a:rPr lang="zh-CN" altLang="zh-CN" sz="1600" dirty="0">
                  <a:latin typeface="微软雅黑 Light" panose="020B0502040204020203" pitchFamily="34" charset="-122"/>
                  <a:ea typeface="微软雅黑 Light" panose="020B0502040204020203" pitchFamily="34" charset="-122"/>
                </a:rPr>
                <a:t>玩家可以在 Beyou Chain 中某个游戏里刷出的稀有道具，去兑换另⼀个游戏的关键装备，或者直接安全地兑换成现⾦/代币。玩家不再被运营商剥削，也不再担⼼服务器故障与盗号带来的损失。整个游戏开发商、玩家以及游戏内可流通的资源，将围绕币游链，形成⼀个健康完整的游戏⽣态。</a:t>
              </a:r>
            </a:p>
          </p:txBody>
        </p:sp>
        <p:sp>
          <p:nvSpPr>
            <p:cNvPr id="4" name="矩形 3">
              <a:extLst>
                <a:ext uri="{FF2B5EF4-FFF2-40B4-BE49-F238E27FC236}">
                  <a16:creationId xmlns:a16="http://schemas.microsoft.com/office/drawing/2014/main" id="{AAC60EB8-3C18-4B50-AFD1-7F3818B36A15}"/>
                </a:ext>
              </a:extLst>
            </p:cNvPr>
            <p:cNvSpPr/>
            <p:nvPr/>
          </p:nvSpPr>
          <p:spPr>
            <a:xfrm>
              <a:off x="460352" y="4157791"/>
              <a:ext cx="1697901" cy="369332"/>
            </a:xfrm>
            <a:prstGeom prst="rect">
              <a:avLst/>
            </a:prstGeom>
          </p:spPr>
          <p:txBody>
            <a:bodyPr wrap="none">
              <a:spAutoFit/>
            </a:bodyPr>
            <a:lstStyle/>
            <a:p>
              <a:r>
                <a:rPr kumimoji="1" lang="en-US" altLang="zh-CN" b="1" dirty="0">
                  <a:cs typeface="+mn-ea"/>
                  <a:sym typeface="+mn-lt"/>
                </a:rPr>
                <a:t>4</a:t>
              </a:r>
              <a:r>
                <a:rPr kumimoji="1" lang="zh-CN" altLang="en-US" b="1" dirty="0">
                  <a:cs typeface="+mn-ea"/>
                  <a:sym typeface="+mn-lt"/>
                </a:rPr>
                <a:t>、玩家即股东</a:t>
              </a:r>
              <a:endParaRPr lang="zh-CN" altLang="en-US"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 name="图片 767"/>
          <p:cNvPicPr>
            <a:picLocks noChangeAspect="1"/>
          </p:cNvPicPr>
          <p:nvPr/>
        </p:nvPicPr>
        <p:blipFill>
          <a:blip r:embed="rId3"/>
          <a:stretch>
            <a:fillRect/>
          </a:stretch>
        </p:blipFill>
        <p:spPr>
          <a:xfrm>
            <a:off x="10671504" y="4324320"/>
            <a:ext cx="893180" cy="1138084"/>
          </a:xfrm>
          <a:prstGeom prst="rect">
            <a:avLst/>
          </a:prstGeom>
        </p:spPr>
      </p:pic>
      <p:sp>
        <p:nvSpPr>
          <p:cNvPr id="11" name="文本框 10"/>
          <p:cNvSpPr txBox="1"/>
          <p:nvPr/>
        </p:nvSpPr>
        <p:spPr>
          <a:xfrm>
            <a:off x="1361429" y="3539328"/>
            <a:ext cx="3051809" cy="1145955"/>
          </a:xfrm>
          <a:prstGeom prst="rect">
            <a:avLst/>
          </a:prstGeom>
          <a:noFill/>
        </p:spPr>
        <p:txBody>
          <a:bodyPr vert="horz" wrap="square" rtlCol="0">
            <a:spAutoFit/>
          </a:bodyPr>
          <a:lstStyle/>
          <a:p>
            <a:pPr algn="r">
              <a:lnSpc>
                <a:spcPct val="150000"/>
              </a:lnSpc>
            </a:pP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BEYOU CHAIN</a:t>
            </a:r>
          </a:p>
          <a:p>
            <a:pPr algn="r">
              <a:lnSpc>
                <a:spcPct val="150000"/>
              </a:lnSpc>
            </a:pP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愿景和优势</a:t>
            </a:r>
          </a:p>
        </p:txBody>
      </p:sp>
      <p:pic>
        <p:nvPicPr>
          <p:cNvPr id="767" name="图片 766"/>
          <p:cNvPicPr>
            <a:picLocks noChangeAspect="1"/>
          </p:cNvPicPr>
          <p:nvPr/>
        </p:nvPicPr>
        <p:blipFill>
          <a:blip r:embed="rId4"/>
          <a:stretch>
            <a:fillRect/>
          </a:stretch>
        </p:blipFill>
        <p:spPr>
          <a:xfrm>
            <a:off x="10534646" y="2050269"/>
            <a:ext cx="1166896" cy="1176500"/>
          </a:xfrm>
          <a:prstGeom prst="rect">
            <a:avLst/>
          </a:prstGeom>
        </p:spPr>
      </p:pic>
      <p:sp>
        <p:nvSpPr>
          <p:cNvPr id="4" name="文本框 3"/>
          <p:cNvSpPr txBox="1"/>
          <p:nvPr/>
        </p:nvSpPr>
        <p:spPr>
          <a:xfrm>
            <a:off x="1662603" y="1892672"/>
            <a:ext cx="2750635" cy="1145955"/>
          </a:xfrm>
          <a:prstGeom prst="rect">
            <a:avLst/>
          </a:prstGeom>
          <a:noFill/>
        </p:spPr>
        <p:txBody>
          <a:bodyPr wrap="square" rtlCol="0">
            <a:spAutoFit/>
          </a:bodyPr>
          <a:lstStyle/>
          <a:p>
            <a:pPr algn="r">
              <a:lnSpc>
                <a:spcPct val="150000"/>
              </a:lnSpc>
            </a:pPr>
            <a:r>
              <a:rPr lang="zh-CN" altLang="en-US" sz="2800" b="1" dirty="0">
                <a:latin typeface="微软雅黑" panose="020B0503020204020204" pitchFamily="34" charset="-122"/>
                <a:ea typeface="微软雅黑" panose="020B0503020204020204" pitchFamily="34" charset="-122"/>
              </a:rPr>
              <a:t>区块链技术赛道</a:t>
            </a:r>
            <a:endParaRPr lang="en-US" altLang="zh-CN" sz="2800" b="1" dirty="0">
              <a:latin typeface="微软雅黑" panose="020B0503020204020204" pitchFamily="34" charset="-122"/>
              <a:ea typeface="微软雅黑" panose="020B0503020204020204" pitchFamily="34" charset="-122"/>
            </a:endParaRPr>
          </a:p>
          <a:p>
            <a:pPr algn="r">
              <a:lnSpc>
                <a:spcPct val="150000"/>
              </a:lnSpc>
            </a:pPr>
            <a:r>
              <a:rPr lang="zh-CN" altLang="zh-CN" sz="2000" b="1" dirty="0">
                <a:latin typeface="微软雅黑" panose="020B0503020204020204" pitchFamily="34" charset="-122"/>
                <a:ea typeface="微软雅黑" panose="020B0503020204020204" pitchFamily="34" charset="-122"/>
              </a:rPr>
              <a:t>发展</a:t>
            </a:r>
            <a:r>
              <a:rPr lang="zh-CN" altLang="en-US" sz="2000" b="1" dirty="0">
                <a:latin typeface="微软雅黑" panose="020B0503020204020204" pitchFamily="34" charset="-122"/>
                <a:ea typeface="微软雅黑" panose="020B0503020204020204" pitchFamily="34" charset="-122"/>
              </a:rPr>
              <a:t>和机遇</a:t>
            </a:r>
            <a:endParaRPr lang="zh-CN" altLang="zh-CN" sz="2000" b="1" dirty="0">
              <a:latin typeface="微软雅黑" panose="020B0503020204020204" pitchFamily="34" charset="-122"/>
              <a:ea typeface="微软雅黑" panose="020B0503020204020204" pitchFamily="34" charset="-122"/>
            </a:endParaRPr>
          </a:p>
        </p:txBody>
      </p:sp>
      <p:pic>
        <p:nvPicPr>
          <p:cNvPr id="769" name="图片 768"/>
          <p:cNvPicPr>
            <a:picLocks noChangeAspect="1"/>
          </p:cNvPicPr>
          <p:nvPr/>
        </p:nvPicPr>
        <p:blipFill>
          <a:blip r:embed="rId5"/>
          <a:stretch>
            <a:fillRect/>
          </a:stretch>
        </p:blipFill>
        <p:spPr>
          <a:xfrm>
            <a:off x="604644" y="4041495"/>
            <a:ext cx="1070855" cy="1046845"/>
          </a:xfrm>
          <a:prstGeom prst="rect">
            <a:avLst/>
          </a:prstGeom>
        </p:spPr>
      </p:pic>
      <p:sp>
        <p:nvSpPr>
          <p:cNvPr id="5" name="文本框 4"/>
          <p:cNvSpPr txBox="1"/>
          <p:nvPr/>
        </p:nvSpPr>
        <p:spPr>
          <a:xfrm>
            <a:off x="7521895" y="1899540"/>
            <a:ext cx="3025218" cy="1145955"/>
          </a:xfrm>
          <a:prstGeom prst="rect">
            <a:avLst/>
          </a:prstGeom>
          <a:noFill/>
        </p:spPr>
        <p:txBody>
          <a:bodyPr wrap="square" rtlCol="0">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泛娱乐支付公链</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前景和现状</a:t>
            </a:r>
          </a:p>
        </p:txBody>
      </p:sp>
      <p:pic>
        <p:nvPicPr>
          <p:cNvPr id="770" name="图片 769"/>
          <p:cNvPicPr>
            <a:picLocks noChangeAspect="1"/>
          </p:cNvPicPr>
          <p:nvPr/>
        </p:nvPicPr>
        <p:blipFill>
          <a:blip r:embed="rId6"/>
          <a:stretch>
            <a:fillRect/>
          </a:stretch>
        </p:blipFill>
        <p:spPr>
          <a:xfrm>
            <a:off x="507285" y="1956395"/>
            <a:ext cx="1140914" cy="1088579"/>
          </a:xfrm>
          <a:prstGeom prst="rect">
            <a:avLst/>
          </a:prstGeom>
        </p:spPr>
      </p:pic>
      <p:sp>
        <p:nvSpPr>
          <p:cNvPr id="6" name="文本框 5"/>
          <p:cNvSpPr txBox="1"/>
          <p:nvPr/>
        </p:nvSpPr>
        <p:spPr>
          <a:xfrm>
            <a:off x="7521895" y="3606943"/>
            <a:ext cx="3697420" cy="1145955"/>
          </a:xfrm>
          <a:prstGeom prst="rect">
            <a:avLst/>
          </a:prstGeom>
          <a:noFill/>
        </p:spPr>
        <p:txBody>
          <a:bodyPr wrap="square" rtlCol="0">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星际节点超级计划</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zh-CN" altLang="en-US" sz="2000" b="1" dirty="0">
                <a:latin typeface="微软雅黑" panose="020B0503020204020204" pitchFamily="34" charset="-122"/>
                <a:ea typeface="微软雅黑" panose="020B0503020204020204" pitchFamily="34" charset="-122"/>
              </a:rPr>
              <a:t>星际王者</a:t>
            </a:r>
            <a:endParaRPr lang="en-US" altLang="zh-CN" sz="2000" b="1"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666152" y="340592"/>
            <a:ext cx="2859695" cy="804543"/>
            <a:chOff x="400709" y="517784"/>
            <a:chExt cx="2859695" cy="804543"/>
          </a:xfrm>
        </p:grpSpPr>
        <p:sp>
          <p:nvSpPr>
            <p:cNvPr id="20" name="文本框 19"/>
            <p:cNvSpPr txBox="1"/>
            <p:nvPr/>
          </p:nvSpPr>
          <p:spPr>
            <a:xfrm>
              <a:off x="400709" y="517784"/>
              <a:ext cx="2859695" cy="646331"/>
            </a:xfrm>
            <a:prstGeom prst="rect">
              <a:avLst/>
            </a:prstGeom>
            <a:noFill/>
          </p:spPr>
          <p:txBody>
            <a:bodyPr wrap="square" rtlCol="0">
              <a:spAutoFit/>
            </a:bodyPr>
            <a:lstStyle/>
            <a:p>
              <a:r>
                <a:rPr lang="en-US" altLang="zh-CN" sz="3600" dirty="0">
                  <a:ln w="0"/>
                  <a:solidFill>
                    <a:srgbClr val="0D4AC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rPr>
                <a:t>CONTENTS</a:t>
              </a:r>
              <a:endParaRPr lang="zh-CN" altLang="en-US" sz="3600" dirty="0">
                <a:ln w="0"/>
                <a:solidFill>
                  <a:srgbClr val="0D4AC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矩形 14"/>
            <p:cNvSpPr/>
            <p:nvPr/>
          </p:nvSpPr>
          <p:spPr>
            <a:xfrm>
              <a:off x="508299" y="1195474"/>
              <a:ext cx="2488080" cy="1268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endParaRPr>
            </a:p>
          </p:txBody>
        </p:sp>
      </p:grpSp>
      <p:cxnSp>
        <p:nvCxnSpPr>
          <p:cNvPr id="18" name="直接连接符 17"/>
          <p:cNvCxnSpPr/>
          <p:nvPr/>
        </p:nvCxnSpPr>
        <p:spPr>
          <a:xfrm flipH="1">
            <a:off x="6075839" y="1702754"/>
            <a:ext cx="1603" cy="3626757"/>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接连接符 24"/>
          <p:cNvCxnSpPr/>
          <p:nvPr/>
        </p:nvCxnSpPr>
        <p:spPr>
          <a:xfrm flipH="1" flipV="1">
            <a:off x="1" y="3339443"/>
            <a:ext cx="12191999" cy="62939"/>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椭圆 9"/>
          <p:cNvSpPr/>
          <p:nvPr/>
        </p:nvSpPr>
        <p:spPr>
          <a:xfrm>
            <a:off x="4679245" y="2036938"/>
            <a:ext cx="929437" cy="929437"/>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文本框 11"/>
          <p:cNvSpPr txBox="1"/>
          <p:nvPr/>
        </p:nvSpPr>
        <p:spPr>
          <a:xfrm flipH="1">
            <a:off x="4806887" y="2198992"/>
            <a:ext cx="693100" cy="605360"/>
          </a:xfrm>
          <a:prstGeom prst="rect">
            <a:avLst/>
          </a:prstGeom>
          <a:noFill/>
        </p:spPr>
        <p:txBody>
          <a:bodyPr wrap="square" rtlCol="0">
            <a:spAutoFit/>
          </a:bodyPr>
          <a:lstStyle/>
          <a:p>
            <a:r>
              <a:rPr lang="en-US" altLang="zh-CN" sz="3600" b="1" dirty="0">
                <a:solidFill>
                  <a:schemeClr val="bg1"/>
                </a:solidFill>
              </a:rPr>
              <a:t>01</a:t>
            </a:r>
            <a:endParaRPr lang="zh-CN" altLang="en-US" sz="3600" b="1" dirty="0">
              <a:solidFill>
                <a:schemeClr val="bg1"/>
              </a:solidFill>
            </a:endParaRPr>
          </a:p>
        </p:txBody>
      </p:sp>
      <p:grpSp>
        <p:nvGrpSpPr>
          <p:cNvPr id="23" name="组合 22"/>
          <p:cNvGrpSpPr/>
          <p:nvPr/>
        </p:nvGrpSpPr>
        <p:grpSpPr>
          <a:xfrm>
            <a:off x="4683416" y="3696330"/>
            <a:ext cx="949707" cy="949707"/>
            <a:chOff x="657713" y="1398966"/>
            <a:chExt cx="992342" cy="992342"/>
          </a:xfrm>
        </p:grpSpPr>
        <p:sp>
          <p:nvSpPr>
            <p:cNvPr id="24" name="椭圆 23"/>
            <p:cNvSpPr/>
            <p:nvPr/>
          </p:nvSpPr>
          <p:spPr>
            <a:xfrm>
              <a:off x="657713" y="1398966"/>
              <a:ext cx="992342" cy="992342"/>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文本框 25"/>
            <p:cNvSpPr txBox="1"/>
            <p:nvPr/>
          </p:nvSpPr>
          <p:spPr>
            <a:xfrm flipH="1">
              <a:off x="783937" y="1571988"/>
              <a:ext cx="740010" cy="646331"/>
            </a:xfrm>
            <a:prstGeom prst="rect">
              <a:avLst/>
            </a:prstGeom>
            <a:noFill/>
          </p:spPr>
          <p:txBody>
            <a:bodyPr wrap="square" rtlCol="0">
              <a:spAutoFit/>
            </a:bodyPr>
            <a:lstStyle/>
            <a:p>
              <a:r>
                <a:rPr lang="en-US" altLang="zh-CN" sz="3600" b="1" dirty="0">
                  <a:solidFill>
                    <a:schemeClr val="bg1"/>
                  </a:solidFill>
                </a:rPr>
                <a:t>03</a:t>
              </a:r>
              <a:endParaRPr lang="zh-CN" altLang="en-US" sz="3600" b="1" dirty="0">
                <a:solidFill>
                  <a:schemeClr val="bg1"/>
                </a:solidFill>
              </a:endParaRPr>
            </a:p>
          </p:txBody>
        </p:sp>
      </p:grpSp>
      <p:grpSp>
        <p:nvGrpSpPr>
          <p:cNvPr id="27" name="组合 26"/>
          <p:cNvGrpSpPr/>
          <p:nvPr/>
        </p:nvGrpSpPr>
        <p:grpSpPr>
          <a:xfrm>
            <a:off x="6427187" y="3713806"/>
            <a:ext cx="963419" cy="932231"/>
            <a:chOff x="657713" y="1398966"/>
            <a:chExt cx="992342" cy="992342"/>
          </a:xfrm>
        </p:grpSpPr>
        <p:sp>
          <p:nvSpPr>
            <p:cNvPr id="28" name="椭圆 27"/>
            <p:cNvSpPr/>
            <p:nvPr/>
          </p:nvSpPr>
          <p:spPr>
            <a:xfrm>
              <a:off x="657713" y="1398966"/>
              <a:ext cx="992342" cy="992342"/>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9" name="文本框 28"/>
            <p:cNvSpPr txBox="1"/>
            <p:nvPr/>
          </p:nvSpPr>
          <p:spPr>
            <a:xfrm flipH="1">
              <a:off x="793469" y="1542539"/>
              <a:ext cx="856061" cy="720118"/>
            </a:xfrm>
            <a:prstGeom prst="rect">
              <a:avLst/>
            </a:prstGeom>
            <a:noFill/>
          </p:spPr>
          <p:txBody>
            <a:bodyPr wrap="square" rtlCol="0">
              <a:spAutoFit/>
            </a:bodyPr>
            <a:lstStyle/>
            <a:p>
              <a:r>
                <a:rPr lang="en-US" altLang="zh-CN" sz="3600" b="1" dirty="0">
                  <a:solidFill>
                    <a:schemeClr val="bg1"/>
                  </a:solidFill>
                </a:rPr>
                <a:t>04</a:t>
              </a:r>
              <a:endParaRPr lang="zh-CN" altLang="en-US" sz="3600" b="1" dirty="0">
                <a:solidFill>
                  <a:schemeClr val="bg1"/>
                </a:solidFill>
              </a:endParaRPr>
            </a:p>
          </p:txBody>
        </p:sp>
      </p:grpSp>
      <p:grpSp>
        <p:nvGrpSpPr>
          <p:cNvPr id="30" name="组合 29"/>
          <p:cNvGrpSpPr/>
          <p:nvPr/>
        </p:nvGrpSpPr>
        <p:grpSpPr>
          <a:xfrm>
            <a:off x="6427187" y="2050269"/>
            <a:ext cx="917509" cy="917509"/>
            <a:chOff x="704793" y="1398966"/>
            <a:chExt cx="992342" cy="992342"/>
          </a:xfrm>
        </p:grpSpPr>
        <p:sp>
          <p:nvSpPr>
            <p:cNvPr id="31" name="椭圆 30"/>
            <p:cNvSpPr/>
            <p:nvPr/>
          </p:nvSpPr>
          <p:spPr>
            <a:xfrm>
              <a:off x="704793" y="1398966"/>
              <a:ext cx="992342" cy="992342"/>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文本框 31"/>
            <p:cNvSpPr txBox="1"/>
            <p:nvPr/>
          </p:nvSpPr>
          <p:spPr>
            <a:xfrm flipH="1">
              <a:off x="817716" y="1551218"/>
              <a:ext cx="829210" cy="699046"/>
            </a:xfrm>
            <a:prstGeom prst="rect">
              <a:avLst/>
            </a:prstGeom>
            <a:noFill/>
          </p:spPr>
          <p:txBody>
            <a:bodyPr wrap="square" rtlCol="0">
              <a:spAutoFit/>
            </a:bodyPr>
            <a:lstStyle/>
            <a:p>
              <a:r>
                <a:rPr lang="en-US" altLang="zh-CN" sz="3600" b="1" dirty="0">
                  <a:solidFill>
                    <a:schemeClr val="bg1"/>
                  </a:solidFill>
                </a:rPr>
                <a:t>02</a:t>
              </a:r>
              <a:endParaRPr lang="zh-CN" altLang="en-US" sz="3600" b="1" dirty="0">
                <a:solidFill>
                  <a:schemeClr val="bg1"/>
                </a:solidFill>
              </a:endParaRPr>
            </a:p>
          </p:txBody>
        </p:sp>
      </p:grpSp>
      <p:sp>
        <p:nvSpPr>
          <p:cNvPr id="36" name="流程图: 文档 35"/>
          <p:cNvSpPr/>
          <p:nvPr/>
        </p:nvSpPr>
        <p:spPr>
          <a:xfrm rot="10800000">
            <a:off x="-1" y="6337482"/>
            <a:ext cx="12192000" cy="1771425"/>
          </a:xfrm>
          <a:prstGeom prst="flowChartDocument">
            <a:avLst/>
          </a:prstGeom>
          <a:solidFill>
            <a:srgbClr val="0D4AC2"/>
          </a:solidFill>
          <a:ln>
            <a:noFill/>
          </a:ln>
        </p:spPr>
        <p:txBody>
          <a:bodyPr wrap="square" lIns="90000" tIns="46800" rIns="90000" bIns="46800" rtlCol="0" anchor="ctr">
            <a:normAutofit/>
          </a:bodyPr>
          <a:lstStyle/>
          <a:p>
            <a:pPr algn="ctr">
              <a:lnSpc>
                <a:spcPct val="120000"/>
              </a:lnSpc>
            </a:pPr>
            <a:endParaRPr lang="zh-CN" altLang="en-US" sz="2400" b="1" spc="300" dirty="0">
              <a:solidFill>
                <a:schemeClr val="accent1"/>
              </a:solidFill>
              <a:latin typeface="Arial" panose="020B0604020202020204" pitchFamily="34" charset="0"/>
              <a:ea typeface="汉仪旗黑-85S" panose="00020600040101010101" pitchFamily="18" charset="-122"/>
              <a:cs typeface="+mj-cs"/>
            </a:endParaRPr>
          </a:p>
        </p:txBody>
      </p:sp>
    </p:spTree>
  </p:cSld>
  <p:clrMapOvr>
    <a:masterClrMapping/>
  </p:clrMapOvr>
  <mc:AlternateContent xmlns:mc="http://schemas.openxmlformats.org/markup-compatibility/2006" xmlns:p14="http://schemas.microsoft.com/office/powerpoint/2010/main">
    <mc:Choice Requires="p14">
      <p:transition spd="slow" p14:dur="10000" advTm="0"/>
    </mc:Choice>
    <mc:Fallback xmlns="">
      <p:transition spd="slow"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流程图: 文档 10"/>
          <p:cNvSpPr/>
          <p:nvPr/>
        </p:nvSpPr>
        <p:spPr>
          <a:xfrm rot="16200000">
            <a:off x="-1402220" y="133440"/>
            <a:ext cx="6857997" cy="6591123"/>
          </a:xfrm>
          <a:prstGeom prst="flowChartDocument">
            <a:avLst/>
          </a:prstGeom>
          <a:solidFill>
            <a:srgbClr val="4E60D4"/>
          </a:solidFill>
          <a:ln>
            <a:noFill/>
          </a:ln>
        </p:spPr>
        <p:txBody>
          <a:bodyPr wrap="square" lIns="90000" tIns="46800" rIns="90000" bIns="46800" rtlCol="0" anchor="ctr">
            <a:normAutofit/>
          </a:bodyPr>
          <a:lstStyle/>
          <a:p>
            <a:pPr algn="ctr">
              <a:lnSpc>
                <a:spcPct val="120000"/>
              </a:lnSpc>
            </a:pPr>
            <a:endParaRPr lang="zh-CN" altLang="en-US" sz="2400" b="1" spc="300" dirty="0">
              <a:solidFill>
                <a:schemeClr val="accent1"/>
              </a:solidFill>
              <a:latin typeface="Arial" panose="020B0604020202020204" pitchFamily="34" charset="0"/>
              <a:ea typeface="汉仪旗黑-85S" panose="00020600040101010101" pitchFamily="18" charset="-122"/>
              <a:cs typeface="+mj-cs"/>
            </a:endParaRPr>
          </a:p>
        </p:txBody>
      </p:sp>
      <p:grpSp>
        <p:nvGrpSpPr>
          <p:cNvPr id="12" name="组合 11"/>
          <p:cNvGrpSpPr/>
          <p:nvPr/>
        </p:nvGrpSpPr>
        <p:grpSpPr>
          <a:xfrm>
            <a:off x="197595" y="1423073"/>
            <a:ext cx="9286331" cy="3788067"/>
            <a:chOff x="1685063" y="220258"/>
            <a:chExt cx="9286331" cy="3788067"/>
          </a:xfrm>
        </p:grpSpPr>
        <p:sp>
          <p:nvSpPr>
            <p:cNvPr id="2" name="文本框 1"/>
            <p:cNvSpPr txBox="1"/>
            <p:nvPr>
              <p:custDataLst>
                <p:tags r:id="rId2"/>
              </p:custDataLst>
            </p:nvPr>
          </p:nvSpPr>
          <p:spPr>
            <a:xfrm>
              <a:off x="1685063" y="220258"/>
              <a:ext cx="9286331" cy="3326402"/>
            </a:xfrm>
            <a:prstGeom prst="rect">
              <a:avLst/>
            </a:prstGeom>
            <a:noFill/>
          </p:spPr>
          <p:txBody>
            <a:bodyPr wrap="square" rtlCol="0">
              <a:normAutofit/>
            </a:bodyPr>
            <a:lstStyle/>
            <a:p>
              <a:pPr>
                <a:lnSpc>
                  <a:spcPct val="150000"/>
                </a:lnSpc>
              </a:pPr>
              <a:r>
                <a:rPr lang="en-US" altLang="zh-CN" sz="4800" b="1" dirty="0">
                  <a:solidFill>
                    <a:schemeClr val="bg1"/>
                  </a:solidFill>
                  <a:latin typeface="Arial" panose="020B0604020202020204" pitchFamily="34" charset="0"/>
                  <a:ea typeface="微软雅黑" panose="020B0503020204020204" pitchFamily="34" charset="-122"/>
                </a:rPr>
                <a:t>04</a:t>
              </a:r>
            </a:p>
            <a:p>
              <a:pPr>
                <a:lnSpc>
                  <a:spcPct val="150000"/>
                </a:lnSpc>
              </a:pPr>
              <a:r>
                <a:rPr lang="zh-CN" altLang="en-US" sz="4000" b="1" dirty="0">
                  <a:solidFill>
                    <a:schemeClr val="bg1"/>
                  </a:solidFill>
                  <a:latin typeface="Arial" panose="020B0604020202020204" pitchFamily="34" charset="0"/>
                  <a:ea typeface="微软雅黑" panose="020B0503020204020204" pitchFamily="34" charset="-122"/>
                </a:rPr>
                <a:t>星际节点超级计划</a:t>
              </a:r>
              <a:br>
                <a:rPr lang="zh-CN" altLang="en-US" sz="4000" b="1" dirty="0">
                  <a:solidFill>
                    <a:schemeClr val="bg1"/>
                  </a:solidFill>
                  <a:latin typeface="Arial" panose="020B0604020202020204" pitchFamily="34" charset="0"/>
                  <a:ea typeface="微软雅黑" panose="020B0503020204020204" pitchFamily="34" charset="-122"/>
                </a:rPr>
              </a:br>
              <a:r>
                <a:rPr lang="zh-CN" altLang="en-US" sz="4000" b="1" dirty="0">
                  <a:solidFill>
                    <a:schemeClr val="bg1"/>
                  </a:solidFill>
                  <a:latin typeface="Arial" panose="020B0604020202020204" pitchFamily="34" charset="0"/>
                  <a:ea typeface="微软雅黑" panose="020B0503020204020204" pitchFamily="34" charset="-122"/>
                </a:rPr>
                <a:t>星际王者</a:t>
              </a:r>
              <a:endParaRPr lang="en-US" altLang="zh-CN" sz="4000" b="1" dirty="0">
                <a:solidFill>
                  <a:schemeClr val="bg1"/>
                </a:solidFill>
                <a:latin typeface="Arial" panose="020B0604020202020204" pitchFamily="34" charset="0"/>
                <a:ea typeface="微软雅黑" panose="020B0503020204020204" pitchFamily="34" charset="-122"/>
              </a:endParaRPr>
            </a:p>
          </p:txBody>
        </p:sp>
        <p:sp>
          <p:nvSpPr>
            <p:cNvPr id="3" name="文本框 2"/>
            <p:cNvSpPr txBox="1"/>
            <p:nvPr/>
          </p:nvSpPr>
          <p:spPr>
            <a:xfrm>
              <a:off x="1685063" y="3546660"/>
              <a:ext cx="6591122" cy="461665"/>
            </a:xfrm>
            <a:prstGeom prst="rect">
              <a:avLst/>
            </a:prstGeom>
            <a:noFill/>
          </p:spPr>
          <p:txBody>
            <a:bodyPr wrap="square" rtlCol="0">
              <a:spAutoFit/>
            </a:bodyPr>
            <a:lstStyle/>
            <a:p>
              <a:r>
                <a:rPr lang="en-US" altLang="zh-CN" sz="2400" b="1" dirty="0">
                  <a:solidFill>
                    <a:schemeClr val="bg1"/>
                  </a:solidFill>
                </a:rPr>
                <a:t>The Constellation Program</a:t>
              </a:r>
            </a:p>
          </p:txBody>
        </p:sp>
      </p:grpSp>
    </p:spTree>
    <p:custDataLst>
      <p:tags r:id="rId1"/>
    </p:custDataLst>
    <p:extLst>
      <p:ext uri="{BB962C8B-B14F-4D97-AF65-F5344CB8AC3E}">
        <p14:creationId xmlns:p14="http://schemas.microsoft.com/office/powerpoint/2010/main" val="3877332714"/>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845" y="2845622"/>
            <a:ext cx="5581243" cy="6821789"/>
            <a:chOff x="5814514" y="273475"/>
            <a:chExt cx="5107517" cy="6111392"/>
          </a:xfrm>
        </p:grpSpPr>
        <p:pic>
          <p:nvPicPr>
            <p:cNvPr id="31" name="图片 3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3"/>
            <a:stretch>
              <a:fillRect/>
            </a:stretch>
          </p:blipFill>
          <p:spPr>
            <a:xfrm>
              <a:off x="5814514" y="1025466"/>
              <a:ext cx="2703769" cy="5359401"/>
            </a:xfrm>
            <a:prstGeom prst="rect">
              <a:avLst/>
            </a:prstGeom>
          </p:spPr>
        </p:pic>
        <p:pic>
          <p:nvPicPr>
            <p:cNvPr id="32" name="图片 3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a:stretch>
              <a:fillRect/>
            </a:stretch>
          </p:blipFill>
          <p:spPr>
            <a:xfrm>
              <a:off x="7621524" y="273475"/>
              <a:ext cx="2640300" cy="3340100"/>
            </a:xfrm>
            <a:prstGeom prst="rect">
              <a:avLst/>
            </a:prstGeom>
          </p:spPr>
        </p:pic>
        <p:sp>
          <p:nvSpPr>
            <p:cNvPr id="44" name="TextBox 3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9519227" y="5408279"/>
              <a:ext cx="1402804" cy="690377"/>
            </a:xfrm>
            <a:prstGeom prst="roundRect">
              <a:avLst/>
            </a:prstGeom>
            <a:gradFill>
              <a:gsLst>
                <a:gs pos="0">
                  <a:srgbClr val="64CEF4"/>
                </a:gs>
                <a:gs pos="100000">
                  <a:srgbClr val="57B2FE"/>
                </a:gs>
              </a:gsLst>
              <a:lin ang="5400000" scaled="1"/>
            </a:gradFill>
            <a:ln>
              <a:noFill/>
            </a:ln>
            <a:effectLst>
              <a:outerShdw blurRad="190500" dist="381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200">
                  <a:solidFill>
                    <a:schemeClr val="l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ea typeface="zihun57hao-chuangxihei" panose="00000500000000000000" pitchFamily="2" charset="-122"/>
                  <a:cs typeface="+mn-ea"/>
                  <a:sym typeface="Arial" panose="020B0604020202020204" pitchFamily="34" charset="0"/>
                </a:rPr>
                <a:t>UNIQUE</a:t>
              </a:r>
            </a:p>
          </p:txBody>
        </p:sp>
      </p:grpSp>
      <p:sp>
        <p:nvSpPr>
          <p:cNvPr id="3" name="文本框 2"/>
          <p:cNvSpPr txBox="1"/>
          <p:nvPr/>
        </p:nvSpPr>
        <p:spPr>
          <a:xfrm>
            <a:off x="5332396" y="2005366"/>
            <a:ext cx="5958038" cy="3713517"/>
          </a:xfrm>
          <a:prstGeom prst="rect">
            <a:avLst/>
          </a:prstGeom>
          <a:noFill/>
        </p:spPr>
        <p:txBody>
          <a:bodyPr wrap="square" rtlCol="0">
            <a:spAutoFit/>
          </a:bodyPr>
          <a:lstStyle/>
          <a:p>
            <a:pPr>
              <a:lnSpc>
                <a:spcPct val="150000"/>
              </a:lnSpc>
            </a:pPr>
            <a:r>
              <a:rPr lang="zh-CN" altLang="en-US" sz="2000" dirty="0">
                <a:latin typeface="黑体" panose="02010609060101010101" pitchFamily="49" charset="-122"/>
                <a:ea typeface="黑体" panose="02010609060101010101" pitchFamily="49" charset="-122"/>
                <a:sym typeface="+mn-ea"/>
              </a:rPr>
              <a:t>    为更好的完善币游链的生态，技术团队将陆续推出数字货币交易所，多链钱包和</a:t>
            </a:r>
            <a:r>
              <a:rPr lang="en-US" altLang="zh-CN" sz="2000" dirty="0">
                <a:latin typeface="黑体" panose="02010609060101010101" pitchFamily="49" charset="-122"/>
                <a:ea typeface="黑体" panose="02010609060101010101" pitchFamily="49" charset="-122"/>
                <a:sym typeface="+mn-ea"/>
              </a:rPr>
              <a:t>DAPP</a:t>
            </a:r>
            <a:r>
              <a:rPr lang="zh-CN" altLang="en-US" sz="2000" dirty="0">
                <a:latin typeface="黑体" panose="02010609060101010101" pitchFamily="49" charset="-122"/>
                <a:ea typeface="黑体" panose="02010609060101010101" pitchFamily="49" charset="-122"/>
                <a:sym typeface="+mn-ea"/>
              </a:rPr>
              <a:t>应用商城，给用户带来更便捷的体验。</a:t>
            </a:r>
            <a:endParaRPr lang="en-US" altLang="zh-CN" sz="2000" dirty="0">
              <a:latin typeface="黑体" panose="02010609060101010101" pitchFamily="49" charset="-122"/>
              <a:ea typeface="黑体" panose="02010609060101010101" pitchFamily="49" charset="-122"/>
              <a:sym typeface="+mn-ea"/>
            </a:endParaRPr>
          </a:p>
          <a:p>
            <a:pPr>
              <a:lnSpc>
                <a:spcPct val="150000"/>
              </a:lnSpc>
            </a:pPr>
            <a:endParaRPr lang="en-US" altLang="zh-CN" sz="2000" dirty="0">
              <a:latin typeface="黑体" panose="02010609060101010101" pitchFamily="49" charset="-122"/>
              <a:ea typeface="黑体" panose="02010609060101010101" pitchFamily="49" charset="-122"/>
              <a:sym typeface="+mn-ea"/>
            </a:endParaRPr>
          </a:p>
          <a:p>
            <a:pPr>
              <a:lnSpc>
                <a:spcPct val="150000"/>
              </a:lnSpc>
            </a:pPr>
            <a:r>
              <a:rPr lang="zh-CN" altLang="en-US" sz="2000" dirty="0">
                <a:latin typeface="黑体" panose="02010609060101010101" pitchFamily="49" charset="-122"/>
                <a:ea typeface="黑体" panose="02010609060101010101" pitchFamily="49" charset="-122"/>
                <a:sym typeface="+mn-ea"/>
              </a:rPr>
              <a:t>    同时，</a:t>
            </a:r>
            <a:r>
              <a:rPr lang="en-US" altLang="zh-CN" sz="2000" dirty="0" err="1">
                <a:latin typeface="黑体" panose="02010609060101010101" pitchFamily="49" charset="-122"/>
                <a:ea typeface="黑体" panose="02010609060101010101" pitchFamily="49" charset="-122"/>
                <a:sym typeface="+mn-ea"/>
              </a:rPr>
              <a:t>Beyou</a:t>
            </a:r>
            <a:r>
              <a:rPr lang="en-US" altLang="zh-CN" sz="2000" dirty="0">
                <a:latin typeface="黑体" panose="02010609060101010101" pitchFamily="49" charset="-122"/>
                <a:ea typeface="黑体" panose="02010609060101010101" pitchFamily="49" charset="-122"/>
                <a:sym typeface="+mn-ea"/>
              </a:rPr>
              <a:t> Chain</a:t>
            </a:r>
            <a:r>
              <a:rPr lang="zh-CN" altLang="en-US" sz="2000" dirty="0">
                <a:latin typeface="黑体" panose="02010609060101010101" pitchFamily="49" charset="-122"/>
                <a:ea typeface="黑体" panose="02010609060101010101" pitchFamily="49" charset="-122"/>
                <a:sym typeface="+mn-ea"/>
              </a:rPr>
              <a:t>将成立</a:t>
            </a:r>
            <a:r>
              <a:rPr lang="zh-CN" altLang="en-US" sz="2000" b="1" dirty="0">
                <a:latin typeface="黑体" panose="02010609060101010101" pitchFamily="49" charset="-122"/>
                <a:ea typeface="黑体" panose="02010609060101010101" pitchFamily="49" charset="-122"/>
                <a:sym typeface="+mn-ea"/>
              </a:rPr>
              <a:t>“星际计划”</a:t>
            </a:r>
            <a:r>
              <a:rPr lang="zh-CN" altLang="en-US" sz="2000" dirty="0">
                <a:latin typeface="黑体" panose="02010609060101010101" pitchFamily="49" charset="-122"/>
                <a:ea typeface="黑体" panose="02010609060101010101" pitchFamily="49" charset="-122"/>
                <a:sym typeface="+mn-ea"/>
              </a:rPr>
              <a:t>基金会，全面鼓励开发者对区块链的泛娱乐落地</a:t>
            </a:r>
            <a:r>
              <a:rPr lang="en-US" altLang="zh-CN" sz="2000" dirty="0" err="1">
                <a:latin typeface="黑体" panose="02010609060101010101" pitchFamily="49" charset="-122"/>
                <a:ea typeface="黑体" panose="02010609060101010101" pitchFamily="49" charset="-122"/>
                <a:sym typeface="+mn-ea"/>
              </a:rPr>
              <a:t>DApp</a:t>
            </a:r>
            <a:r>
              <a:rPr lang="zh-CN" altLang="en-US" sz="2000" dirty="0">
                <a:latin typeface="黑体" panose="02010609060101010101" pitchFamily="49" charset="-122"/>
                <a:ea typeface="黑体" panose="02010609060101010101" pitchFamily="49" charset="-122"/>
                <a:sym typeface="+mn-ea"/>
              </a:rPr>
              <a:t>不断探索和开发，为泛娱乐能更快、更好的和区块链相结合提供培育的土壤。</a:t>
            </a:r>
            <a:endParaRPr lang="zh-CN" altLang="en-US" sz="2000" dirty="0">
              <a:latin typeface="黑体" panose="02010609060101010101" pitchFamily="49" charset="-122"/>
              <a:ea typeface="黑体" panose="02010609060101010101" pitchFamily="49" charset="-122"/>
            </a:endParaRPr>
          </a:p>
        </p:txBody>
      </p:sp>
      <p:grpSp>
        <p:nvGrpSpPr>
          <p:cNvPr id="12" name="组合 11">
            <a:extLst>
              <a:ext uri="{FF2B5EF4-FFF2-40B4-BE49-F238E27FC236}">
                <a16:creationId xmlns:a16="http://schemas.microsoft.com/office/drawing/2014/main" id="{C38D15B4-BAC2-4FCA-89ED-B76435277EB6}"/>
              </a:ext>
            </a:extLst>
          </p:cNvPr>
          <p:cNvGrpSpPr/>
          <p:nvPr/>
        </p:nvGrpSpPr>
        <p:grpSpPr>
          <a:xfrm>
            <a:off x="-172084" y="2201"/>
            <a:ext cx="13093699" cy="1299043"/>
            <a:chOff x="-171844" y="5177"/>
            <a:chExt cx="13093832" cy="2136024"/>
          </a:xfrm>
        </p:grpSpPr>
        <p:pic>
          <p:nvPicPr>
            <p:cNvPr id="13" name="图片 12">
              <a:extLst>
                <a:ext uri="{FF2B5EF4-FFF2-40B4-BE49-F238E27FC236}">
                  <a16:creationId xmlns:a16="http://schemas.microsoft.com/office/drawing/2014/main" id="{14A51ECB-6A7F-4DFC-8E9D-925D4F44A5E6}"/>
                </a:ext>
              </a:extLst>
            </p:cNvPr>
            <p:cNvPicPr>
              <a:picLocks noChangeAspect="1"/>
            </p:cNvPicPr>
            <p:nvPr/>
          </p:nvPicPr>
          <p:blipFill rotWithShape="1">
            <a:blip r:embed="rId5">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14" name="组合 13">
              <a:extLst>
                <a:ext uri="{FF2B5EF4-FFF2-40B4-BE49-F238E27FC236}">
                  <a16:creationId xmlns:a16="http://schemas.microsoft.com/office/drawing/2014/main" id="{F69983C4-F0CD-423A-A383-07B74D2FA257}"/>
                </a:ext>
              </a:extLst>
            </p:cNvPr>
            <p:cNvGrpSpPr/>
            <p:nvPr/>
          </p:nvGrpSpPr>
          <p:grpSpPr>
            <a:xfrm>
              <a:off x="-171844" y="167493"/>
              <a:ext cx="6699508" cy="1973708"/>
              <a:chOff x="-113457" y="287689"/>
              <a:chExt cx="6699508" cy="1973708"/>
            </a:xfrm>
          </p:grpSpPr>
          <p:sp>
            <p:nvSpPr>
              <p:cNvPr id="15" name="文本框 14">
                <a:extLst>
                  <a:ext uri="{FF2B5EF4-FFF2-40B4-BE49-F238E27FC236}">
                    <a16:creationId xmlns:a16="http://schemas.microsoft.com/office/drawing/2014/main" id="{A083E768-A12A-478A-AE51-B6BAAD677B44}"/>
                  </a:ext>
                </a:extLst>
              </p:cNvPr>
              <p:cNvSpPr txBox="1"/>
              <p:nvPr/>
            </p:nvSpPr>
            <p:spPr>
              <a:xfrm>
                <a:off x="258212" y="287689"/>
                <a:ext cx="6327839" cy="1973708"/>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币游星际计划</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The Cosmic Plan of the </a:t>
                </a:r>
                <a:r>
                  <a:rPr lang="en-US" altLang="zh-CN" sz="1600" b="1" kern="0" dirty="0" err="1">
                    <a:ln w="0"/>
                    <a:solidFill>
                      <a:schemeClr val="bg1"/>
                    </a:solidFill>
                    <a:latin typeface="微软雅黑" panose="020B0503020204020204" pitchFamily="34" charset="-122"/>
                    <a:sym typeface="Arial" panose="020B0604020202020204" pitchFamily="34" charset="0"/>
                  </a:rPr>
                  <a:t>Beyou</a:t>
                </a:r>
                <a:r>
                  <a:rPr lang="en-US" altLang="zh-CN" sz="1600" b="1" kern="0" dirty="0">
                    <a:ln w="0"/>
                    <a:solidFill>
                      <a:schemeClr val="bg1"/>
                    </a:solidFill>
                    <a:latin typeface="微软雅黑" panose="020B0503020204020204" pitchFamily="34" charset="-122"/>
                    <a:sym typeface="Arial" panose="020B0604020202020204" pitchFamily="34" charset="0"/>
                  </a:rPr>
                  <a:t> Chain</a:t>
                </a:r>
              </a:p>
              <a:p>
                <a:pPr lvl="0" defTabSz="914400"/>
                <a:endParaRPr lang="en-US" altLang="zh-CN" sz="1600" b="1" kern="0" dirty="0">
                  <a:ln w="0"/>
                  <a:solidFill>
                    <a:schemeClr val="bg1"/>
                  </a:solidFill>
                  <a:latin typeface="微软雅黑" panose="020B0503020204020204" pitchFamily="34" charset="-122"/>
                  <a:sym typeface="Arial" panose="020B0604020202020204" pitchFamily="34" charset="0"/>
                </a:endParaRP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16" name="矩形 15">
                <a:extLst>
                  <a:ext uri="{FF2B5EF4-FFF2-40B4-BE49-F238E27FC236}">
                    <a16:creationId xmlns:a16="http://schemas.microsoft.com/office/drawing/2014/main" id="{96812D89-3691-4161-BFC0-31A8FD3D893C}"/>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advClick="0" advTm="0"/>
    </mc:Choice>
    <mc:Fallback xmlns="">
      <p:transition spd="slow"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85edffe67b4e4af7ec4d3f3b1043331"/>
          <p:cNvPicPr/>
          <p:nvPr/>
        </p:nvPicPr>
        <p:blipFill>
          <a:blip r:embed="rId3"/>
          <a:stretch>
            <a:fillRect/>
          </a:stretch>
        </p:blipFill>
        <p:spPr>
          <a:xfrm>
            <a:off x="701155" y="1914352"/>
            <a:ext cx="2157349" cy="3826096"/>
          </a:xfrm>
          <a:prstGeom prst="rect">
            <a:avLst/>
          </a:prstGeom>
        </p:spPr>
      </p:pic>
      <p:pic>
        <p:nvPicPr>
          <p:cNvPr id="26" name="图片 25" descr="a1c6df1bc3ff33f36b760914c5848a3"/>
          <p:cNvPicPr/>
          <p:nvPr/>
        </p:nvPicPr>
        <p:blipFill>
          <a:blip r:embed="rId4"/>
          <a:stretch>
            <a:fillRect/>
          </a:stretch>
        </p:blipFill>
        <p:spPr>
          <a:xfrm>
            <a:off x="3377781" y="1915637"/>
            <a:ext cx="2151095" cy="3824811"/>
          </a:xfrm>
          <a:prstGeom prst="rect">
            <a:avLst/>
          </a:prstGeom>
        </p:spPr>
      </p:pic>
      <p:sp>
        <p:nvSpPr>
          <p:cNvPr id="7" name="矩形 6"/>
          <p:cNvSpPr/>
          <p:nvPr/>
        </p:nvSpPr>
        <p:spPr>
          <a:xfrm>
            <a:off x="6048153" y="2124414"/>
            <a:ext cx="5434786" cy="3271217"/>
          </a:xfrm>
          <a:prstGeom prst="rect">
            <a:avLst/>
          </a:prstGeom>
        </p:spPr>
        <p:txBody>
          <a:bodyPr wrap="square">
            <a:spAutoFit/>
          </a:bodyPr>
          <a:lstStyle/>
          <a:p>
            <a:pPr indent="327660" algn="just">
              <a:lnSpc>
                <a:spcPct val="150000"/>
              </a:lnSpc>
              <a:spcAft>
                <a:spcPts val="0"/>
              </a:spcAft>
            </a:pPr>
            <a:r>
              <a:rPr lang="zh-CN" altLang="zh-CN" sz="2000" b="1" spc="-55" dirty="0">
                <a:latin typeface="微软雅黑 Light" panose="020B0502040204020203" pitchFamily="34" charset="-122"/>
                <a:ea typeface="微软雅黑 Light" panose="020B0502040204020203" pitchFamily="34" charset="-122"/>
              </a:rPr>
              <a:t>“星际王者”</a:t>
            </a:r>
            <a:r>
              <a:rPr lang="zh-CN" altLang="zh-CN" sz="2000" spc="-55" dirty="0">
                <a:latin typeface="微软雅黑 Light" panose="020B0502040204020203" pitchFamily="34" charset="-122"/>
                <a:ea typeface="微软雅黑 Light" panose="020B0502040204020203" pitchFamily="34" charset="-122"/>
              </a:rPr>
              <a:t>是币游链上的一款大型飞船对战游戏。游戏挖矿和邀请收益完全采用去中心化链上分配,，公正透明。</a:t>
            </a:r>
            <a:endParaRPr lang="en-US" altLang="zh-CN" sz="2000" spc="-55" dirty="0">
              <a:latin typeface="微软雅黑 Light" panose="020B0502040204020203" pitchFamily="34" charset="-122"/>
              <a:ea typeface="微软雅黑 Light" panose="020B0502040204020203" pitchFamily="34" charset="-122"/>
            </a:endParaRPr>
          </a:p>
          <a:p>
            <a:pPr indent="327660" algn="just">
              <a:lnSpc>
                <a:spcPct val="150000"/>
              </a:lnSpc>
              <a:spcAft>
                <a:spcPts val="0"/>
              </a:spcAft>
            </a:pPr>
            <a:endParaRPr lang="en-US" altLang="zh-CN" sz="2000" spc="-55" dirty="0">
              <a:latin typeface="微软雅黑 Light" panose="020B0502040204020203" pitchFamily="34" charset="-122"/>
              <a:ea typeface="微软雅黑 Light" panose="020B0502040204020203" pitchFamily="34" charset="-122"/>
            </a:endParaRPr>
          </a:p>
          <a:p>
            <a:pPr indent="327660" algn="just">
              <a:lnSpc>
                <a:spcPct val="150000"/>
              </a:lnSpc>
              <a:spcAft>
                <a:spcPts val="0"/>
              </a:spcAft>
            </a:pPr>
            <a:r>
              <a:rPr lang="zh-CN" altLang="zh-CN" sz="2000" spc="-55" dirty="0">
                <a:latin typeface="微软雅黑 Light" panose="020B0502040204020203" pitchFamily="34" charset="-122"/>
                <a:ea typeface="微软雅黑 Light" panose="020B0502040204020203" pitchFamily="34" charset="-122"/>
                <a:cs typeface="黑体" panose="02010609060101010101" pitchFamily="49" charset="-122"/>
              </a:rPr>
              <a:t>飞船共有</a:t>
            </a:r>
            <a:r>
              <a:rPr lang="en-US" altLang="zh-CN" sz="2000" spc="-55" dirty="0">
                <a:latin typeface="微软雅黑 Light" panose="020B0502040204020203" pitchFamily="34" charset="-122"/>
                <a:ea typeface="微软雅黑 Light" panose="020B0502040204020203" pitchFamily="34" charset="-122"/>
                <a:cs typeface="黑体" panose="02010609060101010101" pitchFamily="49" charset="-122"/>
              </a:rPr>
              <a:t>5</a:t>
            </a:r>
            <a:r>
              <a:rPr lang="zh-CN" altLang="zh-CN" sz="2000" spc="-55" dirty="0">
                <a:latin typeface="微软雅黑 Light" panose="020B0502040204020203" pitchFamily="34" charset="-122"/>
                <a:ea typeface="微软雅黑 Light" panose="020B0502040204020203" pitchFamily="34" charset="-122"/>
                <a:cs typeface="黑体" panose="02010609060101010101" pitchFamily="49" charset="-122"/>
              </a:rPr>
              <a:t>个等级，升至最高级别后还有“无敌战机”，可供玩家无限升级。飞船数量越多，等级越高，越具有战斗力，玩家收益越高！</a:t>
            </a:r>
            <a:endParaRPr lang="zh-CN" altLang="zh-CN" sz="2000" dirty="0">
              <a:latin typeface="微软雅黑" panose="020B0503020204020204" pitchFamily="34" charset="-122"/>
              <a:ea typeface="微软雅黑" panose="020B0503020204020204" pitchFamily="34" charset="-122"/>
              <a:cs typeface="STKaiti" panose="02010600040101010101" pitchFamily="2" charset="-122"/>
            </a:endParaRPr>
          </a:p>
        </p:txBody>
      </p:sp>
      <p:grpSp>
        <p:nvGrpSpPr>
          <p:cNvPr id="10" name="组合 9">
            <a:extLst>
              <a:ext uri="{FF2B5EF4-FFF2-40B4-BE49-F238E27FC236}">
                <a16:creationId xmlns:a16="http://schemas.microsoft.com/office/drawing/2014/main" id="{DE08DDB1-1D3D-4BB3-9F8E-28ACC9D118D0}"/>
              </a:ext>
            </a:extLst>
          </p:cNvPr>
          <p:cNvGrpSpPr/>
          <p:nvPr/>
        </p:nvGrpSpPr>
        <p:grpSpPr>
          <a:xfrm>
            <a:off x="-172084" y="2201"/>
            <a:ext cx="13093699" cy="1299043"/>
            <a:chOff x="-171844" y="5177"/>
            <a:chExt cx="13093832" cy="2136024"/>
          </a:xfrm>
        </p:grpSpPr>
        <p:pic>
          <p:nvPicPr>
            <p:cNvPr id="11" name="图片 10">
              <a:extLst>
                <a:ext uri="{FF2B5EF4-FFF2-40B4-BE49-F238E27FC236}">
                  <a16:creationId xmlns:a16="http://schemas.microsoft.com/office/drawing/2014/main" id="{DC072AAF-1EB7-4819-B271-7E7CFC1D2ECC}"/>
                </a:ext>
              </a:extLst>
            </p:cNvPr>
            <p:cNvPicPr>
              <a:picLocks noChangeAspect="1"/>
            </p:cNvPicPr>
            <p:nvPr/>
          </p:nvPicPr>
          <p:blipFill rotWithShape="1">
            <a:blip r:embed="rId5">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12" name="组合 11">
              <a:extLst>
                <a:ext uri="{FF2B5EF4-FFF2-40B4-BE49-F238E27FC236}">
                  <a16:creationId xmlns:a16="http://schemas.microsoft.com/office/drawing/2014/main" id="{D64DB603-8A42-41FF-A2B5-441005E0AE04}"/>
                </a:ext>
              </a:extLst>
            </p:cNvPr>
            <p:cNvGrpSpPr/>
            <p:nvPr/>
          </p:nvGrpSpPr>
          <p:grpSpPr>
            <a:xfrm>
              <a:off x="-171844" y="167493"/>
              <a:ext cx="6699508" cy="1973708"/>
              <a:chOff x="-113457" y="287689"/>
              <a:chExt cx="6699508" cy="1973708"/>
            </a:xfrm>
          </p:grpSpPr>
          <p:sp>
            <p:nvSpPr>
              <p:cNvPr id="14" name="文本框 13">
                <a:extLst>
                  <a:ext uri="{FF2B5EF4-FFF2-40B4-BE49-F238E27FC236}">
                    <a16:creationId xmlns:a16="http://schemas.microsoft.com/office/drawing/2014/main" id="{927A2AD6-9821-43AE-BB3E-A40285EC8748}"/>
                  </a:ext>
                </a:extLst>
              </p:cNvPr>
              <p:cNvSpPr txBox="1"/>
              <p:nvPr/>
            </p:nvSpPr>
            <p:spPr>
              <a:xfrm>
                <a:off x="258212" y="287689"/>
                <a:ext cx="6327839" cy="1973708"/>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案例</a:t>
                </a:r>
                <a:r>
                  <a:rPr lang="en-US" altLang="zh-CN" sz="2400" b="1" kern="0" dirty="0">
                    <a:ln w="0"/>
                    <a:solidFill>
                      <a:schemeClr val="bg1"/>
                    </a:solidFill>
                    <a:latin typeface="微软雅黑" panose="020B0503020204020204" pitchFamily="34" charset="-122"/>
                    <a:sym typeface="Arial" panose="020B0604020202020204" pitchFamily="34" charset="0"/>
                  </a:rPr>
                  <a:t>——</a:t>
                </a:r>
                <a:r>
                  <a:rPr lang="zh-CN" altLang="en-US" sz="2400" b="1" kern="0" dirty="0">
                    <a:ln w="0"/>
                    <a:solidFill>
                      <a:schemeClr val="bg1"/>
                    </a:solidFill>
                    <a:latin typeface="微软雅黑" panose="020B0503020204020204" pitchFamily="34" charset="-122"/>
                    <a:sym typeface="Arial" panose="020B0604020202020204" pitchFamily="34" charset="0"/>
                  </a:rPr>
                  <a:t>星际王者</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Case Study of Star Kings</a:t>
                </a:r>
              </a:p>
              <a:p>
                <a:pPr lvl="0" defTabSz="914400"/>
                <a:endParaRPr lang="en-US" altLang="zh-CN" sz="1600" b="1" kern="0" dirty="0">
                  <a:ln w="0"/>
                  <a:solidFill>
                    <a:schemeClr val="bg1"/>
                  </a:solidFill>
                  <a:latin typeface="微软雅黑" panose="020B0503020204020204" pitchFamily="34" charset="-122"/>
                  <a:sym typeface="Arial" panose="020B0604020202020204" pitchFamily="34" charset="0"/>
                </a:endParaRP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15" name="矩形 14">
                <a:extLst>
                  <a:ext uri="{FF2B5EF4-FFF2-40B4-BE49-F238E27FC236}">
                    <a16:creationId xmlns:a16="http://schemas.microsoft.com/office/drawing/2014/main" id="{6DFF8CB8-97A7-4566-8719-BE2CE69ACAB7}"/>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da0ceb6452a31efe4bdaf7f5caf04b0"/>
          <p:cNvPicPr/>
          <p:nvPr/>
        </p:nvPicPr>
        <p:blipFill>
          <a:blip r:embed="rId3"/>
          <a:stretch>
            <a:fillRect/>
          </a:stretch>
        </p:blipFill>
        <p:spPr>
          <a:xfrm>
            <a:off x="699996" y="2049105"/>
            <a:ext cx="2151095" cy="3826096"/>
          </a:xfrm>
          <a:prstGeom prst="rect">
            <a:avLst/>
          </a:prstGeom>
        </p:spPr>
      </p:pic>
      <p:sp>
        <p:nvSpPr>
          <p:cNvPr id="7" name="矩形 6"/>
          <p:cNvSpPr/>
          <p:nvPr/>
        </p:nvSpPr>
        <p:spPr>
          <a:xfrm>
            <a:off x="5940272" y="2049105"/>
            <a:ext cx="5705736" cy="3733266"/>
          </a:xfrm>
          <a:prstGeom prst="rect">
            <a:avLst/>
          </a:prstGeom>
        </p:spPr>
        <p:txBody>
          <a:bodyPr wrap="square">
            <a:spAutoFit/>
          </a:bodyPr>
          <a:lstStyle/>
          <a:p>
            <a:pPr indent="327660" algn="just">
              <a:lnSpc>
                <a:spcPct val="150000"/>
              </a:lnSpc>
              <a:spcAft>
                <a:spcPts val="0"/>
              </a:spcAft>
            </a:pPr>
            <a:r>
              <a:rPr lang="zh-CN" altLang="zh-CN" sz="2000" spc="-55" dirty="0">
                <a:latin typeface="微软雅黑 Light" panose="020B0502040204020203" pitchFamily="34" charset="-122"/>
                <a:ea typeface="微软雅黑 Light" panose="020B0502040204020203" pitchFamily="34" charset="-122"/>
                <a:cs typeface="黑体" panose="02010609060101010101" pitchFamily="49" charset="-122"/>
              </a:rPr>
              <a:t>玩家可通过购买飞船、 升级、对战来获得BYC令牌，连续多天可不间断获得收益。玩家花费宝石越多，可获得BYC令牌也越多。</a:t>
            </a:r>
            <a:endParaRPr lang="en-US" altLang="zh-CN" sz="2000" spc="-55" dirty="0">
              <a:latin typeface="微软雅黑 Light" panose="020B0502040204020203" pitchFamily="34" charset="-122"/>
              <a:ea typeface="微软雅黑 Light" panose="020B0502040204020203" pitchFamily="34" charset="-122"/>
              <a:cs typeface="黑体" panose="02010609060101010101" pitchFamily="49" charset="-122"/>
            </a:endParaRPr>
          </a:p>
          <a:p>
            <a:pPr indent="327660" algn="just">
              <a:lnSpc>
                <a:spcPct val="150000"/>
              </a:lnSpc>
              <a:spcAft>
                <a:spcPts val="0"/>
              </a:spcAft>
            </a:pPr>
            <a:endParaRPr lang="zh-CN" altLang="zh-CN" sz="2000" dirty="0">
              <a:latin typeface="微软雅黑 Light" panose="020B0502040204020203" pitchFamily="34" charset="-122"/>
              <a:ea typeface="微软雅黑 Light" panose="020B0502040204020203" pitchFamily="34" charset="-122"/>
              <a:cs typeface="STKaiti" panose="02010600040101010101" pitchFamily="2" charset="-122"/>
            </a:endParaRPr>
          </a:p>
          <a:p>
            <a:pPr indent="327660" algn="just">
              <a:lnSpc>
                <a:spcPct val="150000"/>
              </a:lnSpc>
              <a:spcAft>
                <a:spcPts val="0"/>
              </a:spcAft>
            </a:pPr>
            <a:r>
              <a:rPr lang="zh-CN" altLang="zh-CN" sz="2000" spc="-55" dirty="0">
                <a:latin typeface="微软雅黑 Light" panose="020B0502040204020203" pitchFamily="34" charset="-122"/>
                <a:ea typeface="微软雅黑 Light" panose="020B0502040204020203" pitchFamily="34" charset="-122"/>
                <a:cs typeface="黑体" panose="02010609060101010101" pitchFamily="49" charset="-122"/>
              </a:rPr>
              <a:t>玩家通过不断购买飞船，每日收获更多的BYC，并可以在交易所售出，每日循环不停赚钱。单个用户投资最高收益比达80%，飞船可持续多天不间断收益。</a:t>
            </a:r>
            <a:endParaRPr lang="zh-CN" altLang="zh-CN" sz="2000" dirty="0">
              <a:effectLst/>
              <a:latin typeface="微软雅黑 Light" panose="020B0502040204020203" pitchFamily="34" charset="-122"/>
              <a:ea typeface="微软雅黑 Light" panose="020B0502040204020203" pitchFamily="34" charset="-122"/>
              <a:cs typeface="STKaiti" panose="02010600040101010101" pitchFamily="2" charset="-122"/>
            </a:endParaRPr>
          </a:p>
        </p:txBody>
      </p:sp>
      <p:grpSp>
        <p:nvGrpSpPr>
          <p:cNvPr id="10" name="组合 9">
            <a:extLst>
              <a:ext uri="{FF2B5EF4-FFF2-40B4-BE49-F238E27FC236}">
                <a16:creationId xmlns:a16="http://schemas.microsoft.com/office/drawing/2014/main" id="{BCAEB833-149A-49F2-92BE-12A6488B0553}"/>
              </a:ext>
            </a:extLst>
          </p:cNvPr>
          <p:cNvGrpSpPr/>
          <p:nvPr/>
        </p:nvGrpSpPr>
        <p:grpSpPr>
          <a:xfrm>
            <a:off x="-172084" y="2201"/>
            <a:ext cx="13093699" cy="1299043"/>
            <a:chOff x="-171844" y="5177"/>
            <a:chExt cx="13093832" cy="2136024"/>
          </a:xfrm>
        </p:grpSpPr>
        <p:pic>
          <p:nvPicPr>
            <p:cNvPr id="11" name="图片 10">
              <a:extLst>
                <a:ext uri="{FF2B5EF4-FFF2-40B4-BE49-F238E27FC236}">
                  <a16:creationId xmlns:a16="http://schemas.microsoft.com/office/drawing/2014/main" id="{8BF24BFC-8206-45EE-8CDD-67DC4824E18F}"/>
                </a:ext>
              </a:extLst>
            </p:cNvPr>
            <p:cNvPicPr>
              <a:picLocks noChangeAspect="1"/>
            </p:cNvPicPr>
            <p:nvPr/>
          </p:nvPicPr>
          <p:blipFill rotWithShape="1">
            <a:blip r:embed="rId4">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12" name="组合 11">
              <a:extLst>
                <a:ext uri="{FF2B5EF4-FFF2-40B4-BE49-F238E27FC236}">
                  <a16:creationId xmlns:a16="http://schemas.microsoft.com/office/drawing/2014/main" id="{79778497-44ED-45DF-A2FA-5EBCE023E68C}"/>
                </a:ext>
              </a:extLst>
            </p:cNvPr>
            <p:cNvGrpSpPr/>
            <p:nvPr/>
          </p:nvGrpSpPr>
          <p:grpSpPr>
            <a:xfrm>
              <a:off x="-171844" y="167493"/>
              <a:ext cx="6699508" cy="1973708"/>
              <a:chOff x="-113457" y="287689"/>
              <a:chExt cx="6699508" cy="1973708"/>
            </a:xfrm>
          </p:grpSpPr>
          <p:sp>
            <p:nvSpPr>
              <p:cNvPr id="14" name="文本框 13">
                <a:extLst>
                  <a:ext uri="{FF2B5EF4-FFF2-40B4-BE49-F238E27FC236}">
                    <a16:creationId xmlns:a16="http://schemas.microsoft.com/office/drawing/2014/main" id="{5C11CBF9-9308-49E7-A53F-39DC5D5505A3}"/>
                  </a:ext>
                </a:extLst>
              </p:cNvPr>
              <p:cNvSpPr txBox="1"/>
              <p:nvPr/>
            </p:nvSpPr>
            <p:spPr>
              <a:xfrm>
                <a:off x="258212" y="287689"/>
                <a:ext cx="6327839" cy="1973708"/>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案例</a:t>
                </a:r>
                <a:r>
                  <a:rPr lang="en-US" altLang="zh-CN" sz="2400" b="1" kern="0" dirty="0">
                    <a:ln w="0"/>
                    <a:solidFill>
                      <a:schemeClr val="bg1"/>
                    </a:solidFill>
                    <a:latin typeface="微软雅黑" panose="020B0503020204020204" pitchFamily="34" charset="-122"/>
                    <a:sym typeface="Arial" panose="020B0604020202020204" pitchFamily="34" charset="0"/>
                  </a:rPr>
                  <a:t>——</a:t>
                </a:r>
                <a:r>
                  <a:rPr lang="zh-CN" altLang="en-US" sz="2400" b="1" kern="0" dirty="0">
                    <a:ln w="0"/>
                    <a:solidFill>
                      <a:schemeClr val="bg1"/>
                    </a:solidFill>
                    <a:latin typeface="微软雅黑" panose="020B0503020204020204" pitchFamily="34" charset="-122"/>
                    <a:sym typeface="Arial" panose="020B0604020202020204" pitchFamily="34" charset="0"/>
                  </a:rPr>
                  <a:t>星际王者</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Case Study of Star Kings</a:t>
                </a:r>
              </a:p>
              <a:p>
                <a:pPr lvl="0" defTabSz="914400"/>
                <a:endParaRPr lang="en-US" altLang="zh-CN" sz="1600" b="1" kern="0" dirty="0">
                  <a:ln w="0"/>
                  <a:solidFill>
                    <a:schemeClr val="bg1"/>
                  </a:solidFill>
                  <a:latin typeface="微软雅黑" panose="020B0503020204020204" pitchFamily="34" charset="-122"/>
                  <a:sym typeface="Arial" panose="020B0604020202020204" pitchFamily="34" charset="0"/>
                </a:endParaRP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15" name="矩形 14">
                <a:extLst>
                  <a:ext uri="{FF2B5EF4-FFF2-40B4-BE49-F238E27FC236}">
                    <a16:creationId xmlns:a16="http://schemas.microsoft.com/office/drawing/2014/main" id="{9252B1AE-8AEF-4F67-8AFB-4609E7907129}"/>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pic>
        <p:nvPicPr>
          <p:cNvPr id="3" name="图片 2">
            <a:extLst>
              <a:ext uri="{FF2B5EF4-FFF2-40B4-BE49-F238E27FC236}">
                <a16:creationId xmlns:a16="http://schemas.microsoft.com/office/drawing/2014/main" id="{38A8334A-DA61-4E6A-87E2-2CDC76C323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9592" y="2049105"/>
            <a:ext cx="2152178" cy="3826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0000" advTm="0"/>
    </mc:Choice>
    <mc:Fallback xmlns="">
      <p:transition spd="slow"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3">
            <a:extLst>
              <a:ext uri="{FF2B5EF4-FFF2-40B4-BE49-F238E27FC236}">
                <a16:creationId xmlns:a16="http://schemas.microsoft.com/office/drawing/2014/main" id="{3864F544-E698-4DE9-8BF2-43D7CD138EEC}"/>
              </a:ext>
            </a:extLst>
          </p:cNvPr>
          <p:cNvSpPr/>
          <p:nvPr/>
        </p:nvSpPr>
        <p:spPr>
          <a:xfrm>
            <a:off x="735933" y="1280560"/>
            <a:ext cx="10720133" cy="5354959"/>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grpSp>
        <p:nvGrpSpPr>
          <p:cNvPr id="2" name="组合 1"/>
          <p:cNvGrpSpPr/>
          <p:nvPr/>
        </p:nvGrpSpPr>
        <p:grpSpPr>
          <a:xfrm>
            <a:off x="1058696" y="1376901"/>
            <a:ext cx="9313056" cy="5471428"/>
            <a:chOff x="926190" y="624880"/>
            <a:chExt cx="9313056" cy="5471428"/>
          </a:xfrm>
        </p:grpSpPr>
        <p:sp>
          <p:nvSpPr>
            <p:cNvPr id="3" name="立方体 2"/>
            <p:cNvSpPr/>
            <p:nvPr>
              <p:custDataLst>
                <p:tags r:id="rId1"/>
              </p:custDataLst>
            </p:nvPr>
          </p:nvSpPr>
          <p:spPr>
            <a:xfrm rot="21091489" flipH="1">
              <a:off x="1436702" y="4158715"/>
              <a:ext cx="1668644" cy="679683"/>
            </a:xfrm>
            <a:prstGeom prst="cube">
              <a:avLst>
                <a:gd name="adj" fmla="val 80345"/>
              </a:avLst>
            </a:prstGeom>
            <a:solidFill>
              <a:srgbClr val="FE8B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lstStyle/>
            <a:p>
              <a:pPr algn="ctr"/>
              <a:endParaRPr lang="zh-CN" altLang="en-US">
                <a:sym typeface="Arial" panose="020B0604020202020204" pitchFamily="34" charset="0"/>
              </a:endParaRPr>
            </a:p>
          </p:txBody>
        </p:sp>
        <p:cxnSp>
          <p:nvCxnSpPr>
            <p:cNvPr id="12" name="直接连接符 11"/>
            <p:cNvCxnSpPr/>
            <p:nvPr>
              <p:custDataLst>
                <p:tags r:id="rId2"/>
              </p:custDataLst>
            </p:nvPr>
          </p:nvCxnSpPr>
          <p:spPr>
            <a:xfrm>
              <a:off x="2221390" y="3697738"/>
              <a:ext cx="0" cy="683448"/>
            </a:xfrm>
            <a:prstGeom prst="line">
              <a:avLst/>
            </a:prstGeom>
            <a:ln>
              <a:solidFill>
                <a:srgbClr val="FE8B44">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4" name="椭圆 13"/>
            <p:cNvSpPr/>
            <p:nvPr>
              <p:custDataLst>
                <p:tags r:id="rId3"/>
              </p:custDataLst>
            </p:nvPr>
          </p:nvSpPr>
          <p:spPr>
            <a:xfrm>
              <a:off x="2013110" y="3386813"/>
              <a:ext cx="416560" cy="416560"/>
            </a:xfrm>
            <a:prstGeom prst="ellipse">
              <a:avLst/>
            </a:prstGeom>
            <a:solidFill>
              <a:srgbClr val="FE8B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85000" lnSpcReduction="20000"/>
            </a:bodyPr>
            <a:lstStyle/>
            <a:p>
              <a:pPr algn="ctr"/>
              <a:endParaRPr lang="zh-CN" altLang="en-US">
                <a:sym typeface="Arial" panose="020B0604020202020204" pitchFamily="34" charset="0"/>
              </a:endParaRPr>
            </a:p>
          </p:txBody>
        </p:sp>
        <p:sp>
          <p:nvSpPr>
            <p:cNvPr id="22" name="KSO_Shape"/>
            <p:cNvSpPr/>
            <p:nvPr>
              <p:custDataLst>
                <p:tags r:id="rId4"/>
              </p:custDataLst>
            </p:nvPr>
          </p:nvSpPr>
          <p:spPr bwMode="auto">
            <a:xfrm>
              <a:off x="2112676" y="3478108"/>
              <a:ext cx="219509" cy="231771"/>
            </a:xfrm>
            <a:custGeom>
              <a:avLst/>
              <a:gdLst>
                <a:gd name="T0" fmla="*/ 285195 w 3309"/>
                <a:gd name="T1" fmla="*/ 209540 h 3497"/>
                <a:gd name="T2" fmla="*/ 645550 w 3309"/>
                <a:gd name="T3" fmla="*/ 713569 h 3497"/>
                <a:gd name="T4" fmla="*/ 601793 w 3309"/>
                <a:gd name="T5" fmla="*/ 534919 h 3497"/>
                <a:gd name="T6" fmla="*/ 661509 w 3309"/>
                <a:gd name="T7" fmla="*/ 415476 h 3497"/>
                <a:gd name="T8" fmla="*/ 813887 w 3309"/>
                <a:gd name="T9" fmla="*/ 515870 h 3497"/>
                <a:gd name="T10" fmla="*/ 876692 w 3309"/>
                <a:gd name="T11" fmla="*/ 497336 h 3497"/>
                <a:gd name="T12" fmla="*/ 887503 w 3309"/>
                <a:gd name="T13" fmla="*/ 374804 h 3497"/>
                <a:gd name="T14" fmla="*/ 1038337 w 3309"/>
                <a:gd name="T15" fmla="*/ 387675 h 3497"/>
                <a:gd name="T16" fmla="*/ 1050692 w 3309"/>
                <a:gd name="T17" fmla="*/ 422684 h 3497"/>
                <a:gd name="T18" fmla="*/ 1104230 w 3309"/>
                <a:gd name="T19" fmla="*/ 505058 h 3497"/>
                <a:gd name="T20" fmla="*/ 1111952 w 3309"/>
                <a:gd name="T21" fmla="*/ 466960 h 3497"/>
                <a:gd name="T22" fmla="*/ 1209763 w 3309"/>
                <a:gd name="T23" fmla="*/ 413417 h 3497"/>
                <a:gd name="T24" fmla="*/ 1424946 w 3309"/>
                <a:gd name="T25" fmla="*/ 1166114 h 3497"/>
                <a:gd name="T26" fmla="*/ 1072313 w 3309"/>
                <a:gd name="T27" fmla="*/ 1638222 h 3497"/>
                <a:gd name="T28" fmla="*/ 669230 w 3309"/>
                <a:gd name="T29" fmla="*/ 1337041 h 3497"/>
                <a:gd name="T30" fmla="*/ 188414 w 3309"/>
                <a:gd name="T31" fmla="*/ 1154272 h 3497"/>
                <a:gd name="T32" fmla="*/ 298065 w 3309"/>
                <a:gd name="T33" fmla="*/ 1078076 h 3497"/>
                <a:gd name="T34" fmla="*/ 569361 w 3309"/>
                <a:gd name="T35" fmla="*/ 1102788 h 3497"/>
                <a:gd name="T36" fmla="*/ 152379 w 3309"/>
                <a:gd name="T37" fmla="*/ 294489 h 3497"/>
                <a:gd name="T38" fmla="*/ 178118 w 3309"/>
                <a:gd name="T39" fmla="*/ 166293 h 3497"/>
                <a:gd name="T40" fmla="*/ 109651 w 3309"/>
                <a:gd name="T41" fmla="*/ 62811 h 3497"/>
                <a:gd name="T42" fmla="*/ 53024 w 3309"/>
                <a:gd name="T43" fmla="*/ 354210 h 3497"/>
                <a:gd name="T44" fmla="*/ 401538 w 3309"/>
                <a:gd name="T45" fmla="*/ 962752 h 3497"/>
                <a:gd name="T46" fmla="*/ 171941 w 3309"/>
                <a:gd name="T47" fmla="*/ 981801 h 3497"/>
                <a:gd name="T48" fmla="*/ 242467 w 3309"/>
                <a:gd name="T49" fmla="*/ 1385436 h 3497"/>
                <a:gd name="T50" fmla="*/ 876177 w 3309"/>
                <a:gd name="T51" fmla="*/ 1548125 h 3497"/>
                <a:gd name="T52" fmla="*/ 1023923 w 3309"/>
                <a:gd name="T53" fmla="*/ 1800397 h 3497"/>
                <a:gd name="T54" fmla="*/ 1597402 w 3309"/>
                <a:gd name="T55" fmla="*/ 1469355 h 3497"/>
                <a:gd name="T56" fmla="*/ 1643218 w 3309"/>
                <a:gd name="T57" fmla="*/ 1301517 h 3497"/>
                <a:gd name="T58" fmla="*/ 1421857 w 3309"/>
                <a:gd name="T59" fmla="*/ 540582 h 3497"/>
                <a:gd name="T60" fmla="*/ 1420313 w 3309"/>
                <a:gd name="T61" fmla="*/ 533890 h 3497"/>
                <a:gd name="T62" fmla="*/ 1370893 w 3309"/>
                <a:gd name="T63" fmla="*/ 389734 h 3497"/>
                <a:gd name="T64" fmla="*/ 1127396 w 3309"/>
                <a:gd name="T65" fmla="*/ 295518 h 3497"/>
                <a:gd name="T66" fmla="*/ 825727 w 3309"/>
                <a:gd name="T67" fmla="*/ 267717 h 3497"/>
                <a:gd name="T68" fmla="*/ 599733 w 3309"/>
                <a:gd name="T69" fmla="*/ 308389 h 3497"/>
                <a:gd name="T70" fmla="*/ 518396 w 3309"/>
                <a:gd name="T71" fmla="*/ 363992 h 3497"/>
                <a:gd name="T72" fmla="*/ 391242 w 3309"/>
                <a:gd name="T73" fmla="*/ 145700 h 3497"/>
                <a:gd name="T74" fmla="*/ 116343 w 3309"/>
                <a:gd name="T75" fmla="*/ 59207 h 34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309" h="3497">
                  <a:moveTo>
                    <a:pt x="346" y="323"/>
                  </a:moveTo>
                  <a:cubicBezTo>
                    <a:pt x="432" y="274"/>
                    <a:pt x="502" y="323"/>
                    <a:pt x="554" y="407"/>
                  </a:cubicBezTo>
                  <a:cubicBezTo>
                    <a:pt x="554" y="407"/>
                    <a:pt x="1109" y="1359"/>
                    <a:pt x="1116" y="1370"/>
                  </a:cubicBezTo>
                  <a:cubicBezTo>
                    <a:pt x="1143" y="1418"/>
                    <a:pt x="1223" y="1404"/>
                    <a:pt x="1254" y="1386"/>
                  </a:cubicBezTo>
                  <a:cubicBezTo>
                    <a:pt x="1297" y="1361"/>
                    <a:pt x="1321" y="1286"/>
                    <a:pt x="1266" y="1192"/>
                  </a:cubicBezTo>
                  <a:cubicBezTo>
                    <a:pt x="1169" y="1039"/>
                    <a:pt x="1169" y="1039"/>
                    <a:pt x="1169" y="1039"/>
                  </a:cubicBezTo>
                  <a:cubicBezTo>
                    <a:pt x="1111" y="956"/>
                    <a:pt x="1168" y="886"/>
                    <a:pt x="1251" y="828"/>
                  </a:cubicBezTo>
                  <a:cubicBezTo>
                    <a:pt x="1262" y="821"/>
                    <a:pt x="1274" y="813"/>
                    <a:pt x="1285" y="807"/>
                  </a:cubicBezTo>
                  <a:cubicBezTo>
                    <a:pt x="1355" y="766"/>
                    <a:pt x="1421" y="758"/>
                    <a:pt x="1471" y="830"/>
                  </a:cubicBezTo>
                  <a:cubicBezTo>
                    <a:pt x="1581" y="1002"/>
                    <a:pt x="1581" y="1002"/>
                    <a:pt x="1581" y="1002"/>
                  </a:cubicBezTo>
                  <a:cubicBezTo>
                    <a:pt x="1621" y="1045"/>
                    <a:pt x="1649" y="1050"/>
                    <a:pt x="1667" y="1039"/>
                  </a:cubicBezTo>
                  <a:cubicBezTo>
                    <a:pt x="1697" y="1022"/>
                    <a:pt x="1703" y="966"/>
                    <a:pt x="1703" y="966"/>
                  </a:cubicBezTo>
                  <a:cubicBezTo>
                    <a:pt x="1671" y="878"/>
                    <a:pt x="1671" y="878"/>
                    <a:pt x="1671" y="878"/>
                  </a:cubicBezTo>
                  <a:cubicBezTo>
                    <a:pt x="1645" y="805"/>
                    <a:pt x="1668" y="760"/>
                    <a:pt x="1724" y="728"/>
                  </a:cubicBezTo>
                  <a:cubicBezTo>
                    <a:pt x="1740" y="719"/>
                    <a:pt x="1760" y="710"/>
                    <a:pt x="1782" y="702"/>
                  </a:cubicBezTo>
                  <a:cubicBezTo>
                    <a:pt x="1877" y="668"/>
                    <a:pt x="1982" y="658"/>
                    <a:pt x="2017" y="753"/>
                  </a:cubicBezTo>
                  <a:cubicBezTo>
                    <a:pt x="2041" y="821"/>
                    <a:pt x="2041" y="821"/>
                    <a:pt x="2041" y="821"/>
                  </a:cubicBezTo>
                  <a:cubicBezTo>
                    <a:pt x="2041" y="821"/>
                    <a:pt x="2041" y="821"/>
                    <a:pt x="2041" y="821"/>
                  </a:cubicBezTo>
                  <a:cubicBezTo>
                    <a:pt x="2041" y="821"/>
                    <a:pt x="2082" y="1031"/>
                    <a:pt x="2127" y="1005"/>
                  </a:cubicBezTo>
                  <a:cubicBezTo>
                    <a:pt x="2133" y="1002"/>
                    <a:pt x="2139" y="994"/>
                    <a:pt x="2145" y="981"/>
                  </a:cubicBezTo>
                  <a:cubicBezTo>
                    <a:pt x="2145" y="981"/>
                    <a:pt x="2145" y="981"/>
                    <a:pt x="2145" y="981"/>
                  </a:cubicBezTo>
                  <a:cubicBezTo>
                    <a:pt x="2160" y="907"/>
                    <a:pt x="2160" y="907"/>
                    <a:pt x="2160" y="907"/>
                  </a:cubicBezTo>
                  <a:cubicBezTo>
                    <a:pt x="2162" y="864"/>
                    <a:pt x="2179" y="838"/>
                    <a:pt x="2205" y="823"/>
                  </a:cubicBezTo>
                  <a:cubicBezTo>
                    <a:pt x="2240" y="802"/>
                    <a:pt x="2293" y="801"/>
                    <a:pt x="2350" y="803"/>
                  </a:cubicBezTo>
                  <a:cubicBezTo>
                    <a:pt x="2452" y="806"/>
                    <a:pt x="2473" y="906"/>
                    <a:pt x="2527" y="1102"/>
                  </a:cubicBezTo>
                  <a:cubicBezTo>
                    <a:pt x="2768" y="2265"/>
                    <a:pt x="2768" y="2265"/>
                    <a:pt x="2768" y="2265"/>
                  </a:cubicBezTo>
                  <a:cubicBezTo>
                    <a:pt x="2990" y="2659"/>
                    <a:pt x="2990" y="2659"/>
                    <a:pt x="2990" y="2659"/>
                  </a:cubicBezTo>
                  <a:cubicBezTo>
                    <a:pt x="2083" y="3182"/>
                    <a:pt x="2083" y="3182"/>
                    <a:pt x="2083" y="3182"/>
                  </a:cubicBezTo>
                  <a:cubicBezTo>
                    <a:pt x="1848" y="2781"/>
                    <a:pt x="1848" y="2781"/>
                    <a:pt x="1848" y="2781"/>
                  </a:cubicBezTo>
                  <a:cubicBezTo>
                    <a:pt x="1848" y="2781"/>
                    <a:pt x="1615" y="2786"/>
                    <a:pt x="1300" y="2597"/>
                  </a:cubicBezTo>
                  <a:cubicBezTo>
                    <a:pt x="514" y="2455"/>
                    <a:pt x="514" y="2455"/>
                    <a:pt x="514" y="2455"/>
                  </a:cubicBezTo>
                  <a:cubicBezTo>
                    <a:pt x="414" y="2437"/>
                    <a:pt x="348" y="2341"/>
                    <a:pt x="366" y="2242"/>
                  </a:cubicBezTo>
                  <a:cubicBezTo>
                    <a:pt x="375" y="2186"/>
                    <a:pt x="409" y="2141"/>
                    <a:pt x="455" y="2115"/>
                  </a:cubicBezTo>
                  <a:cubicBezTo>
                    <a:pt x="491" y="2094"/>
                    <a:pt x="534" y="2086"/>
                    <a:pt x="579" y="2094"/>
                  </a:cubicBezTo>
                  <a:cubicBezTo>
                    <a:pt x="1031" y="2149"/>
                    <a:pt x="1031" y="2149"/>
                    <a:pt x="1031" y="2149"/>
                  </a:cubicBezTo>
                  <a:cubicBezTo>
                    <a:pt x="1064" y="2154"/>
                    <a:pt x="1089" y="2152"/>
                    <a:pt x="1106" y="2142"/>
                  </a:cubicBezTo>
                  <a:cubicBezTo>
                    <a:pt x="1170" y="2105"/>
                    <a:pt x="1104" y="1947"/>
                    <a:pt x="891" y="1577"/>
                  </a:cubicBezTo>
                  <a:cubicBezTo>
                    <a:pt x="296" y="572"/>
                    <a:pt x="296" y="572"/>
                    <a:pt x="296" y="572"/>
                  </a:cubicBezTo>
                  <a:cubicBezTo>
                    <a:pt x="242" y="486"/>
                    <a:pt x="255" y="380"/>
                    <a:pt x="340" y="326"/>
                  </a:cubicBezTo>
                  <a:cubicBezTo>
                    <a:pt x="342" y="325"/>
                    <a:pt x="344" y="324"/>
                    <a:pt x="346" y="323"/>
                  </a:cubicBezTo>
                  <a:moveTo>
                    <a:pt x="226" y="115"/>
                  </a:moveTo>
                  <a:cubicBezTo>
                    <a:pt x="222" y="117"/>
                    <a:pt x="217" y="120"/>
                    <a:pt x="213" y="122"/>
                  </a:cubicBezTo>
                  <a:cubicBezTo>
                    <a:pt x="117" y="183"/>
                    <a:pt x="50" y="277"/>
                    <a:pt x="25" y="387"/>
                  </a:cubicBezTo>
                  <a:cubicBezTo>
                    <a:pt x="0" y="496"/>
                    <a:pt x="45" y="593"/>
                    <a:pt x="103" y="688"/>
                  </a:cubicBezTo>
                  <a:cubicBezTo>
                    <a:pt x="696" y="1691"/>
                    <a:pt x="696" y="1691"/>
                    <a:pt x="696" y="1691"/>
                  </a:cubicBezTo>
                  <a:cubicBezTo>
                    <a:pt x="735" y="1758"/>
                    <a:pt x="754" y="1823"/>
                    <a:pt x="780" y="1870"/>
                  </a:cubicBezTo>
                  <a:cubicBezTo>
                    <a:pt x="617" y="1856"/>
                    <a:pt x="617" y="1856"/>
                    <a:pt x="617" y="1856"/>
                  </a:cubicBezTo>
                  <a:cubicBezTo>
                    <a:pt x="520" y="1840"/>
                    <a:pt x="420" y="1858"/>
                    <a:pt x="334" y="1907"/>
                  </a:cubicBezTo>
                  <a:cubicBezTo>
                    <a:pt x="226" y="1969"/>
                    <a:pt x="151" y="2076"/>
                    <a:pt x="129" y="2199"/>
                  </a:cubicBezTo>
                  <a:cubicBezTo>
                    <a:pt x="88" y="2429"/>
                    <a:pt x="241" y="2650"/>
                    <a:pt x="471" y="2691"/>
                  </a:cubicBezTo>
                  <a:cubicBezTo>
                    <a:pt x="1215" y="2826"/>
                    <a:pt x="1215" y="2826"/>
                    <a:pt x="1215" y="2826"/>
                  </a:cubicBezTo>
                  <a:cubicBezTo>
                    <a:pt x="1415" y="2939"/>
                    <a:pt x="1586" y="2986"/>
                    <a:pt x="1702" y="3007"/>
                  </a:cubicBezTo>
                  <a:cubicBezTo>
                    <a:pt x="1868" y="3291"/>
                    <a:pt x="1868" y="3291"/>
                    <a:pt x="1868" y="3291"/>
                  </a:cubicBezTo>
                  <a:cubicBezTo>
                    <a:pt x="1989" y="3497"/>
                    <a:pt x="1989" y="3497"/>
                    <a:pt x="1989" y="3497"/>
                  </a:cubicBezTo>
                  <a:cubicBezTo>
                    <a:pt x="2196" y="3377"/>
                    <a:pt x="2196" y="3377"/>
                    <a:pt x="2196" y="3377"/>
                  </a:cubicBezTo>
                  <a:cubicBezTo>
                    <a:pt x="3103" y="2854"/>
                    <a:pt x="3103" y="2854"/>
                    <a:pt x="3103" y="2854"/>
                  </a:cubicBezTo>
                  <a:cubicBezTo>
                    <a:pt x="3309" y="2735"/>
                    <a:pt x="3309" y="2735"/>
                    <a:pt x="3309" y="2735"/>
                  </a:cubicBezTo>
                  <a:cubicBezTo>
                    <a:pt x="3192" y="2528"/>
                    <a:pt x="3192" y="2528"/>
                    <a:pt x="3192" y="2528"/>
                  </a:cubicBezTo>
                  <a:cubicBezTo>
                    <a:pt x="2995" y="2179"/>
                    <a:pt x="2995" y="2179"/>
                    <a:pt x="2995" y="2179"/>
                  </a:cubicBezTo>
                  <a:cubicBezTo>
                    <a:pt x="2762" y="1050"/>
                    <a:pt x="2762" y="1050"/>
                    <a:pt x="2762" y="1050"/>
                  </a:cubicBezTo>
                  <a:cubicBezTo>
                    <a:pt x="2761" y="1044"/>
                    <a:pt x="2761" y="1044"/>
                    <a:pt x="2761" y="1044"/>
                  </a:cubicBezTo>
                  <a:cubicBezTo>
                    <a:pt x="2759" y="1037"/>
                    <a:pt x="2759" y="1037"/>
                    <a:pt x="2759" y="1037"/>
                  </a:cubicBezTo>
                  <a:cubicBezTo>
                    <a:pt x="2749" y="1003"/>
                    <a:pt x="2749" y="1003"/>
                    <a:pt x="2749" y="1003"/>
                  </a:cubicBezTo>
                  <a:cubicBezTo>
                    <a:pt x="2721" y="903"/>
                    <a:pt x="2700" y="824"/>
                    <a:pt x="2663" y="757"/>
                  </a:cubicBezTo>
                  <a:cubicBezTo>
                    <a:pt x="2574" y="594"/>
                    <a:pt x="2435" y="565"/>
                    <a:pt x="2359" y="563"/>
                  </a:cubicBezTo>
                  <a:cubicBezTo>
                    <a:pt x="2304" y="561"/>
                    <a:pt x="2246" y="561"/>
                    <a:pt x="2190" y="574"/>
                  </a:cubicBezTo>
                  <a:cubicBezTo>
                    <a:pt x="2104" y="461"/>
                    <a:pt x="1943" y="388"/>
                    <a:pt x="1700" y="476"/>
                  </a:cubicBezTo>
                  <a:cubicBezTo>
                    <a:pt x="1663" y="490"/>
                    <a:pt x="1632" y="504"/>
                    <a:pt x="1604" y="520"/>
                  </a:cubicBezTo>
                  <a:cubicBezTo>
                    <a:pt x="1577" y="536"/>
                    <a:pt x="1553" y="553"/>
                    <a:pt x="1532" y="572"/>
                  </a:cubicBezTo>
                  <a:cubicBezTo>
                    <a:pt x="1436" y="523"/>
                    <a:pt x="1309" y="515"/>
                    <a:pt x="1165" y="599"/>
                  </a:cubicBezTo>
                  <a:cubicBezTo>
                    <a:pt x="1148" y="608"/>
                    <a:pt x="1092" y="642"/>
                    <a:pt x="1075" y="654"/>
                  </a:cubicBezTo>
                  <a:cubicBezTo>
                    <a:pt x="1050" y="671"/>
                    <a:pt x="1027" y="688"/>
                    <a:pt x="1007" y="707"/>
                  </a:cubicBezTo>
                  <a:cubicBezTo>
                    <a:pt x="893" y="511"/>
                    <a:pt x="786" y="328"/>
                    <a:pt x="762" y="286"/>
                  </a:cubicBezTo>
                  <a:cubicBezTo>
                    <a:pt x="760" y="283"/>
                    <a:pt x="760" y="283"/>
                    <a:pt x="760" y="283"/>
                  </a:cubicBezTo>
                  <a:cubicBezTo>
                    <a:pt x="758" y="279"/>
                    <a:pt x="758" y="279"/>
                    <a:pt x="758" y="279"/>
                  </a:cubicBezTo>
                  <a:cubicBezTo>
                    <a:pt x="636" y="85"/>
                    <a:pt x="425" y="0"/>
                    <a:pt x="226" y="115"/>
                  </a:cubicBezTo>
                  <a:close/>
                </a:path>
              </a:pathLst>
            </a:custGeom>
            <a:solidFill>
              <a:srgbClr val="FFFFFF"/>
            </a:solidFill>
            <a:ln>
              <a:noFill/>
            </a:ln>
          </p:spPr>
          <p:txBody>
            <a:bodyPr anchor="ctr" anchorCtr="1">
              <a:normAutofit fontScale="62500" lnSpcReduction="20000"/>
            </a:bodyPr>
            <a:lstStyle/>
            <a:p>
              <a:endParaRPr lang="zh-CN" altLang="en-US">
                <a:sym typeface="Arial" panose="020B0604020202020204" pitchFamily="34" charset="0"/>
              </a:endParaRPr>
            </a:p>
          </p:txBody>
        </p:sp>
        <p:sp>
          <p:nvSpPr>
            <p:cNvPr id="28" name="文本框 27"/>
            <p:cNvSpPr txBox="1"/>
            <p:nvPr>
              <p:custDataLst>
                <p:tags r:id="rId5"/>
              </p:custDataLst>
            </p:nvPr>
          </p:nvSpPr>
          <p:spPr>
            <a:xfrm>
              <a:off x="926190" y="2478343"/>
              <a:ext cx="2390271" cy="1284605"/>
            </a:xfrm>
            <a:prstGeom prst="rect">
              <a:avLst/>
            </a:prstGeom>
            <a:noFill/>
          </p:spPr>
          <p:txBody>
            <a:bodyPr wrap="square" rtlCol="0">
              <a:normAutofit/>
            </a:bodyPr>
            <a:lstStyle/>
            <a:p>
              <a:pPr algn="ctr">
                <a:lnSpc>
                  <a:spcPct val="150000"/>
                </a:lnSpc>
              </a:pPr>
              <a:r>
                <a:rPr sz="1400" dirty="0">
                  <a:latin typeface="微软雅黑" panose="020B0503020204020204" pitchFamily="34" charset="-122"/>
                  <a:ea typeface="微软雅黑" panose="020B0503020204020204" pitchFamily="34" charset="-122"/>
                  <a:sym typeface="+mn-lt"/>
                </a:rPr>
                <a:t>201</a:t>
              </a:r>
              <a:r>
                <a:rPr lang="en-US" altLang="zh-CN" sz="1400" dirty="0">
                  <a:latin typeface="微软雅黑" panose="020B0503020204020204" pitchFamily="34" charset="-122"/>
                  <a:ea typeface="微软雅黑" panose="020B0503020204020204" pitchFamily="34" charset="-122"/>
                  <a:sym typeface="+mn-lt"/>
                </a:rPr>
                <a:t>7</a:t>
              </a:r>
              <a:r>
                <a:rPr sz="1400" dirty="0">
                  <a:latin typeface="微软雅黑" panose="020B0503020204020204" pitchFamily="34" charset="-122"/>
                  <a:ea typeface="微软雅黑" panose="020B0503020204020204" pitchFamily="34" charset="-122"/>
                  <a:sym typeface="+mn-lt"/>
                </a:rPr>
                <a:t> 年 </a:t>
              </a:r>
              <a:r>
                <a:rPr lang="en-US" altLang="zh-CN" sz="1400" dirty="0">
                  <a:latin typeface="微软雅黑" panose="020B0503020204020204" pitchFamily="34" charset="-122"/>
                  <a:ea typeface="微软雅黑" panose="020B0503020204020204" pitchFamily="34" charset="-122"/>
                  <a:sym typeface="+mn-lt"/>
                </a:rPr>
                <a:t>9 </a:t>
              </a:r>
              <a:r>
                <a:rPr sz="1400" dirty="0">
                  <a:latin typeface="微软雅黑" panose="020B0503020204020204" pitchFamily="34" charset="-122"/>
                  <a:ea typeface="微软雅黑" panose="020B0503020204020204" pitchFamily="34" charset="-122"/>
                  <a:sym typeface="+mn-lt"/>
                </a:rPr>
                <a:t>月 </a:t>
              </a:r>
              <a:endParaRPr lang="en-US" altLang="zh-CN" sz="1400" dirty="0">
                <a:latin typeface="微软雅黑" panose="020B0503020204020204" pitchFamily="34" charset="-122"/>
                <a:ea typeface="微软雅黑" panose="020B0503020204020204" pitchFamily="34" charset="-122"/>
                <a:sym typeface="+mn-lt"/>
              </a:endParaRPr>
            </a:p>
            <a:p>
              <a:pPr algn="ctr">
                <a:lnSpc>
                  <a:spcPct val="150000"/>
                </a:lnSpc>
              </a:pPr>
              <a:r>
                <a:rPr lang="zh-CN" altLang="en-US" sz="1400" dirty="0">
                  <a:latin typeface="微软雅黑" panose="020B0503020204020204" pitchFamily="34" charset="-122"/>
                  <a:ea typeface="微软雅黑" panose="020B0503020204020204" pitchFamily="34" charset="-122"/>
                  <a:sym typeface="+mn-lt"/>
                </a:rPr>
                <a:t>项目立项，组建团队</a:t>
              </a:r>
              <a:endParaRPr lang="da-DK"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文本框 28"/>
            <p:cNvSpPr txBox="1"/>
            <p:nvPr>
              <p:custDataLst>
                <p:tags r:id="rId6"/>
              </p:custDataLst>
            </p:nvPr>
          </p:nvSpPr>
          <p:spPr>
            <a:xfrm>
              <a:off x="1803229" y="4873640"/>
              <a:ext cx="1208688" cy="369332"/>
            </a:xfrm>
            <a:prstGeom prst="rect">
              <a:avLst/>
            </a:prstGeom>
            <a:noFill/>
          </p:spPr>
          <p:txBody>
            <a:bodyPr wrap="square" rtlCol="0">
              <a:normAutofit/>
            </a:bodyPr>
            <a:lstStyle/>
            <a:p>
              <a:pPr algn="ctr"/>
              <a:r>
                <a:rPr lang="en-US" altLang="zh-CN">
                  <a:solidFill>
                    <a:srgbClr val="FE8B44"/>
                  </a:solidFill>
                  <a:latin typeface="Arial" panose="020B0604020202020204" pitchFamily="34" charset="0"/>
                  <a:ea typeface="+mn-ea"/>
                  <a:cs typeface="+mn-ea"/>
                  <a:sym typeface="Arial" panose="020B0604020202020204" pitchFamily="34" charset="0"/>
                </a:rPr>
                <a:t>1</a:t>
              </a:r>
            </a:p>
          </p:txBody>
        </p:sp>
        <p:sp>
          <p:nvSpPr>
            <p:cNvPr id="4" name="立方体 3"/>
            <p:cNvSpPr/>
            <p:nvPr>
              <p:custDataLst>
                <p:tags r:id="rId7"/>
              </p:custDataLst>
            </p:nvPr>
          </p:nvSpPr>
          <p:spPr>
            <a:xfrm rot="21091489" flipH="1">
              <a:off x="3118909" y="3666996"/>
              <a:ext cx="1668644" cy="679683"/>
            </a:xfrm>
            <a:prstGeom prst="cube">
              <a:avLst>
                <a:gd name="adj" fmla="val 80345"/>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lstStyle/>
            <a:p>
              <a:pPr algn="ctr"/>
              <a:endParaRPr lang="zh-CN" altLang="en-US">
                <a:sym typeface="Arial" panose="020B0604020202020204" pitchFamily="34" charset="0"/>
              </a:endParaRPr>
            </a:p>
          </p:txBody>
        </p:sp>
        <p:cxnSp>
          <p:nvCxnSpPr>
            <p:cNvPr id="11" name="直接连接符 10"/>
            <p:cNvCxnSpPr/>
            <p:nvPr>
              <p:custDataLst>
                <p:tags r:id="rId8"/>
              </p:custDataLst>
            </p:nvPr>
          </p:nvCxnSpPr>
          <p:spPr>
            <a:xfrm>
              <a:off x="3906651" y="3206019"/>
              <a:ext cx="0" cy="683448"/>
            </a:xfrm>
            <a:prstGeom prst="line">
              <a:avLst/>
            </a:prstGeom>
            <a:ln>
              <a:solidFill>
                <a:srgbClr val="A5CC44">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5" name="椭圆 14"/>
            <p:cNvSpPr/>
            <p:nvPr>
              <p:custDataLst>
                <p:tags r:id="rId9"/>
              </p:custDataLst>
            </p:nvPr>
          </p:nvSpPr>
          <p:spPr>
            <a:xfrm>
              <a:off x="3698372" y="2905232"/>
              <a:ext cx="416560" cy="416560"/>
            </a:xfrm>
            <a:prstGeom prst="ellipse">
              <a:avLst/>
            </a:prstGeom>
            <a:solidFill>
              <a:srgbClr val="A5CC44"/>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85000" lnSpcReduction="20000"/>
            </a:bodyPr>
            <a:lstStyle/>
            <a:p>
              <a:pPr algn="ctr"/>
              <a:endParaRPr lang="zh-CN" altLang="en-US">
                <a:sym typeface="Arial" panose="020B0604020202020204" pitchFamily="34" charset="0"/>
              </a:endParaRPr>
            </a:p>
          </p:txBody>
        </p:sp>
        <p:sp>
          <p:nvSpPr>
            <p:cNvPr id="23" name="KSO_Shape"/>
            <p:cNvSpPr/>
            <p:nvPr>
              <p:custDataLst>
                <p:tags r:id="rId10"/>
              </p:custDataLst>
            </p:nvPr>
          </p:nvSpPr>
          <p:spPr bwMode="auto">
            <a:xfrm>
              <a:off x="3772937" y="2988569"/>
              <a:ext cx="267427" cy="229223"/>
            </a:xfrm>
            <a:custGeom>
              <a:avLst/>
              <a:gdLst>
                <a:gd name="T0" fmla="*/ 852289 w 12766676"/>
                <a:gd name="T1" fmla="*/ 1146683 h 10934699"/>
                <a:gd name="T2" fmla="*/ 948108 w 12766676"/>
                <a:gd name="T3" fmla="*/ 1146683 h 10934699"/>
                <a:gd name="T4" fmla="*/ 948108 w 12766676"/>
                <a:gd name="T5" fmla="*/ 1542045 h 10934699"/>
                <a:gd name="T6" fmla="*/ 852289 w 12766676"/>
                <a:gd name="T7" fmla="*/ 1542045 h 10934699"/>
                <a:gd name="T8" fmla="*/ 1193698 w 12766676"/>
                <a:gd name="T9" fmla="*/ 1055119 h 10934699"/>
                <a:gd name="T10" fmla="*/ 1391603 w 12766676"/>
                <a:gd name="T11" fmla="*/ 1397646 h 10934699"/>
                <a:gd name="T12" fmla="*/ 1308545 w 12766676"/>
                <a:gd name="T13" fmla="*/ 1445108 h 10934699"/>
                <a:gd name="T14" fmla="*/ 1110640 w 12766676"/>
                <a:gd name="T15" fmla="*/ 1102804 h 10934699"/>
                <a:gd name="T16" fmla="*/ 606028 w 12766676"/>
                <a:gd name="T17" fmla="*/ 1055119 h 10934699"/>
                <a:gd name="T18" fmla="*/ 689309 w 12766676"/>
                <a:gd name="T19" fmla="*/ 1102804 h 10934699"/>
                <a:gd name="T20" fmla="*/ 491180 w 12766676"/>
                <a:gd name="T21" fmla="*/ 1445108 h 10934699"/>
                <a:gd name="T22" fmla="*/ 408123 w 12766676"/>
                <a:gd name="T23" fmla="*/ 1397646 h 10934699"/>
                <a:gd name="T24" fmla="*/ 1360932 w 12766676"/>
                <a:gd name="T25" fmla="*/ 852289 h 10934699"/>
                <a:gd name="T26" fmla="*/ 1703459 w 12766676"/>
                <a:gd name="T27" fmla="*/ 1050194 h 10934699"/>
                <a:gd name="T28" fmla="*/ 1655774 w 12766676"/>
                <a:gd name="T29" fmla="*/ 1133475 h 10934699"/>
                <a:gd name="T30" fmla="*/ 1312799 w 12766676"/>
                <a:gd name="T31" fmla="*/ 936018 h 10934699"/>
                <a:gd name="T32" fmla="*/ 438794 w 12766676"/>
                <a:gd name="T33" fmla="*/ 852289 h 10934699"/>
                <a:gd name="T34" fmla="*/ 486927 w 12766676"/>
                <a:gd name="T35" fmla="*/ 935346 h 10934699"/>
                <a:gd name="T36" fmla="*/ 144623 w 12766676"/>
                <a:gd name="T37" fmla="*/ 1133475 h 10934699"/>
                <a:gd name="T38" fmla="*/ 96266 w 12766676"/>
                <a:gd name="T39" fmla="*/ 1050194 h 10934699"/>
                <a:gd name="T40" fmla="*/ 1404363 w 12766676"/>
                <a:gd name="T41" fmla="*/ 593938 h 10934699"/>
                <a:gd name="T42" fmla="*/ 1800397 w 12766676"/>
                <a:gd name="T43" fmla="*/ 593938 h 10934699"/>
                <a:gd name="T44" fmla="*/ 1800397 w 12766676"/>
                <a:gd name="T45" fmla="*/ 689756 h 10934699"/>
                <a:gd name="T46" fmla="*/ 1404363 w 12766676"/>
                <a:gd name="T47" fmla="*/ 689756 h 10934699"/>
                <a:gd name="T48" fmla="*/ 0 w 12766676"/>
                <a:gd name="T49" fmla="*/ 593938 h 10934699"/>
                <a:gd name="T50" fmla="*/ 395362 w 12766676"/>
                <a:gd name="T51" fmla="*/ 593938 h 10934699"/>
                <a:gd name="T52" fmla="*/ 395362 w 12766676"/>
                <a:gd name="T53" fmla="*/ 689756 h 10934699"/>
                <a:gd name="T54" fmla="*/ 0 w 12766676"/>
                <a:gd name="T55" fmla="*/ 689756 h 10934699"/>
                <a:gd name="T56" fmla="*/ 899934 w 12766676"/>
                <a:gd name="T57" fmla="*/ 167297 h 10934699"/>
                <a:gd name="T58" fmla="*/ 813106 w 12766676"/>
                <a:gd name="T59" fmla="*/ 175767 h 10934699"/>
                <a:gd name="T60" fmla="*/ 813106 w 12766676"/>
                <a:gd name="T61" fmla="*/ 274769 h 10934699"/>
                <a:gd name="T62" fmla="*/ 743750 w 12766676"/>
                <a:gd name="T63" fmla="*/ 401830 h 10934699"/>
                <a:gd name="T64" fmla="*/ 612978 w 12766676"/>
                <a:gd name="T65" fmla="*/ 642716 h 10934699"/>
                <a:gd name="T66" fmla="*/ 899934 w 12766676"/>
                <a:gd name="T67" fmla="*/ 929661 h 10934699"/>
                <a:gd name="T68" fmla="*/ 1186890 w 12766676"/>
                <a:gd name="T69" fmla="*/ 642716 h 10934699"/>
                <a:gd name="T70" fmla="*/ 1056648 w 12766676"/>
                <a:gd name="T71" fmla="*/ 401830 h 10934699"/>
                <a:gd name="T72" fmla="*/ 987291 w 12766676"/>
                <a:gd name="T73" fmla="*/ 274769 h 10934699"/>
                <a:gd name="T74" fmla="*/ 987291 w 12766676"/>
                <a:gd name="T75" fmla="*/ 175767 h 10934699"/>
                <a:gd name="T76" fmla="*/ 899934 w 12766676"/>
                <a:gd name="T77" fmla="*/ 167297 h 10934699"/>
                <a:gd name="T78" fmla="*/ 899934 w 12766676"/>
                <a:gd name="T79" fmla="*/ 0 h 10934699"/>
                <a:gd name="T80" fmla="*/ 1083120 w 12766676"/>
                <a:gd name="T81" fmla="*/ 26471 h 10934699"/>
                <a:gd name="T82" fmla="*/ 1083120 w 12766676"/>
                <a:gd name="T83" fmla="*/ 274769 h 10934699"/>
                <a:gd name="T84" fmla="*/ 1104826 w 12766676"/>
                <a:gd name="T85" fmla="*/ 319240 h 10934699"/>
                <a:gd name="T86" fmla="*/ 1283247 w 12766676"/>
                <a:gd name="T87" fmla="*/ 642716 h 10934699"/>
                <a:gd name="T88" fmla="*/ 899934 w 12766676"/>
                <a:gd name="T89" fmla="*/ 1026015 h 10934699"/>
                <a:gd name="T90" fmla="*/ 517150 w 12766676"/>
                <a:gd name="T91" fmla="*/ 642716 h 10934699"/>
                <a:gd name="T92" fmla="*/ 695041 w 12766676"/>
                <a:gd name="T93" fmla="*/ 319240 h 10934699"/>
                <a:gd name="T94" fmla="*/ 717278 w 12766676"/>
                <a:gd name="T95" fmla="*/ 274769 h 10934699"/>
                <a:gd name="T96" fmla="*/ 717278 w 12766676"/>
                <a:gd name="T97" fmla="*/ 26471 h 10934699"/>
                <a:gd name="T98" fmla="*/ 899934 w 12766676"/>
                <a:gd name="T99" fmla="*/ 0 h 109346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766676" h="10934699">
                  <a:moveTo>
                    <a:pt x="6043613" y="8131174"/>
                  </a:moveTo>
                  <a:lnTo>
                    <a:pt x="6723063" y="8131174"/>
                  </a:lnTo>
                  <a:lnTo>
                    <a:pt x="6723063" y="10934699"/>
                  </a:lnTo>
                  <a:lnTo>
                    <a:pt x="6043613" y="10934699"/>
                  </a:lnTo>
                  <a:lnTo>
                    <a:pt x="6043613" y="8131174"/>
                  </a:lnTo>
                  <a:close/>
                  <a:moveTo>
                    <a:pt x="8464551" y="7481887"/>
                  </a:moveTo>
                  <a:lnTo>
                    <a:pt x="9867901" y="9910762"/>
                  </a:lnTo>
                  <a:lnTo>
                    <a:pt x="9278939" y="10247312"/>
                  </a:lnTo>
                  <a:lnTo>
                    <a:pt x="7875588" y="7820025"/>
                  </a:lnTo>
                  <a:lnTo>
                    <a:pt x="8464551" y="7481887"/>
                  </a:lnTo>
                  <a:close/>
                  <a:moveTo>
                    <a:pt x="4297364" y="7481887"/>
                  </a:moveTo>
                  <a:lnTo>
                    <a:pt x="4887914" y="7820025"/>
                  </a:lnTo>
                  <a:lnTo>
                    <a:pt x="3482976" y="10247312"/>
                  </a:lnTo>
                  <a:lnTo>
                    <a:pt x="2894013" y="9910762"/>
                  </a:lnTo>
                  <a:lnTo>
                    <a:pt x="4297364" y="7481887"/>
                  </a:lnTo>
                  <a:close/>
                  <a:moveTo>
                    <a:pt x="9650413" y="6043612"/>
                  </a:moveTo>
                  <a:lnTo>
                    <a:pt x="12079288" y="7446962"/>
                  </a:lnTo>
                  <a:lnTo>
                    <a:pt x="11741151" y="8037512"/>
                  </a:lnTo>
                  <a:lnTo>
                    <a:pt x="9309100" y="6637337"/>
                  </a:lnTo>
                  <a:lnTo>
                    <a:pt x="9650413" y="6043612"/>
                  </a:lnTo>
                  <a:close/>
                  <a:moveTo>
                    <a:pt x="3111501" y="6043612"/>
                  </a:moveTo>
                  <a:lnTo>
                    <a:pt x="3452813" y="6632575"/>
                  </a:lnTo>
                  <a:lnTo>
                    <a:pt x="1025525" y="8037512"/>
                  </a:lnTo>
                  <a:lnTo>
                    <a:pt x="682625" y="7446962"/>
                  </a:lnTo>
                  <a:lnTo>
                    <a:pt x="3111501" y="6043612"/>
                  </a:lnTo>
                  <a:close/>
                  <a:moveTo>
                    <a:pt x="9958388" y="4211638"/>
                  </a:moveTo>
                  <a:lnTo>
                    <a:pt x="12766676" y="4211638"/>
                  </a:lnTo>
                  <a:lnTo>
                    <a:pt x="12766676" y="4891088"/>
                  </a:lnTo>
                  <a:lnTo>
                    <a:pt x="9958388" y="4891088"/>
                  </a:lnTo>
                  <a:lnTo>
                    <a:pt x="9958388" y="4211638"/>
                  </a:lnTo>
                  <a:close/>
                  <a:moveTo>
                    <a:pt x="0" y="4211637"/>
                  </a:moveTo>
                  <a:lnTo>
                    <a:pt x="2803525" y="4211637"/>
                  </a:lnTo>
                  <a:lnTo>
                    <a:pt x="2803525" y="4891087"/>
                  </a:lnTo>
                  <a:lnTo>
                    <a:pt x="0" y="4891087"/>
                  </a:lnTo>
                  <a:lnTo>
                    <a:pt x="0" y="4211637"/>
                  </a:lnTo>
                  <a:close/>
                  <a:moveTo>
                    <a:pt x="6381460" y="1186307"/>
                  </a:moveTo>
                  <a:cubicBezTo>
                    <a:pt x="6171222" y="1186307"/>
                    <a:pt x="5964738" y="1208832"/>
                    <a:pt x="5765762" y="1246373"/>
                  </a:cubicBezTo>
                  <a:cubicBezTo>
                    <a:pt x="5765762" y="1246373"/>
                    <a:pt x="5765762" y="1832018"/>
                    <a:pt x="5765762" y="1948396"/>
                  </a:cubicBezTo>
                  <a:cubicBezTo>
                    <a:pt x="5765762" y="2481483"/>
                    <a:pt x="5457912" y="2744273"/>
                    <a:pt x="5273953" y="2849389"/>
                  </a:cubicBezTo>
                  <a:cubicBezTo>
                    <a:pt x="4703304" y="3187261"/>
                    <a:pt x="4346649" y="3840480"/>
                    <a:pt x="4346649" y="4557520"/>
                  </a:cubicBezTo>
                  <a:cubicBezTo>
                    <a:pt x="4346649" y="5680005"/>
                    <a:pt x="5262690" y="6592260"/>
                    <a:pt x="6381460" y="6592260"/>
                  </a:cubicBezTo>
                  <a:cubicBezTo>
                    <a:pt x="7503986" y="6592260"/>
                    <a:pt x="8416274" y="5680005"/>
                    <a:pt x="8416274" y="4557520"/>
                  </a:cubicBezTo>
                  <a:cubicBezTo>
                    <a:pt x="8416274" y="3840480"/>
                    <a:pt x="8063372" y="3187261"/>
                    <a:pt x="7492724" y="2849389"/>
                  </a:cubicBezTo>
                  <a:cubicBezTo>
                    <a:pt x="7308765" y="2744273"/>
                    <a:pt x="7000915" y="2481483"/>
                    <a:pt x="7000915" y="1948396"/>
                  </a:cubicBezTo>
                  <a:cubicBezTo>
                    <a:pt x="7000915" y="1749427"/>
                    <a:pt x="7000915" y="1246373"/>
                    <a:pt x="7000915" y="1246373"/>
                  </a:cubicBezTo>
                  <a:cubicBezTo>
                    <a:pt x="6798184" y="1208832"/>
                    <a:pt x="6595454" y="1186307"/>
                    <a:pt x="6381460" y="1186307"/>
                  </a:cubicBezTo>
                  <a:close/>
                  <a:moveTo>
                    <a:pt x="6381460" y="0"/>
                  </a:moveTo>
                  <a:cubicBezTo>
                    <a:pt x="6835727" y="0"/>
                    <a:pt x="7271222" y="63821"/>
                    <a:pt x="7680437" y="187707"/>
                  </a:cubicBezTo>
                  <a:cubicBezTo>
                    <a:pt x="7680437" y="187707"/>
                    <a:pt x="7680437" y="1696869"/>
                    <a:pt x="7680437" y="1948396"/>
                  </a:cubicBezTo>
                  <a:cubicBezTo>
                    <a:pt x="7680437" y="2079791"/>
                    <a:pt x="7714225" y="2192415"/>
                    <a:pt x="7834362" y="2263744"/>
                  </a:cubicBezTo>
                  <a:cubicBezTo>
                    <a:pt x="8611495" y="2717994"/>
                    <a:pt x="9099550" y="3592707"/>
                    <a:pt x="9099550" y="4557520"/>
                  </a:cubicBezTo>
                  <a:cubicBezTo>
                    <a:pt x="9099550" y="6055418"/>
                    <a:pt x="7879413" y="7275512"/>
                    <a:pt x="6381460" y="7275512"/>
                  </a:cubicBezTo>
                  <a:cubicBezTo>
                    <a:pt x="4883509" y="7275512"/>
                    <a:pt x="3667126" y="6055418"/>
                    <a:pt x="3667126" y="4557520"/>
                  </a:cubicBezTo>
                  <a:cubicBezTo>
                    <a:pt x="3667126" y="3592707"/>
                    <a:pt x="4155181" y="2717994"/>
                    <a:pt x="4928560" y="2263744"/>
                  </a:cubicBezTo>
                  <a:cubicBezTo>
                    <a:pt x="5052451" y="2192415"/>
                    <a:pt x="5086240" y="2079791"/>
                    <a:pt x="5086240" y="1948396"/>
                  </a:cubicBezTo>
                  <a:cubicBezTo>
                    <a:pt x="5086240" y="1621787"/>
                    <a:pt x="5086240" y="187707"/>
                    <a:pt x="5086240" y="187707"/>
                  </a:cubicBezTo>
                  <a:cubicBezTo>
                    <a:pt x="5499209" y="63821"/>
                    <a:pt x="5934704" y="0"/>
                    <a:pt x="6381460" y="0"/>
                  </a:cubicBezTo>
                  <a:close/>
                </a:path>
              </a:pathLst>
            </a:custGeom>
            <a:solidFill>
              <a:srgbClr val="FFFFFF"/>
            </a:solidFill>
            <a:ln>
              <a:noFill/>
            </a:ln>
          </p:spPr>
          <p:txBody>
            <a:bodyPr anchor="ctr" anchorCtr="1">
              <a:normAutofit fontScale="62500" lnSpcReduction="20000"/>
            </a:bodyPr>
            <a:lstStyle/>
            <a:p>
              <a:endParaRPr lang="zh-CN" altLang="en-US">
                <a:sym typeface="Arial" panose="020B0604020202020204" pitchFamily="34" charset="0"/>
              </a:endParaRPr>
            </a:p>
          </p:txBody>
        </p:sp>
        <p:sp>
          <p:nvSpPr>
            <p:cNvPr id="30" name="文本框 29"/>
            <p:cNvSpPr txBox="1"/>
            <p:nvPr>
              <p:custDataLst>
                <p:tags r:id="rId11"/>
              </p:custDataLst>
            </p:nvPr>
          </p:nvSpPr>
          <p:spPr>
            <a:xfrm>
              <a:off x="3017048" y="4841548"/>
              <a:ext cx="2225472" cy="1254760"/>
            </a:xfrm>
            <a:prstGeom prst="rect">
              <a:avLst/>
            </a:prstGeom>
            <a:noFill/>
          </p:spPr>
          <p:txBody>
            <a:bodyPr wrap="square" rtlCol="0">
              <a:normAutofit/>
            </a:bodyPr>
            <a:lstStyle/>
            <a:p>
              <a:pPr algn="ctr">
                <a:lnSpc>
                  <a:spcPct val="150000"/>
                </a:lnSpc>
              </a:pPr>
              <a:r>
                <a:rPr kumimoji="1" sz="1400" dirty="0">
                  <a:latin typeface="微软雅黑" panose="020B0503020204020204" pitchFamily="34" charset="-122"/>
                  <a:ea typeface="微软雅黑" panose="020B0503020204020204" pitchFamily="34" charset="-122"/>
                  <a:cs typeface="+mn-ea"/>
                  <a:sym typeface="+mn-lt"/>
                </a:rPr>
                <a:t>201</a:t>
              </a:r>
              <a:r>
                <a:rPr kumimoji="1" lang="en-US" altLang="zh-CN" sz="1400" dirty="0">
                  <a:latin typeface="微软雅黑" panose="020B0503020204020204" pitchFamily="34" charset="-122"/>
                  <a:ea typeface="微软雅黑" panose="020B0503020204020204" pitchFamily="34" charset="-122"/>
                  <a:cs typeface="+mn-ea"/>
                  <a:sym typeface="+mn-lt"/>
                </a:rPr>
                <a:t>8</a:t>
              </a:r>
              <a:r>
                <a:rPr kumimoji="1" sz="1400" dirty="0">
                  <a:latin typeface="微软雅黑" panose="020B0503020204020204" pitchFamily="34" charset="-122"/>
                  <a:ea typeface="微软雅黑" panose="020B0503020204020204" pitchFamily="34" charset="-122"/>
                  <a:cs typeface="+mn-ea"/>
                  <a:sym typeface="+mn-lt"/>
                </a:rPr>
                <a:t> 年 1 月</a:t>
              </a:r>
              <a:endParaRPr kumimoji="1" lang="en-US" altLang="zh-CN" sz="1400" dirty="0">
                <a:latin typeface="微软雅黑" panose="020B0503020204020204" pitchFamily="34" charset="-122"/>
                <a:ea typeface="微软雅黑" panose="020B0503020204020204" pitchFamily="34" charset="-122"/>
                <a:cs typeface="+mn-ea"/>
                <a:sym typeface="+mn-lt"/>
              </a:endParaRPr>
            </a:p>
            <a:p>
              <a:pPr algn="ctr">
                <a:lnSpc>
                  <a:spcPct val="150000"/>
                </a:lnSpc>
              </a:pPr>
              <a:r>
                <a:rPr kumimoji="1" lang="zh-CN" altLang="en-US" sz="1400" dirty="0">
                  <a:latin typeface="微软雅黑" panose="020B0503020204020204" pitchFamily="34" charset="-122"/>
                  <a:ea typeface="微软雅黑" panose="020B0503020204020204" pitchFamily="34" charset="-122"/>
                  <a:cs typeface="+mn-ea"/>
                  <a:sym typeface="+mn-lt"/>
                </a:rPr>
                <a:t>第一款以太坊游戏上线</a:t>
              </a:r>
              <a:endParaRPr kumimoji="1" sz="1400" dirty="0">
                <a:latin typeface="微软雅黑" panose="020B0503020204020204" pitchFamily="34" charset="-122"/>
                <a:ea typeface="微软雅黑" panose="020B0503020204020204" pitchFamily="34" charset="-122"/>
                <a:cs typeface="+mn-ea"/>
                <a:sym typeface="+mn-lt"/>
              </a:endParaRPr>
            </a:p>
            <a:p>
              <a:endParaRPr lang="da-DK" altLang="zh-CN" sz="1400" dirty="0">
                <a:sym typeface="Arial" panose="020B0604020202020204" pitchFamily="34" charset="0"/>
              </a:endParaRPr>
            </a:p>
          </p:txBody>
        </p:sp>
        <p:sp>
          <p:nvSpPr>
            <p:cNvPr id="31" name="文本框 30"/>
            <p:cNvSpPr txBox="1"/>
            <p:nvPr>
              <p:custDataLst>
                <p:tags r:id="rId12"/>
              </p:custDataLst>
            </p:nvPr>
          </p:nvSpPr>
          <p:spPr>
            <a:xfrm>
              <a:off x="3482256" y="4413228"/>
              <a:ext cx="1208688" cy="369332"/>
            </a:xfrm>
            <a:prstGeom prst="rect">
              <a:avLst/>
            </a:prstGeom>
            <a:noFill/>
          </p:spPr>
          <p:txBody>
            <a:bodyPr wrap="square" rtlCol="0">
              <a:normAutofit/>
            </a:bodyPr>
            <a:lstStyle/>
            <a:p>
              <a:pPr algn="ctr"/>
              <a:r>
                <a:rPr lang="en-US" altLang="zh-CN">
                  <a:solidFill>
                    <a:srgbClr val="A5CC44"/>
                  </a:solidFill>
                  <a:latin typeface="Arial" panose="020B0604020202020204" pitchFamily="34" charset="0"/>
                  <a:ea typeface="+mn-ea"/>
                  <a:cs typeface="+mn-ea"/>
                  <a:sym typeface="Arial" panose="020B0604020202020204" pitchFamily="34" charset="0"/>
                </a:rPr>
                <a:t>2</a:t>
              </a:r>
            </a:p>
          </p:txBody>
        </p:sp>
        <p:sp>
          <p:nvSpPr>
            <p:cNvPr id="5" name="立方体 4"/>
            <p:cNvSpPr/>
            <p:nvPr>
              <p:custDataLst>
                <p:tags r:id="rId13"/>
              </p:custDataLst>
            </p:nvPr>
          </p:nvSpPr>
          <p:spPr>
            <a:xfrm rot="21091489" flipH="1">
              <a:off x="4871824" y="3170631"/>
              <a:ext cx="1668644" cy="679683"/>
            </a:xfrm>
            <a:prstGeom prst="cube">
              <a:avLst>
                <a:gd name="adj" fmla="val 80345"/>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lstStyle/>
            <a:p>
              <a:pPr algn="ctr"/>
              <a:endParaRPr lang="zh-CN" altLang="en-US">
                <a:sym typeface="Arial" panose="020B0604020202020204" pitchFamily="34" charset="0"/>
              </a:endParaRPr>
            </a:p>
          </p:txBody>
        </p:sp>
        <p:cxnSp>
          <p:nvCxnSpPr>
            <p:cNvPr id="10" name="直接连接符 9"/>
            <p:cNvCxnSpPr/>
            <p:nvPr>
              <p:custDataLst>
                <p:tags r:id="rId14"/>
              </p:custDataLst>
            </p:nvPr>
          </p:nvCxnSpPr>
          <p:spPr>
            <a:xfrm>
              <a:off x="5662619" y="2709654"/>
              <a:ext cx="0" cy="683448"/>
            </a:xfrm>
            <a:prstGeom prst="line">
              <a:avLst/>
            </a:prstGeom>
            <a:ln>
              <a:solidFill>
                <a:srgbClr val="48D0B9">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6" name="椭圆 15"/>
            <p:cNvSpPr/>
            <p:nvPr>
              <p:custDataLst>
                <p:tags r:id="rId15"/>
              </p:custDataLst>
            </p:nvPr>
          </p:nvSpPr>
          <p:spPr>
            <a:xfrm>
              <a:off x="5454340" y="2419005"/>
              <a:ext cx="416560" cy="416560"/>
            </a:xfrm>
            <a:prstGeom prst="ellipse">
              <a:avLst/>
            </a:prstGeom>
            <a:solidFill>
              <a:srgbClr val="48D0B9"/>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85000" lnSpcReduction="20000"/>
            </a:bodyPr>
            <a:lstStyle/>
            <a:p>
              <a:pPr algn="ctr"/>
              <a:endParaRPr lang="zh-CN" altLang="en-US">
                <a:sym typeface="Arial" panose="020B0604020202020204" pitchFamily="34" charset="0"/>
              </a:endParaRPr>
            </a:p>
          </p:txBody>
        </p:sp>
        <p:sp>
          <p:nvSpPr>
            <p:cNvPr id="24" name="KSO_Shape"/>
            <p:cNvSpPr/>
            <p:nvPr>
              <p:custDataLst>
                <p:tags r:id="rId16"/>
              </p:custDataLst>
            </p:nvPr>
          </p:nvSpPr>
          <p:spPr bwMode="auto">
            <a:xfrm>
              <a:off x="5552567" y="2486579"/>
              <a:ext cx="220103" cy="250097"/>
            </a:xfrm>
            <a:custGeom>
              <a:avLst/>
              <a:gdLst>
                <a:gd name="T0" fmla="*/ 1552862 w 4875"/>
                <a:gd name="T1" fmla="*/ 906214 h 5537"/>
                <a:gd name="T2" fmla="*/ 1431535 w 4875"/>
                <a:gd name="T3" fmla="*/ 1123744 h 5537"/>
                <a:gd name="T4" fmla="*/ 1250031 w 4875"/>
                <a:gd name="T5" fmla="*/ 1281771 h 5537"/>
                <a:gd name="T6" fmla="*/ 1018761 w 4875"/>
                <a:gd name="T7" fmla="*/ 1367287 h 5537"/>
                <a:gd name="T8" fmla="*/ 814488 w 4875"/>
                <a:gd name="T9" fmla="*/ 1370214 h 5537"/>
                <a:gd name="T10" fmla="*/ 653802 w 4875"/>
                <a:gd name="T11" fmla="*/ 1310385 h 5537"/>
                <a:gd name="T12" fmla="*/ 527596 w 4875"/>
                <a:gd name="T13" fmla="*/ 1200807 h 5537"/>
                <a:gd name="T14" fmla="*/ 443024 w 4875"/>
                <a:gd name="T15" fmla="*/ 1049608 h 5537"/>
                <a:gd name="T16" fmla="*/ 419930 w 4875"/>
                <a:gd name="T17" fmla="*/ 886379 h 5537"/>
                <a:gd name="T18" fmla="*/ 455060 w 4875"/>
                <a:gd name="T19" fmla="*/ 715346 h 5537"/>
                <a:gd name="T20" fmla="*/ 551991 w 4875"/>
                <a:gd name="T21" fmla="*/ 569351 h 5537"/>
                <a:gd name="T22" fmla="*/ 684378 w 4875"/>
                <a:gd name="T23" fmla="*/ 469527 h 5537"/>
                <a:gd name="T24" fmla="*/ 850269 w 4875"/>
                <a:gd name="T25" fmla="*/ 422054 h 5537"/>
                <a:gd name="T26" fmla="*/ 1011280 w 4875"/>
                <a:gd name="T27" fmla="*/ 432459 h 5537"/>
                <a:gd name="T28" fmla="*/ 1162207 w 4875"/>
                <a:gd name="T29" fmla="*/ 498466 h 5537"/>
                <a:gd name="T30" fmla="*/ 1279957 w 4875"/>
                <a:gd name="T31" fmla="*/ 608044 h 5537"/>
                <a:gd name="T32" fmla="*/ 1356396 w 4875"/>
                <a:gd name="T33" fmla="*/ 753715 h 5537"/>
                <a:gd name="T34" fmla="*/ 1390225 w 4875"/>
                <a:gd name="T35" fmla="*/ 822323 h 5537"/>
                <a:gd name="T36" fmla="*/ 1407139 w 4875"/>
                <a:gd name="T37" fmla="*/ 662996 h 5537"/>
                <a:gd name="T38" fmla="*/ 1365504 w 4875"/>
                <a:gd name="T39" fmla="*/ 481883 h 5537"/>
                <a:gd name="T40" fmla="*/ 1258163 w 4875"/>
                <a:gd name="T41" fmla="*/ 327759 h 5537"/>
                <a:gd name="T42" fmla="*/ 1115693 w 4875"/>
                <a:gd name="T43" fmla="*/ 225334 h 5537"/>
                <a:gd name="T44" fmla="*/ 936792 w 4875"/>
                <a:gd name="T45" fmla="*/ 179487 h 5537"/>
                <a:gd name="T46" fmla="*/ 703570 w 4875"/>
                <a:gd name="T47" fmla="*/ 203223 h 5537"/>
                <a:gd name="T48" fmla="*/ 471649 w 4875"/>
                <a:gd name="T49" fmla="*/ 318004 h 5537"/>
                <a:gd name="T50" fmla="*/ 296651 w 4875"/>
                <a:gd name="T51" fmla="*/ 501393 h 5537"/>
                <a:gd name="T52" fmla="*/ 194514 w 4875"/>
                <a:gd name="T53" fmla="*/ 739408 h 5537"/>
                <a:gd name="T54" fmla="*/ 183130 w 4875"/>
                <a:gd name="T55" fmla="*/ 991405 h 5537"/>
                <a:gd name="T56" fmla="*/ 260220 w 4875"/>
                <a:gd name="T57" fmla="*/ 1239175 h 5537"/>
                <a:gd name="T58" fmla="*/ 415701 w 4875"/>
                <a:gd name="T59" fmla="*/ 1435895 h 5537"/>
                <a:gd name="T60" fmla="*/ 637539 w 4875"/>
                <a:gd name="T61" fmla="*/ 1575713 h 5537"/>
                <a:gd name="T62" fmla="*/ 897433 w 4875"/>
                <a:gd name="T63" fmla="*/ 1622211 h 5537"/>
                <a:gd name="T64" fmla="*/ 1101381 w 4875"/>
                <a:gd name="T65" fmla="*/ 1592947 h 5537"/>
                <a:gd name="T66" fmla="*/ 1299798 w 4875"/>
                <a:gd name="T67" fmla="*/ 1496700 h 5537"/>
                <a:gd name="T68" fmla="*/ 1454304 w 4875"/>
                <a:gd name="T69" fmla="*/ 1379968 h 5537"/>
                <a:gd name="T70" fmla="*/ 1515456 w 4875"/>
                <a:gd name="T71" fmla="*/ 1391349 h 5537"/>
                <a:gd name="T72" fmla="*/ 1561319 w 4875"/>
                <a:gd name="T73" fmla="*/ 1470687 h 5537"/>
                <a:gd name="T74" fmla="*/ 1440642 w 4875"/>
                <a:gd name="T75" fmla="*/ 1620910 h 5537"/>
                <a:gd name="T76" fmla="*/ 1157653 w 4875"/>
                <a:gd name="T77" fmla="*/ 1761378 h 5537"/>
                <a:gd name="T78" fmla="*/ 852220 w 4875"/>
                <a:gd name="T79" fmla="*/ 1799422 h 5537"/>
                <a:gd name="T80" fmla="*/ 533776 w 4875"/>
                <a:gd name="T81" fmla="*/ 1725936 h 5537"/>
                <a:gd name="T82" fmla="*/ 263147 w 4875"/>
                <a:gd name="T83" fmla="*/ 1536044 h 5537"/>
                <a:gd name="T84" fmla="*/ 83270 w 4875"/>
                <a:gd name="T85" fmla="*/ 1284372 h 5537"/>
                <a:gd name="T86" fmla="*/ 2277 w 4875"/>
                <a:gd name="T87" fmla="*/ 968969 h 5537"/>
                <a:gd name="T88" fmla="*/ 31226 w 4875"/>
                <a:gd name="T89" fmla="*/ 657468 h 5537"/>
                <a:gd name="T90" fmla="*/ 173697 w 4875"/>
                <a:gd name="T91" fmla="*/ 367103 h 5537"/>
                <a:gd name="T92" fmla="*/ 401714 w 4875"/>
                <a:gd name="T93" fmla="*/ 148597 h 5537"/>
                <a:gd name="T94" fmla="*/ 697389 w 4875"/>
                <a:gd name="T95" fmla="*/ 21135 h 5537"/>
                <a:gd name="T96" fmla="*/ 984607 w 4875"/>
                <a:gd name="T97" fmla="*/ 4877 h 5537"/>
                <a:gd name="T98" fmla="*/ 1221082 w 4875"/>
                <a:gd name="T99" fmla="*/ 79013 h 5537"/>
                <a:gd name="T100" fmla="*/ 1408765 w 4875"/>
                <a:gd name="T101" fmla="*/ 227610 h 5537"/>
                <a:gd name="T102" fmla="*/ 1541478 w 4875"/>
                <a:gd name="T103" fmla="*/ 439938 h 5537"/>
                <a:gd name="T104" fmla="*/ 1585715 w 4875"/>
                <a:gd name="T105" fmla="*/ 688358 h 5537"/>
                <a:gd name="T106" fmla="*/ 1146594 w 4875"/>
                <a:gd name="T107" fmla="*/ 732580 h 5537"/>
                <a:gd name="T108" fmla="*/ 984282 w 4875"/>
                <a:gd name="T109" fmla="*/ 610646 h 5537"/>
                <a:gd name="T110" fmla="*/ 782611 w 4875"/>
                <a:gd name="T111" fmla="*/ 620075 h 5537"/>
                <a:gd name="T112" fmla="*/ 632334 w 4875"/>
                <a:gd name="T113" fmla="*/ 757617 h 5537"/>
                <a:gd name="T114" fmla="*/ 603385 w 4875"/>
                <a:gd name="T115" fmla="*/ 958564 h 5537"/>
                <a:gd name="T116" fmla="*/ 708449 w 4875"/>
                <a:gd name="T117" fmla="*/ 1131873 h 5537"/>
                <a:gd name="T118" fmla="*/ 898084 w 4875"/>
                <a:gd name="T119" fmla="*/ 1199181 h 5537"/>
                <a:gd name="T120" fmla="*/ 1097803 w 4875"/>
                <a:gd name="T121" fmla="*/ 1121468 h 5537"/>
                <a:gd name="T122" fmla="*/ 1193108 w 4875"/>
                <a:gd name="T123" fmla="*/ 943932 h 55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75" h="5537">
                  <a:moveTo>
                    <a:pt x="4875" y="2117"/>
                  </a:moveTo>
                  <a:lnTo>
                    <a:pt x="4875" y="2117"/>
                  </a:lnTo>
                  <a:lnTo>
                    <a:pt x="4875" y="2172"/>
                  </a:lnTo>
                  <a:lnTo>
                    <a:pt x="4873" y="2226"/>
                  </a:lnTo>
                  <a:lnTo>
                    <a:pt x="4869" y="2280"/>
                  </a:lnTo>
                  <a:lnTo>
                    <a:pt x="4866" y="2333"/>
                  </a:lnTo>
                  <a:lnTo>
                    <a:pt x="4860" y="2386"/>
                  </a:lnTo>
                  <a:lnTo>
                    <a:pt x="4853" y="2437"/>
                  </a:lnTo>
                  <a:lnTo>
                    <a:pt x="4845" y="2490"/>
                  </a:lnTo>
                  <a:lnTo>
                    <a:pt x="4836" y="2540"/>
                  </a:lnTo>
                  <a:lnTo>
                    <a:pt x="4826" y="2591"/>
                  </a:lnTo>
                  <a:lnTo>
                    <a:pt x="4815" y="2640"/>
                  </a:lnTo>
                  <a:lnTo>
                    <a:pt x="4802" y="2690"/>
                  </a:lnTo>
                  <a:lnTo>
                    <a:pt x="4788" y="2740"/>
                  </a:lnTo>
                  <a:lnTo>
                    <a:pt x="4774" y="2787"/>
                  </a:lnTo>
                  <a:lnTo>
                    <a:pt x="4756" y="2835"/>
                  </a:lnTo>
                  <a:lnTo>
                    <a:pt x="4739" y="2883"/>
                  </a:lnTo>
                  <a:lnTo>
                    <a:pt x="4720" y="2930"/>
                  </a:lnTo>
                  <a:lnTo>
                    <a:pt x="4701" y="2977"/>
                  </a:lnTo>
                  <a:lnTo>
                    <a:pt x="4679" y="3023"/>
                  </a:lnTo>
                  <a:lnTo>
                    <a:pt x="4657" y="3068"/>
                  </a:lnTo>
                  <a:lnTo>
                    <a:pt x="4633" y="3114"/>
                  </a:lnTo>
                  <a:lnTo>
                    <a:pt x="4608" y="3158"/>
                  </a:lnTo>
                  <a:lnTo>
                    <a:pt x="4583" y="3202"/>
                  </a:lnTo>
                  <a:lnTo>
                    <a:pt x="4556" y="3245"/>
                  </a:lnTo>
                  <a:lnTo>
                    <a:pt x="4527" y="3288"/>
                  </a:lnTo>
                  <a:lnTo>
                    <a:pt x="4497" y="3331"/>
                  </a:lnTo>
                  <a:lnTo>
                    <a:pt x="4467" y="3373"/>
                  </a:lnTo>
                  <a:lnTo>
                    <a:pt x="4435" y="3415"/>
                  </a:lnTo>
                  <a:lnTo>
                    <a:pt x="4401" y="3456"/>
                  </a:lnTo>
                  <a:lnTo>
                    <a:pt x="4367" y="3496"/>
                  </a:lnTo>
                  <a:lnTo>
                    <a:pt x="4331" y="3536"/>
                  </a:lnTo>
                  <a:lnTo>
                    <a:pt x="4294" y="3576"/>
                  </a:lnTo>
                  <a:lnTo>
                    <a:pt x="4257" y="3615"/>
                  </a:lnTo>
                  <a:lnTo>
                    <a:pt x="4217" y="3653"/>
                  </a:lnTo>
                  <a:lnTo>
                    <a:pt x="4178" y="3690"/>
                  </a:lnTo>
                  <a:lnTo>
                    <a:pt x="4138" y="3726"/>
                  </a:lnTo>
                  <a:lnTo>
                    <a:pt x="4097" y="3760"/>
                  </a:lnTo>
                  <a:lnTo>
                    <a:pt x="4056" y="3793"/>
                  </a:lnTo>
                  <a:lnTo>
                    <a:pt x="4015" y="3826"/>
                  </a:lnTo>
                  <a:lnTo>
                    <a:pt x="3972" y="3857"/>
                  </a:lnTo>
                  <a:lnTo>
                    <a:pt x="3930" y="3887"/>
                  </a:lnTo>
                  <a:lnTo>
                    <a:pt x="3888" y="3915"/>
                  </a:lnTo>
                  <a:lnTo>
                    <a:pt x="3843" y="3942"/>
                  </a:lnTo>
                  <a:lnTo>
                    <a:pt x="3800" y="3968"/>
                  </a:lnTo>
                  <a:lnTo>
                    <a:pt x="3755" y="3993"/>
                  </a:lnTo>
                  <a:lnTo>
                    <a:pt x="3711" y="4017"/>
                  </a:lnTo>
                  <a:lnTo>
                    <a:pt x="3665" y="4038"/>
                  </a:lnTo>
                  <a:lnTo>
                    <a:pt x="3620" y="4060"/>
                  </a:lnTo>
                  <a:lnTo>
                    <a:pt x="3573" y="4081"/>
                  </a:lnTo>
                  <a:lnTo>
                    <a:pt x="3526" y="4099"/>
                  </a:lnTo>
                  <a:lnTo>
                    <a:pt x="3478" y="4116"/>
                  </a:lnTo>
                  <a:lnTo>
                    <a:pt x="3430" y="4133"/>
                  </a:lnTo>
                  <a:lnTo>
                    <a:pt x="3382" y="4148"/>
                  </a:lnTo>
                  <a:lnTo>
                    <a:pt x="3333" y="4162"/>
                  </a:lnTo>
                  <a:lnTo>
                    <a:pt x="3284" y="4174"/>
                  </a:lnTo>
                  <a:lnTo>
                    <a:pt x="3234" y="4186"/>
                  </a:lnTo>
                  <a:lnTo>
                    <a:pt x="3184" y="4196"/>
                  </a:lnTo>
                  <a:lnTo>
                    <a:pt x="3132" y="4205"/>
                  </a:lnTo>
                  <a:lnTo>
                    <a:pt x="3081" y="4213"/>
                  </a:lnTo>
                  <a:lnTo>
                    <a:pt x="3028" y="4220"/>
                  </a:lnTo>
                  <a:lnTo>
                    <a:pt x="2976" y="4226"/>
                  </a:lnTo>
                  <a:lnTo>
                    <a:pt x="2923" y="4230"/>
                  </a:lnTo>
                  <a:lnTo>
                    <a:pt x="2870" y="4232"/>
                  </a:lnTo>
                  <a:lnTo>
                    <a:pt x="2816" y="4235"/>
                  </a:lnTo>
                  <a:lnTo>
                    <a:pt x="2761" y="4235"/>
                  </a:lnTo>
                  <a:lnTo>
                    <a:pt x="2724" y="4235"/>
                  </a:lnTo>
                  <a:lnTo>
                    <a:pt x="2686" y="4234"/>
                  </a:lnTo>
                  <a:lnTo>
                    <a:pt x="2649" y="4231"/>
                  </a:lnTo>
                  <a:lnTo>
                    <a:pt x="2613" y="4229"/>
                  </a:lnTo>
                  <a:lnTo>
                    <a:pt x="2576" y="4224"/>
                  </a:lnTo>
                  <a:lnTo>
                    <a:pt x="2540" y="4220"/>
                  </a:lnTo>
                  <a:lnTo>
                    <a:pt x="2504" y="4214"/>
                  </a:lnTo>
                  <a:lnTo>
                    <a:pt x="2469" y="4208"/>
                  </a:lnTo>
                  <a:lnTo>
                    <a:pt x="2434" y="4200"/>
                  </a:lnTo>
                  <a:lnTo>
                    <a:pt x="2399" y="4192"/>
                  </a:lnTo>
                  <a:lnTo>
                    <a:pt x="2365" y="4184"/>
                  </a:lnTo>
                  <a:lnTo>
                    <a:pt x="2331" y="4174"/>
                  </a:lnTo>
                  <a:lnTo>
                    <a:pt x="2298" y="4164"/>
                  </a:lnTo>
                  <a:lnTo>
                    <a:pt x="2265" y="4152"/>
                  </a:lnTo>
                  <a:lnTo>
                    <a:pt x="2232" y="4140"/>
                  </a:lnTo>
                  <a:lnTo>
                    <a:pt x="2198" y="4127"/>
                  </a:lnTo>
                  <a:lnTo>
                    <a:pt x="2166" y="4114"/>
                  </a:lnTo>
                  <a:lnTo>
                    <a:pt x="2135" y="4099"/>
                  </a:lnTo>
                  <a:lnTo>
                    <a:pt x="2103" y="4083"/>
                  </a:lnTo>
                  <a:lnTo>
                    <a:pt x="2072" y="4066"/>
                  </a:lnTo>
                  <a:lnTo>
                    <a:pt x="2041" y="4049"/>
                  </a:lnTo>
                  <a:lnTo>
                    <a:pt x="2010" y="4030"/>
                  </a:lnTo>
                  <a:lnTo>
                    <a:pt x="1979" y="4012"/>
                  </a:lnTo>
                  <a:lnTo>
                    <a:pt x="1950" y="3992"/>
                  </a:lnTo>
                  <a:lnTo>
                    <a:pt x="1920" y="3971"/>
                  </a:lnTo>
                  <a:lnTo>
                    <a:pt x="1891" y="3949"/>
                  </a:lnTo>
                  <a:lnTo>
                    <a:pt x="1862" y="3928"/>
                  </a:lnTo>
                  <a:lnTo>
                    <a:pt x="1833" y="3904"/>
                  </a:lnTo>
                  <a:lnTo>
                    <a:pt x="1806" y="3880"/>
                  </a:lnTo>
                  <a:lnTo>
                    <a:pt x="1777" y="3855"/>
                  </a:lnTo>
                  <a:lnTo>
                    <a:pt x="1750" y="3829"/>
                  </a:lnTo>
                  <a:lnTo>
                    <a:pt x="1722" y="3803"/>
                  </a:lnTo>
                  <a:lnTo>
                    <a:pt x="1696" y="3776"/>
                  </a:lnTo>
                  <a:lnTo>
                    <a:pt x="1670" y="3748"/>
                  </a:lnTo>
                  <a:lnTo>
                    <a:pt x="1646" y="3720"/>
                  </a:lnTo>
                  <a:lnTo>
                    <a:pt x="1622" y="3693"/>
                  </a:lnTo>
                  <a:lnTo>
                    <a:pt x="1598" y="3664"/>
                  </a:lnTo>
                  <a:lnTo>
                    <a:pt x="1576" y="3634"/>
                  </a:lnTo>
                  <a:lnTo>
                    <a:pt x="1555" y="3606"/>
                  </a:lnTo>
                  <a:lnTo>
                    <a:pt x="1534" y="3576"/>
                  </a:lnTo>
                  <a:lnTo>
                    <a:pt x="1514" y="3545"/>
                  </a:lnTo>
                  <a:lnTo>
                    <a:pt x="1495" y="3516"/>
                  </a:lnTo>
                  <a:lnTo>
                    <a:pt x="1477" y="3485"/>
                  </a:lnTo>
                  <a:lnTo>
                    <a:pt x="1460" y="3454"/>
                  </a:lnTo>
                  <a:lnTo>
                    <a:pt x="1443" y="3423"/>
                  </a:lnTo>
                  <a:lnTo>
                    <a:pt x="1428" y="3391"/>
                  </a:lnTo>
                  <a:lnTo>
                    <a:pt x="1413" y="3359"/>
                  </a:lnTo>
                  <a:lnTo>
                    <a:pt x="1399" y="3327"/>
                  </a:lnTo>
                  <a:lnTo>
                    <a:pt x="1386" y="3294"/>
                  </a:lnTo>
                  <a:lnTo>
                    <a:pt x="1373" y="3261"/>
                  </a:lnTo>
                  <a:lnTo>
                    <a:pt x="1362" y="3228"/>
                  </a:lnTo>
                  <a:lnTo>
                    <a:pt x="1351" y="3194"/>
                  </a:lnTo>
                  <a:lnTo>
                    <a:pt x="1342" y="3160"/>
                  </a:lnTo>
                  <a:lnTo>
                    <a:pt x="1333" y="3125"/>
                  </a:lnTo>
                  <a:lnTo>
                    <a:pt x="1325" y="3091"/>
                  </a:lnTo>
                  <a:lnTo>
                    <a:pt x="1318" y="3056"/>
                  </a:lnTo>
                  <a:lnTo>
                    <a:pt x="1312" y="3020"/>
                  </a:lnTo>
                  <a:lnTo>
                    <a:pt x="1306" y="2985"/>
                  </a:lnTo>
                  <a:lnTo>
                    <a:pt x="1301" y="2948"/>
                  </a:lnTo>
                  <a:lnTo>
                    <a:pt x="1298" y="2912"/>
                  </a:lnTo>
                  <a:lnTo>
                    <a:pt x="1294" y="2875"/>
                  </a:lnTo>
                  <a:lnTo>
                    <a:pt x="1292" y="2839"/>
                  </a:lnTo>
                  <a:lnTo>
                    <a:pt x="1291" y="2801"/>
                  </a:lnTo>
                  <a:lnTo>
                    <a:pt x="1291" y="2763"/>
                  </a:lnTo>
                  <a:lnTo>
                    <a:pt x="1291" y="2726"/>
                  </a:lnTo>
                  <a:lnTo>
                    <a:pt x="1292" y="2688"/>
                  </a:lnTo>
                  <a:lnTo>
                    <a:pt x="1294" y="2650"/>
                  </a:lnTo>
                  <a:lnTo>
                    <a:pt x="1298" y="2614"/>
                  </a:lnTo>
                  <a:lnTo>
                    <a:pt x="1301" y="2577"/>
                  </a:lnTo>
                  <a:lnTo>
                    <a:pt x="1306" y="2542"/>
                  </a:lnTo>
                  <a:lnTo>
                    <a:pt x="1312" y="2506"/>
                  </a:lnTo>
                  <a:lnTo>
                    <a:pt x="1318" y="2470"/>
                  </a:lnTo>
                  <a:lnTo>
                    <a:pt x="1325" y="2436"/>
                  </a:lnTo>
                  <a:lnTo>
                    <a:pt x="1333" y="2401"/>
                  </a:lnTo>
                  <a:lnTo>
                    <a:pt x="1342" y="2366"/>
                  </a:lnTo>
                  <a:lnTo>
                    <a:pt x="1351" y="2332"/>
                  </a:lnTo>
                  <a:lnTo>
                    <a:pt x="1362" y="2299"/>
                  </a:lnTo>
                  <a:lnTo>
                    <a:pt x="1373" y="2266"/>
                  </a:lnTo>
                  <a:lnTo>
                    <a:pt x="1386" y="2233"/>
                  </a:lnTo>
                  <a:lnTo>
                    <a:pt x="1399" y="2200"/>
                  </a:lnTo>
                  <a:lnTo>
                    <a:pt x="1413" y="2168"/>
                  </a:lnTo>
                  <a:lnTo>
                    <a:pt x="1428" y="2136"/>
                  </a:lnTo>
                  <a:lnTo>
                    <a:pt x="1444" y="2104"/>
                  </a:lnTo>
                  <a:lnTo>
                    <a:pt x="1460" y="2073"/>
                  </a:lnTo>
                  <a:lnTo>
                    <a:pt x="1477" y="2042"/>
                  </a:lnTo>
                  <a:lnTo>
                    <a:pt x="1495" y="2011"/>
                  </a:lnTo>
                  <a:lnTo>
                    <a:pt x="1515" y="1981"/>
                  </a:lnTo>
                  <a:lnTo>
                    <a:pt x="1534" y="1951"/>
                  </a:lnTo>
                  <a:lnTo>
                    <a:pt x="1555" y="1921"/>
                  </a:lnTo>
                  <a:lnTo>
                    <a:pt x="1576" y="1893"/>
                  </a:lnTo>
                  <a:lnTo>
                    <a:pt x="1599" y="1863"/>
                  </a:lnTo>
                  <a:lnTo>
                    <a:pt x="1622" y="1834"/>
                  </a:lnTo>
                  <a:lnTo>
                    <a:pt x="1646" y="1807"/>
                  </a:lnTo>
                  <a:lnTo>
                    <a:pt x="1671" y="1778"/>
                  </a:lnTo>
                  <a:lnTo>
                    <a:pt x="1697" y="1751"/>
                  </a:lnTo>
                  <a:lnTo>
                    <a:pt x="1724" y="1724"/>
                  </a:lnTo>
                  <a:lnTo>
                    <a:pt x="1751" y="1697"/>
                  </a:lnTo>
                  <a:lnTo>
                    <a:pt x="1778" y="1671"/>
                  </a:lnTo>
                  <a:lnTo>
                    <a:pt x="1806" y="1647"/>
                  </a:lnTo>
                  <a:lnTo>
                    <a:pt x="1834" y="1622"/>
                  </a:lnTo>
                  <a:lnTo>
                    <a:pt x="1863" y="1599"/>
                  </a:lnTo>
                  <a:lnTo>
                    <a:pt x="1891" y="1576"/>
                  </a:lnTo>
                  <a:lnTo>
                    <a:pt x="1921" y="1556"/>
                  </a:lnTo>
                  <a:lnTo>
                    <a:pt x="1951" y="1534"/>
                  </a:lnTo>
                  <a:lnTo>
                    <a:pt x="1980" y="1515"/>
                  </a:lnTo>
                  <a:lnTo>
                    <a:pt x="2011" y="1495"/>
                  </a:lnTo>
                  <a:lnTo>
                    <a:pt x="2041" y="1478"/>
                  </a:lnTo>
                  <a:lnTo>
                    <a:pt x="2073" y="1460"/>
                  </a:lnTo>
                  <a:lnTo>
                    <a:pt x="2104" y="1444"/>
                  </a:lnTo>
                  <a:lnTo>
                    <a:pt x="2136" y="1428"/>
                  </a:lnTo>
                  <a:lnTo>
                    <a:pt x="2168" y="1413"/>
                  </a:lnTo>
                  <a:lnTo>
                    <a:pt x="2200" y="1400"/>
                  </a:lnTo>
                  <a:lnTo>
                    <a:pt x="2233" y="1387"/>
                  </a:lnTo>
                  <a:lnTo>
                    <a:pt x="2266" y="1374"/>
                  </a:lnTo>
                  <a:lnTo>
                    <a:pt x="2299" y="1363"/>
                  </a:lnTo>
                  <a:lnTo>
                    <a:pt x="2332" y="1353"/>
                  </a:lnTo>
                  <a:lnTo>
                    <a:pt x="2366" y="1342"/>
                  </a:lnTo>
                  <a:lnTo>
                    <a:pt x="2400" y="1333"/>
                  </a:lnTo>
                  <a:lnTo>
                    <a:pt x="2436" y="1325"/>
                  </a:lnTo>
                  <a:lnTo>
                    <a:pt x="2470" y="1319"/>
                  </a:lnTo>
                  <a:lnTo>
                    <a:pt x="2506" y="1313"/>
                  </a:lnTo>
                  <a:lnTo>
                    <a:pt x="2542" y="1307"/>
                  </a:lnTo>
                  <a:lnTo>
                    <a:pt x="2577" y="1303"/>
                  </a:lnTo>
                  <a:lnTo>
                    <a:pt x="2614" y="1298"/>
                  </a:lnTo>
                  <a:lnTo>
                    <a:pt x="2652" y="1296"/>
                  </a:lnTo>
                  <a:lnTo>
                    <a:pt x="2688" y="1293"/>
                  </a:lnTo>
                  <a:lnTo>
                    <a:pt x="2726" y="1292"/>
                  </a:lnTo>
                  <a:lnTo>
                    <a:pt x="2763" y="1291"/>
                  </a:lnTo>
                  <a:lnTo>
                    <a:pt x="2799" y="1292"/>
                  </a:lnTo>
                  <a:lnTo>
                    <a:pt x="2835" y="1293"/>
                  </a:lnTo>
                  <a:lnTo>
                    <a:pt x="2871" y="1295"/>
                  </a:lnTo>
                  <a:lnTo>
                    <a:pt x="2905" y="1298"/>
                  </a:lnTo>
                  <a:lnTo>
                    <a:pt x="2940" y="1301"/>
                  </a:lnTo>
                  <a:lnTo>
                    <a:pt x="2975" y="1306"/>
                  </a:lnTo>
                  <a:lnTo>
                    <a:pt x="3009" y="1311"/>
                  </a:lnTo>
                  <a:lnTo>
                    <a:pt x="3043" y="1316"/>
                  </a:lnTo>
                  <a:lnTo>
                    <a:pt x="3076" y="1323"/>
                  </a:lnTo>
                  <a:lnTo>
                    <a:pt x="3109" y="1330"/>
                  </a:lnTo>
                  <a:lnTo>
                    <a:pt x="3142" y="1338"/>
                  </a:lnTo>
                  <a:lnTo>
                    <a:pt x="3176" y="1347"/>
                  </a:lnTo>
                  <a:lnTo>
                    <a:pt x="3208" y="1357"/>
                  </a:lnTo>
                  <a:lnTo>
                    <a:pt x="3239" y="1368"/>
                  </a:lnTo>
                  <a:lnTo>
                    <a:pt x="3271" y="1379"/>
                  </a:lnTo>
                  <a:lnTo>
                    <a:pt x="3303" y="1390"/>
                  </a:lnTo>
                  <a:lnTo>
                    <a:pt x="3334" y="1403"/>
                  </a:lnTo>
                  <a:lnTo>
                    <a:pt x="3365" y="1417"/>
                  </a:lnTo>
                  <a:lnTo>
                    <a:pt x="3396" y="1432"/>
                  </a:lnTo>
                  <a:lnTo>
                    <a:pt x="3427" y="1446"/>
                  </a:lnTo>
                  <a:lnTo>
                    <a:pt x="3456" y="1462"/>
                  </a:lnTo>
                  <a:lnTo>
                    <a:pt x="3486" y="1478"/>
                  </a:lnTo>
                  <a:lnTo>
                    <a:pt x="3516" y="1497"/>
                  </a:lnTo>
                  <a:lnTo>
                    <a:pt x="3544" y="1515"/>
                  </a:lnTo>
                  <a:lnTo>
                    <a:pt x="3573" y="1533"/>
                  </a:lnTo>
                  <a:lnTo>
                    <a:pt x="3601" y="1554"/>
                  </a:lnTo>
                  <a:lnTo>
                    <a:pt x="3630" y="1574"/>
                  </a:lnTo>
                  <a:lnTo>
                    <a:pt x="3658" y="1595"/>
                  </a:lnTo>
                  <a:lnTo>
                    <a:pt x="3686" y="1616"/>
                  </a:lnTo>
                  <a:lnTo>
                    <a:pt x="3713" y="1639"/>
                  </a:lnTo>
                  <a:lnTo>
                    <a:pt x="3739" y="1663"/>
                  </a:lnTo>
                  <a:lnTo>
                    <a:pt x="3767" y="1687"/>
                  </a:lnTo>
                  <a:lnTo>
                    <a:pt x="3793" y="1712"/>
                  </a:lnTo>
                  <a:lnTo>
                    <a:pt x="3818" y="1737"/>
                  </a:lnTo>
                  <a:lnTo>
                    <a:pt x="3843" y="1764"/>
                  </a:lnTo>
                  <a:lnTo>
                    <a:pt x="3867" y="1790"/>
                  </a:lnTo>
                  <a:lnTo>
                    <a:pt x="3890" y="1816"/>
                  </a:lnTo>
                  <a:lnTo>
                    <a:pt x="3913" y="1842"/>
                  </a:lnTo>
                  <a:lnTo>
                    <a:pt x="3935" y="1870"/>
                  </a:lnTo>
                  <a:lnTo>
                    <a:pt x="3955" y="1897"/>
                  </a:lnTo>
                  <a:lnTo>
                    <a:pt x="3976" y="1925"/>
                  </a:lnTo>
                  <a:lnTo>
                    <a:pt x="3995" y="1953"/>
                  </a:lnTo>
                  <a:lnTo>
                    <a:pt x="4013" y="1982"/>
                  </a:lnTo>
                  <a:lnTo>
                    <a:pt x="4032" y="2010"/>
                  </a:lnTo>
                  <a:lnTo>
                    <a:pt x="4049" y="2040"/>
                  </a:lnTo>
                  <a:lnTo>
                    <a:pt x="4065" y="2070"/>
                  </a:lnTo>
                  <a:lnTo>
                    <a:pt x="4081" y="2099"/>
                  </a:lnTo>
                  <a:lnTo>
                    <a:pt x="4096" y="2129"/>
                  </a:lnTo>
                  <a:lnTo>
                    <a:pt x="4109" y="2160"/>
                  </a:lnTo>
                  <a:lnTo>
                    <a:pt x="4123" y="2191"/>
                  </a:lnTo>
                  <a:lnTo>
                    <a:pt x="4136" y="2222"/>
                  </a:lnTo>
                  <a:lnTo>
                    <a:pt x="4148" y="2254"/>
                  </a:lnTo>
                  <a:lnTo>
                    <a:pt x="4158" y="2286"/>
                  </a:lnTo>
                  <a:lnTo>
                    <a:pt x="4170" y="2318"/>
                  </a:lnTo>
                  <a:lnTo>
                    <a:pt x="4179" y="2351"/>
                  </a:lnTo>
                  <a:lnTo>
                    <a:pt x="4188" y="2385"/>
                  </a:lnTo>
                  <a:lnTo>
                    <a:pt x="4196" y="2418"/>
                  </a:lnTo>
                  <a:lnTo>
                    <a:pt x="4203" y="2452"/>
                  </a:lnTo>
                  <a:lnTo>
                    <a:pt x="4210" y="2486"/>
                  </a:lnTo>
                  <a:lnTo>
                    <a:pt x="4217" y="2520"/>
                  </a:lnTo>
                  <a:lnTo>
                    <a:pt x="4221" y="2556"/>
                  </a:lnTo>
                  <a:lnTo>
                    <a:pt x="4226" y="2591"/>
                  </a:lnTo>
                  <a:lnTo>
                    <a:pt x="4229" y="2627"/>
                  </a:lnTo>
                  <a:lnTo>
                    <a:pt x="4233" y="2662"/>
                  </a:lnTo>
                  <a:lnTo>
                    <a:pt x="4244" y="2630"/>
                  </a:lnTo>
                  <a:lnTo>
                    <a:pt x="4254" y="2597"/>
                  </a:lnTo>
                  <a:lnTo>
                    <a:pt x="4264" y="2564"/>
                  </a:lnTo>
                  <a:lnTo>
                    <a:pt x="4274" y="2529"/>
                  </a:lnTo>
                  <a:lnTo>
                    <a:pt x="4283" y="2496"/>
                  </a:lnTo>
                  <a:lnTo>
                    <a:pt x="4291" y="2463"/>
                  </a:lnTo>
                  <a:lnTo>
                    <a:pt x="4298" y="2429"/>
                  </a:lnTo>
                  <a:lnTo>
                    <a:pt x="4303" y="2395"/>
                  </a:lnTo>
                  <a:lnTo>
                    <a:pt x="4309" y="2362"/>
                  </a:lnTo>
                  <a:lnTo>
                    <a:pt x="4315" y="2327"/>
                  </a:lnTo>
                  <a:lnTo>
                    <a:pt x="4318" y="2293"/>
                  </a:lnTo>
                  <a:lnTo>
                    <a:pt x="4322" y="2258"/>
                  </a:lnTo>
                  <a:lnTo>
                    <a:pt x="4325" y="2224"/>
                  </a:lnTo>
                  <a:lnTo>
                    <a:pt x="4326" y="2189"/>
                  </a:lnTo>
                  <a:lnTo>
                    <a:pt x="4327" y="2154"/>
                  </a:lnTo>
                  <a:lnTo>
                    <a:pt x="4327" y="2119"/>
                  </a:lnTo>
                  <a:lnTo>
                    <a:pt x="4327" y="2079"/>
                  </a:lnTo>
                  <a:lnTo>
                    <a:pt x="4326" y="2039"/>
                  </a:lnTo>
                  <a:lnTo>
                    <a:pt x="4324" y="1999"/>
                  </a:lnTo>
                  <a:lnTo>
                    <a:pt x="4320" y="1959"/>
                  </a:lnTo>
                  <a:lnTo>
                    <a:pt x="4317" y="1920"/>
                  </a:lnTo>
                  <a:lnTo>
                    <a:pt x="4311" y="1881"/>
                  </a:lnTo>
                  <a:lnTo>
                    <a:pt x="4306" y="1844"/>
                  </a:lnTo>
                  <a:lnTo>
                    <a:pt x="4299" y="1806"/>
                  </a:lnTo>
                  <a:lnTo>
                    <a:pt x="4292" y="1768"/>
                  </a:lnTo>
                  <a:lnTo>
                    <a:pt x="4283" y="1731"/>
                  </a:lnTo>
                  <a:lnTo>
                    <a:pt x="4274" y="1694"/>
                  </a:lnTo>
                  <a:lnTo>
                    <a:pt x="4263" y="1658"/>
                  </a:lnTo>
                  <a:lnTo>
                    <a:pt x="4252" y="1622"/>
                  </a:lnTo>
                  <a:lnTo>
                    <a:pt x="4239" y="1586"/>
                  </a:lnTo>
                  <a:lnTo>
                    <a:pt x="4227" y="1551"/>
                  </a:lnTo>
                  <a:lnTo>
                    <a:pt x="4213" y="1516"/>
                  </a:lnTo>
                  <a:lnTo>
                    <a:pt x="4198" y="1482"/>
                  </a:lnTo>
                  <a:lnTo>
                    <a:pt x="4182" y="1447"/>
                  </a:lnTo>
                  <a:lnTo>
                    <a:pt x="4166" y="1413"/>
                  </a:lnTo>
                  <a:lnTo>
                    <a:pt x="4148" y="1380"/>
                  </a:lnTo>
                  <a:lnTo>
                    <a:pt x="4130" y="1347"/>
                  </a:lnTo>
                  <a:lnTo>
                    <a:pt x="4110" y="1314"/>
                  </a:lnTo>
                  <a:lnTo>
                    <a:pt x="4091" y="1282"/>
                  </a:lnTo>
                  <a:lnTo>
                    <a:pt x="4069" y="1250"/>
                  </a:lnTo>
                  <a:lnTo>
                    <a:pt x="4048" y="1218"/>
                  </a:lnTo>
                  <a:lnTo>
                    <a:pt x="4025" y="1187"/>
                  </a:lnTo>
                  <a:lnTo>
                    <a:pt x="4001" y="1156"/>
                  </a:lnTo>
                  <a:lnTo>
                    <a:pt x="3976" y="1126"/>
                  </a:lnTo>
                  <a:lnTo>
                    <a:pt x="3951" y="1096"/>
                  </a:lnTo>
                  <a:lnTo>
                    <a:pt x="3924" y="1066"/>
                  </a:lnTo>
                  <a:lnTo>
                    <a:pt x="3897" y="1037"/>
                  </a:lnTo>
                  <a:lnTo>
                    <a:pt x="3868" y="1008"/>
                  </a:lnTo>
                  <a:lnTo>
                    <a:pt x="3840" y="980"/>
                  </a:lnTo>
                  <a:lnTo>
                    <a:pt x="3810" y="952"/>
                  </a:lnTo>
                  <a:lnTo>
                    <a:pt x="3781" y="926"/>
                  </a:lnTo>
                  <a:lnTo>
                    <a:pt x="3751" y="901"/>
                  </a:lnTo>
                  <a:lnTo>
                    <a:pt x="3720" y="876"/>
                  </a:lnTo>
                  <a:lnTo>
                    <a:pt x="3689" y="852"/>
                  </a:lnTo>
                  <a:lnTo>
                    <a:pt x="3658" y="829"/>
                  </a:lnTo>
                  <a:lnTo>
                    <a:pt x="3628" y="807"/>
                  </a:lnTo>
                  <a:lnTo>
                    <a:pt x="3596" y="786"/>
                  </a:lnTo>
                  <a:lnTo>
                    <a:pt x="3562" y="765"/>
                  </a:lnTo>
                  <a:lnTo>
                    <a:pt x="3531" y="747"/>
                  </a:lnTo>
                  <a:lnTo>
                    <a:pt x="3497" y="727"/>
                  </a:lnTo>
                  <a:lnTo>
                    <a:pt x="3464" y="710"/>
                  </a:lnTo>
                  <a:lnTo>
                    <a:pt x="3430" y="693"/>
                  </a:lnTo>
                  <a:lnTo>
                    <a:pt x="3396" y="678"/>
                  </a:lnTo>
                  <a:lnTo>
                    <a:pt x="3362" y="663"/>
                  </a:lnTo>
                  <a:lnTo>
                    <a:pt x="3327" y="649"/>
                  </a:lnTo>
                  <a:lnTo>
                    <a:pt x="3292" y="636"/>
                  </a:lnTo>
                  <a:lnTo>
                    <a:pt x="3257" y="623"/>
                  </a:lnTo>
                  <a:lnTo>
                    <a:pt x="3220" y="613"/>
                  </a:lnTo>
                  <a:lnTo>
                    <a:pt x="3184" y="603"/>
                  </a:lnTo>
                  <a:lnTo>
                    <a:pt x="3147" y="593"/>
                  </a:lnTo>
                  <a:lnTo>
                    <a:pt x="3110" y="585"/>
                  </a:lnTo>
                  <a:lnTo>
                    <a:pt x="3073" y="577"/>
                  </a:lnTo>
                  <a:lnTo>
                    <a:pt x="3035" y="570"/>
                  </a:lnTo>
                  <a:lnTo>
                    <a:pt x="2997" y="564"/>
                  </a:lnTo>
                  <a:lnTo>
                    <a:pt x="2959" y="560"/>
                  </a:lnTo>
                  <a:lnTo>
                    <a:pt x="2920" y="555"/>
                  </a:lnTo>
                  <a:lnTo>
                    <a:pt x="2880" y="552"/>
                  </a:lnTo>
                  <a:lnTo>
                    <a:pt x="2841" y="549"/>
                  </a:lnTo>
                  <a:lnTo>
                    <a:pt x="2801" y="548"/>
                  </a:lnTo>
                  <a:lnTo>
                    <a:pt x="2760" y="548"/>
                  </a:lnTo>
                  <a:lnTo>
                    <a:pt x="2703" y="548"/>
                  </a:lnTo>
                  <a:lnTo>
                    <a:pt x="2647" y="550"/>
                  </a:lnTo>
                  <a:lnTo>
                    <a:pt x="2591" y="554"/>
                  </a:lnTo>
                  <a:lnTo>
                    <a:pt x="2535" y="558"/>
                  </a:lnTo>
                  <a:lnTo>
                    <a:pt x="2480" y="564"/>
                  </a:lnTo>
                  <a:lnTo>
                    <a:pt x="2427" y="571"/>
                  </a:lnTo>
                  <a:lnTo>
                    <a:pt x="2373" y="579"/>
                  </a:lnTo>
                  <a:lnTo>
                    <a:pt x="2319" y="589"/>
                  </a:lnTo>
                  <a:lnTo>
                    <a:pt x="2267" y="599"/>
                  </a:lnTo>
                  <a:lnTo>
                    <a:pt x="2214" y="612"/>
                  </a:lnTo>
                  <a:lnTo>
                    <a:pt x="2163" y="625"/>
                  </a:lnTo>
                  <a:lnTo>
                    <a:pt x="2112" y="639"/>
                  </a:lnTo>
                  <a:lnTo>
                    <a:pt x="2060" y="655"/>
                  </a:lnTo>
                  <a:lnTo>
                    <a:pt x="2010" y="673"/>
                  </a:lnTo>
                  <a:lnTo>
                    <a:pt x="1961" y="691"/>
                  </a:lnTo>
                  <a:lnTo>
                    <a:pt x="1912" y="711"/>
                  </a:lnTo>
                  <a:lnTo>
                    <a:pt x="1863" y="732"/>
                  </a:lnTo>
                  <a:lnTo>
                    <a:pt x="1815" y="754"/>
                  </a:lnTo>
                  <a:lnTo>
                    <a:pt x="1768" y="778"/>
                  </a:lnTo>
                  <a:lnTo>
                    <a:pt x="1720" y="803"/>
                  </a:lnTo>
                  <a:lnTo>
                    <a:pt x="1675" y="829"/>
                  </a:lnTo>
                  <a:lnTo>
                    <a:pt x="1628" y="856"/>
                  </a:lnTo>
                  <a:lnTo>
                    <a:pt x="1582" y="885"/>
                  </a:lnTo>
                  <a:lnTo>
                    <a:pt x="1538" y="914"/>
                  </a:lnTo>
                  <a:lnTo>
                    <a:pt x="1493" y="945"/>
                  </a:lnTo>
                  <a:lnTo>
                    <a:pt x="1450" y="978"/>
                  </a:lnTo>
                  <a:lnTo>
                    <a:pt x="1406" y="1012"/>
                  </a:lnTo>
                  <a:lnTo>
                    <a:pt x="1363" y="1047"/>
                  </a:lnTo>
                  <a:lnTo>
                    <a:pt x="1321" y="1083"/>
                  </a:lnTo>
                  <a:lnTo>
                    <a:pt x="1278" y="1121"/>
                  </a:lnTo>
                  <a:lnTo>
                    <a:pt x="1237" y="1160"/>
                  </a:lnTo>
                  <a:lnTo>
                    <a:pt x="1196" y="1200"/>
                  </a:lnTo>
                  <a:lnTo>
                    <a:pt x="1156" y="1241"/>
                  </a:lnTo>
                  <a:lnTo>
                    <a:pt x="1117" y="1282"/>
                  </a:lnTo>
                  <a:lnTo>
                    <a:pt x="1081" y="1324"/>
                  </a:lnTo>
                  <a:lnTo>
                    <a:pt x="1044" y="1366"/>
                  </a:lnTo>
                  <a:lnTo>
                    <a:pt x="1009" y="1410"/>
                  </a:lnTo>
                  <a:lnTo>
                    <a:pt x="976" y="1453"/>
                  </a:lnTo>
                  <a:lnTo>
                    <a:pt x="944" y="1497"/>
                  </a:lnTo>
                  <a:lnTo>
                    <a:pt x="912" y="1542"/>
                  </a:lnTo>
                  <a:lnTo>
                    <a:pt x="882" y="1587"/>
                  </a:lnTo>
                  <a:lnTo>
                    <a:pt x="854" y="1632"/>
                  </a:lnTo>
                  <a:lnTo>
                    <a:pt x="826" y="1679"/>
                  </a:lnTo>
                  <a:lnTo>
                    <a:pt x="801" y="1725"/>
                  </a:lnTo>
                  <a:lnTo>
                    <a:pt x="776" y="1773"/>
                  </a:lnTo>
                  <a:lnTo>
                    <a:pt x="752" y="1821"/>
                  </a:lnTo>
                  <a:lnTo>
                    <a:pt x="731" y="1869"/>
                  </a:lnTo>
                  <a:lnTo>
                    <a:pt x="710" y="1918"/>
                  </a:lnTo>
                  <a:lnTo>
                    <a:pt x="689" y="1967"/>
                  </a:lnTo>
                  <a:lnTo>
                    <a:pt x="671" y="2017"/>
                  </a:lnTo>
                  <a:lnTo>
                    <a:pt x="654" y="2067"/>
                  </a:lnTo>
                  <a:lnTo>
                    <a:pt x="638" y="2117"/>
                  </a:lnTo>
                  <a:lnTo>
                    <a:pt x="624" y="2169"/>
                  </a:lnTo>
                  <a:lnTo>
                    <a:pt x="611" y="2221"/>
                  </a:lnTo>
                  <a:lnTo>
                    <a:pt x="598" y="2274"/>
                  </a:lnTo>
                  <a:lnTo>
                    <a:pt x="588" y="2326"/>
                  </a:lnTo>
                  <a:lnTo>
                    <a:pt x="579" y="2380"/>
                  </a:lnTo>
                  <a:lnTo>
                    <a:pt x="570" y="2434"/>
                  </a:lnTo>
                  <a:lnTo>
                    <a:pt x="563" y="2488"/>
                  </a:lnTo>
                  <a:lnTo>
                    <a:pt x="557" y="2543"/>
                  </a:lnTo>
                  <a:lnTo>
                    <a:pt x="552" y="2599"/>
                  </a:lnTo>
                  <a:lnTo>
                    <a:pt x="550" y="2655"/>
                  </a:lnTo>
                  <a:lnTo>
                    <a:pt x="548" y="2711"/>
                  </a:lnTo>
                  <a:lnTo>
                    <a:pt x="547" y="2768"/>
                  </a:lnTo>
                  <a:lnTo>
                    <a:pt x="548" y="2826"/>
                  </a:lnTo>
                  <a:lnTo>
                    <a:pt x="550" y="2882"/>
                  </a:lnTo>
                  <a:lnTo>
                    <a:pt x="552" y="2938"/>
                  </a:lnTo>
                  <a:lnTo>
                    <a:pt x="557" y="2994"/>
                  </a:lnTo>
                  <a:lnTo>
                    <a:pt x="563" y="3049"/>
                  </a:lnTo>
                  <a:lnTo>
                    <a:pt x="570" y="3104"/>
                  </a:lnTo>
                  <a:lnTo>
                    <a:pt x="579" y="3157"/>
                  </a:lnTo>
                  <a:lnTo>
                    <a:pt x="588" y="3211"/>
                  </a:lnTo>
                  <a:lnTo>
                    <a:pt x="598" y="3263"/>
                  </a:lnTo>
                  <a:lnTo>
                    <a:pt x="611" y="3316"/>
                  </a:lnTo>
                  <a:lnTo>
                    <a:pt x="624" y="3368"/>
                  </a:lnTo>
                  <a:lnTo>
                    <a:pt x="638" y="3420"/>
                  </a:lnTo>
                  <a:lnTo>
                    <a:pt x="654" y="3470"/>
                  </a:lnTo>
                  <a:lnTo>
                    <a:pt x="671" y="3520"/>
                  </a:lnTo>
                  <a:lnTo>
                    <a:pt x="689" y="3570"/>
                  </a:lnTo>
                  <a:lnTo>
                    <a:pt x="709" y="3619"/>
                  </a:lnTo>
                  <a:lnTo>
                    <a:pt x="731" y="3669"/>
                  </a:lnTo>
                  <a:lnTo>
                    <a:pt x="752" y="3716"/>
                  </a:lnTo>
                  <a:lnTo>
                    <a:pt x="776" y="3764"/>
                  </a:lnTo>
                  <a:lnTo>
                    <a:pt x="800" y="3811"/>
                  </a:lnTo>
                  <a:lnTo>
                    <a:pt x="826" y="3858"/>
                  </a:lnTo>
                  <a:lnTo>
                    <a:pt x="854" y="3905"/>
                  </a:lnTo>
                  <a:lnTo>
                    <a:pt x="882" y="3950"/>
                  </a:lnTo>
                  <a:lnTo>
                    <a:pt x="912" y="3995"/>
                  </a:lnTo>
                  <a:lnTo>
                    <a:pt x="943" y="4039"/>
                  </a:lnTo>
                  <a:lnTo>
                    <a:pt x="976" y="4084"/>
                  </a:lnTo>
                  <a:lnTo>
                    <a:pt x="1009" y="4127"/>
                  </a:lnTo>
                  <a:lnTo>
                    <a:pt x="1043" y="4171"/>
                  </a:lnTo>
                  <a:lnTo>
                    <a:pt x="1080" y="4213"/>
                  </a:lnTo>
                  <a:lnTo>
                    <a:pt x="1117" y="4255"/>
                  </a:lnTo>
                  <a:lnTo>
                    <a:pt x="1156" y="4296"/>
                  </a:lnTo>
                  <a:lnTo>
                    <a:pt x="1196" y="4337"/>
                  </a:lnTo>
                  <a:lnTo>
                    <a:pt x="1236" y="4377"/>
                  </a:lnTo>
                  <a:lnTo>
                    <a:pt x="1278" y="4416"/>
                  </a:lnTo>
                  <a:lnTo>
                    <a:pt x="1320" y="4454"/>
                  </a:lnTo>
                  <a:lnTo>
                    <a:pt x="1362" y="4490"/>
                  </a:lnTo>
                  <a:lnTo>
                    <a:pt x="1405" y="4526"/>
                  </a:lnTo>
                  <a:lnTo>
                    <a:pt x="1449" y="4559"/>
                  </a:lnTo>
                  <a:lnTo>
                    <a:pt x="1492" y="4592"/>
                  </a:lnTo>
                  <a:lnTo>
                    <a:pt x="1536" y="4623"/>
                  </a:lnTo>
                  <a:lnTo>
                    <a:pt x="1582" y="4652"/>
                  </a:lnTo>
                  <a:lnTo>
                    <a:pt x="1627" y="4681"/>
                  </a:lnTo>
                  <a:lnTo>
                    <a:pt x="1673" y="4708"/>
                  </a:lnTo>
                  <a:lnTo>
                    <a:pt x="1719" y="4735"/>
                  </a:lnTo>
                  <a:lnTo>
                    <a:pt x="1767" y="4760"/>
                  </a:lnTo>
                  <a:lnTo>
                    <a:pt x="1814" y="4784"/>
                  </a:lnTo>
                  <a:lnTo>
                    <a:pt x="1862" y="4805"/>
                  </a:lnTo>
                  <a:lnTo>
                    <a:pt x="1911" y="4826"/>
                  </a:lnTo>
                  <a:lnTo>
                    <a:pt x="1960" y="4846"/>
                  </a:lnTo>
                  <a:lnTo>
                    <a:pt x="2009" y="4865"/>
                  </a:lnTo>
                  <a:lnTo>
                    <a:pt x="2059" y="4882"/>
                  </a:lnTo>
                  <a:lnTo>
                    <a:pt x="2111" y="4898"/>
                  </a:lnTo>
                  <a:lnTo>
                    <a:pt x="2162" y="4913"/>
                  </a:lnTo>
                  <a:lnTo>
                    <a:pt x="2213" y="4925"/>
                  </a:lnTo>
                  <a:lnTo>
                    <a:pt x="2266" y="4938"/>
                  </a:lnTo>
                  <a:lnTo>
                    <a:pt x="2318" y="4948"/>
                  </a:lnTo>
                  <a:lnTo>
                    <a:pt x="2371" y="4958"/>
                  </a:lnTo>
                  <a:lnTo>
                    <a:pt x="2426" y="4966"/>
                  </a:lnTo>
                  <a:lnTo>
                    <a:pt x="2479" y="4973"/>
                  </a:lnTo>
                  <a:lnTo>
                    <a:pt x="2534" y="4979"/>
                  </a:lnTo>
                  <a:lnTo>
                    <a:pt x="2590" y="4983"/>
                  </a:lnTo>
                  <a:lnTo>
                    <a:pt x="2646" y="4987"/>
                  </a:lnTo>
                  <a:lnTo>
                    <a:pt x="2702" y="4989"/>
                  </a:lnTo>
                  <a:lnTo>
                    <a:pt x="2759" y="4989"/>
                  </a:lnTo>
                  <a:lnTo>
                    <a:pt x="2806" y="4989"/>
                  </a:lnTo>
                  <a:lnTo>
                    <a:pt x="2851" y="4987"/>
                  </a:lnTo>
                  <a:lnTo>
                    <a:pt x="2898" y="4985"/>
                  </a:lnTo>
                  <a:lnTo>
                    <a:pt x="2944" y="4982"/>
                  </a:lnTo>
                  <a:lnTo>
                    <a:pt x="2988" y="4978"/>
                  </a:lnTo>
                  <a:lnTo>
                    <a:pt x="3034" y="4973"/>
                  </a:lnTo>
                  <a:lnTo>
                    <a:pt x="3079" y="4966"/>
                  </a:lnTo>
                  <a:lnTo>
                    <a:pt x="3124" y="4959"/>
                  </a:lnTo>
                  <a:lnTo>
                    <a:pt x="3168" y="4953"/>
                  </a:lnTo>
                  <a:lnTo>
                    <a:pt x="3212" y="4943"/>
                  </a:lnTo>
                  <a:lnTo>
                    <a:pt x="3255" y="4934"/>
                  </a:lnTo>
                  <a:lnTo>
                    <a:pt x="3300" y="4923"/>
                  </a:lnTo>
                  <a:lnTo>
                    <a:pt x="3342" y="4911"/>
                  </a:lnTo>
                  <a:lnTo>
                    <a:pt x="3386" y="4899"/>
                  </a:lnTo>
                  <a:lnTo>
                    <a:pt x="3429" y="4886"/>
                  </a:lnTo>
                  <a:lnTo>
                    <a:pt x="3471" y="4872"/>
                  </a:lnTo>
                  <a:lnTo>
                    <a:pt x="3513" y="4857"/>
                  </a:lnTo>
                  <a:lnTo>
                    <a:pt x="3555" y="4841"/>
                  </a:lnTo>
                  <a:lnTo>
                    <a:pt x="3597" y="4824"/>
                  </a:lnTo>
                  <a:lnTo>
                    <a:pt x="3638" y="4805"/>
                  </a:lnTo>
                  <a:lnTo>
                    <a:pt x="3679" y="4787"/>
                  </a:lnTo>
                  <a:lnTo>
                    <a:pt x="3719" y="4768"/>
                  </a:lnTo>
                  <a:lnTo>
                    <a:pt x="3760" y="4747"/>
                  </a:lnTo>
                  <a:lnTo>
                    <a:pt x="3800" y="4725"/>
                  </a:lnTo>
                  <a:lnTo>
                    <a:pt x="3840" y="4703"/>
                  </a:lnTo>
                  <a:lnTo>
                    <a:pt x="3880" y="4680"/>
                  </a:lnTo>
                  <a:lnTo>
                    <a:pt x="3919" y="4655"/>
                  </a:lnTo>
                  <a:lnTo>
                    <a:pt x="3957" y="4630"/>
                  </a:lnTo>
                  <a:lnTo>
                    <a:pt x="3996" y="4603"/>
                  </a:lnTo>
                  <a:lnTo>
                    <a:pt x="4035" y="4577"/>
                  </a:lnTo>
                  <a:lnTo>
                    <a:pt x="4074" y="4549"/>
                  </a:lnTo>
                  <a:lnTo>
                    <a:pt x="4112" y="4520"/>
                  </a:lnTo>
                  <a:lnTo>
                    <a:pt x="4150" y="4482"/>
                  </a:lnTo>
                  <a:lnTo>
                    <a:pt x="4199" y="4438"/>
                  </a:lnTo>
                  <a:lnTo>
                    <a:pt x="4258" y="4386"/>
                  </a:lnTo>
                  <a:lnTo>
                    <a:pt x="4325" y="4328"/>
                  </a:lnTo>
                  <a:lnTo>
                    <a:pt x="4350" y="4307"/>
                  </a:lnTo>
                  <a:lnTo>
                    <a:pt x="4375" y="4288"/>
                  </a:lnTo>
                  <a:lnTo>
                    <a:pt x="4400" y="4273"/>
                  </a:lnTo>
                  <a:lnTo>
                    <a:pt x="4424" y="4261"/>
                  </a:lnTo>
                  <a:lnTo>
                    <a:pt x="4448" y="4251"/>
                  </a:lnTo>
                  <a:lnTo>
                    <a:pt x="4471" y="4244"/>
                  </a:lnTo>
                  <a:lnTo>
                    <a:pt x="4494" y="4239"/>
                  </a:lnTo>
                  <a:lnTo>
                    <a:pt x="4505" y="4238"/>
                  </a:lnTo>
                  <a:lnTo>
                    <a:pt x="4517" y="4238"/>
                  </a:lnTo>
                  <a:lnTo>
                    <a:pt x="4530" y="4238"/>
                  </a:lnTo>
                  <a:lnTo>
                    <a:pt x="4545" y="4239"/>
                  </a:lnTo>
                  <a:lnTo>
                    <a:pt x="4559" y="4240"/>
                  </a:lnTo>
                  <a:lnTo>
                    <a:pt x="4572" y="4244"/>
                  </a:lnTo>
                  <a:lnTo>
                    <a:pt x="4585" y="4246"/>
                  </a:lnTo>
                  <a:lnTo>
                    <a:pt x="4598" y="4251"/>
                  </a:lnTo>
                  <a:lnTo>
                    <a:pt x="4611" y="4254"/>
                  </a:lnTo>
                  <a:lnTo>
                    <a:pt x="4624" y="4260"/>
                  </a:lnTo>
                  <a:lnTo>
                    <a:pt x="4635" y="4265"/>
                  </a:lnTo>
                  <a:lnTo>
                    <a:pt x="4648" y="4272"/>
                  </a:lnTo>
                  <a:lnTo>
                    <a:pt x="4659" y="4279"/>
                  </a:lnTo>
                  <a:lnTo>
                    <a:pt x="4672" y="4287"/>
                  </a:lnTo>
                  <a:lnTo>
                    <a:pt x="4694" y="4304"/>
                  </a:lnTo>
                  <a:lnTo>
                    <a:pt x="4715" y="4325"/>
                  </a:lnTo>
                  <a:lnTo>
                    <a:pt x="4736" y="4348"/>
                  </a:lnTo>
                  <a:lnTo>
                    <a:pt x="4753" y="4370"/>
                  </a:lnTo>
                  <a:lnTo>
                    <a:pt x="4768" y="4394"/>
                  </a:lnTo>
                  <a:lnTo>
                    <a:pt x="4779" y="4418"/>
                  </a:lnTo>
                  <a:lnTo>
                    <a:pt x="4784" y="4431"/>
                  </a:lnTo>
                  <a:lnTo>
                    <a:pt x="4788" y="4444"/>
                  </a:lnTo>
                  <a:lnTo>
                    <a:pt x="4792" y="4456"/>
                  </a:lnTo>
                  <a:lnTo>
                    <a:pt x="4795" y="4470"/>
                  </a:lnTo>
                  <a:lnTo>
                    <a:pt x="4799" y="4496"/>
                  </a:lnTo>
                  <a:lnTo>
                    <a:pt x="4800" y="4523"/>
                  </a:lnTo>
                  <a:lnTo>
                    <a:pt x="4799" y="4549"/>
                  </a:lnTo>
                  <a:lnTo>
                    <a:pt x="4795" y="4574"/>
                  </a:lnTo>
                  <a:lnTo>
                    <a:pt x="4788" y="4599"/>
                  </a:lnTo>
                  <a:lnTo>
                    <a:pt x="4779" y="4623"/>
                  </a:lnTo>
                  <a:lnTo>
                    <a:pt x="4768" y="4648"/>
                  </a:lnTo>
                  <a:lnTo>
                    <a:pt x="4753" y="4672"/>
                  </a:lnTo>
                  <a:lnTo>
                    <a:pt x="4736" y="4696"/>
                  </a:lnTo>
                  <a:lnTo>
                    <a:pt x="4715" y="4721"/>
                  </a:lnTo>
                  <a:lnTo>
                    <a:pt x="4672" y="4768"/>
                  </a:lnTo>
                  <a:lnTo>
                    <a:pt x="4626" y="4813"/>
                  </a:lnTo>
                  <a:lnTo>
                    <a:pt x="4580" y="4858"/>
                  </a:lnTo>
                  <a:lnTo>
                    <a:pt x="4532" y="4901"/>
                  </a:lnTo>
                  <a:lnTo>
                    <a:pt x="4481" y="4943"/>
                  </a:lnTo>
                  <a:lnTo>
                    <a:pt x="4429" y="4985"/>
                  </a:lnTo>
                  <a:lnTo>
                    <a:pt x="4376" y="5024"/>
                  </a:lnTo>
                  <a:lnTo>
                    <a:pt x="4320" y="5062"/>
                  </a:lnTo>
                  <a:lnTo>
                    <a:pt x="4264" y="5100"/>
                  </a:lnTo>
                  <a:lnTo>
                    <a:pt x="4205" y="5135"/>
                  </a:lnTo>
                  <a:lnTo>
                    <a:pt x="4146" y="5171"/>
                  </a:lnTo>
                  <a:lnTo>
                    <a:pt x="4084" y="5204"/>
                  </a:lnTo>
                  <a:lnTo>
                    <a:pt x="4020" y="5236"/>
                  </a:lnTo>
                  <a:lnTo>
                    <a:pt x="3956" y="5266"/>
                  </a:lnTo>
                  <a:lnTo>
                    <a:pt x="3889" y="5296"/>
                  </a:lnTo>
                  <a:lnTo>
                    <a:pt x="3822" y="5325"/>
                  </a:lnTo>
                  <a:lnTo>
                    <a:pt x="3755" y="5351"/>
                  </a:lnTo>
                  <a:lnTo>
                    <a:pt x="3690" y="5375"/>
                  </a:lnTo>
                  <a:lnTo>
                    <a:pt x="3624" y="5397"/>
                  </a:lnTo>
                  <a:lnTo>
                    <a:pt x="3559" y="5417"/>
                  </a:lnTo>
                  <a:lnTo>
                    <a:pt x="3493" y="5437"/>
                  </a:lnTo>
                  <a:lnTo>
                    <a:pt x="3427" y="5454"/>
                  </a:lnTo>
                  <a:lnTo>
                    <a:pt x="3360" y="5470"/>
                  </a:lnTo>
                  <a:lnTo>
                    <a:pt x="3294" y="5483"/>
                  </a:lnTo>
                  <a:lnTo>
                    <a:pt x="3228" y="5496"/>
                  </a:lnTo>
                  <a:lnTo>
                    <a:pt x="3162" y="5507"/>
                  </a:lnTo>
                  <a:lnTo>
                    <a:pt x="3096" y="5516"/>
                  </a:lnTo>
                  <a:lnTo>
                    <a:pt x="3028" y="5523"/>
                  </a:lnTo>
                  <a:lnTo>
                    <a:pt x="2962" y="5529"/>
                  </a:lnTo>
                  <a:lnTo>
                    <a:pt x="2895" y="5534"/>
                  </a:lnTo>
                  <a:lnTo>
                    <a:pt x="2827" y="5536"/>
                  </a:lnTo>
                  <a:lnTo>
                    <a:pt x="2761" y="5537"/>
                  </a:lnTo>
                  <a:lnTo>
                    <a:pt x="2689" y="5536"/>
                  </a:lnTo>
                  <a:lnTo>
                    <a:pt x="2620" y="5534"/>
                  </a:lnTo>
                  <a:lnTo>
                    <a:pt x="2550" y="5529"/>
                  </a:lnTo>
                  <a:lnTo>
                    <a:pt x="2480" y="5523"/>
                  </a:lnTo>
                  <a:lnTo>
                    <a:pt x="2412" y="5516"/>
                  </a:lnTo>
                  <a:lnTo>
                    <a:pt x="2345" y="5508"/>
                  </a:lnTo>
                  <a:lnTo>
                    <a:pt x="2277" y="5498"/>
                  </a:lnTo>
                  <a:lnTo>
                    <a:pt x="2211" y="5486"/>
                  </a:lnTo>
                  <a:lnTo>
                    <a:pt x="2145" y="5472"/>
                  </a:lnTo>
                  <a:lnTo>
                    <a:pt x="2080" y="5457"/>
                  </a:lnTo>
                  <a:lnTo>
                    <a:pt x="2016" y="5441"/>
                  </a:lnTo>
                  <a:lnTo>
                    <a:pt x="1952" y="5423"/>
                  </a:lnTo>
                  <a:lnTo>
                    <a:pt x="1888" y="5402"/>
                  </a:lnTo>
                  <a:lnTo>
                    <a:pt x="1825" y="5381"/>
                  </a:lnTo>
                  <a:lnTo>
                    <a:pt x="1764" y="5358"/>
                  </a:lnTo>
                  <a:lnTo>
                    <a:pt x="1702" y="5334"/>
                  </a:lnTo>
                  <a:lnTo>
                    <a:pt x="1641" y="5308"/>
                  </a:lnTo>
                  <a:lnTo>
                    <a:pt x="1582" y="5280"/>
                  </a:lnTo>
                  <a:lnTo>
                    <a:pt x="1523" y="5250"/>
                  </a:lnTo>
                  <a:lnTo>
                    <a:pt x="1463" y="5220"/>
                  </a:lnTo>
                  <a:lnTo>
                    <a:pt x="1405" y="5187"/>
                  </a:lnTo>
                  <a:lnTo>
                    <a:pt x="1348" y="5152"/>
                  </a:lnTo>
                  <a:lnTo>
                    <a:pt x="1291" y="5117"/>
                  </a:lnTo>
                  <a:lnTo>
                    <a:pt x="1235" y="5080"/>
                  </a:lnTo>
                  <a:lnTo>
                    <a:pt x="1180" y="5042"/>
                  </a:lnTo>
                  <a:lnTo>
                    <a:pt x="1125" y="5001"/>
                  </a:lnTo>
                  <a:lnTo>
                    <a:pt x="1071" y="4958"/>
                  </a:lnTo>
                  <a:lnTo>
                    <a:pt x="1017" y="4915"/>
                  </a:lnTo>
                  <a:lnTo>
                    <a:pt x="965" y="4870"/>
                  </a:lnTo>
                  <a:lnTo>
                    <a:pt x="912" y="4824"/>
                  </a:lnTo>
                  <a:lnTo>
                    <a:pt x="861" y="4775"/>
                  </a:lnTo>
                  <a:lnTo>
                    <a:pt x="809" y="4724"/>
                  </a:lnTo>
                  <a:lnTo>
                    <a:pt x="760" y="4674"/>
                  </a:lnTo>
                  <a:lnTo>
                    <a:pt x="711" y="4622"/>
                  </a:lnTo>
                  <a:lnTo>
                    <a:pt x="665" y="4569"/>
                  </a:lnTo>
                  <a:lnTo>
                    <a:pt x="620" y="4517"/>
                  </a:lnTo>
                  <a:lnTo>
                    <a:pt x="576" y="4463"/>
                  </a:lnTo>
                  <a:lnTo>
                    <a:pt x="534" y="4408"/>
                  </a:lnTo>
                  <a:lnTo>
                    <a:pt x="494" y="4353"/>
                  </a:lnTo>
                  <a:lnTo>
                    <a:pt x="455" y="4297"/>
                  </a:lnTo>
                  <a:lnTo>
                    <a:pt x="418" y="4242"/>
                  </a:lnTo>
                  <a:lnTo>
                    <a:pt x="382" y="4184"/>
                  </a:lnTo>
                  <a:lnTo>
                    <a:pt x="348" y="4127"/>
                  </a:lnTo>
                  <a:lnTo>
                    <a:pt x="316" y="4069"/>
                  </a:lnTo>
                  <a:lnTo>
                    <a:pt x="285" y="4010"/>
                  </a:lnTo>
                  <a:lnTo>
                    <a:pt x="256" y="3950"/>
                  </a:lnTo>
                  <a:lnTo>
                    <a:pt x="228" y="3890"/>
                  </a:lnTo>
                  <a:lnTo>
                    <a:pt x="202" y="3829"/>
                  </a:lnTo>
                  <a:lnTo>
                    <a:pt x="178" y="3768"/>
                  </a:lnTo>
                  <a:lnTo>
                    <a:pt x="155" y="3706"/>
                  </a:lnTo>
                  <a:lnTo>
                    <a:pt x="134" y="3643"/>
                  </a:lnTo>
                  <a:lnTo>
                    <a:pt x="114" y="3580"/>
                  </a:lnTo>
                  <a:lnTo>
                    <a:pt x="96" y="3516"/>
                  </a:lnTo>
                  <a:lnTo>
                    <a:pt x="79" y="3452"/>
                  </a:lnTo>
                  <a:lnTo>
                    <a:pt x="64" y="3386"/>
                  </a:lnTo>
                  <a:lnTo>
                    <a:pt x="50" y="3320"/>
                  </a:lnTo>
                  <a:lnTo>
                    <a:pt x="39" y="3253"/>
                  </a:lnTo>
                  <a:lnTo>
                    <a:pt x="29" y="3186"/>
                  </a:lnTo>
                  <a:lnTo>
                    <a:pt x="19" y="3118"/>
                  </a:lnTo>
                  <a:lnTo>
                    <a:pt x="13" y="3050"/>
                  </a:lnTo>
                  <a:lnTo>
                    <a:pt x="7" y="2980"/>
                  </a:lnTo>
                  <a:lnTo>
                    <a:pt x="3" y="2911"/>
                  </a:lnTo>
                  <a:lnTo>
                    <a:pt x="0" y="2840"/>
                  </a:lnTo>
                  <a:lnTo>
                    <a:pt x="0" y="2769"/>
                  </a:lnTo>
                  <a:lnTo>
                    <a:pt x="0" y="2697"/>
                  </a:lnTo>
                  <a:lnTo>
                    <a:pt x="3" y="2627"/>
                  </a:lnTo>
                  <a:lnTo>
                    <a:pt x="7" y="2557"/>
                  </a:lnTo>
                  <a:lnTo>
                    <a:pt x="13" y="2488"/>
                  </a:lnTo>
                  <a:lnTo>
                    <a:pt x="19" y="2419"/>
                  </a:lnTo>
                  <a:lnTo>
                    <a:pt x="29" y="2351"/>
                  </a:lnTo>
                  <a:lnTo>
                    <a:pt x="39" y="2284"/>
                  </a:lnTo>
                  <a:lnTo>
                    <a:pt x="50" y="2218"/>
                  </a:lnTo>
                  <a:lnTo>
                    <a:pt x="64" y="2152"/>
                  </a:lnTo>
                  <a:lnTo>
                    <a:pt x="79" y="2086"/>
                  </a:lnTo>
                  <a:lnTo>
                    <a:pt x="96" y="2022"/>
                  </a:lnTo>
                  <a:lnTo>
                    <a:pt x="113" y="1958"/>
                  </a:lnTo>
                  <a:lnTo>
                    <a:pt x="134" y="1894"/>
                  </a:lnTo>
                  <a:lnTo>
                    <a:pt x="154" y="1831"/>
                  </a:lnTo>
                  <a:lnTo>
                    <a:pt x="178" y="1769"/>
                  </a:lnTo>
                  <a:lnTo>
                    <a:pt x="202" y="1708"/>
                  </a:lnTo>
                  <a:lnTo>
                    <a:pt x="228" y="1647"/>
                  </a:lnTo>
                  <a:lnTo>
                    <a:pt x="256" y="1587"/>
                  </a:lnTo>
                  <a:lnTo>
                    <a:pt x="285" y="1527"/>
                  </a:lnTo>
                  <a:lnTo>
                    <a:pt x="316" y="1468"/>
                  </a:lnTo>
                  <a:lnTo>
                    <a:pt x="348" y="1410"/>
                  </a:lnTo>
                  <a:lnTo>
                    <a:pt x="382" y="1353"/>
                  </a:lnTo>
                  <a:lnTo>
                    <a:pt x="418" y="1296"/>
                  </a:lnTo>
                  <a:lnTo>
                    <a:pt x="455" y="1240"/>
                  </a:lnTo>
                  <a:lnTo>
                    <a:pt x="494" y="1184"/>
                  </a:lnTo>
                  <a:lnTo>
                    <a:pt x="534" y="1129"/>
                  </a:lnTo>
                  <a:lnTo>
                    <a:pt x="576" y="1074"/>
                  </a:lnTo>
                  <a:lnTo>
                    <a:pt x="620" y="1021"/>
                  </a:lnTo>
                  <a:lnTo>
                    <a:pt x="664" y="968"/>
                  </a:lnTo>
                  <a:lnTo>
                    <a:pt x="711" y="916"/>
                  </a:lnTo>
                  <a:lnTo>
                    <a:pt x="759" y="863"/>
                  </a:lnTo>
                  <a:lnTo>
                    <a:pt x="809" y="813"/>
                  </a:lnTo>
                  <a:lnTo>
                    <a:pt x="861" y="763"/>
                  </a:lnTo>
                  <a:lnTo>
                    <a:pt x="912" y="715"/>
                  </a:lnTo>
                  <a:lnTo>
                    <a:pt x="963" y="668"/>
                  </a:lnTo>
                  <a:lnTo>
                    <a:pt x="1017" y="622"/>
                  </a:lnTo>
                  <a:lnTo>
                    <a:pt x="1071" y="579"/>
                  </a:lnTo>
                  <a:lnTo>
                    <a:pt x="1124" y="537"/>
                  </a:lnTo>
                  <a:lnTo>
                    <a:pt x="1179" y="497"/>
                  </a:lnTo>
                  <a:lnTo>
                    <a:pt x="1235" y="457"/>
                  </a:lnTo>
                  <a:lnTo>
                    <a:pt x="1291" y="420"/>
                  </a:lnTo>
                  <a:lnTo>
                    <a:pt x="1348" y="385"/>
                  </a:lnTo>
                  <a:lnTo>
                    <a:pt x="1405" y="351"/>
                  </a:lnTo>
                  <a:lnTo>
                    <a:pt x="1463" y="318"/>
                  </a:lnTo>
                  <a:lnTo>
                    <a:pt x="1522" y="287"/>
                  </a:lnTo>
                  <a:lnTo>
                    <a:pt x="1581" y="257"/>
                  </a:lnTo>
                  <a:lnTo>
                    <a:pt x="1641" y="230"/>
                  </a:lnTo>
                  <a:lnTo>
                    <a:pt x="1702" y="203"/>
                  </a:lnTo>
                  <a:lnTo>
                    <a:pt x="1762" y="179"/>
                  </a:lnTo>
                  <a:lnTo>
                    <a:pt x="1825" y="155"/>
                  </a:lnTo>
                  <a:lnTo>
                    <a:pt x="1887" y="135"/>
                  </a:lnTo>
                  <a:lnTo>
                    <a:pt x="1951" y="114"/>
                  </a:lnTo>
                  <a:lnTo>
                    <a:pt x="2015" y="96"/>
                  </a:lnTo>
                  <a:lnTo>
                    <a:pt x="2079" y="80"/>
                  </a:lnTo>
                  <a:lnTo>
                    <a:pt x="2144" y="65"/>
                  </a:lnTo>
                  <a:lnTo>
                    <a:pt x="2210" y="52"/>
                  </a:lnTo>
                  <a:lnTo>
                    <a:pt x="2276" y="39"/>
                  </a:lnTo>
                  <a:lnTo>
                    <a:pt x="2343" y="29"/>
                  </a:lnTo>
                  <a:lnTo>
                    <a:pt x="2411" y="21"/>
                  </a:lnTo>
                  <a:lnTo>
                    <a:pt x="2479" y="13"/>
                  </a:lnTo>
                  <a:lnTo>
                    <a:pt x="2549" y="7"/>
                  </a:lnTo>
                  <a:lnTo>
                    <a:pt x="2619" y="4"/>
                  </a:lnTo>
                  <a:lnTo>
                    <a:pt x="2688" y="1"/>
                  </a:lnTo>
                  <a:lnTo>
                    <a:pt x="2760" y="0"/>
                  </a:lnTo>
                  <a:lnTo>
                    <a:pt x="2814" y="1"/>
                  </a:lnTo>
                  <a:lnTo>
                    <a:pt x="2868" y="3"/>
                  </a:lnTo>
                  <a:lnTo>
                    <a:pt x="2921" y="6"/>
                  </a:lnTo>
                  <a:lnTo>
                    <a:pt x="2975" y="11"/>
                  </a:lnTo>
                  <a:lnTo>
                    <a:pt x="3027" y="15"/>
                  </a:lnTo>
                  <a:lnTo>
                    <a:pt x="3079" y="22"/>
                  </a:lnTo>
                  <a:lnTo>
                    <a:pt x="3130" y="30"/>
                  </a:lnTo>
                  <a:lnTo>
                    <a:pt x="3181" y="39"/>
                  </a:lnTo>
                  <a:lnTo>
                    <a:pt x="3231" y="49"/>
                  </a:lnTo>
                  <a:lnTo>
                    <a:pt x="3282" y="61"/>
                  </a:lnTo>
                  <a:lnTo>
                    <a:pt x="3331" y="73"/>
                  </a:lnTo>
                  <a:lnTo>
                    <a:pt x="3380" y="88"/>
                  </a:lnTo>
                  <a:lnTo>
                    <a:pt x="3429" y="103"/>
                  </a:lnTo>
                  <a:lnTo>
                    <a:pt x="3477" y="119"/>
                  </a:lnTo>
                  <a:lnTo>
                    <a:pt x="3525" y="137"/>
                  </a:lnTo>
                  <a:lnTo>
                    <a:pt x="3572" y="155"/>
                  </a:lnTo>
                  <a:lnTo>
                    <a:pt x="3617" y="176"/>
                  </a:lnTo>
                  <a:lnTo>
                    <a:pt x="3664" y="197"/>
                  </a:lnTo>
                  <a:lnTo>
                    <a:pt x="3710" y="219"/>
                  </a:lnTo>
                  <a:lnTo>
                    <a:pt x="3754" y="243"/>
                  </a:lnTo>
                  <a:lnTo>
                    <a:pt x="3799" y="267"/>
                  </a:lnTo>
                  <a:lnTo>
                    <a:pt x="3842" y="294"/>
                  </a:lnTo>
                  <a:lnTo>
                    <a:pt x="3887" y="321"/>
                  </a:lnTo>
                  <a:lnTo>
                    <a:pt x="3929" y="350"/>
                  </a:lnTo>
                  <a:lnTo>
                    <a:pt x="3971" y="379"/>
                  </a:lnTo>
                  <a:lnTo>
                    <a:pt x="4013" y="410"/>
                  </a:lnTo>
                  <a:lnTo>
                    <a:pt x="4056" y="442"/>
                  </a:lnTo>
                  <a:lnTo>
                    <a:pt x="4097" y="475"/>
                  </a:lnTo>
                  <a:lnTo>
                    <a:pt x="4137" y="510"/>
                  </a:lnTo>
                  <a:lnTo>
                    <a:pt x="4177" y="546"/>
                  </a:lnTo>
                  <a:lnTo>
                    <a:pt x="4217" y="582"/>
                  </a:lnTo>
                  <a:lnTo>
                    <a:pt x="4255" y="621"/>
                  </a:lnTo>
                  <a:lnTo>
                    <a:pt x="4293" y="660"/>
                  </a:lnTo>
                  <a:lnTo>
                    <a:pt x="4331" y="700"/>
                  </a:lnTo>
                  <a:lnTo>
                    <a:pt x="4366" y="740"/>
                  </a:lnTo>
                  <a:lnTo>
                    <a:pt x="4400" y="780"/>
                  </a:lnTo>
                  <a:lnTo>
                    <a:pt x="4433" y="821"/>
                  </a:lnTo>
                  <a:lnTo>
                    <a:pt x="4465" y="863"/>
                  </a:lnTo>
                  <a:lnTo>
                    <a:pt x="4496" y="904"/>
                  </a:lnTo>
                  <a:lnTo>
                    <a:pt x="4526" y="948"/>
                  </a:lnTo>
                  <a:lnTo>
                    <a:pt x="4554" y="990"/>
                  </a:lnTo>
                  <a:lnTo>
                    <a:pt x="4582" y="1034"/>
                  </a:lnTo>
                  <a:lnTo>
                    <a:pt x="4608" y="1078"/>
                  </a:lnTo>
                  <a:lnTo>
                    <a:pt x="4633" y="1122"/>
                  </a:lnTo>
                  <a:lnTo>
                    <a:pt x="4657" y="1168"/>
                  </a:lnTo>
                  <a:lnTo>
                    <a:pt x="4679" y="1212"/>
                  </a:lnTo>
                  <a:lnTo>
                    <a:pt x="4701" y="1259"/>
                  </a:lnTo>
                  <a:lnTo>
                    <a:pt x="4720" y="1306"/>
                  </a:lnTo>
                  <a:lnTo>
                    <a:pt x="4739" y="1353"/>
                  </a:lnTo>
                  <a:lnTo>
                    <a:pt x="4756" y="1400"/>
                  </a:lnTo>
                  <a:lnTo>
                    <a:pt x="4772" y="1447"/>
                  </a:lnTo>
                  <a:lnTo>
                    <a:pt x="4788" y="1497"/>
                  </a:lnTo>
                  <a:lnTo>
                    <a:pt x="4802" y="1546"/>
                  </a:lnTo>
                  <a:lnTo>
                    <a:pt x="4815" y="1595"/>
                  </a:lnTo>
                  <a:lnTo>
                    <a:pt x="4826" y="1645"/>
                  </a:lnTo>
                  <a:lnTo>
                    <a:pt x="4836" y="1695"/>
                  </a:lnTo>
                  <a:lnTo>
                    <a:pt x="4845" y="1747"/>
                  </a:lnTo>
                  <a:lnTo>
                    <a:pt x="4853" y="1798"/>
                  </a:lnTo>
                  <a:lnTo>
                    <a:pt x="4860" y="1850"/>
                  </a:lnTo>
                  <a:lnTo>
                    <a:pt x="4866" y="1903"/>
                  </a:lnTo>
                  <a:lnTo>
                    <a:pt x="4869" y="1955"/>
                  </a:lnTo>
                  <a:lnTo>
                    <a:pt x="4873" y="2009"/>
                  </a:lnTo>
                  <a:lnTo>
                    <a:pt x="4875" y="2064"/>
                  </a:lnTo>
                  <a:lnTo>
                    <a:pt x="4875" y="2117"/>
                  </a:lnTo>
                  <a:close/>
                  <a:moveTo>
                    <a:pt x="3677" y="2763"/>
                  </a:moveTo>
                  <a:lnTo>
                    <a:pt x="3677" y="2763"/>
                  </a:lnTo>
                  <a:lnTo>
                    <a:pt x="3676" y="2717"/>
                  </a:lnTo>
                  <a:lnTo>
                    <a:pt x="3673" y="2670"/>
                  </a:lnTo>
                  <a:lnTo>
                    <a:pt x="3668" y="2624"/>
                  </a:lnTo>
                  <a:lnTo>
                    <a:pt x="3661" y="2580"/>
                  </a:lnTo>
                  <a:lnTo>
                    <a:pt x="3650" y="2536"/>
                  </a:lnTo>
                  <a:lnTo>
                    <a:pt x="3639" y="2493"/>
                  </a:lnTo>
                  <a:lnTo>
                    <a:pt x="3625" y="2451"/>
                  </a:lnTo>
                  <a:lnTo>
                    <a:pt x="3609" y="2410"/>
                  </a:lnTo>
                  <a:lnTo>
                    <a:pt x="3591" y="2370"/>
                  </a:lnTo>
                  <a:lnTo>
                    <a:pt x="3572" y="2330"/>
                  </a:lnTo>
                  <a:lnTo>
                    <a:pt x="3549" y="2291"/>
                  </a:lnTo>
                  <a:lnTo>
                    <a:pt x="3525" y="2253"/>
                  </a:lnTo>
                  <a:lnTo>
                    <a:pt x="3499" y="2217"/>
                  </a:lnTo>
                  <a:lnTo>
                    <a:pt x="3470" y="2180"/>
                  </a:lnTo>
                  <a:lnTo>
                    <a:pt x="3439" y="2145"/>
                  </a:lnTo>
                  <a:lnTo>
                    <a:pt x="3406" y="2111"/>
                  </a:lnTo>
                  <a:lnTo>
                    <a:pt x="3372" y="2078"/>
                  </a:lnTo>
                  <a:lnTo>
                    <a:pt x="3338" y="2047"/>
                  </a:lnTo>
                  <a:lnTo>
                    <a:pt x="3301" y="2018"/>
                  </a:lnTo>
                  <a:lnTo>
                    <a:pt x="3265" y="1992"/>
                  </a:lnTo>
                  <a:lnTo>
                    <a:pt x="3227" y="1968"/>
                  </a:lnTo>
                  <a:lnTo>
                    <a:pt x="3189" y="1945"/>
                  </a:lnTo>
                  <a:lnTo>
                    <a:pt x="3149" y="1925"/>
                  </a:lnTo>
                  <a:lnTo>
                    <a:pt x="3109" y="1907"/>
                  </a:lnTo>
                  <a:lnTo>
                    <a:pt x="3068" y="1891"/>
                  </a:lnTo>
                  <a:lnTo>
                    <a:pt x="3026" y="1878"/>
                  </a:lnTo>
                  <a:lnTo>
                    <a:pt x="2984" y="1865"/>
                  </a:lnTo>
                  <a:lnTo>
                    <a:pt x="2940" y="1856"/>
                  </a:lnTo>
                  <a:lnTo>
                    <a:pt x="2896" y="1848"/>
                  </a:lnTo>
                  <a:lnTo>
                    <a:pt x="2850" y="1844"/>
                  </a:lnTo>
                  <a:lnTo>
                    <a:pt x="2805" y="1840"/>
                  </a:lnTo>
                  <a:lnTo>
                    <a:pt x="2758" y="1839"/>
                  </a:lnTo>
                  <a:lnTo>
                    <a:pt x="2711" y="1840"/>
                  </a:lnTo>
                  <a:lnTo>
                    <a:pt x="2665" y="1844"/>
                  </a:lnTo>
                  <a:lnTo>
                    <a:pt x="2620" y="1848"/>
                  </a:lnTo>
                  <a:lnTo>
                    <a:pt x="2575" y="1856"/>
                  </a:lnTo>
                  <a:lnTo>
                    <a:pt x="2532" y="1865"/>
                  </a:lnTo>
                  <a:lnTo>
                    <a:pt x="2488" y="1878"/>
                  </a:lnTo>
                  <a:lnTo>
                    <a:pt x="2447" y="1891"/>
                  </a:lnTo>
                  <a:lnTo>
                    <a:pt x="2406" y="1907"/>
                  </a:lnTo>
                  <a:lnTo>
                    <a:pt x="2366" y="1925"/>
                  </a:lnTo>
                  <a:lnTo>
                    <a:pt x="2326" y="1945"/>
                  </a:lnTo>
                  <a:lnTo>
                    <a:pt x="2289" y="1968"/>
                  </a:lnTo>
                  <a:lnTo>
                    <a:pt x="2251" y="1992"/>
                  </a:lnTo>
                  <a:lnTo>
                    <a:pt x="2213" y="2018"/>
                  </a:lnTo>
                  <a:lnTo>
                    <a:pt x="2178" y="2047"/>
                  </a:lnTo>
                  <a:lnTo>
                    <a:pt x="2143" y="2078"/>
                  </a:lnTo>
                  <a:lnTo>
                    <a:pt x="2108" y="2111"/>
                  </a:lnTo>
                  <a:lnTo>
                    <a:pt x="2076" y="2145"/>
                  </a:lnTo>
                  <a:lnTo>
                    <a:pt x="2045" y="2180"/>
                  </a:lnTo>
                  <a:lnTo>
                    <a:pt x="2017" y="2217"/>
                  </a:lnTo>
                  <a:lnTo>
                    <a:pt x="1991" y="2253"/>
                  </a:lnTo>
                  <a:lnTo>
                    <a:pt x="1966" y="2291"/>
                  </a:lnTo>
                  <a:lnTo>
                    <a:pt x="1944" y="2330"/>
                  </a:lnTo>
                  <a:lnTo>
                    <a:pt x="1923" y="2370"/>
                  </a:lnTo>
                  <a:lnTo>
                    <a:pt x="1906" y="2410"/>
                  </a:lnTo>
                  <a:lnTo>
                    <a:pt x="1890" y="2451"/>
                  </a:lnTo>
                  <a:lnTo>
                    <a:pt x="1877" y="2493"/>
                  </a:lnTo>
                  <a:lnTo>
                    <a:pt x="1865" y="2536"/>
                  </a:lnTo>
                  <a:lnTo>
                    <a:pt x="1855" y="2580"/>
                  </a:lnTo>
                  <a:lnTo>
                    <a:pt x="1848" y="2624"/>
                  </a:lnTo>
                  <a:lnTo>
                    <a:pt x="1842" y="2670"/>
                  </a:lnTo>
                  <a:lnTo>
                    <a:pt x="1840" y="2717"/>
                  </a:lnTo>
                  <a:lnTo>
                    <a:pt x="1839" y="2763"/>
                  </a:lnTo>
                  <a:lnTo>
                    <a:pt x="1840" y="2811"/>
                  </a:lnTo>
                  <a:lnTo>
                    <a:pt x="1842" y="2858"/>
                  </a:lnTo>
                  <a:lnTo>
                    <a:pt x="1848" y="2904"/>
                  </a:lnTo>
                  <a:lnTo>
                    <a:pt x="1855" y="2948"/>
                  </a:lnTo>
                  <a:lnTo>
                    <a:pt x="1865" y="2993"/>
                  </a:lnTo>
                  <a:lnTo>
                    <a:pt x="1877" y="3036"/>
                  </a:lnTo>
                  <a:lnTo>
                    <a:pt x="1890" y="3078"/>
                  </a:lnTo>
                  <a:lnTo>
                    <a:pt x="1906" y="3120"/>
                  </a:lnTo>
                  <a:lnTo>
                    <a:pt x="1923" y="3160"/>
                  </a:lnTo>
                  <a:lnTo>
                    <a:pt x="1944" y="3199"/>
                  </a:lnTo>
                  <a:lnTo>
                    <a:pt x="1966" y="3238"/>
                  </a:lnTo>
                  <a:lnTo>
                    <a:pt x="1991" y="3276"/>
                  </a:lnTo>
                  <a:lnTo>
                    <a:pt x="2017" y="3312"/>
                  </a:lnTo>
                  <a:lnTo>
                    <a:pt x="2045" y="3349"/>
                  </a:lnTo>
                  <a:lnTo>
                    <a:pt x="2076" y="3383"/>
                  </a:lnTo>
                  <a:lnTo>
                    <a:pt x="2108" y="3417"/>
                  </a:lnTo>
                  <a:lnTo>
                    <a:pt x="2143" y="3451"/>
                  </a:lnTo>
                  <a:lnTo>
                    <a:pt x="2178" y="3481"/>
                  </a:lnTo>
                  <a:lnTo>
                    <a:pt x="2214" y="3510"/>
                  </a:lnTo>
                  <a:lnTo>
                    <a:pt x="2251" y="3536"/>
                  </a:lnTo>
                  <a:lnTo>
                    <a:pt x="2289" y="3560"/>
                  </a:lnTo>
                  <a:lnTo>
                    <a:pt x="2327" y="3582"/>
                  </a:lnTo>
                  <a:lnTo>
                    <a:pt x="2366" y="3602"/>
                  </a:lnTo>
                  <a:lnTo>
                    <a:pt x="2407" y="3621"/>
                  </a:lnTo>
                  <a:lnTo>
                    <a:pt x="2448" y="3637"/>
                  </a:lnTo>
                  <a:lnTo>
                    <a:pt x="2491" y="3650"/>
                  </a:lnTo>
                  <a:lnTo>
                    <a:pt x="2533" y="3662"/>
                  </a:lnTo>
                  <a:lnTo>
                    <a:pt x="2577" y="3671"/>
                  </a:lnTo>
                  <a:lnTo>
                    <a:pt x="2622" y="3678"/>
                  </a:lnTo>
                  <a:lnTo>
                    <a:pt x="2668" y="3683"/>
                  </a:lnTo>
                  <a:lnTo>
                    <a:pt x="2714" y="3687"/>
                  </a:lnTo>
                  <a:lnTo>
                    <a:pt x="2761" y="3688"/>
                  </a:lnTo>
                  <a:lnTo>
                    <a:pt x="2808" y="3687"/>
                  </a:lnTo>
                  <a:lnTo>
                    <a:pt x="2855" y="3683"/>
                  </a:lnTo>
                  <a:lnTo>
                    <a:pt x="2899" y="3678"/>
                  </a:lnTo>
                  <a:lnTo>
                    <a:pt x="2944" y="3671"/>
                  </a:lnTo>
                  <a:lnTo>
                    <a:pt x="2987" y="3662"/>
                  </a:lnTo>
                  <a:lnTo>
                    <a:pt x="3029" y="3649"/>
                  </a:lnTo>
                  <a:lnTo>
                    <a:pt x="3072" y="3635"/>
                  </a:lnTo>
                  <a:lnTo>
                    <a:pt x="3113" y="3619"/>
                  </a:lnTo>
                  <a:lnTo>
                    <a:pt x="3153" y="3601"/>
                  </a:lnTo>
                  <a:lnTo>
                    <a:pt x="3192" y="3582"/>
                  </a:lnTo>
                  <a:lnTo>
                    <a:pt x="3230" y="3559"/>
                  </a:lnTo>
                  <a:lnTo>
                    <a:pt x="3268" y="3535"/>
                  </a:lnTo>
                  <a:lnTo>
                    <a:pt x="3305" y="3509"/>
                  </a:lnTo>
                  <a:lnTo>
                    <a:pt x="3340" y="3480"/>
                  </a:lnTo>
                  <a:lnTo>
                    <a:pt x="3375" y="3449"/>
                  </a:lnTo>
                  <a:lnTo>
                    <a:pt x="3408" y="3416"/>
                  </a:lnTo>
                  <a:lnTo>
                    <a:pt x="3442" y="3382"/>
                  </a:lnTo>
                  <a:lnTo>
                    <a:pt x="3471" y="3347"/>
                  </a:lnTo>
                  <a:lnTo>
                    <a:pt x="3500" y="3310"/>
                  </a:lnTo>
                  <a:lnTo>
                    <a:pt x="3526" y="3274"/>
                  </a:lnTo>
                  <a:lnTo>
                    <a:pt x="3550" y="3236"/>
                  </a:lnTo>
                  <a:lnTo>
                    <a:pt x="3572" y="3197"/>
                  </a:lnTo>
                  <a:lnTo>
                    <a:pt x="3592" y="3157"/>
                  </a:lnTo>
                  <a:lnTo>
                    <a:pt x="3610" y="3117"/>
                  </a:lnTo>
                  <a:lnTo>
                    <a:pt x="3625" y="3076"/>
                  </a:lnTo>
                  <a:lnTo>
                    <a:pt x="3639" y="3034"/>
                  </a:lnTo>
                  <a:lnTo>
                    <a:pt x="3650" y="2991"/>
                  </a:lnTo>
                  <a:lnTo>
                    <a:pt x="3661" y="2947"/>
                  </a:lnTo>
                  <a:lnTo>
                    <a:pt x="3668" y="2903"/>
                  </a:lnTo>
                  <a:lnTo>
                    <a:pt x="3673" y="2857"/>
                  </a:lnTo>
                  <a:lnTo>
                    <a:pt x="3676" y="2810"/>
                  </a:lnTo>
                  <a:lnTo>
                    <a:pt x="3677" y="2763"/>
                  </a:lnTo>
                  <a:close/>
                </a:path>
              </a:pathLst>
            </a:custGeom>
            <a:solidFill>
              <a:srgbClr val="FFFFFF"/>
            </a:solidFill>
            <a:ln>
              <a:noFill/>
            </a:ln>
          </p:spPr>
          <p:txBody>
            <a:bodyPr anchor="ctr" anchorCtr="1">
              <a:normAutofit fontScale="70000" lnSpcReduction="20000"/>
            </a:bodyPr>
            <a:lstStyle/>
            <a:p>
              <a:endParaRPr lang="zh-CN" altLang="en-US">
                <a:sym typeface="Arial" panose="020B0604020202020204" pitchFamily="34" charset="0"/>
              </a:endParaRPr>
            </a:p>
          </p:txBody>
        </p:sp>
        <p:sp>
          <p:nvSpPr>
            <p:cNvPr id="32" name="文本框 31"/>
            <p:cNvSpPr txBox="1"/>
            <p:nvPr>
              <p:custDataLst>
                <p:tags r:id="rId17"/>
              </p:custDataLst>
            </p:nvPr>
          </p:nvSpPr>
          <p:spPr>
            <a:xfrm>
              <a:off x="4216575" y="1068578"/>
              <a:ext cx="2726200" cy="1134614"/>
            </a:xfrm>
            <a:prstGeom prst="rect">
              <a:avLst/>
            </a:prstGeom>
            <a:noFill/>
          </p:spPr>
          <p:txBody>
            <a:bodyPr wrap="square" rtlCol="0">
              <a:normAutofit fontScale="40000" lnSpcReduction="20000"/>
            </a:bodyPr>
            <a:lstStyle/>
            <a:p>
              <a:pPr algn="ctr">
                <a:lnSpc>
                  <a:spcPct val="180000"/>
                </a:lnSpc>
              </a:pPr>
              <a:r>
                <a:rPr kumimoji="1" sz="3400" dirty="0">
                  <a:latin typeface="微软雅黑" panose="020B0503020204020204" pitchFamily="34" charset="-122"/>
                  <a:ea typeface="微软雅黑" panose="020B0503020204020204" pitchFamily="34" charset="-122"/>
                  <a:cs typeface="+mn-ea"/>
                  <a:sym typeface="+mn-lt"/>
                </a:rPr>
                <a:t>201</a:t>
              </a:r>
              <a:r>
                <a:rPr kumimoji="1" lang="en-US" altLang="zh-CN" sz="3400" dirty="0">
                  <a:latin typeface="微软雅黑" panose="020B0503020204020204" pitchFamily="34" charset="-122"/>
                  <a:ea typeface="微软雅黑" panose="020B0503020204020204" pitchFamily="34" charset="-122"/>
                  <a:cs typeface="+mn-ea"/>
                  <a:sym typeface="+mn-lt"/>
                </a:rPr>
                <a:t>8</a:t>
              </a:r>
              <a:r>
                <a:rPr kumimoji="1" sz="3400" dirty="0">
                  <a:latin typeface="微软雅黑" panose="020B0503020204020204" pitchFamily="34" charset="-122"/>
                  <a:ea typeface="微软雅黑" panose="020B0503020204020204" pitchFamily="34" charset="-122"/>
                  <a:cs typeface="+mn-ea"/>
                  <a:sym typeface="+mn-lt"/>
                </a:rPr>
                <a:t> 年 </a:t>
              </a:r>
              <a:r>
                <a:rPr kumimoji="1" lang="en-US" altLang="zh-CN" sz="3400" dirty="0">
                  <a:latin typeface="微软雅黑" panose="020B0503020204020204" pitchFamily="34" charset="-122"/>
                  <a:ea typeface="微软雅黑" panose="020B0503020204020204" pitchFamily="34" charset="-122"/>
                  <a:cs typeface="+mn-ea"/>
                  <a:sym typeface="+mn-lt"/>
                </a:rPr>
                <a:t>5</a:t>
              </a:r>
              <a:r>
                <a:rPr kumimoji="1" sz="3400" dirty="0">
                  <a:latin typeface="微软雅黑" panose="020B0503020204020204" pitchFamily="34" charset="-122"/>
                  <a:ea typeface="微软雅黑" panose="020B0503020204020204" pitchFamily="34" charset="-122"/>
                  <a:cs typeface="+mn-ea"/>
                  <a:sym typeface="+mn-lt"/>
                </a:rPr>
                <a:t> 月 </a:t>
              </a:r>
              <a:endParaRPr kumimoji="1" lang="en-US" altLang="zh-CN" sz="3400" dirty="0">
                <a:latin typeface="微软雅黑" panose="020B0503020204020204" pitchFamily="34" charset="-122"/>
                <a:ea typeface="微软雅黑" panose="020B0503020204020204" pitchFamily="34" charset="-122"/>
                <a:cs typeface="+mn-ea"/>
                <a:sym typeface="+mn-lt"/>
              </a:endParaRPr>
            </a:p>
            <a:p>
              <a:pPr algn="ctr">
                <a:lnSpc>
                  <a:spcPct val="180000"/>
                </a:lnSpc>
              </a:pPr>
              <a:r>
                <a:rPr kumimoji="1" lang="zh-CN" altLang="en-US" sz="3400" dirty="0">
                  <a:latin typeface="微软雅黑" panose="020B0503020204020204" pitchFamily="34" charset="-122"/>
                  <a:ea typeface="微软雅黑" panose="020B0503020204020204" pitchFamily="34" charset="-122"/>
                  <a:cs typeface="+mn-ea"/>
                  <a:sym typeface="+mn-lt"/>
                </a:rPr>
                <a:t>第二款游戏上线 </a:t>
              </a:r>
              <a:r>
                <a:rPr kumimoji="1" lang="en-US" altLang="zh-CN" sz="3400" dirty="0">
                  <a:latin typeface="微软雅黑" panose="020B0503020204020204" pitchFamily="34" charset="-122"/>
                  <a:ea typeface="微软雅黑" panose="020B0503020204020204" pitchFamily="34" charset="-122"/>
                  <a:cs typeface="+mn-ea"/>
                  <a:sym typeface="+mn-lt"/>
                </a:rPr>
                <a:t>EOS</a:t>
              </a:r>
              <a:r>
                <a:rPr kumimoji="1" lang="zh-CN" altLang="en-US" sz="3400" dirty="0">
                  <a:latin typeface="微软雅黑" panose="020B0503020204020204" pitchFamily="34" charset="-122"/>
                  <a:ea typeface="微软雅黑" panose="020B0503020204020204" pitchFamily="34" charset="-122"/>
                  <a:cs typeface="+mn-ea"/>
                  <a:sym typeface="+mn-lt"/>
                </a:rPr>
                <a:t>，</a:t>
              </a:r>
              <a:r>
                <a:rPr kumimoji="1" lang="en-US" altLang="zh-CN" sz="3400" dirty="0">
                  <a:latin typeface="微软雅黑" panose="020B0503020204020204" pitchFamily="34" charset="-122"/>
                  <a:ea typeface="微软雅黑" panose="020B0503020204020204" pitchFamily="34" charset="-122"/>
                  <a:cs typeface="+mn-ea"/>
                  <a:sym typeface="+mn-lt"/>
                </a:rPr>
                <a:t>24 </a:t>
              </a:r>
              <a:r>
                <a:rPr kumimoji="1" lang="zh-CN" altLang="en-US" sz="3400" dirty="0">
                  <a:latin typeface="微软雅黑" panose="020B0503020204020204" pitchFamily="34" charset="-122"/>
                  <a:ea typeface="微软雅黑" panose="020B0503020204020204" pitchFamily="34" charset="-122"/>
                  <a:cs typeface="+mn-ea"/>
                  <a:sym typeface="+mn-lt"/>
                </a:rPr>
                <a:t>小时注册人数超 </a:t>
              </a:r>
              <a:r>
                <a:rPr kumimoji="1" lang="en-US" altLang="zh-CN" sz="3400" dirty="0">
                  <a:latin typeface="微软雅黑" panose="020B0503020204020204" pitchFamily="34" charset="-122"/>
                  <a:ea typeface="微软雅黑" panose="020B0503020204020204" pitchFamily="34" charset="-122"/>
                  <a:cs typeface="+mn-ea"/>
                  <a:sym typeface="+mn-lt"/>
                </a:rPr>
                <a:t>10 </a:t>
              </a:r>
              <a:r>
                <a:rPr kumimoji="1" lang="zh-CN" altLang="en-US" sz="3400" dirty="0">
                  <a:latin typeface="微软雅黑" panose="020B0503020204020204" pitchFamily="34" charset="-122"/>
                  <a:ea typeface="微软雅黑" panose="020B0503020204020204" pitchFamily="34" charset="-122"/>
                  <a:cs typeface="+mn-ea"/>
                  <a:sym typeface="+mn-lt"/>
                </a:rPr>
                <a:t>万人。</a:t>
              </a:r>
              <a:endParaRPr kumimoji="1" sz="3400" dirty="0">
                <a:latin typeface="微软雅黑" panose="020B0503020204020204" pitchFamily="34" charset="-122"/>
                <a:ea typeface="微软雅黑" panose="020B0503020204020204" pitchFamily="34" charset="-122"/>
                <a:cs typeface="+mn-ea"/>
                <a:sym typeface="+mn-lt"/>
              </a:endParaRPr>
            </a:p>
            <a:p>
              <a:endParaRPr lang="da-DK" altLang="zh-CN" sz="1400" dirty="0">
                <a:sym typeface="Arial" panose="020B0604020202020204" pitchFamily="34" charset="0"/>
              </a:endParaRPr>
            </a:p>
          </p:txBody>
        </p:sp>
        <p:sp>
          <p:nvSpPr>
            <p:cNvPr id="33" name="文本框 32"/>
            <p:cNvSpPr txBox="1"/>
            <p:nvPr>
              <p:custDataLst>
                <p:tags r:id="rId18"/>
              </p:custDataLst>
            </p:nvPr>
          </p:nvSpPr>
          <p:spPr>
            <a:xfrm>
              <a:off x="5245361" y="3931647"/>
              <a:ext cx="1208688" cy="369332"/>
            </a:xfrm>
            <a:prstGeom prst="rect">
              <a:avLst/>
            </a:prstGeom>
            <a:noFill/>
          </p:spPr>
          <p:txBody>
            <a:bodyPr wrap="square" rtlCol="0">
              <a:normAutofit/>
            </a:bodyPr>
            <a:lstStyle/>
            <a:p>
              <a:pPr algn="ctr"/>
              <a:r>
                <a:rPr lang="en-US" altLang="zh-CN">
                  <a:solidFill>
                    <a:srgbClr val="48D0B9"/>
                  </a:solidFill>
                  <a:latin typeface="Arial" panose="020B0604020202020204" pitchFamily="34" charset="0"/>
                  <a:ea typeface="+mn-ea"/>
                  <a:cs typeface="+mn-ea"/>
                  <a:sym typeface="Arial" panose="020B0604020202020204" pitchFamily="34" charset="0"/>
                </a:rPr>
                <a:t>3</a:t>
              </a:r>
            </a:p>
          </p:txBody>
        </p:sp>
        <p:sp>
          <p:nvSpPr>
            <p:cNvPr id="6" name="立方体 5"/>
            <p:cNvSpPr/>
            <p:nvPr>
              <p:custDataLst>
                <p:tags r:id="rId19"/>
              </p:custDataLst>
            </p:nvPr>
          </p:nvSpPr>
          <p:spPr>
            <a:xfrm rot="21091489" flipH="1">
              <a:off x="6671877" y="2669619"/>
              <a:ext cx="1668644" cy="679683"/>
            </a:xfrm>
            <a:prstGeom prst="cube">
              <a:avLst>
                <a:gd name="adj" fmla="val 80345"/>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lstStyle/>
            <a:p>
              <a:pPr algn="ctr"/>
              <a:endParaRPr lang="zh-CN" altLang="en-US">
                <a:sym typeface="Arial" panose="020B0604020202020204" pitchFamily="34" charset="0"/>
              </a:endParaRPr>
            </a:p>
          </p:txBody>
        </p:sp>
        <p:cxnSp>
          <p:nvCxnSpPr>
            <p:cNvPr id="9" name="直接连接符 8"/>
            <p:cNvCxnSpPr/>
            <p:nvPr>
              <p:custDataLst>
                <p:tags r:id="rId20"/>
              </p:custDataLst>
            </p:nvPr>
          </p:nvCxnSpPr>
          <p:spPr>
            <a:xfrm>
              <a:off x="7465727" y="2208642"/>
              <a:ext cx="0" cy="683448"/>
            </a:xfrm>
            <a:prstGeom prst="line">
              <a:avLst/>
            </a:prstGeom>
            <a:ln>
              <a:solidFill>
                <a:srgbClr val="2DBCEF">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7" name="椭圆 16"/>
            <p:cNvSpPr/>
            <p:nvPr>
              <p:custDataLst>
                <p:tags r:id="rId21"/>
              </p:custDataLst>
            </p:nvPr>
          </p:nvSpPr>
          <p:spPr>
            <a:xfrm>
              <a:off x="7257447" y="1928132"/>
              <a:ext cx="416560" cy="416560"/>
            </a:xfrm>
            <a:prstGeom prst="ellipse">
              <a:avLst/>
            </a:prstGeom>
            <a:solidFill>
              <a:srgbClr val="2DBCEF"/>
            </a:solidFill>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85000" lnSpcReduction="20000"/>
            </a:bodyPr>
            <a:lstStyle/>
            <a:p>
              <a:pPr algn="ctr"/>
              <a:endParaRPr lang="zh-CN" altLang="en-US">
                <a:sym typeface="Arial" panose="020B0604020202020204" pitchFamily="34" charset="0"/>
              </a:endParaRPr>
            </a:p>
          </p:txBody>
        </p:sp>
        <p:sp>
          <p:nvSpPr>
            <p:cNvPr id="25" name="KSO_Shape"/>
            <p:cNvSpPr/>
            <p:nvPr>
              <p:custDataLst>
                <p:tags r:id="rId22"/>
              </p:custDataLst>
            </p:nvPr>
          </p:nvSpPr>
          <p:spPr bwMode="auto">
            <a:xfrm>
              <a:off x="7361715" y="2019811"/>
              <a:ext cx="208024" cy="222883"/>
            </a:xfrm>
            <a:custGeom>
              <a:avLst/>
              <a:gdLst>
                <a:gd name="T0" fmla="*/ 290686076 w 10453"/>
                <a:gd name="T1" fmla="*/ 290702762 h 11199"/>
                <a:gd name="T2" fmla="*/ 290686076 w 10453"/>
                <a:gd name="T3" fmla="*/ 290702762 h 11199"/>
                <a:gd name="T4" fmla="*/ 290686076 w 10453"/>
                <a:gd name="T5" fmla="*/ 290702762 h 11199"/>
                <a:gd name="T6" fmla="*/ 290686076 w 10453"/>
                <a:gd name="T7" fmla="*/ 290702762 h 11199"/>
                <a:gd name="T8" fmla="*/ 290686076 w 10453"/>
                <a:gd name="T9" fmla="*/ 290702762 h 11199"/>
                <a:gd name="T10" fmla="*/ 290686076 w 10453"/>
                <a:gd name="T11" fmla="*/ 290702762 h 11199"/>
                <a:gd name="T12" fmla="*/ 290686076 w 10453"/>
                <a:gd name="T13" fmla="*/ 290702762 h 11199"/>
                <a:gd name="T14" fmla="*/ 290686076 w 10453"/>
                <a:gd name="T15" fmla="*/ 290702762 h 11199"/>
                <a:gd name="T16" fmla="*/ 290686076 w 10453"/>
                <a:gd name="T17" fmla="*/ 290702762 h 11199"/>
                <a:gd name="T18" fmla="*/ 290686076 w 10453"/>
                <a:gd name="T19" fmla="*/ 290702762 h 11199"/>
                <a:gd name="T20" fmla="*/ 290686076 w 10453"/>
                <a:gd name="T21" fmla="*/ 290702762 h 11199"/>
                <a:gd name="T22" fmla="*/ 290686076 w 10453"/>
                <a:gd name="T23" fmla="*/ 290702762 h 11199"/>
                <a:gd name="T24" fmla="*/ 290686076 w 10453"/>
                <a:gd name="T25" fmla="*/ 290702762 h 11199"/>
                <a:gd name="T26" fmla="*/ 290686076 w 10453"/>
                <a:gd name="T27" fmla="*/ 290702762 h 11199"/>
                <a:gd name="T28" fmla="*/ 290686076 w 10453"/>
                <a:gd name="T29" fmla="*/ 290702762 h 11199"/>
                <a:gd name="T30" fmla="*/ 290686076 w 10453"/>
                <a:gd name="T31" fmla="*/ 290702762 h 11199"/>
                <a:gd name="T32" fmla="*/ 290686076 w 10453"/>
                <a:gd name="T33" fmla="*/ 290702762 h 11199"/>
                <a:gd name="T34" fmla="*/ 290686076 w 10453"/>
                <a:gd name="T35" fmla="*/ 290702762 h 11199"/>
                <a:gd name="T36" fmla="*/ 290686076 w 10453"/>
                <a:gd name="T37" fmla="*/ 290702762 h 11199"/>
                <a:gd name="T38" fmla="*/ 290686076 w 10453"/>
                <a:gd name="T39" fmla="*/ 290702762 h 11199"/>
                <a:gd name="T40" fmla="*/ 290686076 w 10453"/>
                <a:gd name="T41" fmla="*/ 290702762 h 11199"/>
                <a:gd name="T42" fmla="*/ 290686076 w 10453"/>
                <a:gd name="T43" fmla="*/ 290702762 h 11199"/>
                <a:gd name="T44" fmla="*/ 290686076 w 10453"/>
                <a:gd name="T45" fmla="*/ 290702762 h 11199"/>
                <a:gd name="T46" fmla="*/ 290686076 w 10453"/>
                <a:gd name="T47" fmla="*/ 290702762 h 11199"/>
                <a:gd name="T48" fmla="*/ 290686076 w 10453"/>
                <a:gd name="T49" fmla="*/ 290702762 h 11199"/>
                <a:gd name="T50" fmla="*/ 290686076 w 10453"/>
                <a:gd name="T51" fmla="*/ 290702762 h 11199"/>
                <a:gd name="T52" fmla="*/ 290686076 w 10453"/>
                <a:gd name="T53" fmla="*/ 290702762 h 11199"/>
                <a:gd name="T54" fmla="*/ 290686076 w 10453"/>
                <a:gd name="T55" fmla="*/ 290702762 h 11199"/>
                <a:gd name="T56" fmla="*/ 290686076 w 10453"/>
                <a:gd name="T57" fmla="*/ 290702762 h 11199"/>
                <a:gd name="T58" fmla="*/ 290686076 w 10453"/>
                <a:gd name="T59" fmla="*/ 290702762 h 11199"/>
                <a:gd name="T60" fmla="*/ 290686076 w 10453"/>
                <a:gd name="T61" fmla="*/ 290702762 h 11199"/>
                <a:gd name="T62" fmla="*/ 290686076 w 10453"/>
                <a:gd name="T63" fmla="*/ 290702762 h 11199"/>
                <a:gd name="T64" fmla="*/ 290686076 w 10453"/>
                <a:gd name="T65" fmla="*/ 290702762 h 11199"/>
                <a:gd name="T66" fmla="*/ 290686076 w 10453"/>
                <a:gd name="T67" fmla="*/ 290702762 h 11199"/>
                <a:gd name="T68" fmla="*/ 290686076 w 10453"/>
                <a:gd name="T69" fmla="*/ 290702762 h 11199"/>
                <a:gd name="T70" fmla="*/ 290686076 w 10453"/>
                <a:gd name="T71" fmla="*/ 290702762 h 11199"/>
                <a:gd name="T72" fmla="*/ 290686076 w 10453"/>
                <a:gd name="T73" fmla="*/ 290702762 h 11199"/>
                <a:gd name="T74" fmla="*/ 290686076 w 10453"/>
                <a:gd name="T75" fmla="*/ 290702762 h 11199"/>
                <a:gd name="T76" fmla="*/ 290686076 w 10453"/>
                <a:gd name="T77" fmla="*/ 290702762 h 11199"/>
                <a:gd name="T78" fmla="*/ 290686076 w 10453"/>
                <a:gd name="T79" fmla="*/ 290702762 h 11199"/>
                <a:gd name="T80" fmla="*/ 290686076 w 10453"/>
                <a:gd name="T81" fmla="*/ 290702762 h 11199"/>
                <a:gd name="T82" fmla="*/ 290686076 w 10453"/>
                <a:gd name="T83" fmla="*/ 290702762 h 11199"/>
                <a:gd name="T84" fmla="*/ 290686076 w 10453"/>
                <a:gd name="T85" fmla="*/ 290702762 h 11199"/>
                <a:gd name="T86" fmla="*/ 290686076 w 10453"/>
                <a:gd name="T87" fmla="*/ 290702762 h 11199"/>
                <a:gd name="T88" fmla="*/ 290686076 w 10453"/>
                <a:gd name="T89" fmla="*/ 290702762 h 11199"/>
                <a:gd name="T90" fmla="*/ 290686076 w 10453"/>
                <a:gd name="T91" fmla="*/ 290702762 h 11199"/>
                <a:gd name="T92" fmla="*/ 290686076 w 10453"/>
                <a:gd name="T93" fmla="*/ 290702762 h 11199"/>
                <a:gd name="T94" fmla="*/ 290686076 w 10453"/>
                <a:gd name="T95" fmla="*/ 290702762 h 11199"/>
                <a:gd name="T96" fmla="*/ 290686076 w 10453"/>
                <a:gd name="T97" fmla="*/ 290702762 h 11199"/>
                <a:gd name="T98" fmla="*/ 290686076 w 10453"/>
                <a:gd name="T99" fmla="*/ 290702762 h 11199"/>
                <a:gd name="T100" fmla="*/ 290686076 w 10453"/>
                <a:gd name="T101" fmla="*/ 290702762 h 11199"/>
                <a:gd name="T102" fmla="*/ 290686076 w 10453"/>
                <a:gd name="T103" fmla="*/ 290702762 h 11199"/>
                <a:gd name="T104" fmla="*/ 290686076 w 10453"/>
                <a:gd name="T105" fmla="*/ 290702762 h 11199"/>
                <a:gd name="T106" fmla="*/ 290686076 w 10453"/>
                <a:gd name="T107" fmla="*/ 290702762 h 11199"/>
                <a:gd name="T108" fmla="*/ 290686076 w 10453"/>
                <a:gd name="T109" fmla="*/ 290702762 h 11199"/>
                <a:gd name="T110" fmla="*/ 290686076 w 10453"/>
                <a:gd name="T111" fmla="*/ 290702762 h 111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0453" h="11199">
                  <a:moveTo>
                    <a:pt x="1185" y="5973"/>
                  </a:moveTo>
                  <a:lnTo>
                    <a:pt x="219" y="6939"/>
                  </a:lnTo>
                  <a:lnTo>
                    <a:pt x="193" y="6966"/>
                  </a:lnTo>
                  <a:lnTo>
                    <a:pt x="168" y="6994"/>
                  </a:lnTo>
                  <a:lnTo>
                    <a:pt x="144" y="7025"/>
                  </a:lnTo>
                  <a:lnTo>
                    <a:pt x="123" y="7055"/>
                  </a:lnTo>
                  <a:lnTo>
                    <a:pt x="104" y="7087"/>
                  </a:lnTo>
                  <a:lnTo>
                    <a:pt x="85" y="7119"/>
                  </a:lnTo>
                  <a:lnTo>
                    <a:pt x="70" y="7152"/>
                  </a:lnTo>
                  <a:lnTo>
                    <a:pt x="54" y="7185"/>
                  </a:lnTo>
                  <a:lnTo>
                    <a:pt x="42" y="7219"/>
                  </a:lnTo>
                  <a:lnTo>
                    <a:pt x="31" y="7254"/>
                  </a:lnTo>
                  <a:lnTo>
                    <a:pt x="21" y="7288"/>
                  </a:lnTo>
                  <a:lnTo>
                    <a:pt x="14" y="7323"/>
                  </a:lnTo>
                  <a:lnTo>
                    <a:pt x="8" y="7359"/>
                  </a:lnTo>
                  <a:lnTo>
                    <a:pt x="3" y="7394"/>
                  </a:lnTo>
                  <a:lnTo>
                    <a:pt x="1" y="7430"/>
                  </a:lnTo>
                  <a:lnTo>
                    <a:pt x="0" y="7467"/>
                  </a:lnTo>
                  <a:lnTo>
                    <a:pt x="1" y="7502"/>
                  </a:lnTo>
                  <a:lnTo>
                    <a:pt x="3" y="7538"/>
                  </a:lnTo>
                  <a:lnTo>
                    <a:pt x="8" y="7573"/>
                  </a:lnTo>
                  <a:lnTo>
                    <a:pt x="14" y="7609"/>
                  </a:lnTo>
                  <a:lnTo>
                    <a:pt x="21" y="7644"/>
                  </a:lnTo>
                  <a:lnTo>
                    <a:pt x="31" y="7678"/>
                  </a:lnTo>
                  <a:lnTo>
                    <a:pt x="42" y="7713"/>
                  </a:lnTo>
                  <a:lnTo>
                    <a:pt x="54" y="7747"/>
                  </a:lnTo>
                  <a:lnTo>
                    <a:pt x="70" y="7780"/>
                  </a:lnTo>
                  <a:lnTo>
                    <a:pt x="85" y="7813"/>
                  </a:lnTo>
                  <a:lnTo>
                    <a:pt x="104" y="7845"/>
                  </a:lnTo>
                  <a:lnTo>
                    <a:pt x="123" y="7877"/>
                  </a:lnTo>
                  <a:lnTo>
                    <a:pt x="144" y="7907"/>
                  </a:lnTo>
                  <a:lnTo>
                    <a:pt x="168" y="7938"/>
                  </a:lnTo>
                  <a:lnTo>
                    <a:pt x="193" y="7966"/>
                  </a:lnTo>
                  <a:lnTo>
                    <a:pt x="219" y="7994"/>
                  </a:lnTo>
                  <a:lnTo>
                    <a:pt x="1712" y="9487"/>
                  </a:lnTo>
                  <a:lnTo>
                    <a:pt x="3205" y="10980"/>
                  </a:lnTo>
                  <a:lnTo>
                    <a:pt x="3233" y="11006"/>
                  </a:lnTo>
                  <a:lnTo>
                    <a:pt x="3262" y="11031"/>
                  </a:lnTo>
                  <a:lnTo>
                    <a:pt x="3291" y="11055"/>
                  </a:lnTo>
                  <a:lnTo>
                    <a:pt x="3322" y="11076"/>
                  </a:lnTo>
                  <a:lnTo>
                    <a:pt x="3354" y="11095"/>
                  </a:lnTo>
                  <a:lnTo>
                    <a:pt x="3386" y="11113"/>
                  </a:lnTo>
                  <a:lnTo>
                    <a:pt x="3419" y="11129"/>
                  </a:lnTo>
                  <a:lnTo>
                    <a:pt x="3452" y="11143"/>
                  </a:lnTo>
                  <a:lnTo>
                    <a:pt x="3487" y="11156"/>
                  </a:lnTo>
                  <a:lnTo>
                    <a:pt x="3521" y="11168"/>
                  </a:lnTo>
                  <a:lnTo>
                    <a:pt x="3555" y="11178"/>
                  </a:lnTo>
                  <a:lnTo>
                    <a:pt x="3591" y="11185"/>
                  </a:lnTo>
                  <a:lnTo>
                    <a:pt x="3626" y="11191"/>
                  </a:lnTo>
                  <a:lnTo>
                    <a:pt x="3662" y="11195"/>
                  </a:lnTo>
                  <a:lnTo>
                    <a:pt x="3697" y="11198"/>
                  </a:lnTo>
                  <a:lnTo>
                    <a:pt x="3733" y="11199"/>
                  </a:lnTo>
                  <a:lnTo>
                    <a:pt x="3769" y="11198"/>
                  </a:lnTo>
                  <a:lnTo>
                    <a:pt x="3805" y="11195"/>
                  </a:lnTo>
                  <a:lnTo>
                    <a:pt x="3840" y="11191"/>
                  </a:lnTo>
                  <a:lnTo>
                    <a:pt x="3876" y="11185"/>
                  </a:lnTo>
                  <a:lnTo>
                    <a:pt x="3911" y="11178"/>
                  </a:lnTo>
                  <a:lnTo>
                    <a:pt x="3946" y="11168"/>
                  </a:lnTo>
                  <a:lnTo>
                    <a:pt x="3980" y="11156"/>
                  </a:lnTo>
                  <a:lnTo>
                    <a:pt x="4014" y="11143"/>
                  </a:lnTo>
                  <a:lnTo>
                    <a:pt x="4048" y="11129"/>
                  </a:lnTo>
                  <a:lnTo>
                    <a:pt x="4081" y="11113"/>
                  </a:lnTo>
                  <a:lnTo>
                    <a:pt x="4113" y="11095"/>
                  </a:lnTo>
                  <a:lnTo>
                    <a:pt x="4143" y="11076"/>
                  </a:lnTo>
                  <a:lnTo>
                    <a:pt x="4174" y="11055"/>
                  </a:lnTo>
                  <a:lnTo>
                    <a:pt x="4204" y="11031"/>
                  </a:lnTo>
                  <a:lnTo>
                    <a:pt x="4233" y="11006"/>
                  </a:lnTo>
                  <a:lnTo>
                    <a:pt x="4261" y="10980"/>
                  </a:lnTo>
                  <a:lnTo>
                    <a:pt x="4288" y="10952"/>
                  </a:lnTo>
                  <a:lnTo>
                    <a:pt x="4313" y="10923"/>
                  </a:lnTo>
                  <a:lnTo>
                    <a:pt x="4335" y="10894"/>
                  </a:lnTo>
                  <a:lnTo>
                    <a:pt x="4356" y="10863"/>
                  </a:lnTo>
                  <a:lnTo>
                    <a:pt x="4377" y="10831"/>
                  </a:lnTo>
                  <a:lnTo>
                    <a:pt x="4394" y="10799"/>
                  </a:lnTo>
                  <a:lnTo>
                    <a:pt x="4411" y="10766"/>
                  </a:lnTo>
                  <a:lnTo>
                    <a:pt x="4425" y="10733"/>
                  </a:lnTo>
                  <a:lnTo>
                    <a:pt x="4438" y="10698"/>
                  </a:lnTo>
                  <a:lnTo>
                    <a:pt x="4449" y="10664"/>
                  </a:lnTo>
                  <a:lnTo>
                    <a:pt x="4458" y="10630"/>
                  </a:lnTo>
                  <a:lnTo>
                    <a:pt x="4467" y="10594"/>
                  </a:lnTo>
                  <a:lnTo>
                    <a:pt x="4472" y="10559"/>
                  </a:lnTo>
                  <a:lnTo>
                    <a:pt x="4476" y="10523"/>
                  </a:lnTo>
                  <a:lnTo>
                    <a:pt x="4478" y="10488"/>
                  </a:lnTo>
                  <a:lnTo>
                    <a:pt x="4480" y="10452"/>
                  </a:lnTo>
                  <a:lnTo>
                    <a:pt x="4480" y="10046"/>
                  </a:lnTo>
                  <a:lnTo>
                    <a:pt x="4480" y="9133"/>
                  </a:lnTo>
                  <a:lnTo>
                    <a:pt x="4480" y="8959"/>
                  </a:lnTo>
                  <a:lnTo>
                    <a:pt x="9706" y="8959"/>
                  </a:lnTo>
                  <a:lnTo>
                    <a:pt x="9744" y="8958"/>
                  </a:lnTo>
                  <a:lnTo>
                    <a:pt x="9782" y="8955"/>
                  </a:lnTo>
                  <a:lnTo>
                    <a:pt x="9820" y="8951"/>
                  </a:lnTo>
                  <a:lnTo>
                    <a:pt x="9856" y="8943"/>
                  </a:lnTo>
                  <a:lnTo>
                    <a:pt x="9892" y="8935"/>
                  </a:lnTo>
                  <a:lnTo>
                    <a:pt x="9927" y="8926"/>
                  </a:lnTo>
                  <a:lnTo>
                    <a:pt x="9963" y="8914"/>
                  </a:lnTo>
                  <a:lnTo>
                    <a:pt x="9996" y="8901"/>
                  </a:lnTo>
                  <a:lnTo>
                    <a:pt x="10029" y="8885"/>
                  </a:lnTo>
                  <a:lnTo>
                    <a:pt x="10061" y="8869"/>
                  </a:lnTo>
                  <a:lnTo>
                    <a:pt x="10093" y="8851"/>
                  </a:lnTo>
                  <a:lnTo>
                    <a:pt x="10123" y="8831"/>
                  </a:lnTo>
                  <a:lnTo>
                    <a:pt x="10152" y="8811"/>
                  </a:lnTo>
                  <a:lnTo>
                    <a:pt x="10181" y="8788"/>
                  </a:lnTo>
                  <a:lnTo>
                    <a:pt x="10208" y="8765"/>
                  </a:lnTo>
                  <a:lnTo>
                    <a:pt x="10234" y="8740"/>
                  </a:lnTo>
                  <a:lnTo>
                    <a:pt x="10259" y="8714"/>
                  </a:lnTo>
                  <a:lnTo>
                    <a:pt x="10282" y="8688"/>
                  </a:lnTo>
                  <a:lnTo>
                    <a:pt x="10304" y="8659"/>
                  </a:lnTo>
                  <a:lnTo>
                    <a:pt x="10325" y="8630"/>
                  </a:lnTo>
                  <a:lnTo>
                    <a:pt x="10344" y="8599"/>
                  </a:lnTo>
                  <a:lnTo>
                    <a:pt x="10362" y="8568"/>
                  </a:lnTo>
                  <a:lnTo>
                    <a:pt x="10378" y="8536"/>
                  </a:lnTo>
                  <a:lnTo>
                    <a:pt x="10394" y="8503"/>
                  </a:lnTo>
                  <a:lnTo>
                    <a:pt x="10407" y="8469"/>
                  </a:lnTo>
                  <a:lnTo>
                    <a:pt x="10419" y="8435"/>
                  </a:lnTo>
                  <a:lnTo>
                    <a:pt x="10429" y="8399"/>
                  </a:lnTo>
                  <a:lnTo>
                    <a:pt x="10437" y="8362"/>
                  </a:lnTo>
                  <a:lnTo>
                    <a:pt x="10443" y="8326"/>
                  </a:lnTo>
                  <a:lnTo>
                    <a:pt x="10448" y="8289"/>
                  </a:lnTo>
                  <a:lnTo>
                    <a:pt x="10452" y="8251"/>
                  </a:lnTo>
                  <a:lnTo>
                    <a:pt x="10453" y="8212"/>
                  </a:lnTo>
                  <a:lnTo>
                    <a:pt x="10453" y="6720"/>
                  </a:lnTo>
                  <a:lnTo>
                    <a:pt x="10452" y="6681"/>
                  </a:lnTo>
                  <a:lnTo>
                    <a:pt x="10448" y="6643"/>
                  </a:lnTo>
                  <a:lnTo>
                    <a:pt x="10443" y="6606"/>
                  </a:lnTo>
                  <a:lnTo>
                    <a:pt x="10437" y="6570"/>
                  </a:lnTo>
                  <a:lnTo>
                    <a:pt x="10429" y="6533"/>
                  </a:lnTo>
                  <a:lnTo>
                    <a:pt x="10419" y="6497"/>
                  </a:lnTo>
                  <a:lnTo>
                    <a:pt x="10407" y="6463"/>
                  </a:lnTo>
                  <a:lnTo>
                    <a:pt x="10394" y="6429"/>
                  </a:lnTo>
                  <a:lnTo>
                    <a:pt x="10378" y="6396"/>
                  </a:lnTo>
                  <a:lnTo>
                    <a:pt x="10362" y="6364"/>
                  </a:lnTo>
                  <a:lnTo>
                    <a:pt x="10344" y="6333"/>
                  </a:lnTo>
                  <a:lnTo>
                    <a:pt x="10325" y="6302"/>
                  </a:lnTo>
                  <a:lnTo>
                    <a:pt x="10304" y="6273"/>
                  </a:lnTo>
                  <a:lnTo>
                    <a:pt x="10282" y="6244"/>
                  </a:lnTo>
                  <a:lnTo>
                    <a:pt x="10259" y="6218"/>
                  </a:lnTo>
                  <a:lnTo>
                    <a:pt x="10234" y="6192"/>
                  </a:lnTo>
                  <a:lnTo>
                    <a:pt x="10208" y="6167"/>
                  </a:lnTo>
                  <a:lnTo>
                    <a:pt x="10181" y="6144"/>
                  </a:lnTo>
                  <a:lnTo>
                    <a:pt x="10152" y="6121"/>
                  </a:lnTo>
                  <a:lnTo>
                    <a:pt x="10123" y="6101"/>
                  </a:lnTo>
                  <a:lnTo>
                    <a:pt x="10093" y="6081"/>
                  </a:lnTo>
                  <a:lnTo>
                    <a:pt x="10061" y="6063"/>
                  </a:lnTo>
                  <a:lnTo>
                    <a:pt x="10029" y="6046"/>
                  </a:lnTo>
                  <a:lnTo>
                    <a:pt x="9996" y="6031"/>
                  </a:lnTo>
                  <a:lnTo>
                    <a:pt x="9963" y="6018"/>
                  </a:lnTo>
                  <a:lnTo>
                    <a:pt x="9927" y="6006"/>
                  </a:lnTo>
                  <a:lnTo>
                    <a:pt x="9892" y="5997"/>
                  </a:lnTo>
                  <a:lnTo>
                    <a:pt x="9856" y="5988"/>
                  </a:lnTo>
                  <a:lnTo>
                    <a:pt x="9820" y="5981"/>
                  </a:lnTo>
                  <a:lnTo>
                    <a:pt x="9782" y="5977"/>
                  </a:lnTo>
                  <a:lnTo>
                    <a:pt x="9744" y="5974"/>
                  </a:lnTo>
                  <a:lnTo>
                    <a:pt x="9706" y="5973"/>
                  </a:lnTo>
                  <a:lnTo>
                    <a:pt x="9578" y="5973"/>
                  </a:lnTo>
                  <a:lnTo>
                    <a:pt x="8831" y="6720"/>
                  </a:lnTo>
                  <a:lnTo>
                    <a:pt x="9706" y="6720"/>
                  </a:lnTo>
                  <a:lnTo>
                    <a:pt x="9706" y="8212"/>
                  </a:lnTo>
                  <a:lnTo>
                    <a:pt x="3733" y="8212"/>
                  </a:lnTo>
                  <a:lnTo>
                    <a:pt x="3733" y="10046"/>
                  </a:lnTo>
                  <a:lnTo>
                    <a:pt x="3733" y="10452"/>
                  </a:lnTo>
                  <a:lnTo>
                    <a:pt x="747" y="7467"/>
                  </a:lnTo>
                  <a:lnTo>
                    <a:pt x="2240" y="5973"/>
                  </a:lnTo>
                  <a:lnTo>
                    <a:pt x="1185" y="5973"/>
                  </a:lnTo>
                  <a:close/>
                  <a:moveTo>
                    <a:pt x="7248" y="219"/>
                  </a:moveTo>
                  <a:lnTo>
                    <a:pt x="8740" y="1713"/>
                  </a:lnTo>
                  <a:lnTo>
                    <a:pt x="10234" y="3205"/>
                  </a:lnTo>
                  <a:lnTo>
                    <a:pt x="10260" y="3234"/>
                  </a:lnTo>
                  <a:lnTo>
                    <a:pt x="10285" y="3262"/>
                  </a:lnTo>
                  <a:lnTo>
                    <a:pt x="10308" y="3292"/>
                  </a:lnTo>
                  <a:lnTo>
                    <a:pt x="10330" y="3322"/>
                  </a:lnTo>
                  <a:lnTo>
                    <a:pt x="10349" y="3354"/>
                  </a:lnTo>
                  <a:lnTo>
                    <a:pt x="10368" y="3386"/>
                  </a:lnTo>
                  <a:lnTo>
                    <a:pt x="10383" y="3419"/>
                  </a:lnTo>
                  <a:lnTo>
                    <a:pt x="10397" y="3452"/>
                  </a:lnTo>
                  <a:lnTo>
                    <a:pt x="10410" y="3487"/>
                  </a:lnTo>
                  <a:lnTo>
                    <a:pt x="10422" y="3521"/>
                  </a:lnTo>
                  <a:lnTo>
                    <a:pt x="10432" y="3555"/>
                  </a:lnTo>
                  <a:lnTo>
                    <a:pt x="10439" y="3591"/>
                  </a:lnTo>
                  <a:lnTo>
                    <a:pt x="10445" y="3626"/>
                  </a:lnTo>
                  <a:lnTo>
                    <a:pt x="10449" y="3662"/>
                  </a:lnTo>
                  <a:lnTo>
                    <a:pt x="10452" y="3697"/>
                  </a:lnTo>
                  <a:lnTo>
                    <a:pt x="10453" y="3733"/>
                  </a:lnTo>
                  <a:lnTo>
                    <a:pt x="10452" y="3770"/>
                  </a:lnTo>
                  <a:lnTo>
                    <a:pt x="10449" y="3805"/>
                  </a:lnTo>
                  <a:lnTo>
                    <a:pt x="10445" y="3841"/>
                  </a:lnTo>
                  <a:lnTo>
                    <a:pt x="10439" y="3876"/>
                  </a:lnTo>
                  <a:lnTo>
                    <a:pt x="10432" y="3912"/>
                  </a:lnTo>
                  <a:lnTo>
                    <a:pt x="10422" y="3946"/>
                  </a:lnTo>
                  <a:lnTo>
                    <a:pt x="10410" y="3980"/>
                  </a:lnTo>
                  <a:lnTo>
                    <a:pt x="10397" y="4015"/>
                  </a:lnTo>
                  <a:lnTo>
                    <a:pt x="10383" y="4048"/>
                  </a:lnTo>
                  <a:lnTo>
                    <a:pt x="10368" y="4081"/>
                  </a:lnTo>
                  <a:lnTo>
                    <a:pt x="10349" y="4113"/>
                  </a:lnTo>
                  <a:lnTo>
                    <a:pt x="10330" y="4145"/>
                  </a:lnTo>
                  <a:lnTo>
                    <a:pt x="10308" y="4174"/>
                  </a:lnTo>
                  <a:lnTo>
                    <a:pt x="10285" y="4205"/>
                  </a:lnTo>
                  <a:lnTo>
                    <a:pt x="10260" y="4234"/>
                  </a:lnTo>
                  <a:lnTo>
                    <a:pt x="10234" y="4261"/>
                  </a:lnTo>
                  <a:lnTo>
                    <a:pt x="8740" y="5754"/>
                  </a:lnTo>
                  <a:lnTo>
                    <a:pt x="7248" y="7248"/>
                  </a:lnTo>
                  <a:lnTo>
                    <a:pt x="7219" y="7274"/>
                  </a:lnTo>
                  <a:lnTo>
                    <a:pt x="7191" y="7299"/>
                  </a:lnTo>
                  <a:lnTo>
                    <a:pt x="7161" y="7321"/>
                  </a:lnTo>
                  <a:lnTo>
                    <a:pt x="7131" y="7343"/>
                  </a:lnTo>
                  <a:lnTo>
                    <a:pt x="7099" y="7362"/>
                  </a:lnTo>
                  <a:lnTo>
                    <a:pt x="7067" y="7380"/>
                  </a:lnTo>
                  <a:lnTo>
                    <a:pt x="7034" y="7397"/>
                  </a:lnTo>
                  <a:lnTo>
                    <a:pt x="7000" y="7411"/>
                  </a:lnTo>
                  <a:lnTo>
                    <a:pt x="6966" y="7424"/>
                  </a:lnTo>
                  <a:lnTo>
                    <a:pt x="6932" y="7435"/>
                  </a:lnTo>
                  <a:lnTo>
                    <a:pt x="6897" y="7444"/>
                  </a:lnTo>
                  <a:lnTo>
                    <a:pt x="6862" y="7452"/>
                  </a:lnTo>
                  <a:lnTo>
                    <a:pt x="6826" y="7458"/>
                  </a:lnTo>
                  <a:lnTo>
                    <a:pt x="6791" y="7463"/>
                  </a:lnTo>
                  <a:lnTo>
                    <a:pt x="6755" y="7465"/>
                  </a:lnTo>
                  <a:lnTo>
                    <a:pt x="6720" y="7465"/>
                  </a:lnTo>
                  <a:lnTo>
                    <a:pt x="6683" y="7465"/>
                  </a:lnTo>
                  <a:lnTo>
                    <a:pt x="6648" y="7463"/>
                  </a:lnTo>
                  <a:lnTo>
                    <a:pt x="6612" y="7458"/>
                  </a:lnTo>
                  <a:lnTo>
                    <a:pt x="6577" y="7452"/>
                  </a:lnTo>
                  <a:lnTo>
                    <a:pt x="6541" y="7444"/>
                  </a:lnTo>
                  <a:lnTo>
                    <a:pt x="6507" y="7435"/>
                  </a:lnTo>
                  <a:lnTo>
                    <a:pt x="6473" y="7424"/>
                  </a:lnTo>
                  <a:lnTo>
                    <a:pt x="6438" y="7411"/>
                  </a:lnTo>
                  <a:lnTo>
                    <a:pt x="6405" y="7397"/>
                  </a:lnTo>
                  <a:lnTo>
                    <a:pt x="6372" y="7380"/>
                  </a:lnTo>
                  <a:lnTo>
                    <a:pt x="6340" y="7362"/>
                  </a:lnTo>
                  <a:lnTo>
                    <a:pt x="6309" y="7343"/>
                  </a:lnTo>
                  <a:lnTo>
                    <a:pt x="6279" y="7321"/>
                  </a:lnTo>
                  <a:lnTo>
                    <a:pt x="6248" y="7299"/>
                  </a:lnTo>
                  <a:lnTo>
                    <a:pt x="6219" y="7274"/>
                  </a:lnTo>
                  <a:lnTo>
                    <a:pt x="6192" y="7248"/>
                  </a:lnTo>
                  <a:lnTo>
                    <a:pt x="6165" y="7219"/>
                  </a:lnTo>
                  <a:lnTo>
                    <a:pt x="6140" y="7191"/>
                  </a:lnTo>
                  <a:lnTo>
                    <a:pt x="6118" y="7161"/>
                  </a:lnTo>
                  <a:lnTo>
                    <a:pt x="6096" y="7130"/>
                  </a:lnTo>
                  <a:lnTo>
                    <a:pt x="6076" y="7099"/>
                  </a:lnTo>
                  <a:lnTo>
                    <a:pt x="6058" y="7067"/>
                  </a:lnTo>
                  <a:lnTo>
                    <a:pt x="6042" y="7033"/>
                  </a:lnTo>
                  <a:lnTo>
                    <a:pt x="6028" y="7000"/>
                  </a:lnTo>
                  <a:lnTo>
                    <a:pt x="6015" y="6966"/>
                  </a:lnTo>
                  <a:lnTo>
                    <a:pt x="6004" y="6932"/>
                  </a:lnTo>
                  <a:lnTo>
                    <a:pt x="5994" y="6897"/>
                  </a:lnTo>
                  <a:lnTo>
                    <a:pt x="5986" y="6862"/>
                  </a:lnTo>
                  <a:lnTo>
                    <a:pt x="5980" y="6826"/>
                  </a:lnTo>
                  <a:lnTo>
                    <a:pt x="5977" y="6791"/>
                  </a:lnTo>
                  <a:lnTo>
                    <a:pt x="5974" y="6755"/>
                  </a:lnTo>
                  <a:lnTo>
                    <a:pt x="5973" y="6720"/>
                  </a:lnTo>
                  <a:lnTo>
                    <a:pt x="5973" y="6314"/>
                  </a:lnTo>
                  <a:lnTo>
                    <a:pt x="5973" y="5400"/>
                  </a:lnTo>
                  <a:lnTo>
                    <a:pt x="5973" y="5226"/>
                  </a:lnTo>
                  <a:lnTo>
                    <a:pt x="747" y="5226"/>
                  </a:lnTo>
                  <a:lnTo>
                    <a:pt x="709" y="5225"/>
                  </a:lnTo>
                  <a:lnTo>
                    <a:pt x="671" y="5223"/>
                  </a:lnTo>
                  <a:lnTo>
                    <a:pt x="633" y="5218"/>
                  </a:lnTo>
                  <a:lnTo>
                    <a:pt x="596" y="5211"/>
                  </a:lnTo>
                  <a:lnTo>
                    <a:pt x="560" y="5203"/>
                  </a:lnTo>
                  <a:lnTo>
                    <a:pt x="525" y="5193"/>
                  </a:lnTo>
                  <a:lnTo>
                    <a:pt x="490" y="5181"/>
                  </a:lnTo>
                  <a:lnTo>
                    <a:pt x="457" y="5168"/>
                  </a:lnTo>
                  <a:lnTo>
                    <a:pt x="424" y="5153"/>
                  </a:lnTo>
                  <a:lnTo>
                    <a:pt x="390" y="5136"/>
                  </a:lnTo>
                  <a:lnTo>
                    <a:pt x="360" y="5119"/>
                  </a:lnTo>
                  <a:lnTo>
                    <a:pt x="329" y="5099"/>
                  </a:lnTo>
                  <a:lnTo>
                    <a:pt x="300" y="5078"/>
                  </a:lnTo>
                  <a:lnTo>
                    <a:pt x="272" y="5056"/>
                  </a:lnTo>
                  <a:lnTo>
                    <a:pt x="245" y="5032"/>
                  </a:lnTo>
                  <a:lnTo>
                    <a:pt x="219" y="5007"/>
                  </a:lnTo>
                  <a:lnTo>
                    <a:pt x="194" y="4981"/>
                  </a:lnTo>
                  <a:lnTo>
                    <a:pt x="170" y="4955"/>
                  </a:lnTo>
                  <a:lnTo>
                    <a:pt x="149" y="4927"/>
                  </a:lnTo>
                  <a:lnTo>
                    <a:pt x="128" y="4897"/>
                  </a:lnTo>
                  <a:lnTo>
                    <a:pt x="109" y="4867"/>
                  </a:lnTo>
                  <a:lnTo>
                    <a:pt x="90" y="4836"/>
                  </a:lnTo>
                  <a:lnTo>
                    <a:pt x="74" y="4804"/>
                  </a:lnTo>
                  <a:lnTo>
                    <a:pt x="59" y="4771"/>
                  </a:lnTo>
                  <a:lnTo>
                    <a:pt x="46" y="4736"/>
                  </a:lnTo>
                  <a:lnTo>
                    <a:pt x="34" y="4702"/>
                  </a:lnTo>
                  <a:lnTo>
                    <a:pt x="24" y="4667"/>
                  </a:lnTo>
                  <a:lnTo>
                    <a:pt x="15" y="4630"/>
                  </a:lnTo>
                  <a:lnTo>
                    <a:pt x="9" y="4593"/>
                  </a:lnTo>
                  <a:lnTo>
                    <a:pt x="5" y="4557"/>
                  </a:lnTo>
                  <a:lnTo>
                    <a:pt x="1" y="4519"/>
                  </a:lnTo>
                  <a:lnTo>
                    <a:pt x="0" y="4480"/>
                  </a:lnTo>
                  <a:lnTo>
                    <a:pt x="0" y="2987"/>
                  </a:lnTo>
                  <a:lnTo>
                    <a:pt x="1" y="2948"/>
                  </a:lnTo>
                  <a:lnTo>
                    <a:pt x="5" y="2910"/>
                  </a:lnTo>
                  <a:lnTo>
                    <a:pt x="9" y="2874"/>
                  </a:lnTo>
                  <a:lnTo>
                    <a:pt x="15" y="2837"/>
                  </a:lnTo>
                  <a:lnTo>
                    <a:pt x="24" y="2800"/>
                  </a:lnTo>
                  <a:lnTo>
                    <a:pt x="34" y="2765"/>
                  </a:lnTo>
                  <a:lnTo>
                    <a:pt x="46" y="2731"/>
                  </a:lnTo>
                  <a:lnTo>
                    <a:pt x="59" y="2696"/>
                  </a:lnTo>
                  <a:lnTo>
                    <a:pt x="74" y="2663"/>
                  </a:lnTo>
                  <a:lnTo>
                    <a:pt x="90" y="2631"/>
                  </a:lnTo>
                  <a:lnTo>
                    <a:pt x="109" y="2600"/>
                  </a:lnTo>
                  <a:lnTo>
                    <a:pt x="128" y="2570"/>
                  </a:lnTo>
                  <a:lnTo>
                    <a:pt x="149" y="2540"/>
                  </a:lnTo>
                  <a:lnTo>
                    <a:pt x="170" y="2512"/>
                  </a:lnTo>
                  <a:lnTo>
                    <a:pt x="194" y="2486"/>
                  </a:lnTo>
                  <a:lnTo>
                    <a:pt x="219" y="2460"/>
                  </a:lnTo>
                  <a:lnTo>
                    <a:pt x="245" y="2435"/>
                  </a:lnTo>
                  <a:lnTo>
                    <a:pt x="272" y="2411"/>
                  </a:lnTo>
                  <a:lnTo>
                    <a:pt x="300" y="2389"/>
                  </a:lnTo>
                  <a:lnTo>
                    <a:pt x="329" y="2368"/>
                  </a:lnTo>
                  <a:lnTo>
                    <a:pt x="360" y="2348"/>
                  </a:lnTo>
                  <a:lnTo>
                    <a:pt x="390" y="2331"/>
                  </a:lnTo>
                  <a:lnTo>
                    <a:pt x="424" y="2314"/>
                  </a:lnTo>
                  <a:lnTo>
                    <a:pt x="457" y="2299"/>
                  </a:lnTo>
                  <a:lnTo>
                    <a:pt x="490" y="2286"/>
                  </a:lnTo>
                  <a:lnTo>
                    <a:pt x="525" y="2274"/>
                  </a:lnTo>
                  <a:lnTo>
                    <a:pt x="560" y="2264"/>
                  </a:lnTo>
                  <a:lnTo>
                    <a:pt x="596" y="2256"/>
                  </a:lnTo>
                  <a:lnTo>
                    <a:pt x="633" y="2249"/>
                  </a:lnTo>
                  <a:lnTo>
                    <a:pt x="671" y="2244"/>
                  </a:lnTo>
                  <a:lnTo>
                    <a:pt x="709" y="2242"/>
                  </a:lnTo>
                  <a:lnTo>
                    <a:pt x="747" y="2241"/>
                  </a:lnTo>
                  <a:lnTo>
                    <a:pt x="5973" y="2241"/>
                  </a:lnTo>
                  <a:lnTo>
                    <a:pt x="5973" y="2067"/>
                  </a:lnTo>
                  <a:lnTo>
                    <a:pt x="5973" y="1153"/>
                  </a:lnTo>
                  <a:lnTo>
                    <a:pt x="5973" y="747"/>
                  </a:lnTo>
                  <a:lnTo>
                    <a:pt x="5974" y="712"/>
                  </a:lnTo>
                  <a:lnTo>
                    <a:pt x="5977" y="676"/>
                  </a:lnTo>
                  <a:lnTo>
                    <a:pt x="5980" y="641"/>
                  </a:lnTo>
                  <a:lnTo>
                    <a:pt x="5986" y="605"/>
                  </a:lnTo>
                  <a:lnTo>
                    <a:pt x="5994" y="570"/>
                  </a:lnTo>
                  <a:lnTo>
                    <a:pt x="6004" y="535"/>
                  </a:lnTo>
                  <a:lnTo>
                    <a:pt x="6015" y="500"/>
                  </a:lnTo>
                  <a:lnTo>
                    <a:pt x="6028" y="467"/>
                  </a:lnTo>
                  <a:lnTo>
                    <a:pt x="6042" y="434"/>
                  </a:lnTo>
                  <a:lnTo>
                    <a:pt x="6058" y="400"/>
                  </a:lnTo>
                  <a:lnTo>
                    <a:pt x="6076" y="369"/>
                  </a:lnTo>
                  <a:lnTo>
                    <a:pt x="6096" y="337"/>
                  </a:lnTo>
                  <a:lnTo>
                    <a:pt x="6118" y="306"/>
                  </a:lnTo>
                  <a:lnTo>
                    <a:pt x="6140" y="276"/>
                  </a:lnTo>
                  <a:lnTo>
                    <a:pt x="6165" y="248"/>
                  </a:lnTo>
                  <a:lnTo>
                    <a:pt x="6192" y="219"/>
                  </a:lnTo>
                  <a:lnTo>
                    <a:pt x="6219" y="193"/>
                  </a:lnTo>
                  <a:lnTo>
                    <a:pt x="6248" y="169"/>
                  </a:lnTo>
                  <a:lnTo>
                    <a:pt x="6279" y="145"/>
                  </a:lnTo>
                  <a:lnTo>
                    <a:pt x="6309" y="124"/>
                  </a:lnTo>
                  <a:lnTo>
                    <a:pt x="6340" y="105"/>
                  </a:lnTo>
                  <a:lnTo>
                    <a:pt x="6372" y="87"/>
                  </a:lnTo>
                  <a:lnTo>
                    <a:pt x="6405" y="70"/>
                  </a:lnTo>
                  <a:lnTo>
                    <a:pt x="6438" y="56"/>
                  </a:lnTo>
                  <a:lnTo>
                    <a:pt x="6473" y="43"/>
                  </a:lnTo>
                  <a:lnTo>
                    <a:pt x="6507" y="31"/>
                  </a:lnTo>
                  <a:lnTo>
                    <a:pt x="6541" y="22"/>
                  </a:lnTo>
                  <a:lnTo>
                    <a:pt x="6577" y="15"/>
                  </a:lnTo>
                  <a:lnTo>
                    <a:pt x="6612" y="9"/>
                  </a:lnTo>
                  <a:lnTo>
                    <a:pt x="6648" y="4"/>
                  </a:lnTo>
                  <a:lnTo>
                    <a:pt x="6683" y="2"/>
                  </a:lnTo>
                  <a:lnTo>
                    <a:pt x="6720" y="0"/>
                  </a:lnTo>
                  <a:lnTo>
                    <a:pt x="6755" y="2"/>
                  </a:lnTo>
                  <a:lnTo>
                    <a:pt x="6791" y="4"/>
                  </a:lnTo>
                  <a:lnTo>
                    <a:pt x="6826" y="9"/>
                  </a:lnTo>
                  <a:lnTo>
                    <a:pt x="6862" y="15"/>
                  </a:lnTo>
                  <a:lnTo>
                    <a:pt x="6897" y="22"/>
                  </a:lnTo>
                  <a:lnTo>
                    <a:pt x="6932" y="31"/>
                  </a:lnTo>
                  <a:lnTo>
                    <a:pt x="6966" y="43"/>
                  </a:lnTo>
                  <a:lnTo>
                    <a:pt x="7000" y="56"/>
                  </a:lnTo>
                  <a:lnTo>
                    <a:pt x="7034" y="70"/>
                  </a:lnTo>
                  <a:lnTo>
                    <a:pt x="7067" y="87"/>
                  </a:lnTo>
                  <a:lnTo>
                    <a:pt x="7099" y="105"/>
                  </a:lnTo>
                  <a:lnTo>
                    <a:pt x="7131" y="124"/>
                  </a:lnTo>
                  <a:lnTo>
                    <a:pt x="7161" y="145"/>
                  </a:lnTo>
                  <a:lnTo>
                    <a:pt x="7191" y="169"/>
                  </a:lnTo>
                  <a:lnTo>
                    <a:pt x="7219" y="193"/>
                  </a:lnTo>
                  <a:lnTo>
                    <a:pt x="7248" y="219"/>
                  </a:lnTo>
                  <a:close/>
                  <a:moveTo>
                    <a:pt x="5226" y="5973"/>
                  </a:moveTo>
                  <a:lnTo>
                    <a:pt x="4480" y="5973"/>
                  </a:lnTo>
                  <a:lnTo>
                    <a:pt x="3733" y="5973"/>
                  </a:lnTo>
                  <a:lnTo>
                    <a:pt x="3733" y="6720"/>
                  </a:lnTo>
                  <a:lnTo>
                    <a:pt x="5226" y="6720"/>
                  </a:lnTo>
                  <a:lnTo>
                    <a:pt x="5226" y="5973"/>
                  </a:lnTo>
                  <a:close/>
                </a:path>
              </a:pathLst>
            </a:custGeom>
            <a:solidFill>
              <a:srgbClr val="FFFFFF"/>
            </a:solidFill>
            <a:ln>
              <a:noFill/>
            </a:ln>
          </p:spPr>
          <p:txBody>
            <a:bodyPr anchor="ctr">
              <a:normAutofit fontScale="55000" lnSpcReduction="20000"/>
            </a:bodyPr>
            <a:lstStyle/>
            <a:p>
              <a:endParaRPr lang="zh-CN" altLang="en-US">
                <a:sym typeface="Arial" panose="020B0604020202020204" pitchFamily="34" charset="0"/>
              </a:endParaRPr>
            </a:p>
          </p:txBody>
        </p:sp>
        <p:sp>
          <p:nvSpPr>
            <p:cNvPr id="34" name="文本框 33"/>
            <p:cNvSpPr txBox="1"/>
            <p:nvPr>
              <p:custDataLst>
                <p:tags r:id="rId23"/>
              </p:custDataLst>
            </p:nvPr>
          </p:nvSpPr>
          <p:spPr>
            <a:xfrm>
              <a:off x="6868562" y="3871281"/>
              <a:ext cx="1750595" cy="1254550"/>
            </a:xfrm>
            <a:prstGeom prst="rect">
              <a:avLst/>
            </a:prstGeom>
            <a:noFill/>
          </p:spPr>
          <p:txBody>
            <a:bodyPr wrap="square" rtlCol="0">
              <a:normAutofit/>
            </a:bodyPr>
            <a:lstStyle/>
            <a:p>
              <a:pPr algn="ctr">
                <a:lnSpc>
                  <a:spcPct val="160000"/>
                </a:lnSpc>
              </a:pPr>
              <a:r>
                <a:rPr kumimoji="1" sz="1400" dirty="0">
                  <a:latin typeface="微软雅黑" panose="020B0503020204020204" pitchFamily="34" charset="-122"/>
                  <a:ea typeface="微软雅黑" panose="020B0503020204020204" pitchFamily="34" charset="-122"/>
                  <a:cs typeface="+mn-ea"/>
                  <a:sym typeface="+mn-lt"/>
                </a:rPr>
                <a:t>20</a:t>
              </a:r>
              <a:r>
                <a:rPr kumimoji="1" lang="en-US" altLang="zh-CN" sz="1400" dirty="0">
                  <a:latin typeface="微软雅黑" panose="020B0503020204020204" pitchFamily="34" charset="-122"/>
                  <a:ea typeface="微软雅黑" panose="020B0503020204020204" pitchFamily="34" charset="-122"/>
                  <a:cs typeface="+mn-ea"/>
                  <a:sym typeface="+mn-lt"/>
                </a:rPr>
                <a:t>19 </a:t>
              </a:r>
              <a:r>
                <a:rPr kumimoji="1" sz="1400" dirty="0">
                  <a:latin typeface="微软雅黑" panose="020B0503020204020204" pitchFamily="34" charset="-122"/>
                  <a:ea typeface="微软雅黑" panose="020B0503020204020204" pitchFamily="34" charset="-122"/>
                  <a:cs typeface="+mn-ea"/>
                  <a:sym typeface="+mn-lt"/>
                </a:rPr>
                <a:t>年 2 月  </a:t>
              </a:r>
              <a:endParaRPr kumimoji="1" lang="en-US" altLang="zh-CN" sz="1400" dirty="0">
                <a:latin typeface="微软雅黑" panose="020B0503020204020204" pitchFamily="34" charset="-122"/>
                <a:ea typeface="微软雅黑" panose="020B0503020204020204" pitchFamily="34" charset="-122"/>
                <a:cs typeface="+mn-ea"/>
                <a:sym typeface="+mn-lt"/>
              </a:endParaRPr>
            </a:p>
            <a:p>
              <a:pPr algn="ctr">
                <a:lnSpc>
                  <a:spcPct val="160000"/>
                </a:lnSpc>
              </a:pPr>
              <a:r>
                <a:rPr kumimoji="1" lang="zh-CN" altLang="en-US" sz="1400" dirty="0">
                  <a:latin typeface="微软雅黑" panose="020B0503020204020204" pitchFamily="34" charset="-122"/>
                  <a:ea typeface="微软雅黑" panose="020B0503020204020204" pitchFamily="34" charset="-122"/>
                  <a:cs typeface="+mn-ea"/>
                  <a:sym typeface="+mn-lt"/>
                </a:rPr>
                <a:t>团队自主研发公链</a:t>
              </a:r>
              <a:endParaRPr kumimoji="1" sz="1400" dirty="0">
                <a:latin typeface="微软雅黑" panose="020B0503020204020204" pitchFamily="34" charset="-122"/>
                <a:ea typeface="微软雅黑" panose="020B0503020204020204" pitchFamily="34" charset="-122"/>
                <a:cs typeface="+mn-ea"/>
                <a:sym typeface="+mn-lt"/>
              </a:endParaRPr>
            </a:p>
            <a:p>
              <a:endParaRPr lang="da-DK" altLang="zh-CN" sz="1400" dirty="0">
                <a:sym typeface="Arial" panose="020B0604020202020204" pitchFamily="34" charset="0"/>
              </a:endParaRPr>
            </a:p>
          </p:txBody>
        </p:sp>
        <p:sp>
          <p:nvSpPr>
            <p:cNvPr id="35" name="文本框 34"/>
            <p:cNvSpPr txBox="1"/>
            <p:nvPr>
              <p:custDataLst>
                <p:tags r:id="rId24"/>
              </p:custDataLst>
            </p:nvPr>
          </p:nvSpPr>
          <p:spPr>
            <a:xfrm>
              <a:off x="7048590" y="3445420"/>
              <a:ext cx="1208688" cy="369332"/>
            </a:xfrm>
            <a:prstGeom prst="rect">
              <a:avLst/>
            </a:prstGeom>
            <a:noFill/>
          </p:spPr>
          <p:txBody>
            <a:bodyPr wrap="square" rtlCol="0">
              <a:normAutofit/>
            </a:bodyPr>
            <a:lstStyle/>
            <a:p>
              <a:pPr algn="ctr"/>
              <a:r>
                <a:rPr lang="en-US" altLang="zh-CN">
                  <a:solidFill>
                    <a:srgbClr val="2DBCEF"/>
                  </a:solidFill>
                  <a:latin typeface="Arial" panose="020B0604020202020204" pitchFamily="34" charset="0"/>
                  <a:ea typeface="+mn-ea"/>
                  <a:cs typeface="+mn-ea"/>
                  <a:sym typeface="Arial" panose="020B0604020202020204" pitchFamily="34" charset="0"/>
                </a:rPr>
                <a:t>4</a:t>
              </a:r>
            </a:p>
          </p:txBody>
        </p:sp>
        <p:sp>
          <p:nvSpPr>
            <p:cNvPr id="7" name="立方体 6"/>
            <p:cNvSpPr/>
            <p:nvPr>
              <p:custDataLst>
                <p:tags r:id="rId25"/>
              </p:custDataLst>
            </p:nvPr>
          </p:nvSpPr>
          <p:spPr>
            <a:xfrm rot="21091489" flipH="1">
              <a:off x="8456634" y="2179661"/>
              <a:ext cx="1668644" cy="679683"/>
            </a:xfrm>
            <a:prstGeom prst="cube">
              <a:avLst>
                <a:gd name="adj" fmla="val 80345"/>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25000" lnSpcReduction="20000"/>
            </a:bodyPr>
            <a:lstStyle/>
            <a:p>
              <a:pPr algn="ctr"/>
              <a:endParaRPr lang="zh-CN" altLang="en-US">
                <a:sym typeface="Arial" panose="020B0604020202020204" pitchFamily="34" charset="0"/>
              </a:endParaRPr>
            </a:p>
          </p:txBody>
        </p:sp>
        <p:cxnSp>
          <p:nvCxnSpPr>
            <p:cNvPr id="13" name="直接连接符 12"/>
            <p:cNvCxnSpPr/>
            <p:nvPr>
              <p:custDataLst>
                <p:tags r:id="rId26"/>
              </p:custDataLst>
            </p:nvPr>
          </p:nvCxnSpPr>
          <p:spPr>
            <a:xfrm>
              <a:off x="9253539" y="1718684"/>
              <a:ext cx="0" cy="683448"/>
            </a:xfrm>
            <a:prstGeom prst="line">
              <a:avLst/>
            </a:prstGeom>
            <a:ln>
              <a:solidFill>
                <a:srgbClr val="6D82D1">
                  <a:lumMod val="60000"/>
                  <a:lumOff val="40000"/>
                </a:srgbClr>
              </a:solidFill>
              <a:headEnd type="none"/>
              <a:tailEnd type="oval"/>
            </a:ln>
          </p:spPr>
          <p:style>
            <a:lnRef idx="1">
              <a:srgbClr val="6D82D1"/>
            </a:lnRef>
            <a:fillRef idx="0">
              <a:srgbClr val="6D82D1"/>
            </a:fillRef>
            <a:effectRef idx="0">
              <a:srgbClr val="6D82D1"/>
            </a:effectRef>
            <a:fontRef idx="minor">
              <a:sysClr val="windowText" lastClr="000000"/>
            </a:fontRef>
          </p:style>
        </p:cxnSp>
        <p:sp>
          <p:nvSpPr>
            <p:cNvPr id="18" name="椭圆 17"/>
            <p:cNvSpPr/>
            <p:nvPr>
              <p:custDataLst>
                <p:tags r:id="rId27"/>
              </p:custDataLst>
            </p:nvPr>
          </p:nvSpPr>
          <p:spPr>
            <a:xfrm>
              <a:off x="9045259" y="1448311"/>
              <a:ext cx="416560" cy="416560"/>
            </a:xfrm>
            <a:prstGeom prst="ellipse">
              <a:avLst/>
            </a:prstGeom>
            <a:ln>
              <a:noFill/>
            </a:ln>
          </p:spPr>
          <p:style>
            <a:lnRef idx="2">
              <a:srgbClr val="6D82D1">
                <a:shade val="50000"/>
              </a:srgbClr>
            </a:lnRef>
            <a:fillRef idx="1">
              <a:srgbClr val="6D82D1"/>
            </a:fillRef>
            <a:effectRef idx="0">
              <a:srgbClr val="6D82D1"/>
            </a:effectRef>
            <a:fontRef idx="minor">
              <a:sysClr val="window" lastClr="FFFFFF"/>
            </a:fontRef>
          </p:style>
          <p:txBody>
            <a:bodyPr rtlCol="0" anchor="ctr">
              <a:normAutofit fontScale="85000" lnSpcReduction="20000"/>
            </a:bodyPr>
            <a:lstStyle/>
            <a:p>
              <a:pPr algn="ctr"/>
              <a:endParaRPr lang="zh-CN" altLang="en-US">
                <a:sym typeface="Arial" panose="020B0604020202020204" pitchFamily="34" charset="0"/>
              </a:endParaRPr>
            </a:p>
          </p:txBody>
        </p:sp>
        <p:sp>
          <p:nvSpPr>
            <p:cNvPr id="20" name="KSO_Shape"/>
            <p:cNvSpPr/>
            <p:nvPr>
              <p:custDataLst>
                <p:tags r:id="rId28"/>
              </p:custDataLst>
            </p:nvPr>
          </p:nvSpPr>
          <p:spPr bwMode="auto">
            <a:xfrm>
              <a:off x="9139657" y="1530538"/>
              <a:ext cx="227763" cy="252723"/>
            </a:xfrm>
            <a:custGeom>
              <a:avLst/>
              <a:gdLst>
                <a:gd name="T0" fmla="*/ 1592169 w 3407"/>
                <a:gd name="T1" fmla="*/ 450338 h 3778"/>
                <a:gd name="T2" fmla="*/ 1432047 w 3407"/>
                <a:gd name="T3" fmla="*/ 900675 h 3778"/>
                <a:gd name="T4" fmla="*/ 1591216 w 3407"/>
                <a:gd name="T5" fmla="*/ 1351013 h 3778"/>
                <a:gd name="T6" fmla="*/ 1121333 w 3407"/>
                <a:gd name="T7" fmla="*/ 1435838 h 3778"/>
                <a:gd name="T8" fmla="*/ 811573 w 3407"/>
                <a:gd name="T9" fmla="*/ 1800397 h 3778"/>
                <a:gd name="T10" fmla="*/ 502765 w 3407"/>
                <a:gd name="T11" fmla="*/ 1436791 h 3778"/>
                <a:gd name="T12" fmla="*/ 32882 w 3407"/>
                <a:gd name="T13" fmla="*/ 1350059 h 3778"/>
                <a:gd name="T14" fmla="*/ 193005 w 3407"/>
                <a:gd name="T15" fmla="*/ 900675 h 3778"/>
                <a:gd name="T16" fmla="*/ 31929 w 3407"/>
                <a:gd name="T17" fmla="*/ 450338 h 3778"/>
                <a:gd name="T18" fmla="*/ 502765 w 3407"/>
                <a:gd name="T19" fmla="*/ 364082 h 3778"/>
                <a:gd name="T20" fmla="*/ 811573 w 3407"/>
                <a:gd name="T21" fmla="*/ 0 h 3778"/>
                <a:gd name="T22" fmla="*/ 1121333 w 3407"/>
                <a:gd name="T23" fmla="*/ 363129 h 3778"/>
                <a:gd name="T24" fmla="*/ 222551 w 3407"/>
                <a:gd name="T25" fmla="*/ 391722 h 3778"/>
                <a:gd name="T26" fmla="*/ 75772 w 3407"/>
                <a:gd name="T27" fmla="*/ 644769 h 3778"/>
                <a:gd name="T28" fmla="*/ 438430 w 3407"/>
                <a:gd name="T29" fmla="*/ 683846 h 3778"/>
                <a:gd name="T30" fmla="*/ 222551 w 3407"/>
                <a:gd name="T31" fmla="*/ 391722 h 3778"/>
                <a:gd name="T32" fmla="*/ 76249 w 3407"/>
                <a:gd name="T33" fmla="*/ 1156581 h 3778"/>
                <a:gd name="T34" fmla="*/ 223028 w 3407"/>
                <a:gd name="T35" fmla="*/ 1409151 h 3778"/>
                <a:gd name="T36" fmla="*/ 438430 w 3407"/>
                <a:gd name="T37" fmla="*/ 1118457 h 3778"/>
                <a:gd name="T38" fmla="*/ 267347 w 3407"/>
                <a:gd name="T39" fmla="*/ 900675 h 3778"/>
                <a:gd name="T40" fmla="*/ 426516 w 3407"/>
                <a:gd name="T41" fmla="*/ 899722 h 3778"/>
                <a:gd name="T42" fmla="*/ 430329 w 3407"/>
                <a:gd name="T43" fmla="*/ 762953 h 3778"/>
                <a:gd name="T44" fmla="*/ 647161 w 3407"/>
                <a:gd name="T45" fmla="*/ 1183744 h 3778"/>
                <a:gd name="T46" fmla="*/ 976461 w 3407"/>
                <a:gd name="T47" fmla="*/ 1183744 h 3778"/>
                <a:gd name="T48" fmla="*/ 1139919 w 3407"/>
                <a:gd name="T49" fmla="*/ 899722 h 3778"/>
                <a:gd name="T50" fmla="*/ 975508 w 3407"/>
                <a:gd name="T51" fmla="*/ 616176 h 3778"/>
                <a:gd name="T52" fmla="*/ 649544 w 3407"/>
                <a:gd name="T53" fmla="*/ 616176 h 3778"/>
                <a:gd name="T54" fmla="*/ 485133 w 3407"/>
                <a:gd name="T55" fmla="*/ 899722 h 3778"/>
                <a:gd name="T56" fmla="*/ 647161 w 3407"/>
                <a:gd name="T57" fmla="*/ 1183744 h 3778"/>
                <a:gd name="T58" fmla="*/ 742949 w 3407"/>
                <a:gd name="T59" fmla="*/ 501328 h 3778"/>
                <a:gd name="T60" fmla="*/ 499906 w 3407"/>
                <a:gd name="T61" fmla="*/ 641910 h 3778"/>
                <a:gd name="T62" fmla="*/ 742949 w 3407"/>
                <a:gd name="T63" fmla="*/ 1300022 h 3778"/>
                <a:gd name="T64" fmla="*/ 500859 w 3407"/>
                <a:gd name="T65" fmla="*/ 1160394 h 3778"/>
                <a:gd name="T66" fmla="*/ 742949 w 3407"/>
                <a:gd name="T67" fmla="*/ 1300022 h 3778"/>
                <a:gd name="T68" fmla="*/ 1070342 w 3407"/>
                <a:gd name="T69" fmla="*/ 376949 h 3778"/>
                <a:gd name="T70" fmla="*/ 811573 w 3407"/>
                <a:gd name="T71" fmla="*/ 44795 h 3778"/>
                <a:gd name="T72" fmla="*/ 553757 w 3407"/>
                <a:gd name="T73" fmla="*/ 375043 h 3778"/>
                <a:gd name="T74" fmla="*/ 812526 w 3407"/>
                <a:gd name="T75" fmla="*/ 1332427 h 3778"/>
                <a:gd name="T76" fmla="*/ 665747 w 3407"/>
                <a:gd name="T77" fmla="*/ 1665534 h 3778"/>
                <a:gd name="T78" fmla="*/ 957398 w 3407"/>
                <a:gd name="T79" fmla="*/ 1665534 h 3778"/>
                <a:gd name="T80" fmla="*/ 812526 w 3407"/>
                <a:gd name="T81" fmla="*/ 1332427 h 3778"/>
                <a:gd name="T82" fmla="*/ 880673 w 3407"/>
                <a:gd name="T83" fmla="*/ 1300022 h 3778"/>
                <a:gd name="T84" fmla="*/ 1124193 w 3407"/>
                <a:gd name="T85" fmla="*/ 1161347 h 3778"/>
                <a:gd name="T86" fmla="*/ 1085115 w 3407"/>
                <a:gd name="T87" fmla="*/ 427940 h 3778"/>
                <a:gd name="T88" fmla="*/ 1004101 w 3407"/>
                <a:gd name="T89" fmla="*/ 566615 h 3778"/>
                <a:gd name="T90" fmla="*/ 1085115 w 3407"/>
                <a:gd name="T91" fmla="*/ 427940 h 3778"/>
                <a:gd name="T92" fmla="*/ 1547373 w 3407"/>
                <a:gd name="T93" fmla="*/ 644769 h 3778"/>
                <a:gd name="T94" fmla="*/ 1401547 w 3407"/>
                <a:gd name="T95" fmla="*/ 392199 h 3778"/>
                <a:gd name="T96" fmla="*/ 1186621 w 3407"/>
                <a:gd name="T97" fmla="*/ 685752 h 3778"/>
                <a:gd name="T98" fmla="*/ 1401071 w 3407"/>
                <a:gd name="T99" fmla="*/ 1409628 h 3778"/>
                <a:gd name="T100" fmla="*/ 1546897 w 3407"/>
                <a:gd name="T101" fmla="*/ 1157534 h 3778"/>
                <a:gd name="T102" fmla="*/ 1185668 w 3407"/>
                <a:gd name="T103" fmla="*/ 1117504 h 3778"/>
                <a:gd name="T104" fmla="*/ 1401071 w 3407"/>
                <a:gd name="T105" fmla="*/ 1409628 h 3778"/>
                <a:gd name="T106" fmla="*/ 1356751 w 3407"/>
                <a:gd name="T107" fmla="*/ 900675 h 3778"/>
                <a:gd name="T108" fmla="*/ 1198535 w 3407"/>
                <a:gd name="T109" fmla="*/ 899722 h 3778"/>
                <a:gd name="T110" fmla="*/ 1280026 w 3407"/>
                <a:gd name="T111" fmla="*/ 972634 h 37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7" h="3778">
                  <a:moveTo>
                    <a:pt x="2976" y="731"/>
                  </a:moveTo>
                  <a:cubicBezTo>
                    <a:pt x="3154" y="759"/>
                    <a:pt x="3275" y="830"/>
                    <a:pt x="3341" y="945"/>
                  </a:cubicBezTo>
                  <a:cubicBezTo>
                    <a:pt x="3406" y="1060"/>
                    <a:pt x="3407" y="1201"/>
                    <a:pt x="3344" y="1368"/>
                  </a:cubicBezTo>
                  <a:cubicBezTo>
                    <a:pt x="3280" y="1536"/>
                    <a:pt x="3167" y="1710"/>
                    <a:pt x="3005" y="1890"/>
                  </a:cubicBezTo>
                  <a:cubicBezTo>
                    <a:pt x="3166" y="2070"/>
                    <a:pt x="3278" y="2244"/>
                    <a:pt x="3342" y="2412"/>
                  </a:cubicBezTo>
                  <a:cubicBezTo>
                    <a:pt x="3405" y="2579"/>
                    <a:pt x="3404" y="2720"/>
                    <a:pt x="3339" y="2835"/>
                  </a:cubicBezTo>
                  <a:cubicBezTo>
                    <a:pt x="3272" y="2950"/>
                    <a:pt x="3150" y="3022"/>
                    <a:pt x="2974" y="3050"/>
                  </a:cubicBezTo>
                  <a:cubicBezTo>
                    <a:pt x="2798" y="3079"/>
                    <a:pt x="2590" y="3067"/>
                    <a:pt x="2353" y="3013"/>
                  </a:cubicBezTo>
                  <a:cubicBezTo>
                    <a:pt x="2279" y="3246"/>
                    <a:pt x="2185" y="3431"/>
                    <a:pt x="2072" y="3570"/>
                  </a:cubicBezTo>
                  <a:cubicBezTo>
                    <a:pt x="1958" y="3709"/>
                    <a:pt x="1836" y="3778"/>
                    <a:pt x="1703" y="3778"/>
                  </a:cubicBezTo>
                  <a:cubicBezTo>
                    <a:pt x="1570" y="3778"/>
                    <a:pt x="1448" y="3709"/>
                    <a:pt x="1335" y="3570"/>
                  </a:cubicBezTo>
                  <a:cubicBezTo>
                    <a:pt x="1222" y="3431"/>
                    <a:pt x="1129" y="3246"/>
                    <a:pt x="1055" y="3015"/>
                  </a:cubicBezTo>
                  <a:cubicBezTo>
                    <a:pt x="817" y="3066"/>
                    <a:pt x="610" y="3077"/>
                    <a:pt x="433" y="3048"/>
                  </a:cubicBezTo>
                  <a:cubicBezTo>
                    <a:pt x="256" y="3020"/>
                    <a:pt x="135" y="2948"/>
                    <a:pt x="69" y="2833"/>
                  </a:cubicBezTo>
                  <a:cubicBezTo>
                    <a:pt x="4" y="2718"/>
                    <a:pt x="2" y="2577"/>
                    <a:pt x="65" y="2411"/>
                  </a:cubicBezTo>
                  <a:cubicBezTo>
                    <a:pt x="128" y="2244"/>
                    <a:pt x="241" y="2070"/>
                    <a:pt x="405" y="1890"/>
                  </a:cubicBezTo>
                  <a:cubicBezTo>
                    <a:pt x="241" y="1710"/>
                    <a:pt x="127" y="1536"/>
                    <a:pt x="64" y="1368"/>
                  </a:cubicBezTo>
                  <a:cubicBezTo>
                    <a:pt x="0" y="1201"/>
                    <a:pt x="1" y="1060"/>
                    <a:pt x="67" y="945"/>
                  </a:cubicBezTo>
                  <a:cubicBezTo>
                    <a:pt x="133" y="830"/>
                    <a:pt x="254" y="759"/>
                    <a:pt x="432" y="731"/>
                  </a:cubicBezTo>
                  <a:cubicBezTo>
                    <a:pt x="610" y="703"/>
                    <a:pt x="817" y="714"/>
                    <a:pt x="1055" y="764"/>
                  </a:cubicBezTo>
                  <a:cubicBezTo>
                    <a:pt x="1127" y="534"/>
                    <a:pt x="1220" y="348"/>
                    <a:pt x="1334" y="209"/>
                  </a:cubicBezTo>
                  <a:cubicBezTo>
                    <a:pt x="1447" y="70"/>
                    <a:pt x="1570" y="0"/>
                    <a:pt x="1703" y="0"/>
                  </a:cubicBezTo>
                  <a:cubicBezTo>
                    <a:pt x="1836" y="0"/>
                    <a:pt x="1958" y="69"/>
                    <a:pt x="2072" y="208"/>
                  </a:cubicBezTo>
                  <a:cubicBezTo>
                    <a:pt x="2185" y="347"/>
                    <a:pt x="2279" y="531"/>
                    <a:pt x="2353" y="762"/>
                  </a:cubicBezTo>
                  <a:cubicBezTo>
                    <a:pt x="2590" y="713"/>
                    <a:pt x="2798" y="703"/>
                    <a:pt x="2976" y="731"/>
                  </a:cubicBezTo>
                  <a:close/>
                  <a:moveTo>
                    <a:pt x="467" y="822"/>
                  </a:moveTo>
                  <a:cubicBezTo>
                    <a:pt x="309" y="841"/>
                    <a:pt x="204" y="898"/>
                    <a:pt x="149" y="992"/>
                  </a:cubicBezTo>
                  <a:cubicBezTo>
                    <a:pt x="93" y="1088"/>
                    <a:pt x="96" y="1208"/>
                    <a:pt x="159" y="1353"/>
                  </a:cubicBezTo>
                  <a:cubicBezTo>
                    <a:pt x="222" y="1498"/>
                    <a:pt x="329" y="1650"/>
                    <a:pt x="481" y="1810"/>
                  </a:cubicBezTo>
                  <a:cubicBezTo>
                    <a:pt x="610" y="1680"/>
                    <a:pt x="756" y="1555"/>
                    <a:pt x="920" y="1435"/>
                  </a:cubicBezTo>
                  <a:cubicBezTo>
                    <a:pt x="939" y="1241"/>
                    <a:pt x="974" y="1052"/>
                    <a:pt x="1024" y="867"/>
                  </a:cubicBezTo>
                  <a:cubicBezTo>
                    <a:pt x="810" y="818"/>
                    <a:pt x="624" y="803"/>
                    <a:pt x="467" y="822"/>
                  </a:cubicBezTo>
                  <a:close/>
                  <a:moveTo>
                    <a:pt x="479" y="1970"/>
                  </a:moveTo>
                  <a:cubicBezTo>
                    <a:pt x="329" y="2130"/>
                    <a:pt x="222" y="2282"/>
                    <a:pt x="160" y="2427"/>
                  </a:cubicBezTo>
                  <a:cubicBezTo>
                    <a:pt x="98" y="2572"/>
                    <a:pt x="95" y="2692"/>
                    <a:pt x="151" y="2786"/>
                  </a:cubicBezTo>
                  <a:cubicBezTo>
                    <a:pt x="206" y="2882"/>
                    <a:pt x="311" y="2939"/>
                    <a:pt x="468" y="2957"/>
                  </a:cubicBezTo>
                  <a:cubicBezTo>
                    <a:pt x="624" y="2975"/>
                    <a:pt x="810" y="2959"/>
                    <a:pt x="1024" y="2909"/>
                  </a:cubicBezTo>
                  <a:cubicBezTo>
                    <a:pt x="974" y="2728"/>
                    <a:pt x="939" y="2541"/>
                    <a:pt x="920" y="2347"/>
                  </a:cubicBezTo>
                  <a:cubicBezTo>
                    <a:pt x="756" y="2227"/>
                    <a:pt x="609" y="2101"/>
                    <a:pt x="479" y="1970"/>
                  </a:cubicBezTo>
                  <a:close/>
                  <a:moveTo>
                    <a:pt x="561" y="1890"/>
                  </a:moveTo>
                  <a:cubicBezTo>
                    <a:pt x="657" y="1987"/>
                    <a:pt x="772" y="2085"/>
                    <a:pt x="907" y="2185"/>
                  </a:cubicBezTo>
                  <a:cubicBezTo>
                    <a:pt x="899" y="2095"/>
                    <a:pt x="895" y="1996"/>
                    <a:pt x="895" y="1888"/>
                  </a:cubicBezTo>
                  <a:cubicBezTo>
                    <a:pt x="895" y="1839"/>
                    <a:pt x="896" y="1791"/>
                    <a:pt x="897" y="1743"/>
                  </a:cubicBezTo>
                  <a:cubicBezTo>
                    <a:pt x="899" y="1696"/>
                    <a:pt x="901" y="1649"/>
                    <a:pt x="903" y="1601"/>
                  </a:cubicBezTo>
                  <a:cubicBezTo>
                    <a:pt x="774" y="1695"/>
                    <a:pt x="659" y="1792"/>
                    <a:pt x="561" y="1890"/>
                  </a:cubicBezTo>
                  <a:close/>
                  <a:moveTo>
                    <a:pt x="1358" y="2484"/>
                  </a:moveTo>
                  <a:cubicBezTo>
                    <a:pt x="1472" y="2551"/>
                    <a:pt x="1587" y="2612"/>
                    <a:pt x="1705" y="2665"/>
                  </a:cubicBezTo>
                  <a:cubicBezTo>
                    <a:pt x="1825" y="2610"/>
                    <a:pt x="1940" y="2550"/>
                    <a:pt x="2049" y="2484"/>
                  </a:cubicBezTo>
                  <a:cubicBezTo>
                    <a:pt x="2171" y="2413"/>
                    <a:pt x="2280" y="2344"/>
                    <a:pt x="2375" y="2277"/>
                  </a:cubicBezTo>
                  <a:cubicBezTo>
                    <a:pt x="2386" y="2165"/>
                    <a:pt x="2392" y="2036"/>
                    <a:pt x="2392" y="1888"/>
                  </a:cubicBezTo>
                  <a:cubicBezTo>
                    <a:pt x="2392" y="1742"/>
                    <a:pt x="2386" y="1613"/>
                    <a:pt x="2375" y="1500"/>
                  </a:cubicBezTo>
                  <a:cubicBezTo>
                    <a:pt x="2273" y="1432"/>
                    <a:pt x="2163" y="1363"/>
                    <a:pt x="2047" y="1293"/>
                  </a:cubicBezTo>
                  <a:cubicBezTo>
                    <a:pt x="1935" y="1230"/>
                    <a:pt x="1821" y="1171"/>
                    <a:pt x="1705" y="1115"/>
                  </a:cubicBezTo>
                  <a:cubicBezTo>
                    <a:pt x="1587" y="1171"/>
                    <a:pt x="1473" y="1230"/>
                    <a:pt x="1363" y="1293"/>
                  </a:cubicBezTo>
                  <a:cubicBezTo>
                    <a:pt x="1238" y="1367"/>
                    <a:pt x="1129" y="1437"/>
                    <a:pt x="1035" y="1503"/>
                  </a:cubicBezTo>
                  <a:cubicBezTo>
                    <a:pt x="1024" y="1612"/>
                    <a:pt x="1018" y="1740"/>
                    <a:pt x="1018" y="1888"/>
                  </a:cubicBezTo>
                  <a:cubicBezTo>
                    <a:pt x="1018" y="2036"/>
                    <a:pt x="1024" y="2165"/>
                    <a:pt x="1035" y="2275"/>
                  </a:cubicBezTo>
                  <a:cubicBezTo>
                    <a:pt x="1121" y="2337"/>
                    <a:pt x="1229" y="2407"/>
                    <a:pt x="1358" y="2484"/>
                  </a:cubicBezTo>
                  <a:close/>
                  <a:moveTo>
                    <a:pt x="1301" y="1189"/>
                  </a:moveTo>
                  <a:cubicBezTo>
                    <a:pt x="1380" y="1141"/>
                    <a:pt x="1466" y="1095"/>
                    <a:pt x="1559" y="1052"/>
                  </a:cubicBezTo>
                  <a:cubicBezTo>
                    <a:pt x="1415" y="990"/>
                    <a:pt x="1272" y="939"/>
                    <a:pt x="1133" y="898"/>
                  </a:cubicBezTo>
                  <a:cubicBezTo>
                    <a:pt x="1096" y="1041"/>
                    <a:pt x="1068" y="1191"/>
                    <a:pt x="1049" y="1347"/>
                  </a:cubicBezTo>
                  <a:cubicBezTo>
                    <a:pt x="1124" y="1295"/>
                    <a:pt x="1208" y="1242"/>
                    <a:pt x="1301" y="1189"/>
                  </a:cubicBezTo>
                  <a:close/>
                  <a:moveTo>
                    <a:pt x="1559" y="2728"/>
                  </a:moveTo>
                  <a:cubicBezTo>
                    <a:pt x="1461" y="2682"/>
                    <a:pt x="1374" y="2635"/>
                    <a:pt x="1299" y="2589"/>
                  </a:cubicBezTo>
                  <a:cubicBezTo>
                    <a:pt x="1214" y="2543"/>
                    <a:pt x="1132" y="2491"/>
                    <a:pt x="1051" y="2435"/>
                  </a:cubicBezTo>
                  <a:cubicBezTo>
                    <a:pt x="1067" y="2583"/>
                    <a:pt x="1094" y="2731"/>
                    <a:pt x="1131" y="2880"/>
                  </a:cubicBezTo>
                  <a:cubicBezTo>
                    <a:pt x="1265" y="2845"/>
                    <a:pt x="1408" y="2794"/>
                    <a:pt x="1559" y="2728"/>
                  </a:cubicBezTo>
                  <a:close/>
                  <a:moveTo>
                    <a:pt x="1705" y="982"/>
                  </a:moveTo>
                  <a:cubicBezTo>
                    <a:pt x="1899" y="897"/>
                    <a:pt x="2079" y="834"/>
                    <a:pt x="2246" y="791"/>
                  </a:cubicBezTo>
                  <a:cubicBezTo>
                    <a:pt x="2183" y="579"/>
                    <a:pt x="2104" y="410"/>
                    <a:pt x="2009" y="284"/>
                  </a:cubicBezTo>
                  <a:cubicBezTo>
                    <a:pt x="1914" y="157"/>
                    <a:pt x="1812" y="94"/>
                    <a:pt x="1703" y="94"/>
                  </a:cubicBezTo>
                  <a:cubicBezTo>
                    <a:pt x="1593" y="94"/>
                    <a:pt x="1492" y="157"/>
                    <a:pt x="1397" y="284"/>
                  </a:cubicBezTo>
                  <a:cubicBezTo>
                    <a:pt x="1303" y="410"/>
                    <a:pt x="1225" y="578"/>
                    <a:pt x="1162" y="787"/>
                  </a:cubicBezTo>
                  <a:cubicBezTo>
                    <a:pt x="1338" y="836"/>
                    <a:pt x="1519" y="901"/>
                    <a:pt x="1705" y="982"/>
                  </a:cubicBezTo>
                  <a:close/>
                  <a:moveTo>
                    <a:pt x="1705" y="2796"/>
                  </a:moveTo>
                  <a:cubicBezTo>
                    <a:pt x="1527" y="2877"/>
                    <a:pt x="1347" y="2941"/>
                    <a:pt x="1164" y="2989"/>
                  </a:cubicBezTo>
                  <a:cubicBezTo>
                    <a:pt x="1225" y="3201"/>
                    <a:pt x="1303" y="3369"/>
                    <a:pt x="1397" y="3495"/>
                  </a:cubicBezTo>
                  <a:cubicBezTo>
                    <a:pt x="1492" y="3621"/>
                    <a:pt x="1593" y="3684"/>
                    <a:pt x="1703" y="3684"/>
                  </a:cubicBezTo>
                  <a:cubicBezTo>
                    <a:pt x="1812" y="3684"/>
                    <a:pt x="1914" y="3621"/>
                    <a:pt x="2009" y="3495"/>
                  </a:cubicBezTo>
                  <a:cubicBezTo>
                    <a:pt x="2104" y="3369"/>
                    <a:pt x="2183" y="3201"/>
                    <a:pt x="2246" y="2989"/>
                  </a:cubicBezTo>
                  <a:cubicBezTo>
                    <a:pt x="2064" y="2942"/>
                    <a:pt x="1884" y="2878"/>
                    <a:pt x="1705" y="2796"/>
                  </a:cubicBezTo>
                  <a:close/>
                  <a:moveTo>
                    <a:pt x="2111" y="2589"/>
                  </a:moveTo>
                  <a:cubicBezTo>
                    <a:pt x="2011" y="2648"/>
                    <a:pt x="1924" y="2694"/>
                    <a:pt x="1848" y="2728"/>
                  </a:cubicBezTo>
                  <a:cubicBezTo>
                    <a:pt x="1999" y="2794"/>
                    <a:pt x="2142" y="2845"/>
                    <a:pt x="2277" y="2880"/>
                  </a:cubicBezTo>
                  <a:cubicBezTo>
                    <a:pt x="2310" y="2753"/>
                    <a:pt x="2337" y="2605"/>
                    <a:pt x="2359" y="2437"/>
                  </a:cubicBezTo>
                  <a:cubicBezTo>
                    <a:pt x="2281" y="2488"/>
                    <a:pt x="2198" y="2538"/>
                    <a:pt x="2111" y="2589"/>
                  </a:cubicBezTo>
                  <a:close/>
                  <a:moveTo>
                    <a:pt x="2277" y="898"/>
                  </a:moveTo>
                  <a:cubicBezTo>
                    <a:pt x="2146" y="935"/>
                    <a:pt x="2003" y="985"/>
                    <a:pt x="1850" y="1049"/>
                  </a:cubicBezTo>
                  <a:cubicBezTo>
                    <a:pt x="1952" y="1101"/>
                    <a:pt x="2037" y="1148"/>
                    <a:pt x="2107" y="1189"/>
                  </a:cubicBezTo>
                  <a:cubicBezTo>
                    <a:pt x="2200" y="1242"/>
                    <a:pt x="2284" y="1295"/>
                    <a:pt x="2359" y="1347"/>
                  </a:cubicBezTo>
                  <a:cubicBezTo>
                    <a:pt x="2341" y="1195"/>
                    <a:pt x="2314" y="1045"/>
                    <a:pt x="2277" y="898"/>
                  </a:cubicBezTo>
                  <a:close/>
                  <a:moveTo>
                    <a:pt x="2927" y="1810"/>
                  </a:moveTo>
                  <a:cubicBezTo>
                    <a:pt x="3078" y="1650"/>
                    <a:pt x="3185" y="1498"/>
                    <a:pt x="3247" y="1353"/>
                  </a:cubicBezTo>
                  <a:cubicBezTo>
                    <a:pt x="3310" y="1208"/>
                    <a:pt x="3313" y="1088"/>
                    <a:pt x="3259" y="992"/>
                  </a:cubicBezTo>
                  <a:cubicBezTo>
                    <a:pt x="3204" y="898"/>
                    <a:pt x="3098" y="841"/>
                    <a:pt x="2941" y="823"/>
                  </a:cubicBezTo>
                  <a:cubicBezTo>
                    <a:pt x="2784" y="805"/>
                    <a:pt x="2598" y="821"/>
                    <a:pt x="2384" y="871"/>
                  </a:cubicBezTo>
                  <a:cubicBezTo>
                    <a:pt x="2434" y="1047"/>
                    <a:pt x="2470" y="1237"/>
                    <a:pt x="2490" y="1439"/>
                  </a:cubicBezTo>
                  <a:cubicBezTo>
                    <a:pt x="2649" y="1554"/>
                    <a:pt x="2794" y="1677"/>
                    <a:pt x="2927" y="1810"/>
                  </a:cubicBezTo>
                  <a:close/>
                  <a:moveTo>
                    <a:pt x="2940" y="2958"/>
                  </a:moveTo>
                  <a:cubicBezTo>
                    <a:pt x="3097" y="2939"/>
                    <a:pt x="3202" y="2882"/>
                    <a:pt x="3257" y="2788"/>
                  </a:cubicBezTo>
                  <a:cubicBezTo>
                    <a:pt x="3311" y="2693"/>
                    <a:pt x="3308" y="2574"/>
                    <a:pt x="3246" y="2429"/>
                  </a:cubicBezTo>
                  <a:cubicBezTo>
                    <a:pt x="3183" y="2284"/>
                    <a:pt x="3077" y="2131"/>
                    <a:pt x="2927" y="1970"/>
                  </a:cubicBezTo>
                  <a:cubicBezTo>
                    <a:pt x="2797" y="2101"/>
                    <a:pt x="2651" y="2226"/>
                    <a:pt x="2488" y="2345"/>
                  </a:cubicBezTo>
                  <a:cubicBezTo>
                    <a:pt x="2467" y="2541"/>
                    <a:pt x="2433" y="2728"/>
                    <a:pt x="2384" y="2909"/>
                  </a:cubicBezTo>
                  <a:cubicBezTo>
                    <a:pt x="2598" y="2961"/>
                    <a:pt x="2784" y="2977"/>
                    <a:pt x="2940" y="2958"/>
                  </a:cubicBezTo>
                  <a:close/>
                  <a:moveTo>
                    <a:pt x="2686" y="2041"/>
                  </a:moveTo>
                  <a:cubicBezTo>
                    <a:pt x="2744" y="1991"/>
                    <a:pt x="2798" y="1941"/>
                    <a:pt x="2847" y="1890"/>
                  </a:cubicBezTo>
                  <a:cubicBezTo>
                    <a:pt x="2754" y="1798"/>
                    <a:pt x="2640" y="1701"/>
                    <a:pt x="2504" y="1597"/>
                  </a:cubicBezTo>
                  <a:cubicBezTo>
                    <a:pt x="2511" y="1706"/>
                    <a:pt x="2515" y="1803"/>
                    <a:pt x="2515" y="1888"/>
                  </a:cubicBezTo>
                  <a:cubicBezTo>
                    <a:pt x="2515" y="1982"/>
                    <a:pt x="2511" y="2084"/>
                    <a:pt x="2504" y="2193"/>
                  </a:cubicBezTo>
                  <a:cubicBezTo>
                    <a:pt x="2567" y="2141"/>
                    <a:pt x="2628" y="2091"/>
                    <a:pt x="2686" y="2041"/>
                  </a:cubicBezTo>
                  <a:close/>
                </a:path>
              </a:pathLst>
            </a:custGeom>
            <a:solidFill>
              <a:srgbClr val="FFFFFF"/>
            </a:solidFill>
            <a:ln>
              <a:noFill/>
            </a:ln>
          </p:spPr>
          <p:txBody>
            <a:bodyPr anchor="ctr" anchorCtr="1">
              <a:normAutofit fontScale="70000" lnSpcReduction="20000"/>
            </a:bodyPr>
            <a:lstStyle/>
            <a:p>
              <a:endParaRPr lang="zh-CN" altLang="en-US">
                <a:sym typeface="Arial" panose="020B0604020202020204" pitchFamily="34" charset="0"/>
              </a:endParaRPr>
            </a:p>
          </p:txBody>
        </p:sp>
        <p:sp>
          <p:nvSpPr>
            <p:cNvPr id="36" name="文本框 35"/>
            <p:cNvSpPr txBox="1"/>
            <p:nvPr>
              <p:custDataLst>
                <p:tags r:id="rId29"/>
              </p:custDataLst>
            </p:nvPr>
          </p:nvSpPr>
          <p:spPr>
            <a:xfrm>
              <a:off x="8046591" y="624880"/>
              <a:ext cx="2192655" cy="1254760"/>
            </a:xfrm>
            <a:prstGeom prst="rect">
              <a:avLst/>
            </a:prstGeom>
            <a:noFill/>
          </p:spPr>
          <p:txBody>
            <a:bodyPr wrap="square" rtlCol="0">
              <a:normAutofit/>
            </a:bodyPr>
            <a:lstStyle/>
            <a:p>
              <a:pPr algn="ctr">
                <a:lnSpc>
                  <a:spcPct val="160000"/>
                </a:lnSpc>
              </a:pPr>
              <a:r>
                <a:rPr kumimoji="1" lang="en-US" altLang="zh-CN" sz="1400" dirty="0">
                  <a:latin typeface="微软雅黑" panose="020B0503020204020204" pitchFamily="34" charset="-122"/>
                  <a:ea typeface="微软雅黑" panose="020B0503020204020204" pitchFamily="34" charset="-122"/>
                  <a:cs typeface="+mn-ea"/>
                  <a:sym typeface="+mn-lt"/>
                </a:rPr>
                <a:t>2019 </a:t>
              </a:r>
              <a:r>
                <a:rPr kumimoji="1" lang="zh-CN" altLang="en-US" sz="1400" dirty="0">
                  <a:latin typeface="微软雅黑" panose="020B0503020204020204" pitchFamily="34" charset="-122"/>
                  <a:ea typeface="微软雅黑" panose="020B0503020204020204" pitchFamily="34" charset="-122"/>
                  <a:cs typeface="+mn-ea"/>
                  <a:sym typeface="+mn-lt"/>
                </a:rPr>
                <a:t>年 </a:t>
              </a:r>
              <a:r>
                <a:rPr kumimoji="1" lang="en-US" altLang="zh-CN" sz="1400" dirty="0">
                  <a:latin typeface="微软雅黑" panose="020B0503020204020204" pitchFamily="34" charset="-122"/>
                  <a:ea typeface="微软雅黑" panose="020B0503020204020204" pitchFamily="34" charset="-122"/>
                  <a:cs typeface="+mn-ea"/>
                  <a:sym typeface="+mn-lt"/>
                </a:rPr>
                <a:t>5 </a:t>
              </a:r>
              <a:r>
                <a:rPr kumimoji="1" lang="zh-CN" altLang="en-US" sz="1400" dirty="0">
                  <a:latin typeface="微软雅黑" panose="020B0503020204020204" pitchFamily="34" charset="-122"/>
                  <a:ea typeface="微软雅黑" panose="020B0503020204020204" pitchFamily="34" charset="-122"/>
                  <a:cs typeface="+mn-ea"/>
                  <a:sym typeface="+mn-lt"/>
                </a:rPr>
                <a:t>月  </a:t>
              </a:r>
              <a:endParaRPr kumimoji="1" lang="en-US" altLang="zh-CN" sz="1400" dirty="0">
                <a:latin typeface="微软雅黑" panose="020B0503020204020204" pitchFamily="34" charset="-122"/>
                <a:ea typeface="微软雅黑" panose="020B0503020204020204" pitchFamily="34" charset="-122"/>
                <a:cs typeface="+mn-ea"/>
                <a:sym typeface="+mn-lt"/>
              </a:endParaRPr>
            </a:p>
            <a:p>
              <a:pPr algn="ctr">
                <a:lnSpc>
                  <a:spcPct val="160000"/>
                </a:lnSpc>
              </a:pPr>
              <a:r>
                <a:rPr kumimoji="1" lang="zh-CN" altLang="en-US" sz="1400" dirty="0">
                  <a:latin typeface="微软雅黑" panose="020B0503020204020204" pitchFamily="34" charset="-122"/>
                  <a:ea typeface="微软雅黑" panose="020B0503020204020204" pitchFamily="34" charset="-122"/>
                  <a:cs typeface="+mn-ea"/>
                  <a:sym typeface="+mn-lt"/>
                </a:rPr>
                <a:t>公链测试网开启代码测试 </a:t>
              </a:r>
              <a:endParaRPr kumimoji="1" lang="da-DK" altLang="zh-CN" sz="1400" dirty="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7" name="文本框 36"/>
            <p:cNvSpPr txBox="1"/>
            <p:nvPr>
              <p:custDataLst>
                <p:tags r:id="rId30"/>
              </p:custDataLst>
            </p:nvPr>
          </p:nvSpPr>
          <p:spPr>
            <a:xfrm>
              <a:off x="8847689" y="2954547"/>
              <a:ext cx="1208688" cy="369332"/>
            </a:xfrm>
            <a:prstGeom prst="rect">
              <a:avLst/>
            </a:prstGeom>
            <a:noFill/>
          </p:spPr>
          <p:txBody>
            <a:bodyPr wrap="square" rtlCol="0">
              <a:normAutofit/>
            </a:bodyPr>
            <a:lstStyle/>
            <a:p>
              <a:pPr algn="ctr"/>
              <a:r>
                <a:rPr lang="en-US" altLang="zh-CN">
                  <a:solidFill>
                    <a:srgbClr val="6D82D1"/>
                  </a:solidFill>
                  <a:latin typeface="Arial" panose="020B0604020202020204" pitchFamily="34" charset="0"/>
                  <a:ea typeface="+mn-ea"/>
                  <a:cs typeface="+mn-ea"/>
                  <a:sym typeface="Arial" panose="020B0604020202020204" pitchFamily="34" charset="0"/>
                </a:rPr>
                <a:t>5</a:t>
              </a:r>
            </a:p>
          </p:txBody>
        </p:sp>
      </p:grpSp>
      <p:grpSp>
        <p:nvGrpSpPr>
          <p:cNvPr id="43" name="组合 42">
            <a:extLst>
              <a:ext uri="{FF2B5EF4-FFF2-40B4-BE49-F238E27FC236}">
                <a16:creationId xmlns:a16="http://schemas.microsoft.com/office/drawing/2014/main" id="{C30E9042-8AFD-46BE-BCCD-793EA456528B}"/>
              </a:ext>
            </a:extLst>
          </p:cNvPr>
          <p:cNvGrpSpPr/>
          <p:nvPr/>
        </p:nvGrpSpPr>
        <p:grpSpPr>
          <a:xfrm>
            <a:off x="-172084" y="2201"/>
            <a:ext cx="13093699" cy="1052821"/>
            <a:chOff x="-171844" y="5177"/>
            <a:chExt cx="13093832" cy="1731160"/>
          </a:xfrm>
        </p:grpSpPr>
        <p:pic>
          <p:nvPicPr>
            <p:cNvPr id="44" name="图片 43">
              <a:extLst>
                <a:ext uri="{FF2B5EF4-FFF2-40B4-BE49-F238E27FC236}">
                  <a16:creationId xmlns:a16="http://schemas.microsoft.com/office/drawing/2014/main" id="{A30A16C5-2D6C-4015-8FE1-E2603AFE376A}"/>
                </a:ext>
              </a:extLst>
            </p:cNvPr>
            <p:cNvPicPr>
              <a:picLocks noChangeAspect="1"/>
            </p:cNvPicPr>
            <p:nvPr/>
          </p:nvPicPr>
          <p:blipFill rotWithShape="1">
            <a:blip r:embed="rId32">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45" name="组合 44">
              <a:extLst>
                <a:ext uri="{FF2B5EF4-FFF2-40B4-BE49-F238E27FC236}">
                  <a16:creationId xmlns:a16="http://schemas.microsoft.com/office/drawing/2014/main" id="{3C70000D-2210-4441-9A0C-76E99D832B32}"/>
                </a:ext>
              </a:extLst>
            </p:cNvPr>
            <p:cNvGrpSpPr/>
            <p:nvPr/>
          </p:nvGrpSpPr>
          <p:grpSpPr>
            <a:xfrm>
              <a:off x="-171844" y="167493"/>
              <a:ext cx="6699508" cy="1568844"/>
              <a:chOff x="-113457" y="287689"/>
              <a:chExt cx="6699508" cy="1568844"/>
            </a:xfrm>
          </p:grpSpPr>
          <p:sp>
            <p:nvSpPr>
              <p:cNvPr id="46" name="文本框 45">
                <a:extLst>
                  <a:ext uri="{FF2B5EF4-FFF2-40B4-BE49-F238E27FC236}">
                    <a16:creationId xmlns:a16="http://schemas.microsoft.com/office/drawing/2014/main" id="{59C5374A-9DA4-4994-A2E8-03AEED5D7C0C}"/>
                  </a:ext>
                </a:extLst>
              </p:cNvPr>
              <p:cNvSpPr txBox="1"/>
              <p:nvPr/>
            </p:nvSpPr>
            <p:spPr>
              <a:xfrm>
                <a:off x="258212" y="287689"/>
                <a:ext cx="6327839" cy="1568844"/>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发展历程</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Development Course</a:t>
                </a: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47" name="矩形 46">
                <a:extLst>
                  <a:ext uri="{FF2B5EF4-FFF2-40B4-BE49-F238E27FC236}">
                    <a16:creationId xmlns:a16="http://schemas.microsoft.com/office/drawing/2014/main" id="{A3DD41AB-C7A2-4CF9-8451-571C2BF53AE3}"/>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
            <a:extLst>
              <a:ext uri="{FF2B5EF4-FFF2-40B4-BE49-F238E27FC236}">
                <a16:creationId xmlns:a16="http://schemas.microsoft.com/office/drawing/2014/main" id="{2855F1EF-68DE-44C3-A9A6-E0FEFF20662D}"/>
              </a:ext>
            </a:extLst>
          </p:cNvPr>
          <p:cNvSpPr/>
          <p:nvPr/>
        </p:nvSpPr>
        <p:spPr>
          <a:xfrm>
            <a:off x="241094" y="1436546"/>
            <a:ext cx="11709812" cy="5030819"/>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grpSp>
        <p:nvGrpSpPr>
          <p:cNvPr id="2" name="组合 1"/>
          <p:cNvGrpSpPr/>
          <p:nvPr/>
        </p:nvGrpSpPr>
        <p:grpSpPr>
          <a:xfrm>
            <a:off x="565197" y="1611632"/>
            <a:ext cx="11061604" cy="5145453"/>
            <a:chOff x="365573" y="404890"/>
            <a:chExt cx="11813475" cy="5495195"/>
          </a:xfrm>
        </p:grpSpPr>
        <p:sp>
          <p:nvSpPr>
            <p:cNvPr id="4" name="文本框 3"/>
            <p:cNvSpPr txBox="1"/>
            <p:nvPr>
              <p:custDataLst>
                <p:tags r:id="rId1"/>
              </p:custDataLst>
            </p:nvPr>
          </p:nvSpPr>
          <p:spPr>
            <a:xfrm>
              <a:off x="1065991" y="2145045"/>
              <a:ext cx="1124026" cy="1107996"/>
            </a:xfrm>
            <a:prstGeom prst="rect">
              <a:avLst/>
            </a:prstGeom>
            <a:noFill/>
          </p:spPr>
          <p:txBody>
            <a:bodyPr wrap="none" rtlCol="0">
              <a:normAutofit lnSpcReduction="10000"/>
            </a:bodyPr>
            <a:lstStyle/>
            <a:p>
              <a:pPr algn="ctr"/>
              <a:r>
                <a:rPr lang="en-US" altLang="zh-CN" sz="6600" b="1" dirty="0">
                  <a:solidFill>
                    <a:srgbClr val="F99F7B"/>
                  </a:solidFill>
                  <a:sym typeface="Arial" panose="020B0604020202020204" pitchFamily="34" charset="0"/>
                </a:rPr>
                <a:t>01</a:t>
              </a:r>
            </a:p>
          </p:txBody>
        </p:sp>
        <p:sp>
          <p:nvSpPr>
            <p:cNvPr id="3" name="矩形 2"/>
            <p:cNvSpPr/>
            <p:nvPr>
              <p:custDataLst>
                <p:tags r:id="rId2"/>
              </p:custDataLst>
            </p:nvPr>
          </p:nvSpPr>
          <p:spPr>
            <a:xfrm>
              <a:off x="365573" y="3811570"/>
              <a:ext cx="2748543" cy="2087732"/>
            </a:xfrm>
            <a:prstGeom prst="rect">
              <a:avLst/>
            </a:prstGeom>
          </p:spPr>
          <p:txBody>
            <a:bodyPr wrap="square" lIns="91440" tIns="0" rIns="91440" bIns="45720" anchor="t">
              <a:normAutofit/>
            </a:bodyPr>
            <a:lstStyle/>
            <a:p>
              <a:pPr algn="ctr">
                <a:lnSpc>
                  <a:spcPct val="150000"/>
                </a:lnSpc>
              </a:pPr>
              <a:r>
                <a:rPr lang="en-US" altLang="zh-CN" dirty="0">
                  <a:latin typeface="黑体" panose="02010609060101010101" pitchFamily="49" charset="-122"/>
                  <a:ea typeface="黑体" panose="02010609060101010101" pitchFamily="49" charset="-122"/>
                  <a:sym typeface="+mn-lt"/>
                </a:rPr>
                <a:t>2019</a:t>
              </a:r>
              <a:r>
                <a:rPr lang="zh-CN" altLang="en-US" dirty="0">
                  <a:latin typeface="黑体" panose="02010609060101010101" pitchFamily="49" charset="-122"/>
                  <a:ea typeface="黑体" panose="02010609060101010101" pitchFamily="49" charset="-122"/>
                  <a:sym typeface="+mn-lt"/>
                </a:rPr>
                <a:t>年</a:t>
              </a:r>
              <a:r>
                <a:rPr lang="en-US" altLang="zh-CN" dirty="0">
                  <a:latin typeface="黑体" panose="02010609060101010101" pitchFamily="49" charset="-122"/>
                  <a:ea typeface="黑体" panose="02010609060101010101" pitchFamily="49" charset="-122"/>
                  <a:sym typeface="+mn-lt"/>
                </a:rPr>
                <a:t>12</a:t>
              </a:r>
              <a:r>
                <a:rPr lang="zh-CN" altLang="en-US" dirty="0">
                  <a:latin typeface="黑体" panose="02010609060101010101" pitchFamily="49" charset="-122"/>
                  <a:ea typeface="黑体" panose="02010609060101010101" pitchFamily="49" charset="-122"/>
                  <a:sym typeface="+mn-lt"/>
                </a:rPr>
                <a:t>月 </a:t>
              </a:r>
              <a:endParaRPr lang="en-US" altLang="zh-CN" dirty="0">
                <a:latin typeface="黑体" panose="02010609060101010101" pitchFamily="49" charset="-122"/>
                <a:ea typeface="黑体" panose="02010609060101010101" pitchFamily="49" charset="-122"/>
                <a:sym typeface="+mn-lt"/>
              </a:endParaRPr>
            </a:p>
            <a:p>
              <a:pPr algn="ctr">
                <a:lnSpc>
                  <a:spcPct val="150000"/>
                </a:lnSpc>
              </a:pPr>
              <a:r>
                <a:rPr lang="zh-CN" altLang="en-US" dirty="0">
                  <a:latin typeface="黑体" panose="02010609060101010101" pitchFamily="49" charset="-122"/>
                  <a:ea typeface="黑体" panose="02010609060101010101" pitchFamily="49" charset="-122"/>
                  <a:sym typeface="+mn-lt"/>
                </a:rPr>
                <a:t>星际节点计划正式启动，</a:t>
              </a:r>
              <a:endParaRPr lang="en-US" altLang="zh-CN" dirty="0">
                <a:latin typeface="黑体" panose="02010609060101010101" pitchFamily="49" charset="-122"/>
                <a:ea typeface="黑体" panose="02010609060101010101" pitchFamily="49" charset="-122"/>
                <a:sym typeface="+mn-lt"/>
              </a:endParaRPr>
            </a:p>
            <a:p>
              <a:pPr algn="ctr">
                <a:lnSpc>
                  <a:spcPct val="150000"/>
                </a:lnSpc>
              </a:pPr>
              <a:r>
                <a:rPr lang="zh-CN" altLang="en-US" dirty="0">
                  <a:latin typeface="黑体" panose="02010609060101010101" pitchFamily="49" charset="-122"/>
                  <a:ea typeface="黑体" panose="02010609060101010101" pitchFamily="49" charset="-122"/>
                  <a:sym typeface="+mn-lt"/>
                </a:rPr>
                <a:t>主网上线测试 </a:t>
              </a:r>
              <a:endParaRPr lang="zh-CN" altLang="en-US" dirty="0">
                <a:latin typeface="黑体" panose="02010609060101010101" pitchFamily="49" charset="-122"/>
                <a:ea typeface="黑体" panose="02010609060101010101" pitchFamily="49" charset="-122"/>
                <a:sym typeface="Arial" panose="020B0604020202020204" pitchFamily="34" charset="0"/>
              </a:endParaRPr>
            </a:p>
          </p:txBody>
        </p:sp>
        <p:sp>
          <p:nvSpPr>
            <p:cNvPr id="10" name="等腰三角形 9"/>
            <p:cNvSpPr/>
            <p:nvPr>
              <p:custDataLst>
                <p:tags r:id="rId3"/>
              </p:custDataLst>
            </p:nvPr>
          </p:nvSpPr>
          <p:spPr>
            <a:xfrm rot="10800000">
              <a:off x="1516164" y="3308811"/>
              <a:ext cx="223681" cy="192828"/>
            </a:xfrm>
            <a:prstGeom prst="triangle">
              <a:avLst/>
            </a:prstGeom>
            <a:solidFill>
              <a:srgbClr val="F99F7B"/>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30" name="文本框 29"/>
            <p:cNvSpPr txBox="1"/>
            <p:nvPr>
              <p:custDataLst>
                <p:tags r:id="rId4"/>
              </p:custDataLst>
            </p:nvPr>
          </p:nvSpPr>
          <p:spPr>
            <a:xfrm>
              <a:off x="3299989" y="2145045"/>
              <a:ext cx="1124026" cy="1107996"/>
            </a:xfrm>
            <a:prstGeom prst="rect">
              <a:avLst/>
            </a:prstGeom>
            <a:noFill/>
          </p:spPr>
          <p:txBody>
            <a:bodyPr wrap="none" rtlCol="0">
              <a:normAutofit lnSpcReduction="10000"/>
            </a:bodyPr>
            <a:lstStyle/>
            <a:p>
              <a:pPr algn="ctr"/>
              <a:r>
                <a:rPr lang="en-US" altLang="zh-CN" sz="6600" b="1" dirty="0">
                  <a:solidFill>
                    <a:srgbClr val="F5CA73"/>
                  </a:solidFill>
                  <a:sym typeface="Arial" panose="020B0604020202020204" pitchFamily="34" charset="0"/>
                </a:rPr>
                <a:t>02</a:t>
              </a:r>
            </a:p>
          </p:txBody>
        </p:sp>
        <p:sp>
          <p:nvSpPr>
            <p:cNvPr id="31" name="矩形 30"/>
            <p:cNvSpPr/>
            <p:nvPr>
              <p:custDataLst>
                <p:tags r:id="rId5"/>
              </p:custDataLst>
            </p:nvPr>
          </p:nvSpPr>
          <p:spPr>
            <a:xfrm>
              <a:off x="2143891" y="404890"/>
              <a:ext cx="3571092" cy="2097405"/>
            </a:xfrm>
            <a:prstGeom prst="rect">
              <a:avLst/>
            </a:prstGeom>
          </p:spPr>
          <p:txBody>
            <a:bodyPr wrap="square" lIns="91440" tIns="0" rIns="91440" bIns="45720" anchor="t">
              <a:normAutofit/>
            </a:bodyPr>
            <a:lstStyle/>
            <a:p>
              <a:pPr algn="ctr">
                <a:lnSpc>
                  <a:spcPct val="150000"/>
                </a:lnSpc>
              </a:pPr>
              <a:r>
                <a:rPr lang="zh-CN" altLang="en-US" dirty="0">
                  <a:latin typeface="黑体" panose="02010609060101010101" pitchFamily="49" charset="-122"/>
                  <a:ea typeface="黑体" panose="02010609060101010101" pitchFamily="49" charset="-122"/>
                  <a:sym typeface="+mn-lt"/>
                </a:rPr>
                <a:t>2020年</a:t>
              </a:r>
              <a:r>
                <a:rPr lang="en-US" altLang="zh-CN" dirty="0">
                  <a:latin typeface="黑体" panose="02010609060101010101" pitchFamily="49" charset="-122"/>
                  <a:ea typeface="黑体" panose="02010609060101010101" pitchFamily="49" charset="-122"/>
                  <a:sym typeface="+mn-lt"/>
                </a:rPr>
                <a:t>1</a:t>
              </a:r>
              <a:r>
                <a:rPr lang="zh-CN" altLang="en-US" dirty="0">
                  <a:latin typeface="黑体" panose="02010609060101010101" pitchFamily="49" charset="-122"/>
                  <a:ea typeface="黑体" panose="02010609060101010101" pitchFamily="49" charset="-122"/>
                  <a:sym typeface="+mn-lt"/>
                </a:rPr>
                <a:t>月</a:t>
              </a:r>
              <a:endParaRPr lang="en-US" altLang="zh-CN" dirty="0">
                <a:latin typeface="黑体" panose="02010609060101010101" pitchFamily="49" charset="-122"/>
                <a:ea typeface="黑体" panose="02010609060101010101" pitchFamily="49" charset="-122"/>
                <a:sym typeface="+mn-lt"/>
              </a:endParaRPr>
            </a:p>
            <a:p>
              <a:pPr algn="ctr">
                <a:lnSpc>
                  <a:spcPct val="150000"/>
                </a:lnSpc>
              </a:pPr>
              <a:r>
                <a:rPr lang="zh-CN" altLang="en-US" dirty="0">
                  <a:latin typeface="黑体" panose="02010609060101010101" pitchFamily="49" charset="-122"/>
                  <a:ea typeface="黑体" panose="02010609060101010101" pitchFamily="49" charset="-122"/>
                  <a:sym typeface="+mn-lt"/>
                </a:rPr>
                <a:t>打造</a:t>
              </a:r>
              <a:r>
                <a:rPr lang="en-US" altLang="zh-CN" dirty="0">
                  <a:latin typeface="黑体" panose="02010609060101010101" pitchFamily="49" charset="-122"/>
                  <a:ea typeface="黑体" panose="02010609060101010101" pitchFamily="49" charset="-122"/>
                  <a:sym typeface="+mn-lt"/>
                </a:rPr>
                <a:t>BYC</a:t>
              </a:r>
              <a:r>
                <a:rPr lang="zh-CN" altLang="en-US" dirty="0">
                  <a:latin typeface="黑体" panose="02010609060101010101" pitchFamily="49" charset="-122"/>
                  <a:ea typeface="黑体" panose="02010609060101010101" pitchFamily="49" charset="-122"/>
                  <a:sym typeface="+mn-lt"/>
                </a:rPr>
                <a:t>且市值进入前十，成为全球领先的泛娱乐公链。</a:t>
              </a:r>
              <a:endParaRPr lang="zh-CN" altLang="en-US" dirty="0">
                <a:latin typeface="黑体" panose="02010609060101010101" pitchFamily="49" charset="-122"/>
                <a:ea typeface="黑体" panose="02010609060101010101" pitchFamily="49" charset="-122"/>
                <a:sym typeface="Arial" panose="020B0604020202020204" pitchFamily="34" charset="0"/>
              </a:endParaRPr>
            </a:p>
          </p:txBody>
        </p:sp>
        <p:sp>
          <p:nvSpPr>
            <p:cNvPr id="33" name="等腰三角形 32"/>
            <p:cNvSpPr/>
            <p:nvPr>
              <p:custDataLst>
                <p:tags r:id="rId6"/>
              </p:custDataLst>
            </p:nvPr>
          </p:nvSpPr>
          <p:spPr>
            <a:xfrm>
              <a:off x="3750161" y="1960651"/>
              <a:ext cx="223681" cy="192828"/>
            </a:xfrm>
            <a:prstGeom prst="triangle">
              <a:avLst/>
            </a:prstGeom>
            <a:solidFill>
              <a:srgbClr val="F5CA73"/>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37" name="文本框 36"/>
            <p:cNvSpPr txBox="1"/>
            <p:nvPr>
              <p:custDataLst>
                <p:tags r:id="rId7"/>
              </p:custDataLst>
            </p:nvPr>
          </p:nvSpPr>
          <p:spPr>
            <a:xfrm>
              <a:off x="5533987" y="2145045"/>
              <a:ext cx="1124026" cy="1107996"/>
            </a:xfrm>
            <a:prstGeom prst="rect">
              <a:avLst/>
            </a:prstGeom>
            <a:noFill/>
          </p:spPr>
          <p:txBody>
            <a:bodyPr wrap="none" rtlCol="0">
              <a:normAutofit lnSpcReduction="10000"/>
            </a:bodyPr>
            <a:lstStyle/>
            <a:p>
              <a:pPr algn="ctr"/>
              <a:r>
                <a:rPr lang="en-US" altLang="zh-CN" sz="6600" b="1" dirty="0">
                  <a:solidFill>
                    <a:srgbClr val="B9DD55"/>
                  </a:solidFill>
                  <a:sym typeface="Arial" panose="020B0604020202020204" pitchFamily="34" charset="0"/>
                </a:rPr>
                <a:t>03</a:t>
              </a:r>
            </a:p>
          </p:txBody>
        </p:sp>
        <p:sp>
          <p:nvSpPr>
            <p:cNvPr id="40" name="矩形 39"/>
            <p:cNvSpPr/>
            <p:nvPr>
              <p:custDataLst>
                <p:tags r:id="rId8"/>
              </p:custDataLst>
            </p:nvPr>
          </p:nvSpPr>
          <p:spPr>
            <a:xfrm>
              <a:off x="4475500" y="3812205"/>
              <a:ext cx="3386708" cy="2087880"/>
            </a:xfrm>
            <a:prstGeom prst="rect">
              <a:avLst/>
            </a:prstGeom>
          </p:spPr>
          <p:txBody>
            <a:bodyPr wrap="square" lIns="91440" tIns="0" rIns="91440" bIns="45720" anchor="t">
              <a:normAutofit/>
            </a:bodyPr>
            <a:lstStyle/>
            <a:p>
              <a:pPr algn="ctr">
                <a:lnSpc>
                  <a:spcPct val="150000"/>
                </a:lnSpc>
              </a:pPr>
              <a:r>
                <a:rPr lang="en-US" altLang="zh-CN" dirty="0">
                  <a:latin typeface="黑体" panose="02010609060101010101" pitchFamily="49" charset="-122"/>
                  <a:ea typeface="黑体" panose="02010609060101010101" pitchFamily="49" charset="-122"/>
                  <a:sym typeface="+mn-lt"/>
                </a:rPr>
                <a:t>2020</a:t>
              </a:r>
              <a:r>
                <a:rPr lang="zh-CN" altLang="en-US" dirty="0">
                  <a:latin typeface="黑体" panose="02010609060101010101" pitchFamily="49" charset="-122"/>
                  <a:ea typeface="黑体" panose="02010609060101010101" pitchFamily="49" charset="-122"/>
                  <a:sym typeface="+mn-lt"/>
                </a:rPr>
                <a:t>年</a:t>
              </a:r>
              <a:r>
                <a:rPr lang="en-US" altLang="zh-CN" dirty="0">
                  <a:latin typeface="黑体" panose="02010609060101010101" pitchFamily="49" charset="-122"/>
                  <a:ea typeface="黑体" panose="02010609060101010101" pitchFamily="49" charset="-122"/>
                  <a:sym typeface="+mn-lt"/>
                </a:rPr>
                <a:t>2</a:t>
              </a:r>
              <a:r>
                <a:rPr lang="zh-CN" altLang="en-US" dirty="0">
                  <a:latin typeface="黑体" panose="02010609060101010101" pitchFamily="49" charset="-122"/>
                  <a:ea typeface="黑体" panose="02010609060101010101" pitchFamily="49" charset="-122"/>
                  <a:sym typeface="+mn-lt"/>
                </a:rPr>
                <a:t>月 </a:t>
              </a:r>
              <a:endParaRPr lang="en-US" altLang="zh-CN" dirty="0">
                <a:latin typeface="黑体" panose="02010609060101010101" pitchFamily="49" charset="-122"/>
                <a:ea typeface="黑体" panose="02010609060101010101" pitchFamily="49" charset="-122"/>
                <a:sym typeface="+mn-lt"/>
              </a:endParaRPr>
            </a:p>
            <a:p>
              <a:pPr algn="ctr">
                <a:lnSpc>
                  <a:spcPct val="150000"/>
                </a:lnSpc>
              </a:pPr>
              <a:r>
                <a:rPr lang="zh-CN" altLang="en-US" dirty="0">
                  <a:latin typeface="黑体" panose="02010609060101010101" pitchFamily="49" charset="-122"/>
                  <a:ea typeface="黑体" panose="02010609060101010101" pitchFamily="49" charset="-122"/>
                  <a:sym typeface="+mn-lt"/>
                </a:rPr>
                <a:t>完善游戏生态、成立游戏公链生态激励基金</a:t>
              </a:r>
              <a:endParaRPr lang="zh-CN" altLang="en-US" dirty="0">
                <a:latin typeface="黑体" panose="02010609060101010101" pitchFamily="49" charset="-122"/>
                <a:ea typeface="黑体" panose="02010609060101010101" pitchFamily="49" charset="-122"/>
                <a:sym typeface="Arial" panose="020B0604020202020204" pitchFamily="34" charset="0"/>
              </a:endParaRPr>
            </a:p>
          </p:txBody>
        </p:sp>
        <p:sp>
          <p:nvSpPr>
            <p:cNvPr id="11" name="等腰三角形 10"/>
            <p:cNvSpPr/>
            <p:nvPr>
              <p:custDataLst>
                <p:tags r:id="rId9"/>
              </p:custDataLst>
            </p:nvPr>
          </p:nvSpPr>
          <p:spPr>
            <a:xfrm rot="10800000">
              <a:off x="5984160" y="3308811"/>
              <a:ext cx="223681" cy="192828"/>
            </a:xfrm>
            <a:prstGeom prst="triangle">
              <a:avLst/>
            </a:prstGeom>
            <a:solidFill>
              <a:srgbClr val="B9DD55"/>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olidFill>
                  <a:srgbClr val="B9DD55"/>
                </a:solidFill>
                <a:sym typeface="Arial" panose="020B0604020202020204" pitchFamily="34" charset="0"/>
              </a:endParaRPr>
            </a:p>
          </p:txBody>
        </p:sp>
        <p:sp>
          <p:nvSpPr>
            <p:cNvPr id="49" name="文本框 48"/>
            <p:cNvSpPr txBox="1"/>
            <p:nvPr>
              <p:custDataLst>
                <p:tags r:id="rId10"/>
              </p:custDataLst>
            </p:nvPr>
          </p:nvSpPr>
          <p:spPr>
            <a:xfrm>
              <a:off x="7767985" y="2145045"/>
              <a:ext cx="1124026" cy="1107996"/>
            </a:xfrm>
            <a:prstGeom prst="rect">
              <a:avLst/>
            </a:prstGeom>
            <a:noFill/>
          </p:spPr>
          <p:txBody>
            <a:bodyPr wrap="none" rtlCol="0">
              <a:normAutofit lnSpcReduction="10000"/>
            </a:bodyPr>
            <a:lstStyle/>
            <a:p>
              <a:pPr algn="ctr"/>
              <a:r>
                <a:rPr lang="en-US" altLang="zh-CN" sz="6600" b="1" dirty="0">
                  <a:solidFill>
                    <a:srgbClr val="ED9DBB"/>
                  </a:solidFill>
                  <a:sym typeface="Arial" panose="020B0604020202020204" pitchFamily="34" charset="0"/>
                </a:rPr>
                <a:t>04</a:t>
              </a:r>
            </a:p>
          </p:txBody>
        </p:sp>
        <p:sp>
          <p:nvSpPr>
            <p:cNvPr id="12" name="矩形 11"/>
            <p:cNvSpPr/>
            <p:nvPr>
              <p:custDataLst>
                <p:tags r:id="rId11"/>
              </p:custDataLst>
            </p:nvPr>
          </p:nvSpPr>
          <p:spPr>
            <a:xfrm>
              <a:off x="6800734" y="404890"/>
              <a:ext cx="3240999" cy="2097405"/>
            </a:xfrm>
            <a:prstGeom prst="rect">
              <a:avLst/>
            </a:prstGeom>
          </p:spPr>
          <p:txBody>
            <a:bodyPr wrap="square" lIns="91440" tIns="0" rIns="91440" bIns="45720" anchor="t">
              <a:normAutofit/>
            </a:bodyPr>
            <a:lstStyle/>
            <a:p>
              <a:pPr algn="ctr">
                <a:lnSpc>
                  <a:spcPct val="150000"/>
                </a:lnSpc>
              </a:pPr>
              <a:r>
                <a:rPr lang="en-US" altLang="zh-CN" dirty="0">
                  <a:latin typeface="黑体" panose="02010609060101010101" pitchFamily="49" charset="-122"/>
                  <a:ea typeface="黑体" panose="02010609060101010101" pitchFamily="49" charset="-122"/>
                  <a:sym typeface="+mn-lt"/>
                </a:rPr>
                <a:t>2020</a:t>
              </a:r>
              <a:r>
                <a:rPr lang="zh-CN" altLang="en-US" dirty="0">
                  <a:latin typeface="黑体" panose="02010609060101010101" pitchFamily="49" charset="-122"/>
                  <a:ea typeface="黑体" panose="02010609060101010101" pitchFamily="49" charset="-122"/>
                  <a:sym typeface="+mn-lt"/>
                </a:rPr>
                <a:t>年</a:t>
              </a:r>
              <a:r>
                <a:rPr lang="en-US" altLang="zh-CN" dirty="0">
                  <a:latin typeface="黑体" panose="02010609060101010101" pitchFamily="49" charset="-122"/>
                  <a:ea typeface="黑体" panose="02010609060101010101" pitchFamily="49" charset="-122"/>
                  <a:sym typeface="+mn-lt"/>
                </a:rPr>
                <a:t>4</a:t>
              </a:r>
              <a:r>
                <a:rPr lang="zh-CN" altLang="en-US" dirty="0">
                  <a:latin typeface="黑体" panose="02010609060101010101" pitchFamily="49" charset="-122"/>
                  <a:ea typeface="黑体" panose="02010609060101010101" pitchFamily="49" charset="-122"/>
                  <a:sym typeface="+mn-lt"/>
                </a:rPr>
                <a:t>月</a:t>
              </a:r>
              <a:endParaRPr lang="en-US" altLang="zh-CN" dirty="0">
                <a:latin typeface="黑体" panose="02010609060101010101" pitchFamily="49" charset="-122"/>
                <a:ea typeface="黑体" panose="02010609060101010101" pitchFamily="49" charset="-122"/>
                <a:sym typeface="+mn-lt"/>
              </a:endParaRPr>
            </a:p>
            <a:p>
              <a:pPr algn="ctr">
                <a:lnSpc>
                  <a:spcPct val="150000"/>
                </a:lnSpc>
              </a:pPr>
              <a:r>
                <a:rPr lang="en-US" altLang="zh-CN" dirty="0" err="1">
                  <a:latin typeface="黑体" panose="02010609060101010101" pitchFamily="49" charset="-122"/>
                  <a:ea typeface="黑体" panose="02010609060101010101" pitchFamily="49" charset="-122"/>
                  <a:sym typeface="+mn-lt"/>
                </a:rPr>
                <a:t>Beyou</a:t>
              </a:r>
              <a:r>
                <a:rPr lang="en-US" altLang="zh-CN" dirty="0">
                  <a:latin typeface="黑体" panose="02010609060101010101" pitchFamily="49" charset="-122"/>
                  <a:ea typeface="黑体" panose="02010609060101010101" pitchFamily="49" charset="-122"/>
                  <a:sym typeface="+mn-lt"/>
                </a:rPr>
                <a:t> Chain</a:t>
              </a:r>
              <a:r>
                <a:rPr lang="zh-CN" altLang="en-US" dirty="0">
                  <a:latin typeface="黑体" panose="02010609060101010101" pitchFamily="49" charset="-122"/>
                  <a:ea typeface="黑体" panose="02010609060101010101" pitchFamily="49" charset="-122"/>
                  <a:sym typeface="+mn-lt"/>
                </a:rPr>
                <a:t>启动股权计划，发行第五款游戏</a:t>
              </a:r>
              <a:endParaRPr lang="zh-CN" altLang="en-US" dirty="0">
                <a:latin typeface="黑体" panose="02010609060101010101" pitchFamily="49" charset="-122"/>
                <a:ea typeface="黑体" panose="02010609060101010101" pitchFamily="49" charset="-122"/>
                <a:sym typeface="Arial" panose="020B0604020202020204" pitchFamily="34" charset="0"/>
              </a:endParaRPr>
            </a:p>
          </p:txBody>
        </p:sp>
        <p:sp>
          <p:nvSpPr>
            <p:cNvPr id="14" name="等腰三角形 13"/>
            <p:cNvSpPr/>
            <p:nvPr>
              <p:custDataLst>
                <p:tags r:id="rId12"/>
              </p:custDataLst>
            </p:nvPr>
          </p:nvSpPr>
          <p:spPr>
            <a:xfrm>
              <a:off x="8218157" y="1963057"/>
              <a:ext cx="223681" cy="192828"/>
            </a:xfrm>
            <a:prstGeom prst="triangle">
              <a:avLst/>
            </a:prstGeom>
            <a:solidFill>
              <a:srgbClr val="ED9DBB"/>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15" name="文本框 14"/>
            <p:cNvSpPr txBox="1"/>
            <p:nvPr>
              <p:custDataLst>
                <p:tags r:id="rId13"/>
              </p:custDataLst>
            </p:nvPr>
          </p:nvSpPr>
          <p:spPr>
            <a:xfrm>
              <a:off x="10001983" y="2145045"/>
              <a:ext cx="1124026" cy="1107996"/>
            </a:xfrm>
            <a:prstGeom prst="rect">
              <a:avLst/>
            </a:prstGeom>
            <a:noFill/>
          </p:spPr>
          <p:txBody>
            <a:bodyPr wrap="none" rtlCol="0">
              <a:normAutofit lnSpcReduction="10000"/>
            </a:bodyPr>
            <a:lstStyle/>
            <a:p>
              <a:pPr algn="ctr"/>
              <a:r>
                <a:rPr lang="en-US" altLang="zh-CN" sz="6600" b="1" dirty="0">
                  <a:solidFill>
                    <a:srgbClr val="4B99BC"/>
                  </a:solidFill>
                  <a:sym typeface="Arial" panose="020B0604020202020204" pitchFamily="34" charset="0"/>
                </a:rPr>
                <a:t>05</a:t>
              </a:r>
            </a:p>
          </p:txBody>
        </p:sp>
        <p:sp>
          <p:nvSpPr>
            <p:cNvPr id="55" name="矩形 54"/>
            <p:cNvSpPr/>
            <p:nvPr>
              <p:custDataLst>
                <p:tags r:id="rId14"/>
              </p:custDataLst>
            </p:nvPr>
          </p:nvSpPr>
          <p:spPr>
            <a:xfrm>
              <a:off x="8938048" y="3811570"/>
              <a:ext cx="3241000" cy="2088515"/>
            </a:xfrm>
            <a:prstGeom prst="rect">
              <a:avLst/>
            </a:prstGeom>
          </p:spPr>
          <p:txBody>
            <a:bodyPr wrap="square" lIns="91440" tIns="0" rIns="91440" bIns="45720" anchor="t">
              <a:normAutofit/>
            </a:bodyPr>
            <a:lstStyle/>
            <a:p>
              <a:pPr algn="ctr">
                <a:lnSpc>
                  <a:spcPct val="150000"/>
                </a:lnSpc>
              </a:pPr>
              <a:r>
                <a:rPr lang="en-US" altLang="zh-CN" dirty="0">
                  <a:latin typeface="黑体" panose="02010609060101010101" pitchFamily="49" charset="-122"/>
                  <a:ea typeface="黑体" panose="02010609060101010101" pitchFamily="49" charset="-122"/>
                  <a:sym typeface="+mn-lt"/>
                </a:rPr>
                <a:t>2020</a:t>
              </a:r>
              <a:r>
                <a:rPr lang="zh-CN" altLang="en-US" dirty="0">
                  <a:latin typeface="黑体" panose="02010609060101010101" pitchFamily="49" charset="-122"/>
                  <a:ea typeface="黑体" panose="02010609060101010101" pitchFamily="49" charset="-122"/>
                  <a:sym typeface="+mn-lt"/>
                </a:rPr>
                <a:t>年</a:t>
              </a:r>
              <a:r>
                <a:rPr lang="en-US" altLang="zh-CN" dirty="0">
                  <a:latin typeface="黑体" panose="02010609060101010101" pitchFamily="49" charset="-122"/>
                  <a:ea typeface="黑体" panose="02010609060101010101" pitchFamily="49" charset="-122"/>
                  <a:sym typeface="+mn-lt"/>
                </a:rPr>
                <a:t>6</a:t>
              </a:r>
              <a:r>
                <a:rPr lang="zh-CN" altLang="en-US" dirty="0">
                  <a:latin typeface="黑体" panose="02010609060101010101" pitchFamily="49" charset="-122"/>
                  <a:ea typeface="黑体" panose="02010609060101010101" pitchFamily="49" charset="-122"/>
                  <a:sym typeface="+mn-lt"/>
                </a:rPr>
                <a:t>月</a:t>
              </a:r>
              <a:endParaRPr lang="en-US" altLang="zh-CN" dirty="0">
                <a:latin typeface="黑体" panose="02010609060101010101" pitchFamily="49" charset="-122"/>
                <a:ea typeface="黑体" panose="02010609060101010101" pitchFamily="49" charset="-122"/>
                <a:sym typeface="+mn-lt"/>
              </a:endParaRPr>
            </a:p>
            <a:p>
              <a:pPr algn="ctr">
                <a:lnSpc>
                  <a:spcPct val="150000"/>
                </a:lnSpc>
              </a:pPr>
              <a:r>
                <a:rPr lang="en-US" altLang="zh-CN" dirty="0" err="1">
                  <a:latin typeface="黑体" panose="02010609060101010101" pitchFamily="49" charset="-122"/>
                  <a:ea typeface="黑体" panose="02010609060101010101" pitchFamily="49" charset="-122"/>
                  <a:sym typeface="+mn-lt"/>
                </a:rPr>
                <a:t>BeyouChain</a:t>
              </a:r>
              <a:r>
                <a:rPr lang="zh-CN" altLang="en-US" dirty="0">
                  <a:latin typeface="黑体" panose="02010609060101010101" pitchFamily="49" charset="-122"/>
                  <a:ea typeface="黑体" panose="02010609060101010101" pitchFamily="49" charset="-122"/>
                  <a:sym typeface="+mn-lt"/>
                </a:rPr>
                <a:t>开启收购计划，</a:t>
              </a:r>
              <a:endParaRPr lang="en-US" altLang="zh-CN" dirty="0">
                <a:latin typeface="黑体" panose="02010609060101010101" pitchFamily="49" charset="-122"/>
                <a:ea typeface="黑体" panose="02010609060101010101" pitchFamily="49" charset="-122"/>
                <a:sym typeface="+mn-lt"/>
              </a:endParaRPr>
            </a:p>
            <a:p>
              <a:pPr algn="ctr">
                <a:lnSpc>
                  <a:spcPct val="150000"/>
                </a:lnSpc>
              </a:pPr>
              <a:r>
                <a:rPr lang="zh-CN" altLang="en-US" dirty="0">
                  <a:latin typeface="黑体" panose="02010609060101010101" pitchFamily="49" charset="-122"/>
                  <a:ea typeface="黑体" panose="02010609060101010101" pitchFamily="49" charset="-122"/>
                  <a:sym typeface="+mn-lt"/>
                </a:rPr>
                <a:t>准备登录纳斯达克</a:t>
              </a:r>
              <a:endParaRPr lang="zh-CN" altLang="en-US" dirty="0">
                <a:latin typeface="黑体" panose="02010609060101010101" pitchFamily="49" charset="-122"/>
                <a:ea typeface="黑体" panose="02010609060101010101" pitchFamily="49" charset="-122"/>
                <a:sym typeface="Arial" panose="020B0604020202020204" pitchFamily="34" charset="0"/>
              </a:endParaRPr>
            </a:p>
          </p:txBody>
        </p:sp>
        <p:sp>
          <p:nvSpPr>
            <p:cNvPr id="16" name="等腰三角形 15"/>
            <p:cNvSpPr/>
            <p:nvPr>
              <p:custDataLst>
                <p:tags r:id="rId15"/>
              </p:custDataLst>
            </p:nvPr>
          </p:nvSpPr>
          <p:spPr>
            <a:xfrm rot="10800000">
              <a:off x="10452156" y="3308811"/>
              <a:ext cx="223681" cy="192828"/>
            </a:xfrm>
            <a:prstGeom prst="triangle">
              <a:avLst/>
            </a:prstGeom>
            <a:solidFill>
              <a:srgbClr val="4B99BC"/>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ym typeface="Arial" panose="020B0604020202020204" pitchFamily="34" charset="0"/>
              </a:endParaRPr>
            </a:p>
          </p:txBody>
        </p:sp>
      </p:grpSp>
      <p:grpSp>
        <p:nvGrpSpPr>
          <p:cNvPr id="23" name="组合 22">
            <a:extLst>
              <a:ext uri="{FF2B5EF4-FFF2-40B4-BE49-F238E27FC236}">
                <a16:creationId xmlns:a16="http://schemas.microsoft.com/office/drawing/2014/main" id="{F831C64C-2709-423F-92EB-AF94069F20C7}"/>
              </a:ext>
            </a:extLst>
          </p:cNvPr>
          <p:cNvGrpSpPr/>
          <p:nvPr/>
        </p:nvGrpSpPr>
        <p:grpSpPr>
          <a:xfrm>
            <a:off x="-172084" y="2201"/>
            <a:ext cx="13093699" cy="911362"/>
            <a:chOff x="-171844" y="5177"/>
            <a:chExt cx="13093832" cy="1498558"/>
          </a:xfrm>
        </p:grpSpPr>
        <p:pic>
          <p:nvPicPr>
            <p:cNvPr id="24" name="图片 23">
              <a:extLst>
                <a:ext uri="{FF2B5EF4-FFF2-40B4-BE49-F238E27FC236}">
                  <a16:creationId xmlns:a16="http://schemas.microsoft.com/office/drawing/2014/main" id="{FCCAC401-FF09-436F-8844-2A19D18C4411}"/>
                </a:ext>
              </a:extLst>
            </p:cNvPr>
            <p:cNvPicPr>
              <a:picLocks noChangeAspect="1"/>
            </p:cNvPicPr>
            <p:nvPr/>
          </p:nvPicPr>
          <p:blipFill rotWithShape="1">
            <a:blip r:embed="rId17">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25" name="组合 24">
              <a:extLst>
                <a:ext uri="{FF2B5EF4-FFF2-40B4-BE49-F238E27FC236}">
                  <a16:creationId xmlns:a16="http://schemas.microsoft.com/office/drawing/2014/main" id="{82BC75DA-1C9E-4F3B-9446-8894BB0619A7}"/>
                </a:ext>
              </a:extLst>
            </p:cNvPr>
            <p:cNvGrpSpPr/>
            <p:nvPr/>
          </p:nvGrpSpPr>
          <p:grpSpPr>
            <a:xfrm>
              <a:off x="-171844" y="167493"/>
              <a:ext cx="6699508" cy="1163981"/>
              <a:chOff x="-113457" y="287689"/>
              <a:chExt cx="6699508" cy="1163981"/>
            </a:xfrm>
          </p:grpSpPr>
          <p:sp>
            <p:nvSpPr>
              <p:cNvPr id="26" name="文本框 25">
                <a:extLst>
                  <a:ext uri="{FF2B5EF4-FFF2-40B4-BE49-F238E27FC236}">
                    <a16:creationId xmlns:a16="http://schemas.microsoft.com/office/drawing/2014/main" id="{599E7806-7D9A-42A8-8312-56A41C53A245}"/>
                  </a:ext>
                </a:extLst>
              </p:cNvPr>
              <p:cNvSpPr txBox="1"/>
              <p:nvPr/>
            </p:nvSpPr>
            <p:spPr>
              <a:xfrm>
                <a:off x="258212" y="287689"/>
                <a:ext cx="6327839" cy="1163981"/>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未来规划</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Future Planning</a:t>
                </a:r>
              </a:p>
            </p:txBody>
          </p:sp>
          <p:sp>
            <p:nvSpPr>
              <p:cNvPr id="27" name="矩形 26">
                <a:extLst>
                  <a:ext uri="{FF2B5EF4-FFF2-40B4-BE49-F238E27FC236}">
                    <a16:creationId xmlns:a16="http://schemas.microsoft.com/office/drawing/2014/main" id="{E77456F2-A503-4BBD-B56A-82BCC426F354}"/>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custDataLst>
              <p:tags r:id="rId3"/>
            </p:custDataLst>
          </p:nvPr>
        </p:nvSpPr>
        <p:spPr/>
        <p:txBody>
          <a:bodyPr/>
          <a:lstStyle/>
          <a:p>
            <a:r>
              <a:rPr lang="en-US" altLang="zh-CN" dirty="0"/>
              <a:t>Thanks</a:t>
            </a: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流程图: 文档 10"/>
          <p:cNvSpPr/>
          <p:nvPr/>
        </p:nvSpPr>
        <p:spPr>
          <a:xfrm rot="16200000">
            <a:off x="-1402220" y="133440"/>
            <a:ext cx="6857997" cy="6591123"/>
          </a:xfrm>
          <a:prstGeom prst="flowChartDocument">
            <a:avLst/>
          </a:prstGeom>
          <a:solidFill>
            <a:srgbClr val="4E60D4"/>
          </a:solidFill>
          <a:ln>
            <a:noFill/>
          </a:ln>
        </p:spPr>
        <p:txBody>
          <a:bodyPr wrap="square" lIns="90000" tIns="46800" rIns="90000" bIns="46800" rtlCol="0" anchor="ctr">
            <a:normAutofit/>
          </a:bodyPr>
          <a:lstStyle/>
          <a:p>
            <a:pPr algn="ctr">
              <a:lnSpc>
                <a:spcPct val="120000"/>
              </a:lnSpc>
            </a:pPr>
            <a:endParaRPr lang="zh-CN" altLang="en-US" sz="2400" b="1" spc="300" dirty="0">
              <a:solidFill>
                <a:schemeClr val="accent1"/>
              </a:solidFill>
              <a:latin typeface="Arial" panose="020B0604020202020204" pitchFamily="34" charset="0"/>
              <a:ea typeface="汉仪旗黑-85S" panose="00020600040101010101" pitchFamily="18" charset="-122"/>
              <a:cs typeface="+mj-cs"/>
            </a:endParaRPr>
          </a:p>
        </p:txBody>
      </p:sp>
      <p:grpSp>
        <p:nvGrpSpPr>
          <p:cNvPr id="12" name="组合 11"/>
          <p:cNvGrpSpPr/>
          <p:nvPr/>
        </p:nvGrpSpPr>
        <p:grpSpPr>
          <a:xfrm>
            <a:off x="197595" y="1423073"/>
            <a:ext cx="9286331" cy="3788067"/>
            <a:chOff x="1685063" y="220258"/>
            <a:chExt cx="9286331" cy="3788067"/>
          </a:xfrm>
        </p:grpSpPr>
        <p:sp>
          <p:nvSpPr>
            <p:cNvPr id="2" name="文本框 1"/>
            <p:cNvSpPr txBox="1"/>
            <p:nvPr>
              <p:custDataLst>
                <p:tags r:id="rId3"/>
              </p:custDataLst>
            </p:nvPr>
          </p:nvSpPr>
          <p:spPr>
            <a:xfrm>
              <a:off x="1685063" y="220258"/>
              <a:ext cx="9286331" cy="3326402"/>
            </a:xfrm>
            <a:prstGeom prst="rect">
              <a:avLst/>
            </a:prstGeom>
            <a:noFill/>
          </p:spPr>
          <p:txBody>
            <a:bodyPr wrap="square" rtlCol="0">
              <a:normAutofit/>
            </a:bodyPr>
            <a:lstStyle/>
            <a:p>
              <a:pPr>
                <a:lnSpc>
                  <a:spcPct val="150000"/>
                </a:lnSpc>
              </a:pPr>
              <a:r>
                <a:rPr lang="en-US" altLang="zh-CN" sz="4800" b="1" dirty="0">
                  <a:solidFill>
                    <a:schemeClr val="bg1"/>
                  </a:solidFill>
                  <a:latin typeface="Arial" panose="020B0604020202020204" pitchFamily="34" charset="0"/>
                  <a:ea typeface="微软雅黑" panose="020B0503020204020204" pitchFamily="34" charset="-122"/>
                </a:rPr>
                <a:t>01</a:t>
              </a:r>
            </a:p>
            <a:p>
              <a:pPr>
                <a:lnSpc>
                  <a:spcPct val="150000"/>
                </a:lnSpc>
              </a:pPr>
              <a:r>
                <a:rPr lang="zh-CN" altLang="en-US" sz="4000" b="1" dirty="0">
                  <a:solidFill>
                    <a:schemeClr val="bg1"/>
                  </a:solidFill>
                  <a:latin typeface="Arial" panose="020B0604020202020204" pitchFamily="34" charset="0"/>
                  <a:ea typeface="微软雅黑" panose="020B0503020204020204" pitchFamily="34" charset="-122"/>
                </a:rPr>
                <a:t>区块链技术赛道</a:t>
              </a:r>
              <a:br>
                <a:rPr lang="zh-CN" altLang="en-US" sz="4000" b="1" dirty="0">
                  <a:solidFill>
                    <a:schemeClr val="bg1"/>
                  </a:solidFill>
                  <a:latin typeface="Arial" panose="020B0604020202020204" pitchFamily="34" charset="0"/>
                  <a:ea typeface="微软雅黑" panose="020B0503020204020204" pitchFamily="34" charset="-122"/>
                </a:rPr>
              </a:br>
              <a:r>
                <a:rPr lang="zh-CN" altLang="en-US" sz="4000" b="1" dirty="0">
                  <a:solidFill>
                    <a:schemeClr val="bg1"/>
                  </a:solidFill>
                  <a:latin typeface="Arial" panose="020B0604020202020204" pitchFamily="34" charset="0"/>
                  <a:ea typeface="微软雅黑" panose="020B0503020204020204" pitchFamily="34" charset="-122"/>
                </a:rPr>
                <a:t>发展和机遇</a:t>
              </a:r>
              <a:endParaRPr lang="en-US" altLang="zh-CN" sz="4000" b="1" dirty="0">
                <a:solidFill>
                  <a:schemeClr val="bg1"/>
                </a:solidFill>
                <a:latin typeface="Arial" panose="020B0604020202020204" pitchFamily="34" charset="0"/>
                <a:ea typeface="微软雅黑" panose="020B0503020204020204" pitchFamily="34" charset="-122"/>
              </a:endParaRPr>
            </a:p>
          </p:txBody>
        </p:sp>
        <p:sp>
          <p:nvSpPr>
            <p:cNvPr id="3" name="文本框 2"/>
            <p:cNvSpPr txBox="1"/>
            <p:nvPr/>
          </p:nvSpPr>
          <p:spPr>
            <a:xfrm>
              <a:off x="1685063" y="3546660"/>
              <a:ext cx="6591122" cy="461665"/>
            </a:xfrm>
            <a:prstGeom prst="rect">
              <a:avLst/>
            </a:prstGeom>
            <a:noFill/>
          </p:spPr>
          <p:txBody>
            <a:bodyPr wrap="square" rtlCol="0">
              <a:spAutoFit/>
            </a:bodyPr>
            <a:lstStyle/>
            <a:p>
              <a:r>
                <a:rPr lang="en-US" altLang="zh-CN" sz="2400" b="1" dirty="0">
                  <a:solidFill>
                    <a:schemeClr val="bg1"/>
                  </a:solidFill>
                </a:rPr>
                <a:t>Development and opportunity</a:t>
              </a: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05420" y="1802329"/>
            <a:ext cx="3903648" cy="4240569"/>
            <a:chOff x="6961241" y="913401"/>
            <a:chExt cx="4860468" cy="5279972"/>
          </a:xfrm>
        </p:grpSpPr>
        <p:pic>
          <p:nvPicPr>
            <p:cNvPr id="4" name="图片 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3"/>
            <a:stretch>
              <a:fillRect/>
            </a:stretch>
          </p:blipFill>
          <p:spPr>
            <a:xfrm>
              <a:off x="7968093" y="3801979"/>
              <a:ext cx="3853616" cy="2391394"/>
            </a:xfrm>
            <a:prstGeom prst="rect">
              <a:avLst/>
            </a:prstGeom>
          </p:spPr>
        </p:pic>
        <p:pic>
          <p:nvPicPr>
            <p:cNvPr id="8" name="图片 7"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a:stretch>
              <a:fillRect/>
            </a:stretch>
          </p:blipFill>
          <p:spPr>
            <a:xfrm>
              <a:off x="7030149" y="1005004"/>
              <a:ext cx="2391419" cy="2963461"/>
            </a:xfrm>
            <a:prstGeom prst="rect">
              <a:avLst/>
            </a:prstGeom>
          </p:spPr>
        </p:pic>
        <p:pic>
          <p:nvPicPr>
            <p:cNvPr id="9" name="图片 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5"/>
            <a:stretch>
              <a:fillRect/>
            </a:stretch>
          </p:blipFill>
          <p:spPr>
            <a:xfrm>
              <a:off x="6961241" y="913401"/>
              <a:ext cx="2605764" cy="1673577"/>
            </a:xfrm>
            <a:prstGeom prst="rect">
              <a:avLst/>
            </a:prstGeom>
          </p:spPr>
        </p:pic>
        <p:pic>
          <p:nvPicPr>
            <p:cNvPr id="10" name="图片 9"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6"/>
            <a:stretch>
              <a:fillRect/>
            </a:stretch>
          </p:blipFill>
          <p:spPr>
            <a:xfrm>
              <a:off x="9016041" y="1750190"/>
              <a:ext cx="1891369" cy="3327400"/>
            </a:xfrm>
            <a:prstGeom prst="rect">
              <a:avLst/>
            </a:prstGeom>
          </p:spPr>
        </p:pic>
      </p:grpSp>
      <p:sp>
        <p:nvSpPr>
          <p:cNvPr id="3" name="文本框 2"/>
          <p:cNvSpPr txBox="1"/>
          <p:nvPr/>
        </p:nvSpPr>
        <p:spPr>
          <a:xfrm>
            <a:off x="508969" y="1543751"/>
            <a:ext cx="6565600" cy="4597862"/>
          </a:xfrm>
          <a:prstGeom prst="rect">
            <a:avLst/>
          </a:prstGeom>
          <a:noFill/>
        </p:spPr>
        <p:txBody>
          <a:bodyPr wrap="square" rtlCol="0">
            <a:spAutoFit/>
          </a:bodyPr>
          <a:lstStyle/>
          <a:p>
            <a:pPr>
              <a:lnSpc>
                <a:spcPct val="150000"/>
              </a:lnSpc>
            </a:pPr>
            <a:r>
              <a:rPr lang="zh-CN" altLang="en-US" dirty="0">
                <a:latin typeface="黑体" panose="02010609060101010101" pitchFamily="49" charset="-122"/>
                <a:ea typeface="黑体" panose="02010609060101010101" pitchFamily="49" charset="-122"/>
                <a:cs typeface="楷体" panose="02010609060101010101" charset="-122"/>
              </a:rPr>
              <a:t>区块链技术源自2008 年诞生的比特币系统，</a:t>
            </a:r>
            <a:r>
              <a:rPr lang="en-US" altLang="zh-CN" dirty="0">
                <a:latin typeface="黑体" panose="02010609060101010101" pitchFamily="49" charset="-122"/>
                <a:ea typeface="黑体" panose="02010609060101010101" pitchFamily="49" charset="-122"/>
                <a:cs typeface="楷体" panose="02010609060101010101" charset="-122"/>
              </a:rPr>
              <a:t>2008</a:t>
            </a:r>
            <a:r>
              <a:rPr lang="zh-CN" altLang="en-US" dirty="0">
                <a:latin typeface="黑体" panose="02010609060101010101" pitchFamily="49" charset="-122"/>
                <a:ea typeface="黑体" panose="02010609060101010101" pitchFamily="49" charset="-122"/>
                <a:cs typeface="楷体" panose="02010609060101010101" charset="-122"/>
              </a:rPr>
              <a:t>年</a:t>
            </a:r>
            <a:r>
              <a:rPr lang="en-US" altLang="zh-CN" dirty="0">
                <a:latin typeface="黑体" panose="02010609060101010101" pitchFamily="49" charset="-122"/>
                <a:ea typeface="黑体" panose="02010609060101010101" pitchFamily="49" charset="-122"/>
                <a:cs typeface="楷体" panose="02010609060101010101" charset="-122"/>
              </a:rPr>
              <a:t>9</a:t>
            </a:r>
            <a:r>
              <a:rPr lang="zh-CN" altLang="en-US" dirty="0">
                <a:latin typeface="黑体" panose="02010609060101010101" pitchFamily="49" charset="-122"/>
                <a:ea typeface="黑体" panose="02010609060101010101" pitchFamily="49" charset="-122"/>
                <a:cs typeface="楷体" panose="02010609060101010101" charset="-122"/>
              </a:rPr>
              <a:t>月，以雷曼兄弟的倒闭为开端，金融危机在美国爆发并向全世界蔓延。</a:t>
            </a:r>
          </a:p>
          <a:p>
            <a:pPr>
              <a:lnSpc>
                <a:spcPct val="150000"/>
              </a:lnSpc>
            </a:pPr>
            <a:r>
              <a:rPr lang="zh-CN" altLang="en-US" dirty="0">
                <a:latin typeface="黑体" panose="02010609060101010101" pitchFamily="49" charset="-122"/>
                <a:ea typeface="黑体" panose="02010609060101010101" pitchFamily="49" charset="-122"/>
                <a:cs typeface="楷体" panose="02010609060101010101" charset="-122"/>
              </a:rPr>
              <a:t>   </a:t>
            </a:r>
            <a:endParaRPr lang="en-US" altLang="zh-CN" dirty="0">
              <a:latin typeface="黑体" panose="02010609060101010101" pitchFamily="49" charset="-122"/>
              <a:ea typeface="黑体" panose="02010609060101010101" pitchFamily="49" charset="-122"/>
              <a:cs typeface="楷体" panose="02010609060101010101" charset="-122"/>
            </a:endParaRPr>
          </a:p>
          <a:p>
            <a:pPr>
              <a:lnSpc>
                <a:spcPct val="150000"/>
              </a:lnSpc>
            </a:pPr>
            <a:r>
              <a:rPr lang="zh-CN" altLang="en-US" dirty="0">
                <a:latin typeface="黑体" panose="02010609060101010101" pitchFamily="49" charset="-122"/>
                <a:ea typeface="黑体" panose="02010609060101010101" pitchFamily="49" charset="-122"/>
                <a:cs typeface="楷体" panose="02010609060101010101" charset="-122"/>
              </a:rPr>
              <a:t>此时，一位名为中本聪的神秘人物发表了一篇经典论文</a:t>
            </a:r>
            <a:r>
              <a:rPr lang="en-US" altLang="zh-CN" dirty="0">
                <a:latin typeface="黑体" panose="02010609060101010101" pitchFamily="49" charset="-122"/>
                <a:ea typeface="黑体" panose="02010609060101010101" pitchFamily="49" charset="-122"/>
                <a:cs typeface="楷体" panose="02010609060101010101" charset="-122"/>
              </a:rPr>
              <a:t>《</a:t>
            </a:r>
            <a:r>
              <a:rPr lang="zh-CN" altLang="en-US" dirty="0">
                <a:latin typeface="黑体" panose="02010609060101010101" pitchFamily="49" charset="-122"/>
                <a:ea typeface="黑体" panose="02010609060101010101" pitchFamily="49" charset="-122"/>
                <a:cs typeface="楷体" panose="02010609060101010101" charset="-122"/>
              </a:rPr>
              <a:t>比特币</a:t>
            </a:r>
            <a:r>
              <a:rPr lang="en-US" altLang="zh-CN" dirty="0">
                <a:latin typeface="黑体" panose="02010609060101010101" pitchFamily="49" charset="-122"/>
                <a:ea typeface="黑体" panose="02010609060101010101" pitchFamily="49" charset="-122"/>
                <a:cs typeface="楷体" panose="02010609060101010101" charset="-122"/>
              </a:rPr>
              <a:t>— </a:t>
            </a:r>
            <a:r>
              <a:rPr lang="zh-CN" altLang="en-US" dirty="0">
                <a:latin typeface="黑体" panose="02010609060101010101" pitchFamily="49" charset="-122"/>
                <a:ea typeface="黑体" panose="02010609060101010101" pitchFamily="49" charset="-122"/>
                <a:cs typeface="楷体" panose="02010609060101010101" charset="-122"/>
              </a:rPr>
              <a:t>一种点对点的电子结算系统</a:t>
            </a:r>
            <a:r>
              <a:rPr lang="en-US" altLang="zh-CN" dirty="0">
                <a:latin typeface="黑体" panose="02010609060101010101" pitchFamily="49" charset="-122"/>
                <a:ea typeface="黑体" panose="02010609060101010101" pitchFamily="49" charset="-122"/>
                <a:cs typeface="楷体" panose="02010609060101010101" charset="-122"/>
              </a:rPr>
              <a:t>》</a:t>
            </a:r>
            <a:r>
              <a:rPr lang="zh-CN" altLang="en-US" dirty="0">
                <a:latin typeface="黑体" panose="02010609060101010101" pitchFamily="49" charset="-122"/>
                <a:ea typeface="黑体" panose="02010609060101010101" pitchFamily="49" charset="-122"/>
                <a:cs typeface="楷体" panose="02010609060101010101" charset="-122"/>
              </a:rPr>
              <a:t>，并提出了一种全新的电子化支付方式。</a:t>
            </a:r>
          </a:p>
          <a:p>
            <a:pPr>
              <a:lnSpc>
                <a:spcPct val="150000"/>
              </a:lnSpc>
            </a:pPr>
            <a:endParaRPr lang="zh-CN" altLang="en-US" dirty="0">
              <a:latin typeface="黑体" panose="02010609060101010101" pitchFamily="49" charset="-122"/>
              <a:ea typeface="黑体" panose="02010609060101010101" pitchFamily="49" charset="-122"/>
              <a:cs typeface="楷体" panose="02010609060101010101" charset="-122"/>
            </a:endParaRPr>
          </a:p>
          <a:p>
            <a:pPr>
              <a:lnSpc>
                <a:spcPct val="150000"/>
              </a:lnSpc>
            </a:pPr>
            <a:r>
              <a:rPr lang="zh-CN" altLang="en-US" dirty="0">
                <a:latin typeface="黑体" panose="02010609060101010101" pitchFamily="49" charset="-122"/>
                <a:ea typeface="黑体" panose="02010609060101010101" pitchFamily="49" charset="-122"/>
                <a:cs typeface="楷体" panose="02010609060101010101" charset="-122"/>
              </a:rPr>
              <a:t>比特币是一个互相验证的公开记账系统，具有总量固定、交易流水全部公开、去中心化、交易者身份信息匿名等特点。解决了E-Cash数据库无限膨胀的问题，人们将这一前沿技术称为区块链技术。</a:t>
            </a:r>
          </a:p>
        </p:txBody>
      </p:sp>
      <p:grpSp>
        <p:nvGrpSpPr>
          <p:cNvPr id="11" name="组合 10"/>
          <p:cNvGrpSpPr/>
          <p:nvPr/>
        </p:nvGrpSpPr>
        <p:grpSpPr>
          <a:xfrm>
            <a:off x="-172084" y="2201"/>
            <a:ext cx="13093699" cy="1442835"/>
            <a:chOff x="-171844" y="5177"/>
            <a:chExt cx="13093832" cy="2372461"/>
          </a:xfrm>
        </p:grpSpPr>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13" name="组合 12"/>
            <p:cNvGrpSpPr/>
            <p:nvPr/>
          </p:nvGrpSpPr>
          <p:grpSpPr>
            <a:xfrm>
              <a:off x="-171844" y="167493"/>
              <a:ext cx="6699508" cy="2210145"/>
              <a:chOff x="-113457" y="287689"/>
              <a:chExt cx="6699508" cy="2210145"/>
            </a:xfrm>
          </p:grpSpPr>
          <p:sp>
            <p:nvSpPr>
              <p:cNvPr id="17" name="文本框 16"/>
              <p:cNvSpPr txBox="1"/>
              <p:nvPr/>
            </p:nvSpPr>
            <p:spPr>
              <a:xfrm>
                <a:off x="258212" y="287689"/>
                <a:ext cx="6327839" cy="2210145"/>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区块链技术诞生</a:t>
                </a:r>
              </a:p>
              <a:p>
                <a:pPr lvl="0" defTabSz="914400">
                  <a:defRPr/>
                </a:pPr>
                <a:r>
                  <a:rPr lang="en-US" altLang="zh-CN" sz="1600" b="1" kern="0" dirty="0">
                    <a:ln w="0"/>
                    <a:solidFill>
                      <a:schemeClr val="bg1"/>
                    </a:solidFill>
                    <a:latin typeface="微软雅黑" panose="020B0503020204020204" pitchFamily="34" charset="-122"/>
                    <a:sym typeface="Arial" panose="020B0604020202020204" pitchFamily="34" charset="0"/>
                  </a:rPr>
                  <a:t>The birth of blockchain technology</a:t>
                </a:r>
              </a:p>
              <a:p>
                <a:pPr lvl="0" defTabSz="914400">
                  <a:defRPr/>
                </a:pPr>
                <a:endParaRPr lang="en-US" altLang="zh-CN" sz="2400" b="1" kern="0" dirty="0">
                  <a:ln w="0"/>
                  <a:solidFill>
                    <a:schemeClr val="bg1"/>
                  </a:solidFill>
                  <a:latin typeface="微软雅黑" panose="020B0503020204020204" pitchFamily="34" charset="-122"/>
                  <a:sym typeface="Arial" panose="020B0604020202020204" pitchFamily="34" charset="0"/>
                </a:endParaRPr>
              </a:p>
            </p:txBody>
          </p:sp>
          <p:sp>
            <p:nvSpPr>
              <p:cNvPr id="18" name="矩形 17"/>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advClick="0" advTm="0"/>
    </mc:Choice>
    <mc:Fallback xmlns="">
      <p:transition spd="slow"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275551" y="2641999"/>
            <a:ext cx="3143006" cy="3628707"/>
            <a:chOff x="5814514" y="273475"/>
            <a:chExt cx="5191976" cy="6111392"/>
          </a:xfrm>
        </p:grpSpPr>
        <p:pic>
          <p:nvPicPr>
            <p:cNvPr id="31" name="图片 30"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3"/>
            <a:stretch>
              <a:fillRect/>
            </a:stretch>
          </p:blipFill>
          <p:spPr>
            <a:xfrm>
              <a:off x="5814514" y="1025466"/>
              <a:ext cx="2703769" cy="5359401"/>
            </a:xfrm>
            <a:prstGeom prst="rect">
              <a:avLst/>
            </a:prstGeom>
          </p:spPr>
        </p:pic>
        <p:pic>
          <p:nvPicPr>
            <p:cNvPr id="32" name="图片 31"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PicPr>
              <a:picLocks noChangeAspect="1"/>
            </p:cNvPicPr>
            <p:nvPr/>
          </p:nvPicPr>
          <p:blipFill>
            <a:blip r:embed="rId4"/>
            <a:stretch>
              <a:fillRect/>
            </a:stretch>
          </p:blipFill>
          <p:spPr>
            <a:xfrm>
              <a:off x="7621524" y="273475"/>
              <a:ext cx="2640300" cy="3340100"/>
            </a:xfrm>
            <a:prstGeom prst="rect">
              <a:avLst/>
            </a:prstGeom>
          </p:spPr>
        </p:pic>
        <p:grpSp>
          <p:nvGrpSpPr>
            <p:cNvPr id="33" name="组合 3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8279658" y="2821526"/>
              <a:ext cx="173056" cy="1143718"/>
              <a:chOff x="4744382" y="3710105"/>
              <a:chExt cx="173056" cy="1143718"/>
            </a:xfrm>
          </p:grpSpPr>
          <p:sp>
            <p:nvSpPr>
              <p:cNvPr id="34" name="Oval 22"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p:nvPr/>
            </p:nvSpPr>
            <p:spPr>
              <a:xfrm>
                <a:off x="4744382" y="3710105"/>
                <a:ext cx="173056" cy="173056"/>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cxnSp>
            <p:nvCxnSpPr>
              <p:cNvPr id="35" name="Straight Connector 26"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CxnSpPr/>
              <p:nvPr/>
            </p:nvCxnSpPr>
            <p:spPr>
              <a:xfrm>
                <a:off x="4830910" y="3939423"/>
                <a:ext cx="0" cy="914400"/>
              </a:xfrm>
              <a:prstGeom prst="line">
                <a:avLst/>
              </a:prstGeom>
              <a:ln w="3175">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36" name="组合 35"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10048585" y="1907126"/>
              <a:ext cx="173056" cy="1143718"/>
              <a:chOff x="7411382" y="3710105"/>
              <a:chExt cx="173056" cy="1143718"/>
            </a:xfrm>
          </p:grpSpPr>
          <p:sp>
            <p:nvSpPr>
              <p:cNvPr id="37" name="Oval 23"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p:nvPr/>
            </p:nvSpPr>
            <p:spPr>
              <a:xfrm>
                <a:off x="7411382" y="3710105"/>
                <a:ext cx="173056" cy="173056"/>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cxnSp>
            <p:nvCxnSpPr>
              <p:cNvPr id="38" name="Straight Connector 27"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CxnSpPr/>
              <p:nvPr/>
            </p:nvCxnSpPr>
            <p:spPr>
              <a:xfrm>
                <a:off x="7497910" y="3939423"/>
                <a:ext cx="0" cy="914400"/>
              </a:xfrm>
              <a:prstGeom prst="line">
                <a:avLst/>
              </a:prstGeom>
              <a:ln w="3175">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grpSp>
        <p:grpSp>
          <p:nvGrpSpPr>
            <p:cNvPr id="39" name="组合 38"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GrpSpPr/>
            <p:nvPr/>
          </p:nvGrpSpPr>
          <p:grpSpPr>
            <a:xfrm>
              <a:off x="9835346" y="1002706"/>
              <a:ext cx="173056" cy="4230745"/>
              <a:chOff x="10107803" y="924650"/>
              <a:chExt cx="173056" cy="4230745"/>
            </a:xfrm>
          </p:grpSpPr>
          <p:sp>
            <p:nvSpPr>
              <p:cNvPr id="40" name="Oval 24"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SpPr/>
              <p:nvPr/>
            </p:nvSpPr>
            <p:spPr>
              <a:xfrm>
                <a:off x="10107803" y="924650"/>
                <a:ext cx="173056" cy="173056"/>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cxnSp>
            <p:nvCxnSpPr>
              <p:cNvPr id="41" name="Straight Connector 28" descr="e7d195523061f1c0f0ec610a92cff745ee13794c7b8d98f8E73673273C9E8BE17CC3D63B9B1D6426C348A354AD505654C28F453CD7C8F90EADD06C08281DAED7140E5AAAED5880ECE414DFB6A93B82BEBD4A19FD873E9B99FA92755A48223E72C0EF5E6AC2EAEDB5E553BFBC1C43B8A136A45CAD54837B8347D720D6F025C723928EE4791B256117"/>
              <p:cNvCxnSpPr/>
              <p:nvPr/>
            </p:nvCxnSpPr>
            <p:spPr>
              <a:xfrm>
                <a:off x="10194331" y="1242680"/>
                <a:ext cx="0" cy="3912715"/>
              </a:xfrm>
              <a:prstGeom prst="line">
                <a:avLst/>
              </a:prstGeom>
              <a:ln w="3175">
                <a:solidFill>
                  <a:schemeClr val="tx1"/>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42" name="TextBox 29"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7600560" y="4122993"/>
              <a:ext cx="1531250" cy="701375"/>
            </a:xfrm>
            <a:prstGeom prst="roundRect">
              <a:avLst/>
            </a:prstGeom>
            <a:gradFill>
              <a:gsLst>
                <a:gs pos="0">
                  <a:srgbClr val="FF649E"/>
                </a:gs>
                <a:gs pos="100000">
                  <a:srgbClr val="FA3777"/>
                </a:gs>
              </a:gsLst>
              <a:lin ang="5400000" scaled="1"/>
            </a:gradFill>
            <a:ln>
              <a:noFill/>
            </a:ln>
            <a:effectLst>
              <a:outerShdw blurRad="1905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200">
                  <a:solidFill>
                    <a:schemeClr val="l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ea typeface="zihun57hao-chuangxihei" panose="00000500000000000000" pitchFamily="2" charset="-122"/>
                  <a:cs typeface="+mn-ea"/>
                  <a:sym typeface="Arial" panose="020B0604020202020204" pitchFamily="34" charset="0"/>
                </a:rPr>
                <a:t>ESSENTIAL</a:t>
              </a:r>
            </a:p>
          </p:txBody>
        </p:sp>
        <p:sp>
          <p:nvSpPr>
            <p:cNvPr id="43" name="TextBox 30"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9345378" y="3184508"/>
              <a:ext cx="1661112" cy="690377"/>
            </a:xfrm>
            <a:prstGeom prst="roundRect">
              <a:avLst/>
            </a:prstGeom>
            <a:gradFill>
              <a:gsLst>
                <a:gs pos="0">
                  <a:srgbClr val="FFCF4A"/>
                </a:gs>
                <a:gs pos="100000">
                  <a:srgbClr val="F7C22D"/>
                </a:gs>
              </a:gsLst>
              <a:lin ang="5400000" scaled="1"/>
            </a:gradFill>
            <a:ln>
              <a:noFill/>
            </a:ln>
            <a:effectLst>
              <a:outerShdw blurRad="190500" dist="38100" dir="5400000" algn="t" rotWithShape="0">
                <a:srgbClr val="F7C22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solidFill>
                    <a:schemeClr val="l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ea typeface="zihun57hao-chuangxihei" panose="00000500000000000000" pitchFamily="2" charset="-122"/>
                  <a:cs typeface="+mn-ea"/>
                  <a:sym typeface="Arial" panose="020B0604020202020204" pitchFamily="34" charset="0"/>
                </a:rPr>
                <a:t>SOLUTIONS</a:t>
              </a:r>
            </a:p>
          </p:txBody>
        </p:sp>
        <p:sp>
          <p:nvSpPr>
            <p:cNvPr id="44" name="TextBox 3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txBox="1"/>
            <p:nvPr/>
          </p:nvSpPr>
          <p:spPr>
            <a:xfrm>
              <a:off x="9519227" y="5408279"/>
              <a:ext cx="1402804" cy="690377"/>
            </a:xfrm>
            <a:prstGeom prst="roundRect">
              <a:avLst/>
            </a:prstGeom>
            <a:gradFill>
              <a:gsLst>
                <a:gs pos="0">
                  <a:srgbClr val="64CEF4"/>
                </a:gs>
                <a:gs pos="100000">
                  <a:srgbClr val="57B2FE"/>
                </a:gs>
              </a:gsLst>
              <a:lin ang="5400000" scaled="1"/>
            </a:gradFill>
            <a:ln>
              <a:noFill/>
            </a:ln>
            <a:effectLst>
              <a:outerShdw blurRad="190500" dist="381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200">
                  <a:solidFill>
                    <a:schemeClr val="lt1"/>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ea typeface="zihun57hao-chuangxihei" panose="00000500000000000000" pitchFamily="2" charset="-122"/>
                  <a:cs typeface="+mn-ea"/>
                  <a:sym typeface="Arial" panose="020B0604020202020204" pitchFamily="34" charset="0"/>
                </a:rPr>
                <a:t>UNIQUE</a:t>
              </a:r>
            </a:p>
          </p:txBody>
        </p:sp>
      </p:grpSp>
      <p:grpSp>
        <p:nvGrpSpPr>
          <p:cNvPr id="7" name="组合 6"/>
          <p:cNvGrpSpPr/>
          <p:nvPr/>
        </p:nvGrpSpPr>
        <p:grpSpPr>
          <a:xfrm>
            <a:off x="514192" y="5135917"/>
            <a:ext cx="7278520" cy="773289"/>
            <a:chOff x="553700" y="5389754"/>
            <a:chExt cx="7278520" cy="773289"/>
          </a:xfrm>
        </p:grpSpPr>
        <p:sp>
          <p:nvSpPr>
            <p:cNvPr id="30" name="Freeform 82"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a:spLocks noEditPoints="1"/>
            </p:cNvSpPr>
            <p:nvPr/>
          </p:nvSpPr>
          <p:spPr bwMode="auto">
            <a:xfrm>
              <a:off x="553700" y="5508657"/>
              <a:ext cx="475323" cy="475323"/>
            </a:xfrm>
            <a:custGeom>
              <a:avLst/>
              <a:gdLst>
                <a:gd name="T0" fmla="*/ 354 w 372"/>
                <a:gd name="T1" fmla="*/ 198 h 370"/>
                <a:gd name="T2" fmla="*/ 343 w 372"/>
                <a:gd name="T3" fmla="*/ 193 h 370"/>
                <a:gd name="T4" fmla="*/ 186 w 372"/>
                <a:gd name="T5" fmla="*/ 40 h 370"/>
                <a:gd name="T6" fmla="*/ 29 w 372"/>
                <a:gd name="T7" fmla="*/ 193 h 370"/>
                <a:gd name="T8" fmla="*/ 7 w 372"/>
                <a:gd name="T9" fmla="*/ 193 h 370"/>
                <a:gd name="T10" fmla="*/ 7 w 372"/>
                <a:gd name="T11" fmla="*/ 171 h 370"/>
                <a:gd name="T12" fmla="*/ 175 w 372"/>
                <a:gd name="T13" fmla="*/ 7 h 370"/>
                <a:gd name="T14" fmla="*/ 197 w 372"/>
                <a:gd name="T15" fmla="*/ 7 h 370"/>
                <a:gd name="T16" fmla="*/ 365 w 372"/>
                <a:gd name="T17" fmla="*/ 171 h 370"/>
                <a:gd name="T18" fmla="*/ 365 w 372"/>
                <a:gd name="T19" fmla="*/ 193 h 370"/>
                <a:gd name="T20" fmla="*/ 354 w 372"/>
                <a:gd name="T21" fmla="*/ 198 h 370"/>
                <a:gd name="T22" fmla="*/ 319 w 372"/>
                <a:gd name="T23" fmla="*/ 354 h 370"/>
                <a:gd name="T24" fmla="*/ 319 w 372"/>
                <a:gd name="T25" fmla="*/ 198 h 370"/>
                <a:gd name="T26" fmla="*/ 303 w 372"/>
                <a:gd name="T27" fmla="*/ 182 h 370"/>
                <a:gd name="T28" fmla="*/ 287 w 372"/>
                <a:gd name="T29" fmla="*/ 198 h 370"/>
                <a:gd name="T30" fmla="*/ 287 w 372"/>
                <a:gd name="T31" fmla="*/ 338 h 370"/>
                <a:gd name="T32" fmla="*/ 237 w 372"/>
                <a:gd name="T33" fmla="*/ 338 h 370"/>
                <a:gd name="T34" fmla="*/ 237 w 372"/>
                <a:gd name="T35" fmla="*/ 252 h 370"/>
                <a:gd name="T36" fmla="*/ 216 w 372"/>
                <a:gd name="T37" fmla="*/ 231 h 370"/>
                <a:gd name="T38" fmla="*/ 156 w 372"/>
                <a:gd name="T39" fmla="*/ 231 h 370"/>
                <a:gd name="T40" fmla="*/ 135 w 372"/>
                <a:gd name="T41" fmla="*/ 252 h 370"/>
                <a:gd name="T42" fmla="*/ 135 w 372"/>
                <a:gd name="T43" fmla="*/ 338 h 370"/>
                <a:gd name="T44" fmla="*/ 85 w 372"/>
                <a:gd name="T45" fmla="*/ 338 h 370"/>
                <a:gd name="T46" fmla="*/ 85 w 372"/>
                <a:gd name="T47" fmla="*/ 198 h 370"/>
                <a:gd name="T48" fmla="*/ 69 w 372"/>
                <a:gd name="T49" fmla="*/ 182 h 370"/>
                <a:gd name="T50" fmla="*/ 53 w 372"/>
                <a:gd name="T51" fmla="*/ 198 h 370"/>
                <a:gd name="T52" fmla="*/ 53 w 372"/>
                <a:gd name="T53" fmla="*/ 354 h 370"/>
                <a:gd name="T54" fmla="*/ 69 w 372"/>
                <a:gd name="T55" fmla="*/ 370 h 370"/>
                <a:gd name="T56" fmla="*/ 151 w 372"/>
                <a:gd name="T57" fmla="*/ 370 h 370"/>
                <a:gd name="T58" fmla="*/ 167 w 372"/>
                <a:gd name="T59" fmla="*/ 354 h 370"/>
                <a:gd name="T60" fmla="*/ 167 w 372"/>
                <a:gd name="T61" fmla="*/ 263 h 370"/>
                <a:gd name="T62" fmla="*/ 205 w 372"/>
                <a:gd name="T63" fmla="*/ 263 h 370"/>
                <a:gd name="T64" fmla="*/ 205 w 372"/>
                <a:gd name="T65" fmla="*/ 354 h 370"/>
                <a:gd name="T66" fmla="*/ 221 w 372"/>
                <a:gd name="T67" fmla="*/ 370 h 370"/>
                <a:gd name="T68" fmla="*/ 303 w 372"/>
                <a:gd name="T69" fmla="*/ 370 h 370"/>
                <a:gd name="T70" fmla="*/ 319 w 372"/>
                <a:gd name="T71" fmla="*/ 35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2" h="370">
                  <a:moveTo>
                    <a:pt x="354" y="198"/>
                  </a:moveTo>
                  <a:cubicBezTo>
                    <a:pt x="350" y="198"/>
                    <a:pt x="346" y="197"/>
                    <a:pt x="343" y="193"/>
                  </a:cubicBezTo>
                  <a:cubicBezTo>
                    <a:pt x="186" y="40"/>
                    <a:pt x="186" y="40"/>
                    <a:pt x="186" y="40"/>
                  </a:cubicBezTo>
                  <a:cubicBezTo>
                    <a:pt x="29" y="193"/>
                    <a:pt x="29" y="193"/>
                    <a:pt x="29" y="193"/>
                  </a:cubicBezTo>
                  <a:cubicBezTo>
                    <a:pt x="23" y="200"/>
                    <a:pt x="13" y="200"/>
                    <a:pt x="7" y="193"/>
                  </a:cubicBezTo>
                  <a:cubicBezTo>
                    <a:pt x="0" y="187"/>
                    <a:pt x="1" y="177"/>
                    <a:pt x="7" y="171"/>
                  </a:cubicBezTo>
                  <a:cubicBezTo>
                    <a:pt x="175" y="7"/>
                    <a:pt x="175" y="7"/>
                    <a:pt x="175" y="7"/>
                  </a:cubicBezTo>
                  <a:cubicBezTo>
                    <a:pt x="181" y="0"/>
                    <a:pt x="191" y="0"/>
                    <a:pt x="197" y="7"/>
                  </a:cubicBezTo>
                  <a:cubicBezTo>
                    <a:pt x="365" y="171"/>
                    <a:pt x="365" y="171"/>
                    <a:pt x="365" y="171"/>
                  </a:cubicBezTo>
                  <a:cubicBezTo>
                    <a:pt x="372" y="177"/>
                    <a:pt x="372" y="187"/>
                    <a:pt x="365" y="193"/>
                  </a:cubicBezTo>
                  <a:cubicBezTo>
                    <a:pt x="362" y="196"/>
                    <a:pt x="358" y="198"/>
                    <a:pt x="354" y="198"/>
                  </a:cubicBezTo>
                  <a:close/>
                  <a:moveTo>
                    <a:pt x="319" y="354"/>
                  </a:moveTo>
                  <a:cubicBezTo>
                    <a:pt x="319" y="198"/>
                    <a:pt x="319" y="198"/>
                    <a:pt x="319" y="198"/>
                  </a:cubicBezTo>
                  <a:cubicBezTo>
                    <a:pt x="319" y="189"/>
                    <a:pt x="312" y="182"/>
                    <a:pt x="303" y="182"/>
                  </a:cubicBezTo>
                  <a:cubicBezTo>
                    <a:pt x="294" y="182"/>
                    <a:pt x="287" y="189"/>
                    <a:pt x="287" y="198"/>
                  </a:cubicBezTo>
                  <a:cubicBezTo>
                    <a:pt x="287" y="338"/>
                    <a:pt x="287" y="338"/>
                    <a:pt x="287" y="338"/>
                  </a:cubicBezTo>
                  <a:cubicBezTo>
                    <a:pt x="237" y="338"/>
                    <a:pt x="237" y="338"/>
                    <a:pt x="237" y="338"/>
                  </a:cubicBezTo>
                  <a:cubicBezTo>
                    <a:pt x="237" y="252"/>
                    <a:pt x="237" y="252"/>
                    <a:pt x="237" y="252"/>
                  </a:cubicBezTo>
                  <a:cubicBezTo>
                    <a:pt x="237" y="241"/>
                    <a:pt x="227" y="231"/>
                    <a:pt x="216" y="231"/>
                  </a:cubicBezTo>
                  <a:cubicBezTo>
                    <a:pt x="156" y="231"/>
                    <a:pt x="156" y="231"/>
                    <a:pt x="156" y="231"/>
                  </a:cubicBezTo>
                  <a:cubicBezTo>
                    <a:pt x="145" y="231"/>
                    <a:pt x="135" y="241"/>
                    <a:pt x="135" y="252"/>
                  </a:cubicBezTo>
                  <a:cubicBezTo>
                    <a:pt x="135" y="338"/>
                    <a:pt x="135" y="338"/>
                    <a:pt x="135" y="338"/>
                  </a:cubicBezTo>
                  <a:cubicBezTo>
                    <a:pt x="85" y="338"/>
                    <a:pt x="85" y="338"/>
                    <a:pt x="85" y="338"/>
                  </a:cubicBezTo>
                  <a:cubicBezTo>
                    <a:pt x="85" y="198"/>
                    <a:pt x="85" y="198"/>
                    <a:pt x="85" y="198"/>
                  </a:cubicBezTo>
                  <a:cubicBezTo>
                    <a:pt x="85" y="189"/>
                    <a:pt x="78" y="182"/>
                    <a:pt x="69" y="182"/>
                  </a:cubicBezTo>
                  <a:cubicBezTo>
                    <a:pt x="60" y="182"/>
                    <a:pt x="53" y="189"/>
                    <a:pt x="53" y="198"/>
                  </a:cubicBezTo>
                  <a:cubicBezTo>
                    <a:pt x="53" y="354"/>
                    <a:pt x="53" y="354"/>
                    <a:pt x="53" y="354"/>
                  </a:cubicBezTo>
                  <a:cubicBezTo>
                    <a:pt x="53" y="363"/>
                    <a:pt x="60" y="370"/>
                    <a:pt x="69" y="370"/>
                  </a:cubicBezTo>
                  <a:cubicBezTo>
                    <a:pt x="151" y="370"/>
                    <a:pt x="151" y="370"/>
                    <a:pt x="151" y="370"/>
                  </a:cubicBezTo>
                  <a:cubicBezTo>
                    <a:pt x="160" y="370"/>
                    <a:pt x="167" y="363"/>
                    <a:pt x="167" y="354"/>
                  </a:cubicBezTo>
                  <a:cubicBezTo>
                    <a:pt x="167" y="263"/>
                    <a:pt x="167" y="263"/>
                    <a:pt x="167" y="263"/>
                  </a:cubicBezTo>
                  <a:cubicBezTo>
                    <a:pt x="205" y="263"/>
                    <a:pt x="205" y="263"/>
                    <a:pt x="205" y="263"/>
                  </a:cubicBezTo>
                  <a:cubicBezTo>
                    <a:pt x="205" y="354"/>
                    <a:pt x="205" y="354"/>
                    <a:pt x="205" y="354"/>
                  </a:cubicBezTo>
                  <a:cubicBezTo>
                    <a:pt x="205" y="363"/>
                    <a:pt x="212" y="370"/>
                    <a:pt x="221" y="370"/>
                  </a:cubicBezTo>
                  <a:cubicBezTo>
                    <a:pt x="303" y="370"/>
                    <a:pt x="303" y="370"/>
                    <a:pt x="303" y="370"/>
                  </a:cubicBezTo>
                  <a:cubicBezTo>
                    <a:pt x="312" y="370"/>
                    <a:pt x="319" y="363"/>
                    <a:pt x="319" y="354"/>
                  </a:cubicBezTo>
                  <a:close/>
                </a:path>
              </a:pathLst>
            </a:custGeom>
            <a:gradFill>
              <a:gsLst>
                <a:gs pos="0">
                  <a:srgbClr val="64CEF4"/>
                </a:gs>
                <a:gs pos="100000">
                  <a:srgbClr val="57B2FE"/>
                </a:gs>
              </a:gsLst>
              <a:lin ang="5400000" scaled="1"/>
            </a:gradFill>
            <a:ln>
              <a:noFill/>
            </a:ln>
            <a:effectLst>
              <a:outerShdw blurRad="127000" dist="38100" dir="5400000" algn="t" rotWithShape="0">
                <a:srgbClr val="57B2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9" name="文本框 48"/>
            <p:cNvSpPr txBox="1"/>
            <p:nvPr/>
          </p:nvSpPr>
          <p:spPr>
            <a:xfrm>
              <a:off x="1280803" y="5389754"/>
              <a:ext cx="6551417" cy="773289"/>
            </a:xfrm>
            <a:prstGeom prst="rect">
              <a:avLst/>
            </a:prstGeom>
            <a:noFill/>
          </p:spPr>
          <p:txBody>
            <a:bodyPr vert="horz" wrap="square" rtlCol="0">
              <a:spAutoFit/>
            </a:bodyPr>
            <a:lstStyle/>
            <a:p>
              <a:pPr>
                <a:lnSpc>
                  <a:spcPct val="150000"/>
                </a:lnSpc>
              </a:pPr>
              <a:r>
                <a:rPr lang="zh-CN" altLang="en-US" sz="1600" b="1" dirty="0">
                  <a:latin typeface="黑体" panose="02010609060101010101" pitchFamily="49" charset="-122"/>
                  <a:ea typeface="黑体" panose="02010609060101010101" pitchFamily="49" charset="-122"/>
                  <a:cs typeface="楷体" panose="02010609060101010101" charset="-122"/>
                  <a:sym typeface="+mn-ea"/>
                </a:rPr>
                <a:t>演变发展：</a:t>
              </a:r>
              <a:r>
                <a:rPr lang="zh-CN" altLang="en-US" sz="1600" dirty="0">
                  <a:latin typeface="黑体" panose="02010609060101010101" pitchFamily="49" charset="-122"/>
                  <a:ea typeface="黑体" panose="02010609060101010101" pitchFamily="49" charset="-122"/>
                  <a:cs typeface="楷体" panose="02010609060101010101" charset="-122"/>
                  <a:sym typeface="+mn-ea"/>
                </a:rPr>
                <a:t>在之后的发展过程中，区块链技术的应用逐渐从电子现金领域向数字货币领域扩展。</a:t>
              </a:r>
              <a:endParaRPr lang="zh-CN" altLang="en-US" sz="1600" dirty="0">
                <a:latin typeface="黑体" panose="02010609060101010101" pitchFamily="49" charset="-122"/>
                <a:ea typeface="黑体" panose="02010609060101010101" pitchFamily="49" charset="-122"/>
                <a:cs typeface="楷体" panose="02010609060101010101" charset="-122"/>
              </a:endParaRPr>
            </a:p>
          </p:txBody>
        </p:sp>
      </p:grpSp>
      <p:grpSp>
        <p:nvGrpSpPr>
          <p:cNvPr id="5" name="组合 4"/>
          <p:cNvGrpSpPr/>
          <p:nvPr/>
        </p:nvGrpSpPr>
        <p:grpSpPr>
          <a:xfrm>
            <a:off x="553700" y="1724772"/>
            <a:ext cx="7344386" cy="1142620"/>
            <a:chOff x="1451706" y="1222475"/>
            <a:chExt cx="7344386" cy="1142620"/>
          </a:xfrm>
        </p:grpSpPr>
        <p:sp>
          <p:nvSpPr>
            <p:cNvPr id="29" name="Freeform 61"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a:spLocks noEditPoints="1"/>
            </p:cNvSpPr>
            <p:nvPr/>
          </p:nvSpPr>
          <p:spPr bwMode="auto">
            <a:xfrm>
              <a:off x="1451706" y="1653081"/>
              <a:ext cx="471259" cy="455009"/>
            </a:xfrm>
            <a:custGeom>
              <a:avLst/>
              <a:gdLst>
                <a:gd name="T0" fmla="*/ 352 w 368"/>
                <a:gd name="T1" fmla="*/ 60 h 356"/>
                <a:gd name="T2" fmla="*/ 272 w 368"/>
                <a:gd name="T3" fmla="*/ 60 h 356"/>
                <a:gd name="T4" fmla="*/ 272 w 368"/>
                <a:gd name="T5" fmla="*/ 12 h 356"/>
                <a:gd name="T6" fmla="*/ 262 w 368"/>
                <a:gd name="T7" fmla="*/ 0 h 356"/>
                <a:gd name="T8" fmla="*/ 106 w 368"/>
                <a:gd name="T9" fmla="*/ 0 h 356"/>
                <a:gd name="T10" fmla="*/ 96 w 368"/>
                <a:gd name="T11" fmla="*/ 12 h 356"/>
                <a:gd name="T12" fmla="*/ 96 w 368"/>
                <a:gd name="T13" fmla="*/ 60 h 356"/>
                <a:gd name="T14" fmla="*/ 16 w 368"/>
                <a:gd name="T15" fmla="*/ 60 h 356"/>
                <a:gd name="T16" fmla="*/ 0 w 368"/>
                <a:gd name="T17" fmla="*/ 76 h 356"/>
                <a:gd name="T18" fmla="*/ 0 w 368"/>
                <a:gd name="T19" fmla="*/ 259 h 356"/>
                <a:gd name="T20" fmla="*/ 16 w 368"/>
                <a:gd name="T21" fmla="*/ 276 h 356"/>
                <a:gd name="T22" fmla="*/ 75 w 368"/>
                <a:gd name="T23" fmla="*/ 276 h 356"/>
                <a:gd name="T24" fmla="*/ 65 w 368"/>
                <a:gd name="T25" fmla="*/ 338 h 356"/>
                <a:gd name="T26" fmla="*/ 68 w 368"/>
                <a:gd name="T27" fmla="*/ 350 h 356"/>
                <a:gd name="T28" fmla="*/ 79 w 368"/>
                <a:gd name="T29" fmla="*/ 356 h 356"/>
                <a:gd name="T30" fmla="*/ 289 w 368"/>
                <a:gd name="T31" fmla="*/ 356 h 356"/>
                <a:gd name="T32" fmla="*/ 300 w 368"/>
                <a:gd name="T33" fmla="*/ 350 h 356"/>
                <a:gd name="T34" fmla="*/ 303 w 368"/>
                <a:gd name="T35" fmla="*/ 339 h 356"/>
                <a:gd name="T36" fmla="*/ 293 w 368"/>
                <a:gd name="T37" fmla="*/ 276 h 356"/>
                <a:gd name="T38" fmla="*/ 352 w 368"/>
                <a:gd name="T39" fmla="*/ 276 h 356"/>
                <a:gd name="T40" fmla="*/ 368 w 368"/>
                <a:gd name="T41" fmla="*/ 259 h 356"/>
                <a:gd name="T42" fmla="*/ 368 w 368"/>
                <a:gd name="T43" fmla="*/ 76 h 356"/>
                <a:gd name="T44" fmla="*/ 352 w 368"/>
                <a:gd name="T45" fmla="*/ 60 h 356"/>
                <a:gd name="T46" fmla="*/ 120 w 368"/>
                <a:gd name="T47" fmla="*/ 24 h 356"/>
                <a:gd name="T48" fmla="*/ 248 w 368"/>
                <a:gd name="T49" fmla="*/ 24 h 356"/>
                <a:gd name="T50" fmla="*/ 248 w 368"/>
                <a:gd name="T51" fmla="*/ 60 h 356"/>
                <a:gd name="T52" fmla="*/ 120 w 368"/>
                <a:gd name="T53" fmla="*/ 60 h 356"/>
                <a:gd name="T54" fmla="*/ 120 w 368"/>
                <a:gd name="T55" fmla="*/ 24 h 356"/>
                <a:gd name="T56" fmla="*/ 95 w 368"/>
                <a:gd name="T57" fmla="*/ 328 h 356"/>
                <a:gd name="T58" fmla="*/ 110 w 368"/>
                <a:gd name="T59" fmla="*/ 228 h 356"/>
                <a:gd name="T60" fmla="*/ 258 w 368"/>
                <a:gd name="T61" fmla="*/ 228 h 356"/>
                <a:gd name="T62" fmla="*/ 273 w 368"/>
                <a:gd name="T63" fmla="*/ 328 h 356"/>
                <a:gd name="T64" fmla="*/ 95 w 368"/>
                <a:gd name="T65" fmla="*/ 328 h 356"/>
                <a:gd name="T66" fmla="*/ 336 w 368"/>
                <a:gd name="T67" fmla="*/ 244 h 356"/>
                <a:gd name="T68" fmla="*/ 289 w 368"/>
                <a:gd name="T69" fmla="*/ 244 h 356"/>
                <a:gd name="T70" fmla="*/ 283 w 368"/>
                <a:gd name="T71" fmla="*/ 211 h 356"/>
                <a:gd name="T72" fmla="*/ 270 w 368"/>
                <a:gd name="T73" fmla="*/ 200 h 356"/>
                <a:gd name="T74" fmla="*/ 98 w 368"/>
                <a:gd name="T75" fmla="*/ 200 h 356"/>
                <a:gd name="T76" fmla="*/ 85 w 368"/>
                <a:gd name="T77" fmla="*/ 211 h 356"/>
                <a:gd name="T78" fmla="*/ 79 w 368"/>
                <a:gd name="T79" fmla="*/ 244 h 356"/>
                <a:gd name="T80" fmla="*/ 32 w 368"/>
                <a:gd name="T81" fmla="*/ 244 h 356"/>
                <a:gd name="T82" fmla="*/ 32 w 368"/>
                <a:gd name="T83" fmla="*/ 92 h 356"/>
                <a:gd name="T84" fmla="*/ 336 w 368"/>
                <a:gd name="T85" fmla="*/ 92 h 356"/>
                <a:gd name="T86" fmla="*/ 336 w 368"/>
                <a:gd name="T87" fmla="*/ 244 h 356"/>
                <a:gd name="T88" fmla="*/ 73 w 368"/>
                <a:gd name="T89" fmla="*/ 132 h 356"/>
                <a:gd name="T90" fmla="*/ 85 w 368"/>
                <a:gd name="T91" fmla="*/ 120 h 356"/>
                <a:gd name="T92" fmla="*/ 123 w 368"/>
                <a:gd name="T93" fmla="*/ 120 h 356"/>
                <a:gd name="T94" fmla="*/ 135 w 368"/>
                <a:gd name="T95" fmla="*/ 132 h 356"/>
                <a:gd name="T96" fmla="*/ 123 w 368"/>
                <a:gd name="T97" fmla="*/ 144 h 356"/>
                <a:gd name="T98" fmla="*/ 85 w 368"/>
                <a:gd name="T99" fmla="*/ 144 h 356"/>
                <a:gd name="T100" fmla="*/ 73 w 368"/>
                <a:gd name="T101" fmla="*/ 13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8" h="356">
                  <a:moveTo>
                    <a:pt x="352" y="60"/>
                  </a:moveTo>
                  <a:cubicBezTo>
                    <a:pt x="272" y="60"/>
                    <a:pt x="272" y="60"/>
                    <a:pt x="272" y="60"/>
                  </a:cubicBezTo>
                  <a:cubicBezTo>
                    <a:pt x="272" y="12"/>
                    <a:pt x="272" y="12"/>
                    <a:pt x="272" y="12"/>
                  </a:cubicBezTo>
                  <a:cubicBezTo>
                    <a:pt x="272" y="5"/>
                    <a:pt x="268" y="0"/>
                    <a:pt x="262" y="0"/>
                  </a:cubicBezTo>
                  <a:cubicBezTo>
                    <a:pt x="106" y="0"/>
                    <a:pt x="106" y="0"/>
                    <a:pt x="106" y="0"/>
                  </a:cubicBezTo>
                  <a:cubicBezTo>
                    <a:pt x="100" y="0"/>
                    <a:pt x="96" y="5"/>
                    <a:pt x="96" y="12"/>
                  </a:cubicBezTo>
                  <a:cubicBezTo>
                    <a:pt x="96" y="60"/>
                    <a:pt x="96" y="60"/>
                    <a:pt x="96" y="60"/>
                  </a:cubicBezTo>
                  <a:cubicBezTo>
                    <a:pt x="16" y="60"/>
                    <a:pt x="16" y="60"/>
                    <a:pt x="16" y="60"/>
                  </a:cubicBezTo>
                  <a:cubicBezTo>
                    <a:pt x="7" y="60"/>
                    <a:pt x="0" y="67"/>
                    <a:pt x="0" y="76"/>
                  </a:cubicBezTo>
                  <a:cubicBezTo>
                    <a:pt x="0" y="259"/>
                    <a:pt x="0" y="259"/>
                    <a:pt x="0" y="259"/>
                  </a:cubicBezTo>
                  <a:cubicBezTo>
                    <a:pt x="0" y="268"/>
                    <a:pt x="7" y="276"/>
                    <a:pt x="16" y="276"/>
                  </a:cubicBezTo>
                  <a:cubicBezTo>
                    <a:pt x="75" y="276"/>
                    <a:pt x="75" y="276"/>
                    <a:pt x="75" y="276"/>
                  </a:cubicBezTo>
                  <a:cubicBezTo>
                    <a:pt x="65" y="338"/>
                    <a:pt x="65" y="338"/>
                    <a:pt x="65" y="338"/>
                  </a:cubicBezTo>
                  <a:cubicBezTo>
                    <a:pt x="64" y="342"/>
                    <a:pt x="66" y="347"/>
                    <a:pt x="68" y="350"/>
                  </a:cubicBezTo>
                  <a:cubicBezTo>
                    <a:pt x="71" y="353"/>
                    <a:pt x="75" y="356"/>
                    <a:pt x="79" y="356"/>
                  </a:cubicBezTo>
                  <a:cubicBezTo>
                    <a:pt x="289" y="356"/>
                    <a:pt x="289" y="356"/>
                    <a:pt x="289" y="356"/>
                  </a:cubicBezTo>
                  <a:cubicBezTo>
                    <a:pt x="293" y="356"/>
                    <a:pt x="297" y="353"/>
                    <a:pt x="300" y="350"/>
                  </a:cubicBezTo>
                  <a:cubicBezTo>
                    <a:pt x="302" y="347"/>
                    <a:pt x="304" y="343"/>
                    <a:pt x="303" y="339"/>
                  </a:cubicBezTo>
                  <a:cubicBezTo>
                    <a:pt x="293" y="276"/>
                    <a:pt x="293" y="276"/>
                    <a:pt x="293" y="276"/>
                  </a:cubicBezTo>
                  <a:cubicBezTo>
                    <a:pt x="352" y="276"/>
                    <a:pt x="352" y="276"/>
                    <a:pt x="352" y="276"/>
                  </a:cubicBezTo>
                  <a:cubicBezTo>
                    <a:pt x="361" y="276"/>
                    <a:pt x="368" y="268"/>
                    <a:pt x="368" y="259"/>
                  </a:cubicBezTo>
                  <a:cubicBezTo>
                    <a:pt x="368" y="76"/>
                    <a:pt x="368" y="76"/>
                    <a:pt x="368" y="76"/>
                  </a:cubicBezTo>
                  <a:cubicBezTo>
                    <a:pt x="368" y="67"/>
                    <a:pt x="361" y="60"/>
                    <a:pt x="352" y="60"/>
                  </a:cubicBezTo>
                  <a:close/>
                  <a:moveTo>
                    <a:pt x="120" y="24"/>
                  </a:moveTo>
                  <a:cubicBezTo>
                    <a:pt x="248" y="24"/>
                    <a:pt x="248" y="24"/>
                    <a:pt x="248" y="24"/>
                  </a:cubicBezTo>
                  <a:cubicBezTo>
                    <a:pt x="248" y="60"/>
                    <a:pt x="248" y="60"/>
                    <a:pt x="248" y="60"/>
                  </a:cubicBezTo>
                  <a:cubicBezTo>
                    <a:pt x="120" y="60"/>
                    <a:pt x="120" y="60"/>
                    <a:pt x="120" y="60"/>
                  </a:cubicBezTo>
                  <a:lnTo>
                    <a:pt x="120" y="24"/>
                  </a:lnTo>
                  <a:close/>
                  <a:moveTo>
                    <a:pt x="95" y="328"/>
                  </a:moveTo>
                  <a:cubicBezTo>
                    <a:pt x="110" y="228"/>
                    <a:pt x="110" y="228"/>
                    <a:pt x="110" y="228"/>
                  </a:cubicBezTo>
                  <a:cubicBezTo>
                    <a:pt x="258" y="228"/>
                    <a:pt x="258" y="228"/>
                    <a:pt x="258" y="228"/>
                  </a:cubicBezTo>
                  <a:cubicBezTo>
                    <a:pt x="273" y="328"/>
                    <a:pt x="273" y="328"/>
                    <a:pt x="273" y="328"/>
                  </a:cubicBezTo>
                  <a:lnTo>
                    <a:pt x="95" y="328"/>
                  </a:lnTo>
                  <a:close/>
                  <a:moveTo>
                    <a:pt x="336" y="244"/>
                  </a:moveTo>
                  <a:cubicBezTo>
                    <a:pt x="289" y="244"/>
                    <a:pt x="289" y="244"/>
                    <a:pt x="289" y="244"/>
                  </a:cubicBezTo>
                  <a:cubicBezTo>
                    <a:pt x="283" y="211"/>
                    <a:pt x="283" y="211"/>
                    <a:pt x="283" y="211"/>
                  </a:cubicBezTo>
                  <a:cubicBezTo>
                    <a:pt x="282" y="205"/>
                    <a:pt x="277" y="200"/>
                    <a:pt x="270" y="200"/>
                  </a:cubicBezTo>
                  <a:cubicBezTo>
                    <a:pt x="98" y="200"/>
                    <a:pt x="98" y="200"/>
                    <a:pt x="98" y="200"/>
                  </a:cubicBezTo>
                  <a:cubicBezTo>
                    <a:pt x="91" y="200"/>
                    <a:pt x="86" y="205"/>
                    <a:pt x="85" y="211"/>
                  </a:cubicBezTo>
                  <a:cubicBezTo>
                    <a:pt x="79" y="244"/>
                    <a:pt x="79" y="244"/>
                    <a:pt x="79" y="244"/>
                  </a:cubicBezTo>
                  <a:cubicBezTo>
                    <a:pt x="32" y="244"/>
                    <a:pt x="32" y="244"/>
                    <a:pt x="32" y="244"/>
                  </a:cubicBezTo>
                  <a:cubicBezTo>
                    <a:pt x="32" y="92"/>
                    <a:pt x="32" y="92"/>
                    <a:pt x="32" y="92"/>
                  </a:cubicBezTo>
                  <a:cubicBezTo>
                    <a:pt x="336" y="92"/>
                    <a:pt x="336" y="92"/>
                    <a:pt x="336" y="92"/>
                  </a:cubicBezTo>
                  <a:lnTo>
                    <a:pt x="336" y="244"/>
                  </a:lnTo>
                  <a:close/>
                  <a:moveTo>
                    <a:pt x="73" y="132"/>
                  </a:moveTo>
                  <a:cubicBezTo>
                    <a:pt x="73" y="125"/>
                    <a:pt x="79" y="120"/>
                    <a:pt x="85" y="120"/>
                  </a:cubicBezTo>
                  <a:cubicBezTo>
                    <a:pt x="123" y="120"/>
                    <a:pt x="123" y="120"/>
                    <a:pt x="123" y="120"/>
                  </a:cubicBezTo>
                  <a:cubicBezTo>
                    <a:pt x="130" y="120"/>
                    <a:pt x="135" y="125"/>
                    <a:pt x="135" y="132"/>
                  </a:cubicBezTo>
                  <a:cubicBezTo>
                    <a:pt x="135" y="139"/>
                    <a:pt x="130" y="144"/>
                    <a:pt x="123" y="144"/>
                  </a:cubicBezTo>
                  <a:cubicBezTo>
                    <a:pt x="85" y="144"/>
                    <a:pt x="85" y="144"/>
                    <a:pt x="85" y="144"/>
                  </a:cubicBezTo>
                  <a:cubicBezTo>
                    <a:pt x="79" y="144"/>
                    <a:pt x="73" y="139"/>
                    <a:pt x="73" y="132"/>
                  </a:cubicBezTo>
                  <a:close/>
                </a:path>
              </a:pathLst>
            </a:custGeom>
            <a:gradFill>
              <a:gsLst>
                <a:gs pos="0">
                  <a:srgbClr val="FF649E"/>
                </a:gs>
                <a:gs pos="100000">
                  <a:srgbClr val="FA3777"/>
                </a:gs>
              </a:gsLst>
              <a:lin ang="5400000" scaled="1"/>
            </a:gradFill>
            <a:ln>
              <a:noFill/>
            </a:ln>
            <a:effectLst>
              <a:outerShdw blurRad="127000" dist="38100" dir="5400000" algn="t" rotWithShape="0">
                <a:srgbClr val="FA377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3" name="文本框 2"/>
            <p:cNvSpPr txBox="1"/>
            <p:nvPr/>
          </p:nvSpPr>
          <p:spPr>
            <a:xfrm>
              <a:off x="2174239" y="1222475"/>
              <a:ext cx="6621853" cy="1142620"/>
            </a:xfrm>
            <a:prstGeom prst="rect">
              <a:avLst/>
            </a:prstGeom>
            <a:noFill/>
          </p:spPr>
          <p:txBody>
            <a:bodyPr wrap="square" rtlCol="0">
              <a:spAutoFit/>
            </a:bodyPr>
            <a:lstStyle/>
            <a:p>
              <a:pPr algn="l">
                <a:lnSpc>
                  <a:spcPct val="150000"/>
                </a:lnSpc>
              </a:pPr>
              <a:r>
                <a:rPr lang="zh-CN" altLang="en-US" sz="1600" b="1" dirty="0">
                  <a:latin typeface="黑体" panose="02010609060101010101" pitchFamily="49" charset="-122"/>
                  <a:ea typeface="黑体" panose="02010609060101010101" pitchFamily="49" charset="-122"/>
                  <a:cs typeface="楷体" panose="02010609060101010101" charset="-122"/>
                  <a:sym typeface="+mn-ea"/>
                </a:rPr>
                <a:t>狭义来讲</a:t>
              </a:r>
              <a:r>
                <a:rPr lang="zh-CN" altLang="en-US" sz="1600" dirty="0">
                  <a:latin typeface="黑体" panose="02010609060101010101" pitchFamily="49" charset="-122"/>
                  <a:ea typeface="黑体" panose="02010609060101010101" pitchFamily="49" charset="-122"/>
                  <a:cs typeface="楷体" panose="02010609060101010101" charset="-122"/>
                  <a:sym typeface="+mn-ea"/>
                </a:rPr>
                <a:t>：区块链是一种按照时间顺序将数据区块以顺序相连的方式组合成的一种链式数据结构，并以密码学方式保证的不可篡改和不可伪造的分布式账本。（从而解决信任的问题）</a:t>
              </a:r>
              <a:endParaRPr lang="zh-CN" altLang="en-US" dirty="0">
                <a:latin typeface="黑体" panose="02010609060101010101" pitchFamily="49" charset="-122"/>
                <a:ea typeface="黑体" panose="02010609060101010101" pitchFamily="49" charset="-122"/>
                <a:cs typeface="楷体" panose="02010609060101010101" charset="-122"/>
              </a:endParaRPr>
            </a:p>
          </p:txBody>
        </p:sp>
      </p:grpSp>
      <p:grpSp>
        <p:nvGrpSpPr>
          <p:cNvPr id="6" name="组合 5"/>
          <p:cNvGrpSpPr/>
          <p:nvPr/>
        </p:nvGrpSpPr>
        <p:grpSpPr>
          <a:xfrm>
            <a:off x="513324" y="3282039"/>
            <a:ext cx="7278264" cy="2062103"/>
            <a:chOff x="553956" y="3461259"/>
            <a:chExt cx="7278264" cy="2062103"/>
          </a:xfrm>
        </p:grpSpPr>
        <p:sp>
          <p:nvSpPr>
            <p:cNvPr id="28" name="Freeform 53" descr="e7d195523061f1c0f0ec610a92cff745ee13794c7b8d98f8E73673273C9E8BE17CC3D63B9B1D6426C348A354AD505654C28F453CD7C8F90EADD06C08281DAED7140E5AAAED5880ECE414DFB6A93B82BE32C47613C4125C9D7B8455167ACCF4946C22E5E6A892E24D50744C92BD1983B372E1CEB64A102E7B3958358F3E37CC6C869AF69BB2A12923"/>
            <p:cNvSpPr>
              <a:spLocks noEditPoints="1"/>
            </p:cNvSpPr>
            <p:nvPr/>
          </p:nvSpPr>
          <p:spPr bwMode="auto">
            <a:xfrm>
              <a:off x="553956" y="3712601"/>
              <a:ext cx="349382" cy="450948"/>
            </a:xfrm>
            <a:custGeom>
              <a:avLst/>
              <a:gdLst>
                <a:gd name="T0" fmla="*/ 272 w 272"/>
                <a:gd name="T1" fmla="*/ 16 h 352"/>
                <a:gd name="T2" fmla="*/ 256 w 272"/>
                <a:gd name="T3" fmla="*/ 0 h 352"/>
                <a:gd name="T4" fmla="*/ 16 w 272"/>
                <a:gd name="T5" fmla="*/ 0 h 352"/>
                <a:gd name="T6" fmla="*/ 0 w 272"/>
                <a:gd name="T7" fmla="*/ 16 h 352"/>
                <a:gd name="T8" fmla="*/ 0 w 272"/>
                <a:gd name="T9" fmla="*/ 336 h 352"/>
                <a:gd name="T10" fmla="*/ 16 w 272"/>
                <a:gd name="T11" fmla="*/ 352 h 352"/>
                <a:gd name="T12" fmla="*/ 256 w 272"/>
                <a:gd name="T13" fmla="*/ 352 h 352"/>
                <a:gd name="T14" fmla="*/ 272 w 272"/>
                <a:gd name="T15" fmla="*/ 336 h 352"/>
                <a:gd name="T16" fmla="*/ 272 w 272"/>
                <a:gd name="T17" fmla="*/ 16 h 352"/>
                <a:gd name="T18" fmla="*/ 240 w 272"/>
                <a:gd name="T19" fmla="*/ 320 h 352"/>
                <a:gd name="T20" fmla="*/ 32 w 272"/>
                <a:gd name="T21" fmla="*/ 320 h 352"/>
                <a:gd name="T22" fmla="*/ 32 w 272"/>
                <a:gd name="T23" fmla="*/ 32 h 352"/>
                <a:gd name="T24" fmla="*/ 240 w 272"/>
                <a:gd name="T25" fmla="*/ 32 h 352"/>
                <a:gd name="T26" fmla="*/ 240 w 272"/>
                <a:gd name="T27" fmla="*/ 320 h 352"/>
                <a:gd name="T28" fmla="*/ 72 w 272"/>
                <a:gd name="T29" fmla="*/ 262 h 352"/>
                <a:gd name="T30" fmla="*/ 86 w 272"/>
                <a:gd name="T31" fmla="*/ 248 h 352"/>
                <a:gd name="T32" fmla="*/ 181 w 272"/>
                <a:gd name="T33" fmla="*/ 248 h 352"/>
                <a:gd name="T34" fmla="*/ 195 w 272"/>
                <a:gd name="T35" fmla="*/ 262 h 352"/>
                <a:gd name="T36" fmla="*/ 181 w 272"/>
                <a:gd name="T37" fmla="*/ 276 h 352"/>
                <a:gd name="T38" fmla="*/ 86 w 272"/>
                <a:gd name="T39" fmla="*/ 276 h 352"/>
                <a:gd name="T40" fmla="*/ 72 w 272"/>
                <a:gd name="T41" fmla="*/ 262 h 352"/>
                <a:gd name="T42" fmla="*/ 72 w 272"/>
                <a:gd name="T43" fmla="*/ 206 h 352"/>
                <a:gd name="T44" fmla="*/ 86 w 272"/>
                <a:gd name="T45" fmla="*/ 192 h 352"/>
                <a:gd name="T46" fmla="*/ 181 w 272"/>
                <a:gd name="T47" fmla="*/ 192 h 352"/>
                <a:gd name="T48" fmla="*/ 195 w 272"/>
                <a:gd name="T49" fmla="*/ 206 h 352"/>
                <a:gd name="T50" fmla="*/ 181 w 272"/>
                <a:gd name="T51" fmla="*/ 220 h 352"/>
                <a:gd name="T52" fmla="*/ 86 w 272"/>
                <a:gd name="T53" fmla="*/ 220 h 352"/>
                <a:gd name="T54" fmla="*/ 72 w 272"/>
                <a:gd name="T55" fmla="*/ 206 h 352"/>
                <a:gd name="T56" fmla="*/ 196 w 272"/>
                <a:gd name="T57" fmla="*/ 90 h 352"/>
                <a:gd name="T58" fmla="*/ 182 w 272"/>
                <a:gd name="T59" fmla="*/ 76 h 352"/>
                <a:gd name="T60" fmla="*/ 86 w 272"/>
                <a:gd name="T61" fmla="*/ 76 h 352"/>
                <a:gd name="T62" fmla="*/ 72 w 272"/>
                <a:gd name="T63" fmla="*/ 90 h 352"/>
                <a:gd name="T64" fmla="*/ 72 w 272"/>
                <a:gd name="T65" fmla="*/ 146 h 352"/>
                <a:gd name="T66" fmla="*/ 86 w 272"/>
                <a:gd name="T67" fmla="*/ 160 h 352"/>
                <a:gd name="T68" fmla="*/ 182 w 272"/>
                <a:gd name="T69" fmla="*/ 160 h 352"/>
                <a:gd name="T70" fmla="*/ 196 w 272"/>
                <a:gd name="T71" fmla="*/ 146 h 352"/>
                <a:gd name="T72" fmla="*/ 196 w 272"/>
                <a:gd name="T73" fmla="*/ 90 h 352"/>
                <a:gd name="T74" fmla="*/ 100 w 272"/>
                <a:gd name="T75" fmla="*/ 104 h 352"/>
                <a:gd name="T76" fmla="*/ 168 w 272"/>
                <a:gd name="T77" fmla="*/ 104 h 352"/>
                <a:gd name="T78" fmla="*/ 168 w 272"/>
                <a:gd name="T79" fmla="*/ 132 h 352"/>
                <a:gd name="T80" fmla="*/ 100 w 272"/>
                <a:gd name="T81" fmla="*/ 132 h 352"/>
                <a:gd name="T82" fmla="*/ 100 w 272"/>
                <a:gd name="T83" fmla="*/ 10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2" h="352">
                  <a:moveTo>
                    <a:pt x="272" y="16"/>
                  </a:moveTo>
                  <a:cubicBezTo>
                    <a:pt x="272" y="7"/>
                    <a:pt x="265" y="0"/>
                    <a:pt x="256" y="0"/>
                  </a:cubicBezTo>
                  <a:cubicBezTo>
                    <a:pt x="16" y="0"/>
                    <a:pt x="16" y="0"/>
                    <a:pt x="16" y="0"/>
                  </a:cubicBezTo>
                  <a:cubicBezTo>
                    <a:pt x="7" y="0"/>
                    <a:pt x="0" y="7"/>
                    <a:pt x="0" y="16"/>
                  </a:cubicBezTo>
                  <a:cubicBezTo>
                    <a:pt x="0" y="336"/>
                    <a:pt x="0" y="336"/>
                    <a:pt x="0" y="336"/>
                  </a:cubicBezTo>
                  <a:cubicBezTo>
                    <a:pt x="0" y="345"/>
                    <a:pt x="7" y="352"/>
                    <a:pt x="16" y="352"/>
                  </a:cubicBezTo>
                  <a:cubicBezTo>
                    <a:pt x="256" y="352"/>
                    <a:pt x="256" y="352"/>
                    <a:pt x="256" y="352"/>
                  </a:cubicBezTo>
                  <a:cubicBezTo>
                    <a:pt x="265" y="352"/>
                    <a:pt x="272" y="345"/>
                    <a:pt x="272" y="336"/>
                  </a:cubicBezTo>
                  <a:lnTo>
                    <a:pt x="272" y="16"/>
                  </a:lnTo>
                  <a:close/>
                  <a:moveTo>
                    <a:pt x="240" y="320"/>
                  </a:moveTo>
                  <a:cubicBezTo>
                    <a:pt x="32" y="320"/>
                    <a:pt x="32" y="320"/>
                    <a:pt x="32" y="320"/>
                  </a:cubicBezTo>
                  <a:cubicBezTo>
                    <a:pt x="32" y="32"/>
                    <a:pt x="32" y="32"/>
                    <a:pt x="32" y="32"/>
                  </a:cubicBezTo>
                  <a:cubicBezTo>
                    <a:pt x="240" y="32"/>
                    <a:pt x="240" y="32"/>
                    <a:pt x="240" y="32"/>
                  </a:cubicBezTo>
                  <a:lnTo>
                    <a:pt x="240" y="320"/>
                  </a:lnTo>
                  <a:close/>
                  <a:moveTo>
                    <a:pt x="72" y="262"/>
                  </a:moveTo>
                  <a:cubicBezTo>
                    <a:pt x="72" y="254"/>
                    <a:pt x="78" y="248"/>
                    <a:pt x="86" y="248"/>
                  </a:cubicBezTo>
                  <a:cubicBezTo>
                    <a:pt x="181" y="248"/>
                    <a:pt x="181" y="248"/>
                    <a:pt x="181" y="248"/>
                  </a:cubicBezTo>
                  <a:cubicBezTo>
                    <a:pt x="189" y="248"/>
                    <a:pt x="195" y="254"/>
                    <a:pt x="195" y="262"/>
                  </a:cubicBezTo>
                  <a:cubicBezTo>
                    <a:pt x="195" y="270"/>
                    <a:pt x="189" y="276"/>
                    <a:pt x="181" y="276"/>
                  </a:cubicBezTo>
                  <a:cubicBezTo>
                    <a:pt x="86" y="276"/>
                    <a:pt x="86" y="276"/>
                    <a:pt x="86" y="276"/>
                  </a:cubicBezTo>
                  <a:cubicBezTo>
                    <a:pt x="78" y="276"/>
                    <a:pt x="72" y="270"/>
                    <a:pt x="72" y="262"/>
                  </a:cubicBezTo>
                  <a:close/>
                  <a:moveTo>
                    <a:pt x="72" y="206"/>
                  </a:moveTo>
                  <a:cubicBezTo>
                    <a:pt x="72" y="198"/>
                    <a:pt x="78" y="192"/>
                    <a:pt x="86" y="192"/>
                  </a:cubicBezTo>
                  <a:cubicBezTo>
                    <a:pt x="181" y="192"/>
                    <a:pt x="181" y="192"/>
                    <a:pt x="181" y="192"/>
                  </a:cubicBezTo>
                  <a:cubicBezTo>
                    <a:pt x="189" y="192"/>
                    <a:pt x="195" y="198"/>
                    <a:pt x="195" y="206"/>
                  </a:cubicBezTo>
                  <a:cubicBezTo>
                    <a:pt x="195" y="214"/>
                    <a:pt x="189" y="220"/>
                    <a:pt x="181" y="220"/>
                  </a:cubicBezTo>
                  <a:cubicBezTo>
                    <a:pt x="86" y="220"/>
                    <a:pt x="86" y="220"/>
                    <a:pt x="86" y="220"/>
                  </a:cubicBezTo>
                  <a:cubicBezTo>
                    <a:pt x="78" y="220"/>
                    <a:pt x="72" y="214"/>
                    <a:pt x="72" y="206"/>
                  </a:cubicBezTo>
                  <a:close/>
                  <a:moveTo>
                    <a:pt x="196" y="90"/>
                  </a:moveTo>
                  <a:cubicBezTo>
                    <a:pt x="196" y="82"/>
                    <a:pt x="190" y="76"/>
                    <a:pt x="182" y="76"/>
                  </a:cubicBezTo>
                  <a:cubicBezTo>
                    <a:pt x="86" y="76"/>
                    <a:pt x="86" y="76"/>
                    <a:pt x="86" y="76"/>
                  </a:cubicBezTo>
                  <a:cubicBezTo>
                    <a:pt x="78" y="76"/>
                    <a:pt x="72" y="82"/>
                    <a:pt x="72" y="90"/>
                  </a:cubicBezTo>
                  <a:cubicBezTo>
                    <a:pt x="72" y="146"/>
                    <a:pt x="72" y="146"/>
                    <a:pt x="72" y="146"/>
                  </a:cubicBezTo>
                  <a:cubicBezTo>
                    <a:pt x="72" y="154"/>
                    <a:pt x="78" y="160"/>
                    <a:pt x="86" y="160"/>
                  </a:cubicBezTo>
                  <a:cubicBezTo>
                    <a:pt x="182" y="160"/>
                    <a:pt x="182" y="160"/>
                    <a:pt x="182" y="160"/>
                  </a:cubicBezTo>
                  <a:cubicBezTo>
                    <a:pt x="190" y="160"/>
                    <a:pt x="196" y="154"/>
                    <a:pt x="196" y="146"/>
                  </a:cubicBezTo>
                  <a:lnTo>
                    <a:pt x="196" y="90"/>
                  </a:lnTo>
                  <a:close/>
                  <a:moveTo>
                    <a:pt x="100" y="104"/>
                  </a:moveTo>
                  <a:cubicBezTo>
                    <a:pt x="168" y="104"/>
                    <a:pt x="168" y="104"/>
                    <a:pt x="168" y="104"/>
                  </a:cubicBezTo>
                  <a:cubicBezTo>
                    <a:pt x="168" y="132"/>
                    <a:pt x="168" y="132"/>
                    <a:pt x="168" y="132"/>
                  </a:cubicBezTo>
                  <a:cubicBezTo>
                    <a:pt x="100" y="132"/>
                    <a:pt x="100" y="132"/>
                    <a:pt x="100" y="132"/>
                  </a:cubicBezTo>
                  <a:lnTo>
                    <a:pt x="100" y="104"/>
                  </a:lnTo>
                  <a:close/>
                </a:path>
              </a:pathLst>
            </a:custGeom>
            <a:gradFill>
              <a:gsLst>
                <a:gs pos="0">
                  <a:srgbClr val="FFCF4A"/>
                </a:gs>
                <a:gs pos="100000">
                  <a:srgbClr val="F7C22D"/>
                </a:gs>
              </a:gsLst>
              <a:lin ang="5400000" scaled="1"/>
            </a:gradFill>
            <a:ln>
              <a:noFill/>
            </a:ln>
            <a:effectLst>
              <a:outerShdw blurRad="127000" dist="38100" dir="5400000" algn="t" rotWithShape="0">
                <a:srgbClr val="F7C22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solidFill>
                  <a:schemeClr val="lt1"/>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 name="文本框 3"/>
            <p:cNvSpPr txBox="1"/>
            <p:nvPr/>
          </p:nvSpPr>
          <p:spPr>
            <a:xfrm>
              <a:off x="1280803" y="3461259"/>
              <a:ext cx="6551417" cy="2062103"/>
            </a:xfrm>
            <a:prstGeom prst="rect">
              <a:avLst/>
            </a:prstGeom>
            <a:noFill/>
          </p:spPr>
          <p:txBody>
            <a:bodyPr wrap="square" rtlCol="0">
              <a:spAutoFit/>
            </a:bodyPr>
            <a:lstStyle/>
            <a:p>
              <a:pPr>
                <a:lnSpc>
                  <a:spcPct val="150000"/>
                </a:lnSpc>
              </a:pPr>
              <a:r>
                <a:rPr lang="zh-CN" altLang="en-US" sz="1600" b="1" dirty="0">
                  <a:latin typeface="黑体" panose="02010609060101010101" pitchFamily="49" charset="-122"/>
                  <a:ea typeface="黑体" panose="02010609060101010101" pitchFamily="49" charset="-122"/>
                </a:rPr>
                <a:t>广义来讲</a:t>
              </a:r>
              <a:r>
                <a:rPr lang="zh-CN" altLang="en-US" sz="1600" dirty="0">
                  <a:latin typeface="黑体" panose="02010609060101010101" pitchFamily="49" charset="-122"/>
                  <a:ea typeface="黑体" panose="02010609060101010101" pitchFamily="49" charset="-122"/>
                </a:rPr>
                <a:t>：区块链技术是利用块链式数据结构来验证与存储数据、利用分布式节点共识算法来生成和更新数据、利用密码学的方式保证数据传输和访问的安全、利用由自动化脚本代码组成的智能合约来编程和操作数据的一种全新的分布式基础架构与计算方式。</a:t>
              </a:r>
            </a:p>
            <a:p>
              <a:endParaRPr lang="zh-CN" altLang="en-US" sz="1600" dirty="0">
                <a:latin typeface="黑体" panose="02010609060101010101" pitchFamily="49" charset="-122"/>
                <a:ea typeface="黑体" panose="02010609060101010101" pitchFamily="49" charset="-122"/>
              </a:endParaRPr>
            </a:p>
            <a:p>
              <a:endParaRPr lang="zh-CN" altLang="en-US" sz="1600" dirty="0">
                <a:latin typeface="黑体" panose="02010609060101010101" pitchFamily="49" charset="-122"/>
                <a:ea typeface="黑体" panose="02010609060101010101" pitchFamily="49" charset="-122"/>
              </a:endParaRPr>
            </a:p>
          </p:txBody>
        </p:sp>
      </p:grpSp>
      <p:grpSp>
        <p:nvGrpSpPr>
          <p:cNvPr id="45" name="组合 44">
            <a:extLst>
              <a:ext uri="{FF2B5EF4-FFF2-40B4-BE49-F238E27FC236}">
                <a16:creationId xmlns:a16="http://schemas.microsoft.com/office/drawing/2014/main" id="{58F686B7-75F4-4674-9C47-60CD718A6011}"/>
              </a:ext>
            </a:extLst>
          </p:cNvPr>
          <p:cNvGrpSpPr/>
          <p:nvPr/>
        </p:nvGrpSpPr>
        <p:grpSpPr>
          <a:xfrm>
            <a:off x="-172084" y="2201"/>
            <a:ext cx="13093699" cy="1175932"/>
            <a:chOff x="-171844" y="5177"/>
            <a:chExt cx="13093832" cy="1933591"/>
          </a:xfrm>
        </p:grpSpPr>
        <p:pic>
          <p:nvPicPr>
            <p:cNvPr id="46" name="图片 45">
              <a:extLst>
                <a:ext uri="{FF2B5EF4-FFF2-40B4-BE49-F238E27FC236}">
                  <a16:creationId xmlns:a16="http://schemas.microsoft.com/office/drawing/2014/main" id="{E00B0940-AD2E-4A8A-90F9-8CEA3F305018}"/>
                </a:ext>
              </a:extLst>
            </p:cNvPr>
            <p:cNvPicPr>
              <a:picLocks noChangeAspect="1"/>
            </p:cNvPicPr>
            <p:nvPr/>
          </p:nvPicPr>
          <p:blipFill rotWithShape="1">
            <a:blip r:embed="rId5">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47" name="组合 46">
              <a:extLst>
                <a:ext uri="{FF2B5EF4-FFF2-40B4-BE49-F238E27FC236}">
                  <a16:creationId xmlns:a16="http://schemas.microsoft.com/office/drawing/2014/main" id="{2C68E5FE-D659-4457-9E8A-DDCAEE939D43}"/>
                </a:ext>
              </a:extLst>
            </p:cNvPr>
            <p:cNvGrpSpPr/>
            <p:nvPr/>
          </p:nvGrpSpPr>
          <p:grpSpPr>
            <a:xfrm>
              <a:off x="-171844" y="167493"/>
              <a:ext cx="6699508" cy="1771275"/>
              <a:chOff x="-113457" y="287689"/>
              <a:chExt cx="6699508" cy="1771275"/>
            </a:xfrm>
          </p:grpSpPr>
          <p:sp>
            <p:nvSpPr>
              <p:cNvPr id="48" name="文本框 47">
                <a:extLst>
                  <a:ext uri="{FF2B5EF4-FFF2-40B4-BE49-F238E27FC236}">
                    <a16:creationId xmlns:a16="http://schemas.microsoft.com/office/drawing/2014/main" id="{9C420592-815C-45EB-8C6E-9B315E338887}"/>
                  </a:ext>
                </a:extLst>
              </p:cNvPr>
              <p:cNvSpPr txBox="1"/>
              <p:nvPr/>
            </p:nvSpPr>
            <p:spPr>
              <a:xfrm>
                <a:off x="258212" y="287689"/>
                <a:ext cx="6327839" cy="1771275"/>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区块链技术定义</a:t>
                </a:r>
              </a:p>
              <a:p>
                <a:pPr lvl="0" defTabSz="914400">
                  <a:defRPr/>
                </a:pPr>
                <a:r>
                  <a:rPr lang="en-US" altLang="zh-CN" sz="1600" b="1" kern="0" dirty="0">
                    <a:ln w="0"/>
                    <a:solidFill>
                      <a:schemeClr val="bg1"/>
                    </a:solidFill>
                    <a:latin typeface="微软雅黑" panose="020B0503020204020204" pitchFamily="34" charset="-122"/>
                    <a:sym typeface="Arial" panose="020B0604020202020204" pitchFamily="34" charset="0"/>
                  </a:rPr>
                  <a:t>Definition of blockchain technology</a:t>
                </a:r>
              </a:p>
              <a:p>
                <a:pPr lvl="0" defTabSz="914400">
                  <a:defRPr/>
                </a:pPr>
                <a:endParaRPr lang="en-US" altLang="zh-CN" sz="2400" b="1" kern="0" dirty="0">
                  <a:ln w="0"/>
                  <a:solidFill>
                    <a:schemeClr val="bg1"/>
                  </a:solidFill>
                  <a:latin typeface="微软雅黑" panose="020B0503020204020204" pitchFamily="34" charset="-122"/>
                  <a:sym typeface="Arial" panose="020B0604020202020204" pitchFamily="34" charset="0"/>
                </a:endParaRPr>
              </a:p>
            </p:txBody>
          </p:sp>
          <p:sp>
            <p:nvSpPr>
              <p:cNvPr id="50" name="矩形 49">
                <a:extLst>
                  <a:ext uri="{FF2B5EF4-FFF2-40B4-BE49-F238E27FC236}">
                    <a16:creationId xmlns:a16="http://schemas.microsoft.com/office/drawing/2014/main" id="{920CFF54-2C62-4BF1-8BDD-7A2446D37F26}"/>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advClick="0" advTm="0"/>
    </mc:Choice>
    <mc:Fallback xmlns="">
      <p:transition spd="slow"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3"/>
            </p:custDataLst>
          </p:nvPr>
        </p:nvSpPr>
        <p:spPr>
          <a:xfrm>
            <a:off x="26232" y="3161335"/>
            <a:ext cx="3483592" cy="1741783"/>
          </a:xfrm>
          <a:prstGeom prst="rect">
            <a:avLst/>
          </a:prstGeom>
          <a:noFill/>
        </p:spPr>
        <p:txBody>
          <a:bodyPr wrap="square" lIns="90000" tIns="0" rIns="90000" bIns="46800" rtlCol="0">
            <a:noAutofit/>
          </a:bodyPr>
          <a:lstStyle/>
          <a:p>
            <a:pPr marL="342900" indent="-342900" algn="ctr">
              <a:lnSpc>
                <a:spcPct val="120000"/>
              </a:lnSpc>
              <a:buFont typeface="Wingdings" panose="05000000000000000000" pitchFamily="2" charset="2"/>
              <a:buChar char="u"/>
            </a:pPr>
            <a:r>
              <a:rPr lang="zh-CN" altLang="en-US" b="1" spc="150" dirty="0">
                <a:latin typeface="黑体" panose="02010609060101010101" pitchFamily="49" charset="-122"/>
                <a:ea typeface="黑体" panose="02010609060101010101" pitchFamily="49" charset="-122"/>
              </a:rPr>
              <a:t>经历了 </a:t>
            </a:r>
            <a:r>
              <a:rPr lang="zh-CN" altLang="en-US" sz="2800" b="1" spc="150" dirty="0">
                <a:latin typeface="黑体" panose="02010609060101010101" pitchFamily="49" charset="-122"/>
                <a:ea typeface="黑体" panose="02010609060101010101" pitchFamily="49" charset="-122"/>
              </a:rPr>
              <a:t>三个阶段</a:t>
            </a:r>
            <a:endParaRPr lang="en-US" altLang="zh-CN" sz="2800" b="1" spc="150" dirty="0">
              <a:latin typeface="黑体" panose="02010609060101010101" pitchFamily="49" charset="-122"/>
              <a:ea typeface="黑体" panose="02010609060101010101" pitchFamily="49" charset="-122"/>
            </a:endParaRPr>
          </a:p>
          <a:p>
            <a:pPr algn="ctr">
              <a:lnSpc>
                <a:spcPct val="120000"/>
              </a:lnSpc>
            </a:pPr>
            <a:endParaRPr lang="zh-CN" altLang="en-US" sz="2800" b="1" spc="150" dirty="0">
              <a:latin typeface="黑体" panose="02010609060101010101" pitchFamily="49" charset="-122"/>
              <a:ea typeface="黑体" panose="02010609060101010101" pitchFamily="49" charset="-122"/>
            </a:endParaRPr>
          </a:p>
          <a:p>
            <a:pPr marL="342900" indent="-342900" algn="ctr">
              <a:lnSpc>
                <a:spcPct val="120000"/>
              </a:lnSpc>
              <a:buFont typeface="Wingdings" panose="05000000000000000000" pitchFamily="2" charset="2"/>
              <a:buChar char="u"/>
            </a:pPr>
            <a:r>
              <a:rPr lang="zh-CN" altLang="en-US" b="1" spc="150" dirty="0">
                <a:latin typeface="黑体" panose="02010609060101010101" pitchFamily="49" charset="-122"/>
                <a:ea typeface="黑体" panose="02010609060101010101" pitchFamily="49" charset="-122"/>
              </a:rPr>
              <a:t>出现了 </a:t>
            </a:r>
            <a:r>
              <a:rPr lang="zh-CN" altLang="en-US" sz="2800" b="1" spc="150" dirty="0">
                <a:latin typeface="黑体" panose="02010609060101010101" pitchFamily="49" charset="-122"/>
                <a:ea typeface="黑体" panose="02010609060101010101" pitchFamily="49" charset="-122"/>
              </a:rPr>
              <a:t>两条路径</a:t>
            </a:r>
            <a:endParaRPr lang="zh-CN" altLang="en-US" b="1" spc="150" dirty="0">
              <a:latin typeface="黑体" panose="02010609060101010101" pitchFamily="49" charset="-122"/>
              <a:ea typeface="黑体" panose="02010609060101010101" pitchFamily="49" charset="-122"/>
            </a:endParaRPr>
          </a:p>
        </p:txBody>
      </p:sp>
      <p:sp>
        <p:nvSpPr>
          <p:cNvPr id="50" name="Freeform 35"/>
          <p:cNvSpPr/>
          <p:nvPr>
            <p:custDataLst>
              <p:tags r:id="rId4"/>
            </p:custDataLst>
          </p:nvPr>
        </p:nvSpPr>
        <p:spPr bwMode="auto">
          <a:xfrm>
            <a:off x="-2762298" y="2790373"/>
            <a:ext cx="412966" cy="48709"/>
          </a:xfrm>
          <a:custGeom>
            <a:avLst/>
            <a:gdLst>
              <a:gd name="T0" fmla="*/ 625 w 625"/>
              <a:gd name="T1" fmla="*/ 1 h 73"/>
              <a:gd name="T2" fmla="*/ 611 w 625"/>
              <a:gd name="T3" fmla="*/ 57 h 73"/>
              <a:gd name="T4" fmla="*/ 611 w 625"/>
              <a:gd name="T5" fmla="*/ 57 h 73"/>
              <a:gd name="T6" fmla="*/ 579 w 625"/>
              <a:gd name="T7" fmla="*/ 62 h 73"/>
              <a:gd name="T8" fmla="*/ 541 w 625"/>
              <a:gd name="T9" fmla="*/ 67 h 73"/>
              <a:gd name="T10" fmla="*/ 499 w 625"/>
              <a:gd name="T11" fmla="*/ 70 h 73"/>
              <a:gd name="T12" fmla="*/ 454 w 625"/>
              <a:gd name="T13" fmla="*/ 72 h 73"/>
              <a:gd name="T14" fmla="*/ 355 w 625"/>
              <a:gd name="T15" fmla="*/ 73 h 73"/>
              <a:gd name="T16" fmla="*/ 255 w 625"/>
              <a:gd name="T17" fmla="*/ 72 h 73"/>
              <a:gd name="T18" fmla="*/ 165 w 625"/>
              <a:gd name="T19" fmla="*/ 70 h 73"/>
              <a:gd name="T20" fmla="*/ 88 w 625"/>
              <a:gd name="T21" fmla="*/ 67 h 73"/>
              <a:gd name="T22" fmla="*/ 17 w 625"/>
              <a:gd name="T23" fmla="*/ 63 h 73"/>
              <a:gd name="T24" fmla="*/ 0 w 625"/>
              <a:gd name="T25" fmla="*/ 0 h 73"/>
              <a:gd name="T26" fmla="*/ 625 w 625"/>
              <a:gd name="T27" fmla="*/ 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5" h="73">
                <a:moveTo>
                  <a:pt x="625" y="1"/>
                </a:moveTo>
                <a:lnTo>
                  <a:pt x="611" y="57"/>
                </a:lnTo>
                <a:lnTo>
                  <a:pt x="611" y="57"/>
                </a:lnTo>
                <a:lnTo>
                  <a:pt x="579" y="62"/>
                </a:lnTo>
                <a:lnTo>
                  <a:pt x="541" y="67"/>
                </a:lnTo>
                <a:lnTo>
                  <a:pt x="499" y="70"/>
                </a:lnTo>
                <a:lnTo>
                  <a:pt x="454" y="72"/>
                </a:lnTo>
                <a:lnTo>
                  <a:pt x="355" y="73"/>
                </a:lnTo>
                <a:lnTo>
                  <a:pt x="255" y="72"/>
                </a:lnTo>
                <a:lnTo>
                  <a:pt x="165" y="70"/>
                </a:lnTo>
                <a:lnTo>
                  <a:pt x="88" y="67"/>
                </a:lnTo>
                <a:lnTo>
                  <a:pt x="17" y="63"/>
                </a:lnTo>
                <a:lnTo>
                  <a:pt x="0" y="0"/>
                </a:lnTo>
                <a:lnTo>
                  <a:pt x="625" y="1"/>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50328338-1A14-4CE5-97A9-A8661303465C}"/>
              </a:ext>
            </a:extLst>
          </p:cNvPr>
          <p:cNvGrpSpPr/>
          <p:nvPr/>
        </p:nvGrpSpPr>
        <p:grpSpPr>
          <a:xfrm>
            <a:off x="3674231" y="2620444"/>
            <a:ext cx="8036039" cy="3335064"/>
            <a:chOff x="3965322" y="2658945"/>
            <a:chExt cx="8036039" cy="3335064"/>
          </a:xfrm>
        </p:grpSpPr>
        <p:grpSp>
          <p:nvGrpSpPr>
            <p:cNvPr id="8" name="组合 7"/>
            <p:cNvGrpSpPr/>
            <p:nvPr/>
          </p:nvGrpSpPr>
          <p:grpSpPr>
            <a:xfrm>
              <a:off x="3965322" y="2658945"/>
              <a:ext cx="8036039" cy="3335064"/>
              <a:chOff x="3576533" y="2842728"/>
              <a:chExt cx="7929032" cy="3335064"/>
            </a:xfrm>
          </p:grpSpPr>
          <p:graphicFrame>
            <p:nvGraphicFramePr>
              <p:cNvPr id="151" name="对象 150">
                <a:hlinkClick r:id="" action="ppaction://ole?verb=0"/>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51" r:id="rId6" imgW="914400" imgH="215900" progId="Equation.KSEE3">
                      <p:embed/>
                    </p:oleObj>
                  </mc:Choice>
                  <mc:Fallback>
                    <p:oleObj r:id="rId6" imgW="914400" imgH="215900" progId="Equation.KSEE3">
                      <p:embed/>
                      <p:pic>
                        <p:nvPicPr>
                          <p:cNvPr id="0" name="图片 1024"/>
                          <p:cNvPicPr/>
                          <p:nvPr/>
                        </p:nvPicPr>
                        <p:blipFill>
                          <a:blip r:embed="rId7"/>
                          <a:stretch>
                            <a:fillRect/>
                          </a:stretch>
                        </p:blipFill>
                        <p:spPr>
                          <a:xfrm>
                            <a:off x="5638800" y="3321050"/>
                            <a:ext cx="914400" cy="215900"/>
                          </a:xfrm>
                          <a:prstGeom prst="rect">
                            <a:avLst/>
                          </a:prstGeom>
                        </p:spPr>
                      </p:pic>
                    </p:oleObj>
                  </mc:Fallback>
                </mc:AlternateContent>
              </a:graphicData>
            </a:graphic>
          </p:graphicFrame>
          <p:cxnSp>
            <p:nvCxnSpPr>
              <p:cNvPr id="153" name="直接连接符 152"/>
              <p:cNvCxnSpPr/>
              <p:nvPr/>
            </p:nvCxnSpPr>
            <p:spPr>
              <a:xfrm>
                <a:off x="4250690" y="4025265"/>
                <a:ext cx="1659142" cy="0"/>
              </a:xfrm>
              <a:prstGeom prst="line">
                <a:avLst/>
              </a:prstGeom>
              <a:ln>
                <a:solidFill>
                  <a:srgbClr val="FFC000"/>
                </a:solidFill>
              </a:ln>
            </p:spPr>
            <p:style>
              <a:lnRef idx="3">
                <a:schemeClr val="accent6"/>
              </a:lnRef>
              <a:fillRef idx="0">
                <a:schemeClr val="accent6"/>
              </a:fillRef>
              <a:effectRef idx="2">
                <a:schemeClr val="accent6"/>
              </a:effectRef>
              <a:fontRef idx="minor">
                <a:schemeClr val="tx1"/>
              </a:fontRef>
            </p:style>
          </p:cxnSp>
          <p:cxnSp>
            <p:nvCxnSpPr>
              <p:cNvPr id="154" name="直接连接符 153"/>
              <p:cNvCxnSpPr/>
              <p:nvPr/>
            </p:nvCxnSpPr>
            <p:spPr>
              <a:xfrm>
                <a:off x="4250690" y="3438525"/>
                <a:ext cx="6350" cy="1329055"/>
              </a:xfrm>
              <a:prstGeom prst="line">
                <a:avLst/>
              </a:prstGeom>
              <a:ln>
                <a:solidFill>
                  <a:srgbClr val="FFC000"/>
                </a:solidFill>
              </a:ln>
            </p:spPr>
            <p:style>
              <a:lnRef idx="3">
                <a:schemeClr val="accent5"/>
              </a:lnRef>
              <a:fillRef idx="0">
                <a:schemeClr val="accent5"/>
              </a:fillRef>
              <a:effectRef idx="2">
                <a:schemeClr val="accent5"/>
              </a:effectRef>
              <a:fontRef idx="minor">
                <a:schemeClr val="tx1"/>
              </a:fontRef>
            </p:style>
          </p:cxnSp>
          <p:cxnSp>
            <p:nvCxnSpPr>
              <p:cNvPr id="155" name="直接连接符 154"/>
              <p:cNvCxnSpPr/>
              <p:nvPr/>
            </p:nvCxnSpPr>
            <p:spPr>
              <a:xfrm flipH="1">
                <a:off x="5904655" y="3467100"/>
                <a:ext cx="1905" cy="1300480"/>
              </a:xfrm>
              <a:prstGeom prst="line">
                <a:avLst/>
              </a:prstGeom>
              <a:ln>
                <a:solidFill>
                  <a:srgbClr val="FFC000"/>
                </a:solidFill>
              </a:ln>
            </p:spPr>
            <p:style>
              <a:lnRef idx="3">
                <a:schemeClr val="accent1"/>
              </a:lnRef>
              <a:fillRef idx="0">
                <a:schemeClr val="accent1"/>
              </a:fillRef>
              <a:effectRef idx="2">
                <a:schemeClr val="accent1"/>
              </a:effectRef>
              <a:fontRef idx="minor">
                <a:schemeClr val="tx1"/>
              </a:fontRef>
            </p:style>
          </p:cxnSp>
          <p:cxnSp>
            <p:nvCxnSpPr>
              <p:cNvPr id="157" name="直接连接符 156"/>
              <p:cNvCxnSpPr/>
              <p:nvPr/>
            </p:nvCxnSpPr>
            <p:spPr>
              <a:xfrm flipV="1">
                <a:off x="5902848" y="4028030"/>
                <a:ext cx="1455091" cy="4445"/>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sp>
            <p:nvSpPr>
              <p:cNvPr id="168" name="圆角矩形标注 167"/>
              <p:cNvSpPr/>
              <p:nvPr/>
            </p:nvSpPr>
            <p:spPr>
              <a:xfrm>
                <a:off x="5185410" y="2882371"/>
                <a:ext cx="785495" cy="340360"/>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B-Money</a:t>
                </a:r>
              </a:p>
            </p:txBody>
          </p:sp>
          <p:sp>
            <p:nvSpPr>
              <p:cNvPr id="169" name="文本框 168"/>
              <p:cNvSpPr txBox="1"/>
              <p:nvPr/>
            </p:nvSpPr>
            <p:spPr>
              <a:xfrm>
                <a:off x="3633700" y="3494335"/>
                <a:ext cx="53784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1982</a:t>
                </a:r>
              </a:p>
            </p:txBody>
          </p:sp>
          <p:sp>
            <p:nvSpPr>
              <p:cNvPr id="170" name="圆角矩形标注 169"/>
              <p:cNvSpPr/>
              <p:nvPr/>
            </p:nvSpPr>
            <p:spPr>
              <a:xfrm>
                <a:off x="3872865" y="2901950"/>
                <a:ext cx="762000" cy="292100"/>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盲签名</a:t>
                </a:r>
              </a:p>
            </p:txBody>
          </p:sp>
          <p:sp>
            <p:nvSpPr>
              <p:cNvPr id="172" name="文本框 171"/>
              <p:cNvSpPr txBox="1"/>
              <p:nvPr/>
            </p:nvSpPr>
            <p:spPr>
              <a:xfrm>
                <a:off x="4071442" y="5799400"/>
                <a:ext cx="1869440"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技术准备阶段</a:t>
                </a:r>
              </a:p>
            </p:txBody>
          </p:sp>
          <p:sp>
            <p:nvSpPr>
              <p:cNvPr id="180" name="文本框 179"/>
              <p:cNvSpPr txBox="1"/>
              <p:nvPr/>
            </p:nvSpPr>
            <p:spPr>
              <a:xfrm>
                <a:off x="6294913" y="5808460"/>
                <a:ext cx="1509395"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比特币阶段</a:t>
                </a:r>
              </a:p>
            </p:txBody>
          </p:sp>
          <p:sp>
            <p:nvSpPr>
              <p:cNvPr id="182" name="文本框 181"/>
              <p:cNvSpPr txBox="1"/>
              <p:nvPr/>
            </p:nvSpPr>
            <p:spPr>
              <a:xfrm>
                <a:off x="5162671" y="3525377"/>
                <a:ext cx="564515"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1998</a:t>
                </a:r>
              </a:p>
            </p:txBody>
          </p:sp>
          <p:sp>
            <p:nvSpPr>
              <p:cNvPr id="183" name="文本框 182"/>
              <p:cNvSpPr txBox="1"/>
              <p:nvPr/>
            </p:nvSpPr>
            <p:spPr>
              <a:xfrm>
                <a:off x="3888740" y="4071620"/>
                <a:ext cx="309880" cy="368300"/>
              </a:xfrm>
              <a:prstGeom prst="rect">
                <a:avLst/>
              </a:prstGeom>
              <a:noFill/>
            </p:spPr>
            <p:txBody>
              <a:bodyPr wrap="none" rtlCol="0">
                <a:spAutoFit/>
              </a:bodyPr>
              <a:lstStyle/>
              <a:p>
                <a:endParaRPr lang="zh-CN" altLang="en-US"/>
              </a:p>
            </p:txBody>
          </p:sp>
          <p:sp>
            <p:nvSpPr>
              <p:cNvPr id="184" name="文本框 183"/>
              <p:cNvSpPr txBox="1"/>
              <p:nvPr/>
            </p:nvSpPr>
            <p:spPr>
              <a:xfrm>
                <a:off x="3631565" y="4420235"/>
                <a:ext cx="625475" cy="275590"/>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1985</a:t>
                </a:r>
              </a:p>
            </p:txBody>
          </p:sp>
          <p:sp>
            <p:nvSpPr>
              <p:cNvPr id="185" name="文本框 184"/>
              <p:cNvSpPr txBox="1"/>
              <p:nvPr/>
            </p:nvSpPr>
            <p:spPr>
              <a:xfrm>
                <a:off x="5179441" y="4430169"/>
                <a:ext cx="640080" cy="275590"/>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2004</a:t>
                </a:r>
              </a:p>
            </p:txBody>
          </p:sp>
          <p:sp>
            <p:nvSpPr>
              <p:cNvPr id="186" name="流程图: 可选过程 185"/>
              <p:cNvSpPr/>
              <p:nvPr/>
            </p:nvSpPr>
            <p:spPr>
              <a:xfrm>
                <a:off x="3576533" y="4917491"/>
                <a:ext cx="1122680" cy="373310"/>
              </a:xfrm>
              <a:prstGeom prst="flowChartAlternate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200" dirty="0">
                  <a:sym typeface="+mn-ea"/>
                </a:endParaRPr>
              </a:p>
              <a:p>
                <a:pPr algn="ctr"/>
                <a:r>
                  <a:rPr lang="zh-CN" altLang="en-US" sz="1200" dirty="0">
                    <a:sym typeface="+mn-ea"/>
                  </a:rPr>
                  <a:t>椭圆曲线加密</a:t>
                </a:r>
                <a:endParaRPr lang="zh-CN" altLang="en-US" sz="1200" dirty="0"/>
              </a:p>
              <a:p>
                <a:pPr algn="ctr"/>
                <a:endParaRPr lang="zh-CN" altLang="en-US" sz="1200" dirty="0"/>
              </a:p>
            </p:txBody>
          </p:sp>
          <p:sp>
            <p:nvSpPr>
              <p:cNvPr id="187" name="流程图: 可选过程 186"/>
              <p:cNvSpPr/>
              <p:nvPr/>
            </p:nvSpPr>
            <p:spPr>
              <a:xfrm>
                <a:off x="5145723" y="4965382"/>
                <a:ext cx="986155" cy="320040"/>
              </a:xfrm>
              <a:prstGeom prst="flowChartAlternate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200"/>
                  <a:t>工作量证明</a:t>
                </a:r>
              </a:p>
            </p:txBody>
          </p:sp>
          <p:sp>
            <p:nvSpPr>
              <p:cNvPr id="188" name="圆角矩形 187"/>
              <p:cNvSpPr/>
              <p:nvPr/>
            </p:nvSpPr>
            <p:spPr>
              <a:xfrm>
                <a:off x="6186170" y="4363085"/>
                <a:ext cx="959485" cy="33274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400"/>
                  <a:t>比特币</a:t>
                </a:r>
              </a:p>
            </p:txBody>
          </p:sp>
          <p:sp>
            <p:nvSpPr>
              <p:cNvPr id="189" name="文本框 188"/>
              <p:cNvSpPr txBox="1"/>
              <p:nvPr/>
            </p:nvSpPr>
            <p:spPr>
              <a:xfrm>
                <a:off x="6406199" y="3568700"/>
                <a:ext cx="809625" cy="275590"/>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2009</a:t>
                </a:r>
              </a:p>
            </p:txBody>
          </p:sp>
          <p:sp>
            <p:nvSpPr>
              <p:cNvPr id="190" name="文本框 189"/>
              <p:cNvSpPr txBox="1"/>
              <p:nvPr/>
            </p:nvSpPr>
            <p:spPr>
              <a:xfrm>
                <a:off x="8027987" y="5808460"/>
                <a:ext cx="2108835" cy="369332"/>
              </a:xfrm>
              <a:prstGeom prst="rect">
                <a:avLst/>
              </a:prstGeom>
              <a:noFill/>
            </p:spPr>
            <p:txBody>
              <a:bodyPr wrap="square" rtlCol="0">
                <a:spAutoFit/>
              </a:bodyPr>
              <a:lstStyle/>
              <a:p>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区块链阶段</a:t>
                </a:r>
              </a:p>
            </p:txBody>
          </p:sp>
          <p:cxnSp>
            <p:nvCxnSpPr>
              <p:cNvPr id="192" name="直接连接符 191"/>
              <p:cNvCxnSpPr/>
              <p:nvPr/>
            </p:nvCxnSpPr>
            <p:spPr>
              <a:xfrm>
                <a:off x="7354570" y="3424555"/>
                <a:ext cx="658495" cy="2540"/>
              </a:xfrm>
              <a:prstGeom prst="line">
                <a:avLst/>
              </a:prstGeom>
            </p:spPr>
            <p:style>
              <a:lnRef idx="3">
                <a:schemeClr val="accent6"/>
              </a:lnRef>
              <a:fillRef idx="0">
                <a:schemeClr val="accent6"/>
              </a:fillRef>
              <a:effectRef idx="2">
                <a:schemeClr val="accent6"/>
              </a:effectRef>
              <a:fontRef idx="minor">
                <a:schemeClr val="tx1"/>
              </a:fontRef>
            </p:style>
          </p:cxnSp>
          <p:cxnSp>
            <p:nvCxnSpPr>
              <p:cNvPr id="193" name="直接连接符 192"/>
              <p:cNvCxnSpPr/>
              <p:nvPr/>
            </p:nvCxnSpPr>
            <p:spPr>
              <a:xfrm flipV="1">
                <a:off x="7327265" y="4695825"/>
                <a:ext cx="685800" cy="1016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sp>
            <p:nvSpPr>
              <p:cNvPr id="194" name="椭圆 193"/>
              <p:cNvSpPr/>
              <p:nvPr/>
            </p:nvSpPr>
            <p:spPr>
              <a:xfrm>
                <a:off x="8013065" y="3272790"/>
                <a:ext cx="304800" cy="305435"/>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椭圆 194"/>
              <p:cNvSpPr/>
              <p:nvPr/>
            </p:nvSpPr>
            <p:spPr>
              <a:xfrm>
                <a:off x="8013065" y="4616450"/>
                <a:ext cx="304800" cy="305435"/>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6" name="直接连接符 195"/>
              <p:cNvCxnSpPr>
                <a:stCxn id="194" idx="6"/>
              </p:cNvCxnSpPr>
              <p:nvPr/>
            </p:nvCxnSpPr>
            <p:spPr>
              <a:xfrm>
                <a:off x="8317865" y="3425825"/>
                <a:ext cx="600075" cy="381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7" name="直接连接符 196"/>
              <p:cNvCxnSpPr/>
              <p:nvPr/>
            </p:nvCxnSpPr>
            <p:spPr>
              <a:xfrm>
                <a:off x="8317865" y="4761230"/>
                <a:ext cx="600075" cy="381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cxnSp>
            <p:nvCxnSpPr>
              <p:cNvPr id="198" name="直接连接符 197"/>
              <p:cNvCxnSpPr/>
              <p:nvPr/>
            </p:nvCxnSpPr>
            <p:spPr>
              <a:xfrm>
                <a:off x="7341870" y="3438525"/>
                <a:ext cx="0" cy="609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9" name="直接连接符 198"/>
              <p:cNvCxnSpPr/>
              <p:nvPr/>
            </p:nvCxnSpPr>
            <p:spPr>
              <a:xfrm>
                <a:off x="7341870" y="4073525"/>
                <a:ext cx="0" cy="60960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201" name="文本框 200"/>
              <p:cNvSpPr txBox="1"/>
              <p:nvPr/>
            </p:nvSpPr>
            <p:spPr>
              <a:xfrm>
                <a:off x="7914559" y="3624580"/>
                <a:ext cx="690880" cy="275590"/>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2015</a:t>
                </a:r>
              </a:p>
            </p:txBody>
          </p:sp>
          <p:sp>
            <p:nvSpPr>
              <p:cNvPr id="204" name="流程图: 可选过程 203"/>
              <p:cNvSpPr/>
              <p:nvPr/>
            </p:nvSpPr>
            <p:spPr>
              <a:xfrm>
                <a:off x="7804308" y="2842728"/>
                <a:ext cx="689928" cy="351322"/>
              </a:xfrm>
              <a:prstGeom prst="flowChartAlternate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200" dirty="0"/>
                  <a:t>以太坊</a:t>
                </a:r>
              </a:p>
            </p:txBody>
          </p:sp>
          <p:sp>
            <p:nvSpPr>
              <p:cNvPr id="205" name="椭圆 204"/>
              <p:cNvSpPr/>
              <p:nvPr/>
            </p:nvSpPr>
            <p:spPr>
              <a:xfrm>
                <a:off x="8907145" y="3281045"/>
                <a:ext cx="304800" cy="305435"/>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椭圆 205"/>
              <p:cNvSpPr/>
              <p:nvPr/>
            </p:nvSpPr>
            <p:spPr>
              <a:xfrm>
                <a:off x="8930005" y="4617085"/>
                <a:ext cx="304800" cy="305435"/>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文本框 206"/>
              <p:cNvSpPr txBox="1"/>
              <p:nvPr/>
            </p:nvSpPr>
            <p:spPr>
              <a:xfrm>
                <a:off x="8800464" y="3624580"/>
                <a:ext cx="569595" cy="275590"/>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2018</a:t>
                </a:r>
              </a:p>
            </p:txBody>
          </p:sp>
          <p:sp>
            <p:nvSpPr>
              <p:cNvPr id="209" name="流程图: 可选过程 208"/>
              <p:cNvSpPr/>
              <p:nvPr/>
            </p:nvSpPr>
            <p:spPr>
              <a:xfrm>
                <a:off x="8769984" y="2864017"/>
                <a:ext cx="600075" cy="341948"/>
              </a:xfrm>
              <a:prstGeom prst="flowChartAlternate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EOS</a:t>
                </a:r>
              </a:p>
            </p:txBody>
          </p:sp>
          <p:cxnSp>
            <p:nvCxnSpPr>
              <p:cNvPr id="210" name="直接箭头连接符 209"/>
              <p:cNvCxnSpPr>
                <a:stCxn id="205" idx="6"/>
              </p:cNvCxnSpPr>
              <p:nvPr/>
            </p:nvCxnSpPr>
            <p:spPr>
              <a:xfrm>
                <a:off x="9211945" y="3434080"/>
                <a:ext cx="1143635" cy="889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211" name="直接箭头连接符 210"/>
              <p:cNvCxnSpPr/>
              <p:nvPr/>
            </p:nvCxnSpPr>
            <p:spPr>
              <a:xfrm>
                <a:off x="9234805" y="4767580"/>
                <a:ext cx="1143635" cy="889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212" name="文本框 211"/>
              <p:cNvSpPr txBox="1"/>
              <p:nvPr/>
            </p:nvSpPr>
            <p:spPr>
              <a:xfrm>
                <a:off x="7890129" y="4362784"/>
                <a:ext cx="1085850" cy="275590"/>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2014</a:t>
                </a:r>
              </a:p>
            </p:txBody>
          </p:sp>
          <p:sp>
            <p:nvSpPr>
              <p:cNvPr id="213" name="文本框 212"/>
              <p:cNvSpPr txBox="1"/>
              <p:nvPr/>
            </p:nvSpPr>
            <p:spPr>
              <a:xfrm>
                <a:off x="8812530" y="4340860"/>
                <a:ext cx="1143000" cy="275590"/>
              </a:xfrm>
              <a:prstGeom prst="rect">
                <a:avLst/>
              </a:prstGeom>
              <a:noFill/>
            </p:spPr>
            <p:txBody>
              <a:bodyPr wrap="square" rtlCol="0">
                <a:spAutoFit/>
              </a:bodyPr>
              <a:lstStyle/>
              <a:p>
                <a:r>
                  <a:rPr lang="en-US" altLang="zh-CN" sz="1200">
                    <a:latin typeface="微软雅黑" panose="020B0503020204020204" pitchFamily="34" charset="-122"/>
                    <a:ea typeface="微软雅黑" panose="020B0503020204020204" pitchFamily="34" charset="-122"/>
                  </a:rPr>
                  <a:t>2015</a:t>
                </a:r>
              </a:p>
            </p:txBody>
          </p:sp>
          <p:sp>
            <p:nvSpPr>
              <p:cNvPr id="217" name="流程图: 可选过程 216"/>
              <p:cNvSpPr/>
              <p:nvPr/>
            </p:nvSpPr>
            <p:spPr>
              <a:xfrm>
                <a:off x="7808436" y="5109978"/>
                <a:ext cx="685800" cy="316231"/>
              </a:xfrm>
              <a:prstGeom prst="flowChartAlternate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1400">
                    <a:latin typeface="微软雅黑" panose="020B0503020204020204" pitchFamily="34" charset="-122"/>
                    <a:ea typeface="微软雅黑" panose="020B0503020204020204" pitchFamily="34" charset="-122"/>
                  </a:rPr>
                  <a:t>R3</a:t>
                </a:r>
              </a:p>
            </p:txBody>
          </p:sp>
          <p:sp>
            <p:nvSpPr>
              <p:cNvPr id="219" name="流程图: 可选过程 218"/>
              <p:cNvSpPr/>
              <p:nvPr/>
            </p:nvSpPr>
            <p:spPr>
              <a:xfrm rot="10800000" flipV="1">
                <a:off x="8662731" y="5103495"/>
                <a:ext cx="1085849" cy="347513"/>
              </a:xfrm>
              <a:prstGeom prst="flowChartAlternate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Hyperledger  </a:t>
                </a:r>
              </a:p>
            </p:txBody>
          </p:sp>
          <p:sp>
            <p:nvSpPr>
              <p:cNvPr id="220" name="文本框 219"/>
              <p:cNvSpPr txBox="1"/>
              <p:nvPr/>
            </p:nvSpPr>
            <p:spPr>
              <a:xfrm>
                <a:off x="10501630" y="3255645"/>
                <a:ext cx="1003935" cy="398780"/>
              </a:xfrm>
              <a:prstGeom prst="rect">
                <a:avLst/>
              </a:prstGeom>
              <a:noFill/>
            </p:spPr>
            <p:txBody>
              <a:bodyPr wrap="square" rtlCol="0">
                <a:spAutoFit/>
              </a:bodyPr>
              <a:lstStyle/>
              <a:p>
                <a:r>
                  <a:rPr lang="zh-CN" altLang="en-US" sz="2000" b="1" dirty="0"/>
                  <a:t>公有链</a:t>
                </a:r>
              </a:p>
            </p:txBody>
          </p:sp>
          <p:sp>
            <p:nvSpPr>
              <p:cNvPr id="222" name="文本框 221"/>
              <p:cNvSpPr txBox="1"/>
              <p:nvPr/>
            </p:nvSpPr>
            <p:spPr>
              <a:xfrm>
                <a:off x="10501630" y="4501515"/>
                <a:ext cx="948690" cy="398780"/>
              </a:xfrm>
              <a:prstGeom prst="rect">
                <a:avLst/>
              </a:prstGeom>
              <a:noFill/>
            </p:spPr>
            <p:txBody>
              <a:bodyPr wrap="none" rtlCol="0">
                <a:spAutoFit/>
              </a:bodyPr>
              <a:lstStyle/>
              <a:p>
                <a:r>
                  <a:rPr lang="zh-CN" altLang="en-US" sz="2000" b="1"/>
                  <a:t>私有链</a:t>
                </a:r>
              </a:p>
            </p:txBody>
          </p:sp>
          <p:sp>
            <p:nvSpPr>
              <p:cNvPr id="156" name="椭圆 155"/>
              <p:cNvSpPr/>
              <p:nvPr/>
            </p:nvSpPr>
            <p:spPr>
              <a:xfrm>
                <a:off x="6553200" y="3888422"/>
                <a:ext cx="304800" cy="305435"/>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0" name="椭圆 199"/>
            <p:cNvSpPr/>
            <p:nvPr/>
          </p:nvSpPr>
          <p:spPr>
            <a:xfrm>
              <a:off x="6181234" y="3338245"/>
              <a:ext cx="308913" cy="305435"/>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p:nvSpPr>
          <p:spPr>
            <a:xfrm>
              <a:off x="4496588" y="3313422"/>
              <a:ext cx="308913" cy="305435"/>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椭圆 202"/>
            <p:cNvSpPr/>
            <p:nvPr/>
          </p:nvSpPr>
          <p:spPr>
            <a:xfrm>
              <a:off x="4517895" y="4211431"/>
              <a:ext cx="308913" cy="305435"/>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椭圆 207"/>
            <p:cNvSpPr/>
            <p:nvPr/>
          </p:nvSpPr>
          <p:spPr>
            <a:xfrm>
              <a:off x="6173838" y="4244615"/>
              <a:ext cx="308913" cy="305435"/>
            </a:xfrm>
            <a:prstGeom prst="ellipse">
              <a:avLst/>
            </a:prstGeom>
            <a:solidFill>
              <a:schemeClr val="bg2">
                <a:lumMod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2B487FE1-A9F9-40C2-8655-B6D5F135251C}"/>
              </a:ext>
            </a:extLst>
          </p:cNvPr>
          <p:cNvGrpSpPr/>
          <p:nvPr/>
        </p:nvGrpSpPr>
        <p:grpSpPr>
          <a:xfrm>
            <a:off x="-172084" y="2201"/>
            <a:ext cx="13093699" cy="1175932"/>
            <a:chOff x="-171844" y="5177"/>
            <a:chExt cx="13093832" cy="1933591"/>
          </a:xfrm>
        </p:grpSpPr>
        <p:pic>
          <p:nvPicPr>
            <p:cNvPr id="58" name="图片 57">
              <a:extLst>
                <a:ext uri="{FF2B5EF4-FFF2-40B4-BE49-F238E27FC236}">
                  <a16:creationId xmlns:a16="http://schemas.microsoft.com/office/drawing/2014/main" id="{A94423B8-E02D-48EF-88DA-B89C3FDF79C6}"/>
                </a:ext>
              </a:extLst>
            </p:cNvPr>
            <p:cNvPicPr>
              <a:picLocks noChangeAspect="1"/>
            </p:cNvPicPr>
            <p:nvPr/>
          </p:nvPicPr>
          <p:blipFill rotWithShape="1">
            <a:blip r:embed="rId8">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59" name="组合 58">
              <a:extLst>
                <a:ext uri="{FF2B5EF4-FFF2-40B4-BE49-F238E27FC236}">
                  <a16:creationId xmlns:a16="http://schemas.microsoft.com/office/drawing/2014/main" id="{778A109F-200D-41DF-AF72-49D522DCBB8E}"/>
                </a:ext>
              </a:extLst>
            </p:cNvPr>
            <p:cNvGrpSpPr/>
            <p:nvPr/>
          </p:nvGrpSpPr>
          <p:grpSpPr>
            <a:xfrm>
              <a:off x="-171844" y="167493"/>
              <a:ext cx="6699508" cy="1771275"/>
              <a:chOff x="-113457" y="287689"/>
              <a:chExt cx="6699508" cy="1771275"/>
            </a:xfrm>
          </p:grpSpPr>
          <p:sp>
            <p:nvSpPr>
              <p:cNvPr id="60" name="文本框 59">
                <a:extLst>
                  <a:ext uri="{FF2B5EF4-FFF2-40B4-BE49-F238E27FC236}">
                    <a16:creationId xmlns:a16="http://schemas.microsoft.com/office/drawing/2014/main" id="{046C974F-8EC3-4022-A8C5-FE94CB19BD03}"/>
                  </a:ext>
                </a:extLst>
              </p:cNvPr>
              <p:cNvSpPr txBox="1"/>
              <p:nvPr/>
            </p:nvSpPr>
            <p:spPr>
              <a:xfrm>
                <a:off x="258212" y="287689"/>
                <a:ext cx="6327839" cy="1771275"/>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区块链技术发展</a:t>
                </a:r>
              </a:p>
              <a:p>
                <a:pPr lvl="0" defTabSz="914400">
                  <a:defRPr/>
                </a:pPr>
                <a:r>
                  <a:rPr lang="en-US" altLang="zh-CN" sz="1600" b="1" kern="0" dirty="0">
                    <a:ln w="0"/>
                    <a:solidFill>
                      <a:schemeClr val="bg1"/>
                    </a:solidFill>
                    <a:latin typeface="微软雅黑" panose="020B0503020204020204" pitchFamily="34" charset="-122"/>
                    <a:sym typeface="Arial" panose="020B0604020202020204" pitchFamily="34" charset="0"/>
                  </a:rPr>
                  <a:t>Development of blockchain technology</a:t>
                </a:r>
              </a:p>
              <a:p>
                <a:pPr lvl="0" defTabSz="914400">
                  <a:defRPr/>
                </a:pPr>
                <a:endParaRPr lang="en-US" altLang="zh-CN" sz="2400" b="1" kern="0" dirty="0">
                  <a:ln w="0"/>
                  <a:solidFill>
                    <a:schemeClr val="bg1"/>
                  </a:solidFill>
                  <a:latin typeface="微软雅黑" panose="020B0503020204020204" pitchFamily="34" charset="-122"/>
                  <a:sym typeface="Arial" panose="020B0604020202020204" pitchFamily="34" charset="0"/>
                </a:endParaRPr>
              </a:p>
            </p:txBody>
          </p:sp>
          <p:sp>
            <p:nvSpPr>
              <p:cNvPr id="61" name="矩形 60">
                <a:extLst>
                  <a:ext uri="{FF2B5EF4-FFF2-40B4-BE49-F238E27FC236}">
                    <a16:creationId xmlns:a16="http://schemas.microsoft.com/office/drawing/2014/main" id="{B0FFD044-2AE0-4A3A-B541-1A37F4E25B05}"/>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808990" y="1334770"/>
            <a:ext cx="5969000" cy="3644900"/>
            <a:chOff x="3548682" y="676963"/>
            <a:chExt cx="7123671" cy="1922939"/>
          </a:xfrm>
        </p:grpSpPr>
        <p:sp>
          <p:nvSpPr>
            <p:cNvPr id="15" name="文本框 14"/>
            <p:cNvSpPr txBox="1"/>
            <p:nvPr/>
          </p:nvSpPr>
          <p:spPr>
            <a:xfrm>
              <a:off x="3548682" y="676963"/>
              <a:ext cx="6818812" cy="169848"/>
            </a:xfrm>
            <a:prstGeom prst="rect">
              <a:avLst/>
            </a:prstGeom>
            <a:noFill/>
          </p:spPr>
          <p:txBody>
            <a:bodyPr vert="horz" wrap="square" rtlCol="0">
              <a:spAutoFit/>
            </a:bodyPr>
            <a:lstStyle/>
            <a:p>
              <a:pPr>
                <a:lnSpc>
                  <a:spcPct val="150000"/>
                </a:lnSpc>
              </a:pPr>
              <a:endParaRPr lang="zh-CN" altLang="en-US" sz="1000" dirty="0">
                <a:latin typeface="Arial" panose="020B0604020202020204" pitchFamily="34" charset="0"/>
                <a:ea typeface="zihun57hao-chuangxihei" panose="00000500000000000000" pitchFamily="2" charset="-122"/>
                <a:sym typeface="Arial" panose="020B0604020202020204" pitchFamily="34" charset="0"/>
              </a:endParaRPr>
            </a:p>
          </p:txBody>
        </p:sp>
        <p:sp>
          <p:nvSpPr>
            <p:cNvPr id="16" name="TextBox 97"/>
            <p:cNvSpPr txBox="1"/>
            <p:nvPr/>
          </p:nvSpPr>
          <p:spPr>
            <a:xfrm>
              <a:off x="3853541" y="2308484"/>
              <a:ext cx="6818812" cy="291418"/>
            </a:xfrm>
            <a:prstGeom prst="rect">
              <a:avLst/>
            </a:prstGeom>
            <a:noFill/>
          </p:spPr>
          <p:txBody>
            <a:bodyPr vert="horz" wrap="square" lIns="102974" tIns="0" rIns="102974" bIns="0" rtlCol="0" anchor="t">
              <a:spAutoFit/>
            </a:bodyPr>
            <a:lstStyle/>
            <a:p>
              <a:pPr>
                <a:lnSpc>
                  <a:spcPct val="150000"/>
                </a:lnSpc>
              </a:pPr>
              <a:endParaRPr lang="zh-CN" altLang="en-US" sz="2400" b="1" dirty="0">
                <a:solidFill>
                  <a:schemeClr val="tx1">
                    <a:lumMod val="65000"/>
                    <a:lumOff val="35000"/>
                  </a:schemeClr>
                </a:solidFill>
                <a:latin typeface="Arial" panose="020B0604020202020204" pitchFamily="34" charset="0"/>
                <a:ea typeface="zihun57hao-chuangxihei" panose="00000500000000000000" pitchFamily="2" charset="-122"/>
                <a:cs typeface="华文黑体" pitchFamily="2" charset="-122"/>
                <a:sym typeface="Arial" panose="020B0604020202020204" pitchFamily="34" charset="0"/>
              </a:endParaRPr>
            </a:p>
          </p:txBody>
        </p:sp>
      </p:grpSp>
      <p:sp>
        <p:nvSpPr>
          <p:cNvPr id="3" name="文本框 2"/>
          <p:cNvSpPr txBox="1"/>
          <p:nvPr/>
        </p:nvSpPr>
        <p:spPr>
          <a:xfrm>
            <a:off x="2686890" y="1341942"/>
            <a:ext cx="8797802" cy="4597862"/>
          </a:xfrm>
          <a:prstGeom prst="rect">
            <a:avLst/>
          </a:prstGeom>
          <a:noFill/>
        </p:spPr>
        <p:txBody>
          <a:bodyPr wrap="square" rtlCol="0">
            <a:spAutoFit/>
          </a:bodyPr>
          <a:lstStyle/>
          <a:p>
            <a:pPr>
              <a:lnSpc>
                <a:spcPct val="150000"/>
              </a:lnSpc>
            </a:pPr>
            <a:r>
              <a:rPr lang="zh-CN" altLang="en-US" b="1" dirty="0">
                <a:ln w="0"/>
                <a:solidFill>
                  <a:srgbClr val="0F56E3"/>
                </a:solidFill>
                <a:latin typeface="黑体" panose="02010609060101010101" pitchFamily="49" charset="-122"/>
                <a:ea typeface="黑体" panose="02010609060101010101" pitchFamily="49" charset="-122"/>
              </a:rPr>
              <a:t>政策支持   </a:t>
            </a:r>
            <a:r>
              <a:rPr lang="en-US" altLang="zh-CN" dirty="0">
                <a:latin typeface="黑体" panose="02010609060101010101" pitchFamily="49" charset="-122"/>
                <a:ea typeface="黑体" panose="02010609060101010101" pitchFamily="49" charset="-122"/>
              </a:rPr>
              <a:t>2018</a:t>
            </a:r>
            <a:r>
              <a:rPr lang="zh-CN" altLang="en-US" dirty="0">
                <a:latin typeface="黑体" panose="02010609060101010101" pitchFamily="49" charset="-122"/>
                <a:ea typeface="黑体" panose="02010609060101010101" pitchFamily="49" charset="-122"/>
              </a:rPr>
              <a:t>年</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月，工信部发布</a:t>
            </a:r>
            <a:r>
              <a:rPr lang="en-US" altLang="zh-CN" dirty="0">
                <a:latin typeface="黑体" panose="02010609060101010101" pitchFamily="49" charset="-122"/>
                <a:ea typeface="黑体" panose="02010609060101010101" pitchFamily="49" charset="-122"/>
              </a:rPr>
              <a:t>《2018</a:t>
            </a:r>
            <a:r>
              <a:rPr lang="zh-CN" altLang="en-US" dirty="0">
                <a:latin typeface="黑体" panose="02010609060101010101" pitchFamily="49" charset="-122"/>
                <a:ea typeface="黑体" panose="02010609060101010101" pitchFamily="49" charset="-122"/>
              </a:rPr>
              <a:t>年信息化和软件服务业标准化工作要点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，提出推动组建全国信息化和工业化融合管理标准化技术委员会、全国区块链和分布式记账技术标准化委员会。</a:t>
            </a:r>
            <a:endParaRPr lang="en-US" altLang="zh-CN" dirty="0">
              <a:latin typeface="黑体" panose="02010609060101010101" pitchFamily="49" charset="-122"/>
              <a:ea typeface="黑体" panose="02010609060101010101" pitchFamily="49" charset="-122"/>
            </a:endParaRPr>
          </a:p>
          <a:p>
            <a:pPr>
              <a:lnSpc>
                <a:spcPct val="150000"/>
              </a:lnSpc>
            </a:pPr>
            <a:r>
              <a:rPr lang="zh-CN" altLang="en-US" dirty="0">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pPr>
              <a:lnSpc>
                <a:spcPct val="150000"/>
              </a:lnSpc>
            </a:pPr>
            <a:r>
              <a:rPr lang="zh-CN" altLang="en-US" b="1">
                <a:ln w="0"/>
                <a:solidFill>
                  <a:srgbClr val="0F56E3"/>
                </a:solidFill>
                <a:latin typeface="黑体" panose="02010609060101010101" pitchFamily="49" charset="-122"/>
                <a:ea typeface="黑体" panose="02010609060101010101" pitchFamily="49" charset="-122"/>
              </a:rPr>
              <a:t>机构入场   </a:t>
            </a:r>
            <a:r>
              <a:rPr lang="zh-CN" altLang="en-US">
                <a:latin typeface="黑体" panose="02010609060101010101" pitchFamily="49" charset="-122"/>
                <a:ea typeface="黑体" panose="02010609060101010101" pitchFamily="49" charset="-122"/>
              </a:rPr>
              <a:t>据悉</a:t>
            </a:r>
            <a:r>
              <a:rPr lang="zh-CN" altLang="en-US" dirty="0">
                <a:latin typeface="黑体" panose="02010609060101010101" pitchFamily="49" charset="-122"/>
                <a:ea typeface="黑体" panose="02010609060101010101" pitchFamily="49" charset="-122"/>
              </a:rPr>
              <a:t>，阿里巴巴，苹果、微软、谷歌、沃尔玛等顶级公司都在不同领悟研究区块链技术。工商、建设已经实施各应用区块链技术。蚂蚁金服已开始在美国等地对区块链人才进行挖掘和布局。</a:t>
            </a:r>
            <a:endParaRPr lang="en-US" altLang="zh-CN" dirty="0">
              <a:latin typeface="黑体" panose="02010609060101010101" pitchFamily="49" charset="-122"/>
              <a:ea typeface="黑体" panose="02010609060101010101" pitchFamily="49" charset="-122"/>
            </a:endParaRPr>
          </a:p>
          <a:p>
            <a:pPr>
              <a:lnSpc>
                <a:spcPct val="150000"/>
              </a:lnSpc>
            </a:pPr>
            <a:endParaRPr lang="zh-CN" altLang="en-US" dirty="0">
              <a:latin typeface="黑体" panose="02010609060101010101" pitchFamily="49" charset="-122"/>
              <a:ea typeface="黑体" panose="02010609060101010101" pitchFamily="49" charset="-122"/>
            </a:endParaRPr>
          </a:p>
          <a:p>
            <a:pPr>
              <a:lnSpc>
                <a:spcPct val="150000"/>
              </a:lnSpc>
            </a:pPr>
            <a:r>
              <a:rPr lang="zh-CN" altLang="en-US" b="1" dirty="0">
                <a:ln w="0"/>
                <a:solidFill>
                  <a:srgbClr val="0F56E3"/>
                </a:solidFill>
                <a:latin typeface="黑体" panose="02010609060101010101" pitchFamily="49" charset="-122"/>
                <a:ea typeface="黑体" panose="02010609060101010101" pitchFamily="49" charset="-122"/>
              </a:rPr>
              <a:t>人才急需   </a:t>
            </a:r>
            <a:r>
              <a:rPr lang="zh-CN" altLang="en-US" dirty="0">
                <a:latin typeface="黑体" panose="02010609060101010101" pitchFamily="49" charset="-122"/>
                <a:ea typeface="黑体" panose="02010609060101010101" pitchFamily="49" charset="-122"/>
              </a:rPr>
              <a:t>据网络数据显示，全球区块链人才的需求量从</a:t>
            </a:r>
            <a:r>
              <a:rPr lang="en-US" altLang="zh-CN" dirty="0">
                <a:latin typeface="黑体" panose="02010609060101010101" pitchFamily="49" charset="-122"/>
                <a:ea typeface="黑体" panose="02010609060101010101" pitchFamily="49" charset="-122"/>
              </a:rPr>
              <a:t>2014</a:t>
            </a:r>
            <a:r>
              <a:rPr lang="zh-CN" altLang="en-US" dirty="0">
                <a:latin typeface="黑体" panose="02010609060101010101" pitchFamily="49" charset="-122"/>
                <a:ea typeface="黑体" panose="02010609060101010101" pitchFamily="49" charset="-122"/>
              </a:rPr>
              <a:t>开始逐步增长，</a:t>
            </a:r>
            <a:r>
              <a:rPr lang="en-US" altLang="zh-CN" dirty="0">
                <a:latin typeface="黑体" panose="02010609060101010101" pitchFamily="49" charset="-122"/>
                <a:ea typeface="黑体" panose="02010609060101010101" pitchFamily="49" charset="-122"/>
              </a:rPr>
              <a:t>2015</a:t>
            </a:r>
            <a:r>
              <a:rPr lang="zh-CN" altLang="en-US" dirty="0">
                <a:latin typeface="黑体" panose="02010609060101010101" pitchFamily="49" charset="-122"/>
                <a:ea typeface="黑体" panose="02010609060101010101" pitchFamily="49" charset="-122"/>
              </a:rPr>
              <a:t>年开始显著增长，并在</a:t>
            </a:r>
            <a:r>
              <a:rPr lang="en-US" altLang="zh-CN" dirty="0">
                <a:latin typeface="黑体" panose="02010609060101010101" pitchFamily="49" charset="-122"/>
                <a:ea typeface="黑体" panose="02010609060101010101" pitchFamily="49" charset="-122"/>
              </a:rPr>
              <a:t>2016-2017</a:t>
            </a:r>
            <a:r>
              <a:rPr lang="zh-CN" altLang="en-US" dirty="0">
                <a:latin typeface="黑体" panose="02010609060101010101" pitchFamily="49" charset="-122"/>
                <a:ea typeface="黑体" panose="02010609060101010101" pitchFamily="49" charset="-122"/>
              </a:rPr>
              <a:t>年经历了爆发式增长，</a:t>
            </a:r>
            <a:r>
              <a:rPr lang="en-US" altLang="zh-CN" dirty="0">
                <a:latin typeface="黑体" panose="02010609060101010101" pitchFamily="49" charset="-122"/>
                <a:ea typeface="黑体" panose="02010609060101010101" pitchFamily="49" charset="-122"/>
              </a:rPr>
              <a:t>2018</a:t>
            </a:r>
            <a:r>
              <a:rPr lang="zh-CN" altLang="en-US" dirty="0">
                <a:latin typeface="黑体" panose="02010609060101010101" pitchFamily="49" charset="-122"/>
                <a:ea typeface="黑体" panose="02010609060101010101" pitchFamily="49" charset="-122"/>
              </a:rPr>
              <a:t>年的增长势头未减，其中对区块链人才需求最为迫切的行业是计算机软件行业。</a:t>
            </a:r>
          </a:p>
        </p:txBody>
      </p:sp>
      <p:grpSp>
        <p:nvGrpSpPr>
          <p:cNvPr id="19" name="组合 18"/>
          <p:cNvGrpSpPr/>
          <p:nvPr/>
        </p:nvGrpSpPr>
        <p:grpSpPr>
          <a:xfrm>
            <a:off x="180798" y="3349592"/>
            <a:ext cx="2149902" cy="3508408"/>
            <a:chOff x="867109" y="1417518"/>
            <a:chExt cx="2496855" cy="4074597"/>
          </a:xfrm>
        </p:grpSpPr>
        <p:cxnSp>
          <p:nvCxnSpPr>
            <p:cNvPr id="20" name="直接连接符 19"/>
            <p:cNvCxnSpPr/>
            <p:nvPr>
              <p:custDataLst>
                <p:tags r:id="rId1"/>
              </p:custDataLst>
            </p:nvPr>
          </p:nvCxnSpPr>
          <p:spPr>
            <a:xfrm flipH="1">
              <a:off x="3144421" y="3440698"/>
              <a:ext cx="219543" cy="0"/>
            </a:xfrm>
            <a:prstGeom prst="line">
              <a:avLst/>
            </a:prstGeom>
            <a:ln w="12700">
              <a:prstDash val="dash"/>
            </a:ln>
          </p:spPr>
          <p:style>
            <a:lnRef idx="1">
              <a:srgbClr val="1F74AD"/>
            </a:lnRef>
            <a:fillRef idx="0">
              <a:srgbClr val="1F74AD"/>
            </a:fillRef>
            <a:effectRef idx="0">
              <a:srgbClr val="1F74AD"/>
            </a:effectRef>
            <a:fontRef idx="minor">
              <a:srgbClr val="000000"/>
            </a:fontRef>
          </p:style>
        </p:cxnSp>
        <p:sp>
          <p:nvSpPr>
            <p:cNvPr id="21" name="Freeform 5"/>
            <p:cNvSpPr/>
            <p:nvPr>
              <p:custDataLst>
                <p:tags r:id="rId2"/>
              </p:custDataLst>
            </p:nvPr>
          </p:nvSpPr>
          <p:spPr bwMode="auto">
            <a:xfrm>
              <a:off x="1517971" y="2631708"/>
              <a:ext cx="230131" cy="337432"/>
            </a:xfrm>
            <a:custGeom>
              <a:avLst/>
              <a:gdLst>
                <a:gd name="T0" fmla="*/ 347 w 347"/>
                <a:gd name="T1" fmla="*/ 384 h 510"/>
                <a:gd name="T2" fmla="*/ 322 w 347"/>
                <a:gd name="T3" fmla="*/ 422 h 510"/>
                <a:gd name="T4" fmla="*/ 292 w 347"/>
                <a:gd name="T5" fmla="*/ 458 h 510"/>
                <a:gd name="T6" fmla="*/ 265 w 347"/>
                <a:gd name="T7" fmla="*/ 479 h 510"/>
                <a:gd name="T8" fmla="*/ 233 w 347"/>
                <a:gd name="T9" fmla="*/ 498 h 510"/>
                <a:gd name="T10" fmla="*/ 194 w 347"/>
                <a:gd name="T11" fmla="*/ 508 h 510"/>
                <a:gd name="T12" fmla="*/ 174 w 347"/>
                <a:gd name="T13" fmla="*/ 510 h 510"/>
                <a:gd name="T14" fmla="*/ 134 w 347"/>
                <a:gd name="T15" fmla="*/ 505 h 510"/>
                <a:gd name="T16" fmla="*/ 99 w 347"/>
                <a:gd name="T17" fmla="*/ 489 h 510"/>
                <a:gd name="T18" fmla="*/ 69 w 347"/>
                <a:gd name="T19" fmla="*/ 469 h 510"/>
                <a:gd name="T20" fmla="*/ 43 w 347"/>
                <a:gd name="T21" fmla="*/ 446 h 510"/>
                <a:gd name="T22" fmla="*/ 11 w 347"/>
                <a:gd name="T23" fmla="*/ 402 h 510"/>
                <a:gd name="T24" fmla="*/ 0 w 347"/>
                <a:gd name="T25" fmla="*/ 384 h 510"/>
                <a:gd name="T26" fmla="*/ 15 w 347"/>
                <a:gd name="T27" fmla="*/ 375 h 510"/>
                <a:gd name="T28" fmla="*/ 27 w 347"/>
                <a:gd name="T29" fmla="*/ 362 h 510"/>
                <a:gd name="T30" fmla="*/ 48 w 347"/>
                <a:gd name="T31" fmla="*/ 322 h 510"/>
                <a:gd name="T32" fmla="*/ 58 w 347"/>
                <a:gd name="T33" fmla="*/ 290 h 510"/>
                <a:gd name="T34" fmla="*/ 75 w 347"/>
                <a:gd name="T35" fmla="*/ 216 h 510"/>
                <a:gd name="T36" fmla="*/ 80 w 347"/>
                <a:gd name="T37" fmla="*/ 177 h 510"/>
                <a:gd name="T38" fmla="*/ 82 w 347"/>
                <a:gd name="T39" fmla="*/ 169 h 510"/>
                <a:gd name="T40" fmla="*/ 84 w 347"/>
                <a:gd name="T41" fmla="*/ 157 h 510"/>
                <a:gd name="T42" fmla="*/ 87 w 347"/>
                <a:gd name="T43" fmla="*/ 134 h 510"/>
                <a:gd name="T44" fmla="*/ 94 w 347"/>
                <a:gd name="T45" fmla="*/ 40 h 510"/>
                <a:gd name="T46" fmla="*/ 263 w 347"/>
                <a:gd name="T47" fmla="*/ 0 h 510"/>
                <a:gd name="T48" fmla="*/ 265 w 347"/>
                <a:gd name="T49" fmla="*/ 70 h 510"/>
                <a:gd name="T50" fmla="*/ 268 w 347"/>
                <a:gd name="T51" fmla="*/ 132 h 510"/>
                <a:gd name="T52" fmla="*/ 270 w 347"/>
                <a:gd name="T53" fmla="*/ 157 h 510"/>
                <a:gd name="T54" fmla="*/ 270 w 347"/>
                <a:gd name="T55" fmla="*/ 169 h 510"/>
                <a:gd name="T56" fmla="*/ 272 w 347"/>
                <a:gd name="T57" fmla="*/ 177 h 510"/>
                <a:gd name="T58" fmla="*/ 285 w 347"/>
                <a:gd name="T59" fmla="*/ 266 h 510"/>
                <a:gd name="T60" fmla="*/ 302 w 347"/>
                <a:gd name="T61" fmla="*/ 325 h 510"/>
                <a:gd name="T62" fmla="*/ 310 w 347"/>
                <a:gd name="T63" fmla="*/ 344 h 510"/>
                <a:gd name="T64" fmla="*/ 325 w 347"/>
                <a:gd name="T65" fmla="*/ 369 h 510"/>
                <a:gd name="T66" fmla="*/ 339 w 347"/>
                <a:gd name="T67" fmla="*/ 380 h 510"/>
                <a:gd name="T68" fmla="*/ 347 w 347"/>
                <a:gd name="T69" fmla="*/ 38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7" h="510">
                  <a:moveTo>
                    <a:pt x="347" y="384"/>
                  </a:moveTo>
                  <a:lnTo>
                    <a:pt x="347" y="384"/>
                  </a:lnTo>
                  <a:lnTo>
                    <a:pt x="337" y="402"/>
                  </a:lnTo>
                  <a:lnTo>
                    <a:pt x="322" y="422"/>
                  </a:lnTo>
                  <a:lnTo>
                    <a:pt x="303" y="446"/>
                  </a:lnTo>
                  <a:lnTo>
                    <a:pt x="292" y="458"/>
                  </a:lnTo>
                  <a:lnTo>
                    <a:pt x="278" y="469"/>
                  </a:lnTo>
                  <a:lnTo>
                    <a:pt x="265" y="479"/>
                  </a:lnTo>
                  <a:lnTo>
                    <a:pt x="250" y="489"/>
                  </a:lnTo>
                  <a:lnTo>
                    <a:pt x="233" y="498"/>
                  </a:lnTo>
                  <a:lnTo>
                    <a:pt x="215" y="505"/>
                  </a:lnTo>
                  <a:lnTo>
                    <a:pt x="194" y="508"/>
                  </a:lnTo>
                  <a:lnTo>
                    <a:pt x="174" y="510"/>
                  </a:lnTo>
                  <a:lnTo>
                    <a:pt x="174" y="510"/>
                  </a:lnTo>
                  <a:lnTo>
                    <a:pt x="152" y="508"/>
                  </a:lnTo>
                  <a:lnTo>
                    <a:pt x="134" y="505"/>
                  </a:lnTo>
                  <a:lnTo>
                    <a:pt x="116" y="498"/>
                  </a:lnTo>
                  <a:lnTo>
                    <a:pt x="99" y="489"/>
                  </a:lnTo>
                  <a:lnTo>
                    <a:pt x="82" y="479"/>
                  </a:lnTo>
                  <a:lnTo>
                    <a:pt x="69" y="469"/>
                  </a:lnTo>
                  <a:lnTo>
                    <a:pt x="55" y="458"/>
                  </a:lnTo>
                  <a:lnTo>
                    <a:pt x="43" y="446"/>
                  </a:lnTo>
                  <a:lnTo>
                    <a:pt x="25" y="422"/>
                  </a:lnTo>
                  <a:lnTo>
                    <a:pt x="11" y="402"/>
                  </a:lnTo>
                  <a:lnTo>
                    <a:pt x="0" y="384"/>
                  </a:lnTo>
                  <a:lnTo>
                    <a:pt x="0" y="384"/>
                  </a:lnTo>
                  <a:lnTo>
                    <a:pt x="8" y="380"/>
                  </a:lnTo>
                  <a:lnTo>
                    <a:pt x="15" y="375"/>
                  </a:lnTo>
                  <a:lnTo>
                    <a:pt x="20" y="369"/>
                  </a:lnTo>
                  <a:lnTo>
                    <a:pt x="27" y="362"/>
                  </a:lnTo>
                  <a:lnTo>
                    <a:pt x="38" y="344"/>
                  </a:lnTo>
                  <a:lnTo>
                    <a:pt x="48" y="322"/>
                  </a:lnTo>
                  <a:lnTo>
                    <a:pt x="48" y="322"/>
                  </a:lnTo>
                  <a:lnTo>
                    <a:pt x="58" y="290"/>
                  </a:lnTo>
                  <a:lnTo>
                    <a:pt x="67" y="253"/>
                  </a:lnTo>
                  <a:lnTo>
                    <a:pt x="75" y="216"/>
                  </a:lnTo>
                  <a:lnTo>
                    <a:pt x="80" y="177"/>
                  </a:lnTo>
                  <a:lnTo>
                    <a:pt x="80" y="177"/>
                  </a:lnTo>
                  <a:lnTo>
                    <a:pt x="82" y="169"/>
                  </a:lnTo>
                  <a:lnTo>
                    <a:pt x="82" y="169"/>
                  </a:lnTo>
                  <a:lnTo>
                    <a:pt x="84" y="157"/>
                  </a:lnTo>
                  <a:lnTo>
                    <a:pt x="84" y="157"/>
                  </a:lnTo>
                  <a:lnTo>
                    <a:pt x="87" y="134"/>
                  </a:lnTo>
                  <a:lnTo>
                    <a:pt x="87" y="134"/>
                  </a:lnTo>
                  <a:lnTo>
                    <a:pt x="90" y="82"/>
                  </a:lnTo>
                  <a:lnTo>
                    <a:pt x="94" y="40"/>
                  </a:lnTo>
                  <a:lnTo>
                    <a:pt x="95" y="1"/>
                  </a:lnTo>
                  <a:lnTo>
                    <a:pt x="263" y="0"/>
                  </a:lnTo>
                  <a:lnTo>
                    <a:pt x="263" y="0"/>
                  </a:lnTo>
                  <a:lnTo>
                    <a:pt x="265" y="70"/>
                  </a:lnTo>
                  <a:lnTo>
                    <a:pt x="268" y="132"/>
                  </a:lnTo>
                  <a:lnTo>
                    <a:pt x="268" y="132"/>
                  </a:lnTo>
                  <a:lnTo>
                    <a:pt x="270" y="157"/>
                  </a:lnTo>
                  <a:lnTo>
                    <a:pt x="270" y="157"/>
                  </a:lnTo>
                  <a:lnTo>
                    <a:pt x="270" y="169"/>
                  </a:lnTo>
                  <a:lnTo>
                    <a:pt x="270" y="169"/>
                  </a:lnTo>
                  <a:lnTo>
                    <a:pt x="272" y="177"/>
                  </a:lnTo>
                  <a:lnTo>
                    <a:pt x="272" y="177"/>
                  </a:lnTo>
                  <a:lnTo>
                    <a:pt x="278" y="226"/>
                  </a:lnTo>
                  <a:lnTo>
                    <a:pt x="285" y="266"/>
                  </a:lnTo>
                  <a:lnTo>
                    <a:pt x="293" y="298"/>
                  </a:lnTo>
                  <a:lnTo>
                    <a:pt x="302" y="325"/>
                  </a:lnTo>
                  <a:lnTo>
                    <a:pt x="302" y="325"/>
                  </a:lnTo>
                  <a:lnTo>
                    <a:pt x="310" y="344"/>
                  </a:lnTo>
                  <a:lnTo>
                    <a:pt x="319" y="359"/>
                  </a:lnTo>
                  <a:lnTo>
                    <a:pt x="325" y="369"/>
                  </a:lnTo>
                  <a:lnTo>
                    <a:pt x="332" y="375"/>
                  </a:lnTo>
                  <a:lnTo>
                    <a:pt x="339" y="380"/>
                  </a:lnTo>
                  <a:lnTo>
                    <a:pt x="344" y="382"/>
                  </a:lnTo>
                  <a:lnTo>
                    <a:pt x="347" y="384"/>
                  </a:lnTo>
                  <a:lnTo>
                    <a:pt x="347" y="384"/>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lnSpcReduction="1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2" name="Freeform 6"/>
            <p:cNvSpPr/>
            <p:nvPr>
              <p:custDataLst>
                <p:tags r:id="rId3"/>
              </p:custDataLst>
            </p:nvPr>
          </p:nvSpPr>
          <p:spPr bwMode="auto">
            <a:xfrm>
              <a:off x="1572327" y="2631708"/>
              <a:ext cx="124243" cy="116478"/>
            </a:xfrm>
            <a:custGeom>
              <a:avLst/>
              <a:gdLst>
                <a:gd name="T0" fmla="*/ 188 w 188"/>
                <a:gd name="T1" fmla="*/ 169 h 174"/>
                <a:gd name="T2" fmla="*/ 188 w 188"/>
                <a:gd name="T3" fmla="*/ 169 h 174"/>
                <a:gd name="T4" fmla="*/ 141 w 188"/>
                <a:gd name="T5" fmla="*/ 172 h 174"/>
                <a:gd name="T6" fmla="*/ 91 w 188"/>
                <a:gd name="T7" fmla="*/ 174 h 174"/>
                <a:gd name="T8" fmla="*/ 91 w 188"/>
                <a:gd name="T9" fmla="*/ 174 h 174"/>
                <a:gd name="T10" fmla="*/ 44 w 188"/>
                <a:gd name="T11" fmla="*/ 172 h 174"/>
                <a:gd name="T12" fmla="*/ 0 w 188"/>
                <a:gd name="T13" fmla="*/ 169 h 174"/>
                <a:gd name="T14" fmla="*/ 0 w 188"/>
                <a:gd name="T15" fmla="*/ 169 h 174"/>
                <a:gd name="T16" fmla="*/ 2 w 188"/>
                <a:gd name="T17" fmla="*/ 157 h 174"/>
                <a:gd name="T18" fmla="*/ 2 w 188"/>
                <a:gd name="T19" fmla="*/ 157 h 174"/>
                <a:gd name="T20" fmla="*/ 5 w 188"/>
                <a:gd name="T21" fmla="*/ 134 h 174"/>
                <a:gd name="T22" fmla="*/ 5 w 188"/>
                <a:gd name="T23" fmla="*/ 134 h 174"/>
                <a:gd name="T24" fmla="*/ 8 w 188"/>
                <a:gd name="T25" fmla="*/ 82 h 174"/>
                <a:gd name="T26" fmla="*/ 12 w 188"/>
                <a:gd name="T27" fmla="*/ 40 h 174"/>
                <a:gd name="T28" fmla="*/ 13 w 188"/>
                <a:gd name="T29" fmla="*/ 1 h 174"/>
                <a:gd name="T30" fmla="*/ 181 w 188"/>
                <a:gd name="T31" fmla="*/ 0 h 174"/>
                <a:gd name="T32" fmla="*/ 181 w 188"/>
                <a:gd name="T33" fmla="*/ 0 h 174"/>
                <a:gd name="T34" fmla="*/ 183 w 188"/>
                <a:gd name="T35" fmla="*/ 70 h 174"/>
                <a:gd name="T36" fmla="*/ 186 w 188"/>
                <a:gd name="T37" fmla="*/ 132 h 174"/>
                <a:gd name="T38" fmla="*/ 186 w 188"/>
                <a:gd name="T39" fmla="*/ 132 h 174"/>
                <a:gd name="T40" fmla="*/ 188 w 188"/>
                <a:gd name="T41" fmla="*/ 157 h 174"/>
                <a:gd name="T42" fmla="*/ 188 w 188"/>
                <a:gd name="T43" fmla="*/ 157 h 174"/>
                <a:gd name="T44" fmla="*/ 188 w 188"/>
                <a:gd name="T45" fmla="*/ 169 h 174"/>
                <a:gd name="T46" fmla="*/ 188 w 188"/>
                <a:gd name="T47" fmla="*/ 16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 h="174">
                  <a:moveTo>
                    <a:pt x="188" y="169"/>
                  </a:moveTo>
                  <a:lnTo>
                    <a:pt x="188" y="169"/>
                  </a:lnTo>
                  <a:lnTo>
                    <a:pt x="141" y="172"/>
                  </a:lnTo>
                  <a:lnTo>
                    <a:pt x="91" y="174"/>
                  </a:lnTo>
                  <a:lnTo>
                    <a:pt x="91" y="174"/>
                  </a:lnTo>
                  <a:lnTo>
                    <a:pt x="44" y="172"/>
                  </a:lnTo>
                  <a:lnTo>
                    <a:pt x="0" y="169"/>
                  </a:lnTo>
                  <a:lnTo>
                    <a:pt x="0" y="169"/>
                  </a:lnTo>
                  <a:lnTo>
                    <a:pt x="2" y="157"/>
                  </a:lnTo>
                  <a:lnTo>
                    <a:pt x="2" y="157"/>
                  </a:lnTo>
                  <a:lnTo>
                    <a:pt x="5" y="134"/>
                  </a:lnTo>
                  <a:lnTo>
                    <a:pt x="5" y="134"/>
                  </a:lnTo>
                  <a:lnTo>
                    <a:pt x="8" y="82"/>
                  </a:lnTo>
                  <a:lnTo>
                    <a:pt x="12" y="40"/>
                  </a:lnTo>
                  <a:lnTo>
                    <a:pt x="13" y="1"/>
                  </a:lnTo>
                  <a:lnTo>
                    <a:pt x="181" y="0"/>
                  </a:lnTo>
                  <a:lnTo>
                    <a:pt x="181" y="0"/>
                  </a:lnTo>
                  <a:lnTo>
                    <a:pt x="183" y="70"/>
                  </a:lnTo>
                  <a:lnTo>
                    <a:pt x="186" y="132"/>
                  </a:lnTo>
                  <a:lnTo>
                    <a:pt x="186" y="132"/>
                  </a:lnTo>
                  <a:lnTo>
                    <a:pt x="188" y="157"/>
                  </a:lnTo>
                  <a:lnTo>
                    <a:pt x="188" y="157"/>
                  </a:lnTo>
                  <a:lnTo>
                    <a:pt x="188" y="169"/>
                  </a:lnTo>
                  <a:lnTo>
                    <a:pt x="188" y="169"/>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3" name="Freeform 7"/>
            <p:cNvSpPr/>
            <p:nvPr>
              <p:custDataLst>
                <p:tags r:id="rId4"/>
              </p:custDataLst>
            </p:nvPr>
          </p:nvSpPr>
          <p:spPr bwMode="auto">
            <a:xfrm>
              <a:off x="1442437" y="5203392"/>
              <a:ext cx="75534" cy="163069"/>
            </a:xfrm>
            <a:custGeom>
              <a:avLst/>
              <a:gdLst>
                <a:gd name="T0" fmla="*/ 112 w 112"/>
                <a:gd name="T1" fmla="*/ 246 h 246"/>
                <a:gd name="T2" fmla="*/ 16 w 112"/>
                <a:gd name="T3" fmla="*/ 246 h 246"/>
                <a:gd name="T4" fmla="*/ 6 w 112"/>
                <a:gd name="T5" fmla="*/ 100 h 246"/>
                <a:gd name="T6" fmla="*/ 0 w 112"/>
                <a:gd name="T7" fmla="*/ 8 h 246"/>
                <a:gd name="T8" fmla="*/ 97 w 112"/>
                <a:gd name="T9" fmla="*/ 0 h 246"/>
                <a:gd name="T10" fmla="*/ 102 w 112"/>
                <a:gd name="T11" fmla="*/ 92 h 246"/>
                <a:gd name="T12" fmla="*/ 112 w 112"/>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12" h="246">
                  <a:moveTo>
                    <a:pt x="112" y="246"/>
                  </a:moveTo>
                  <a:lnTo>
                    <a:pt x="16" y="246"/>
                  </a:lnTo>
                  <a:lnTo>
                    <a:pt x="6" y="100"/>
                  </a:lnTo>
                  <a:lnTo>
                    <a:pt x="0" y="8"/>
                  </a:lnTo>
                  <a:lnTo>
                    <a:pt x="97" y="0"/>
                  </a:lnTo>
                  <a:lnTo>
                    <a:pt x="102" y="92"/>
                  </a:lnTo>
                  <a:lnTo>
                    <a:pt x="112" y="246"/>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32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4" name="Freeform 8"/>
            <p:cNvSpPr/>
            <p:nvPr>
              <p:custDataLst>
                <p:tags r:id="rId5"/>
              </p:custDataLst>
            </p:nvPr>
          </p:nvSpPr>
          <p:spPr bwMode="auto">
            <a:xfrm>
              <a:off x="1222895" y="5315634"/>
              <a:ext cx="314842" cy="169422"/>
            </a:xfrm>
            <a:custGeom>
              <a:avLst/>
              <a:gdLst>
                <a:gd name="T0" fmla="*/ 333 w 477"/>
                <a:gd name="T1" fmla="*/ 7 h 255"/>
                <a:gd name="T2" fmla="*/ 334 w 477"/>
                <a:gd name="T3" fmla="*/ 28 h 255"/>
                <a:gd name="T4" fmla="*/ 333 w 477"/>
                <a:gd name="T5" fmla="*/ 50 h 255"/>
                <a:gd name="T6" fmla="*/ 321 w 477"/>
                <a:gd name="T7" fmla="*/ 74 h 255"/>
                <a:gd name="T8" fmla="*/ 299 w 477"/>
                <a:gd name="T9" fmla="*/ 94 h 255"/>
                <a:gd name="T10" fmla="*/ 260 w 477"/>
                <a:gd name="T11" fmla="*/ 111 h 255"/>
                <a:gd name="T12" fmla="*/ 203 w 477"/>
                <a:gd name="T13" fmla="*/ 116 h 255"/>
                <a:gd name="T14" fmla="*/ 123 w 477"/>
                <a:gd name="T15" fmla="*/ 109 h 255"/>
                <a:gd name="T16" fmla="*/ 114 w 477"/>
                <a:gd name="T17" fmla="*/ 107 h 255"/>
                <a:gd name="T18" fmla="*/ 89 w 477"/>
                <a:gd name="T19" fmla="*/ 111 h 255"/>
                <a:gd name="T20" fmla="*/ 67 w 477"/>
                <a:gd name="T21" fmla="*/ 122 h 255"/>
                <a:gd name="T22" fmla="*/ 61 w 477"/>
                <a:gd name="T23" fmla="*/ 129 h 255"/>
                <a:gd name="T24" fmla="*/ 34 w 477"/>
                <a:gd name="T25" fmla="*/ 156 h 255"/>
                <a:gd name="T26" fmla="*/ 12 w 477"/>
                <a:gd name="T27" fmla="*/ 190 h 255"/>
                <a:gd name="T28" fmla="*/ 2 w 477"/>
                <a:gd name="T29" fmla="*/ 215 h 255"/>
                <a:gd name="T30" fmla="*/ 0 w 477"/>
                <a:gd name="T31" fmla="*/ 231 h 255"/>
                <a:gd name="T32" fmla="*/ 5 w 477"/>
                <a:gd name="T33" fmla="*/ 248 h 255"/>
                <a:gd name="T34" fmla="*/ 10 w 477"/>
                <a:gd name="T35" fmla="*/ 255 h 255"/>
                <a:gd name="T36" fmla="*/ 225 w 477"/>
                <a:gd name="T37" fmla="*/ 253 h 255"/>
                <a:gd name="T38" fmla="*/ 323 w 477"/>
                <a:gd name="T39" fmla="*/ 250 h 255"/>
                <a:gd name="T40" fmla="*/ 393 w 477"/>
                <a:gd name="T41" fmla="*/ 245 h 255"/>
                <a:gd name="T42" fmla="*/ 462 w 477"/>
                <a:gd name="T43" fmla="*/ 233 h 255"/>
                <a:gd name="T44" fmla="*/ 469 w 477"/>
                <a:gd name="T45" fmla="*/ 231 h 255"/>
                <a:gd name="T46" fmla="*/ 475 w 477"/>
                <a:gd name="T47" fmla="*/ 186 h 255"/>
                <a:gd name="T48" fmla="*/ 477 w 477"/>
                <a:gd name="T49" fmla="*/ 136 h 255"/>
                <a:gd name="T50" fmla="*/ 472 w 477"/>
                <a:gd name="T51" fmla="*/ 74 h 255"/>
                <a:gd name="T52" fmla="*/ 470 w 477"/>
                <a:gd name="T53" fmla="*/ 67 h 255"/>
                <a:gd name="T54" fmla="*/ 462 w 477"/>
                <a:gd name="T55" fmla="*/ 52 h 255"/>
                <a:gd name="T56" fmla="*/ 457 w 477"/>
                <a:gd name="T57" fmla="*/ 27 h 255"/>
                <a:gd name="T58" fmla="*/ 453 w 477"/>
                <a:gd name="T59" fmla="*/ 7 h 255"/>
                <a:gd name="T60" fmla="*/ 450 w 477"/>
                <a:gd name="T61" fmla="*/ 0 h 255"/>
                <a:gd name="T62" fmla="*/ 333 w 477"/>
                <a:gd name="T63" fmla="*/ 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7" h="255">
                  <a:moveTo>
                    <a:pt x="333" y="7"/>
                  </a:moveTo>
                  <a:lnTo>
                    <a:pt x="333" y="7"/>
                  </a:lnTo>
                  <a:lnTo>
                    <a:pt x="334" y="12"/>
                  </a:lnTo>
                  <a:lnTo>
                    <a:pt x="334" y="28"/>
                  </a:lnTo>
                  <a:lnTo>
                    <a:pt x="334" y="39"/>
                  </a:lnTo>
                  <a:lnTo>
                    <a:pt x="333" y="50"/>
                  </a:lnTo>
                  <a:lnTo>
                    <a:pt x="328" y="62"/>
                  </a:lnTo>
                  <a:lnTo>
                    <a:pt x="321" y="74"/>
                  </a:lnTo>
                  <a:lnTo>
                    <a:pt x="311" y="84"/>
                  </a:lnTo>
                  <a:lnTo>
                    <a:pt x="299" y="94"/>
                  </a:lnTo>
                  <a:lnTo>
                    <a:pt x="282" y="104"/>
                  </a:lnTo>
                  <a:lnTo>
                    <a:pt x="260" y="111"/>
                  </a:lnTo>
                  <a:lnTo>
                    <a:pt x="235" y="114"/>
                  </a:lnTo>
                  <a:lnTo>
                    <a:pt x="203" y="116"/>
                  </a:lnTo>
                  <a:lnTo>
                    <a:pt x="166" y="114"/>
                  </a:lnTo>
                  <a:lnTo>
                    <a:pt x="123" y="109"/>
                  </a:lnTo>
                  <a:lnTo>
                    <a:pt x="123" y="109"/>
                  </a:lnTo>
                  <a:lnTo>
                    <a:pt x="114" y="107"/>
                  </a:lnTo>
                  <a:lnTo>
                    <a:pt x="106" y="107"/>
                  </a:lnTo>
                  <a:lnTo>
                    <a:pt x="89" y="111"/>
                  </a:lnTo>
                  <a:lnTo>
                    <a:pt x="74" y="117"/>
                  </a:lnTo>
                  <a:lnTo>
                    <a:pt x="67" y="122"/>
                  </a:lnTo>
                  <a:lnTo>
                    <a:pt x="61" y="129"/>
                  </a:lnTo>
                  <a:lnTo>
                    <a:pt x="61" y="129"/>
                  </a:lnTo>
                  <a:lnTo>
                    <a:pt x="47" y="141"/>
                  </a:lnTo>
                  <a:lnTo>
                    <a:pt x="34" y="156"/>
                  </a:lnTo>
                  <a:lnTo>
                    <a:pt x="22" y="173"/>
                  </a:lnTo>
                  <a:lnTo>
                    <a:pt x="12" y="190"/>
                  </a:lnTo>
                  <a:lnTo>
                    <a:pt x="4" y="206"/>
                  </a:lnTo>
                  <a:lnTo>
                    <a:pt x="2" y="215"/>
                  </a:lnTo>
                  <a:lnTo>
                    <a:pt x="0" y="223"/>
                  </a:lnTo>
                  <a:lnTo>
                    <a:pt x="0" y="231"/>
                  </a:lnTo>
                  <a:lnTo>
                    <a:pt x="2" y="240"/>
                  </a:lnTo>
                  <a:lnTo>
                    <a:pt x="5" y="248"/>
                  </a:lnTo>
                  <a:lnTo>
                    <a:pt x="10" y="255"/>
                  </a:lnTo>
                  <a:lnTo>
                    <a:pt x="10" y="255"/>
                  </a:lnTo>
                  <a:lnTo>
                    <a:pt x="123" y="255"/>
                  </a:lnTo>
                  <a:lnTo>
                    <a:pt x="225" y="253"/>
                  </a:lnTo>
                  <a:lnTo>
                    <a:pt x="277" y="253"/>
                  </a:lnTo>
                  <a:lnTo>
                    <a:pt x="323" y="250"/>
                  </a:lnTo>
                  <a:lnTo>
                    <a:pt x="323" y="250"/>
                  </a:lnTo>
                  <a:lnTo>
                    <a:pt x="393" y="245"/>
                  </a:lnTo>
                  <a:lnTo>
                    <a:pt x="438" y="238"/>
                  </a:lnTo>
                  <a:lnTo>
                    <a:pt x="462" y="233"/>
                  </a:lnTo>
                  <a:lnTo>
                    <a:pt x="469" y="231"/>
                  </a:lnTo>
                  <a:lnTo>
                    <a:pt x="469" y="231"/>
                  </a:lnTo>
                  <a:lnTo>
                    <a:pt x="470" y="220"/>
                  </a:lnTo>
                  <a:lnTo>
                    <a:pt x="475" y="186"/>
                  </a:lnTo>
                  <a:lnTo>
                    <a:pt x="477" y="163"/>
                  </a:lnTo>
                  <a:lnTo>
                    <a:pt x="477" y="136"/>
                  </a:lnTo>
                  <a:lnTo>
                    <a:pt x="477" y="107"/>
                  </a:lnTo>
                  <a:lnTo>
                    <a:pt x="472" y="74"/>
                  </a:lnTo>
                  <a:lnTo>
                    <a:pt x="472" y="74"/>
                  </a:lnTo>
                  <a:lnTo>
                    <a:pt x="470" y="67"/>
                  </a:lnTo>
                  <a:lnTo>
                    <a:pt x="465" y="59"/>
                  </a:lnTo>
                  <a:lnTo>
                    <a:pt x="462" y="52"/>
                  </a:lnTo>
                  <a:lnTo>
                    <a:pt x="460" y="42"/>
                  </a:lnTo>
                  <a:lnTo>
                    <a:pt x="457" y="27"/>
                  </a:lnTo>
                  <a:lnTo>
                    <a:pt x="453" y="7"/>
                  </a:lnTo>
                  <a:lnTo>
                    <a:pt x="453" y="7"/>
                  </a:lnTo>
                  <a:lnTo>
                    <a:pt x="452" y="2"/>
                  </a:lnTo>
                  <a:lnTo>
                    <a:pt x="450" y="0"/>
                  </a:lnTo>
                  <a:lnTo>
                    <a:pt x="447" y="0"/>
                  </a:lnTo>
                  <a:lnTo>
                    <a:pt x="333" y="7"/>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3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5" name="Freeform 9"/>
            <p:cNvSpPr/>
            <p:nvPr>
              <p:custDataLst>
                <p:tags r:id="rId6"/>
              </p:custDataLst>
            </p:nvPr>
          </p:nvSpPr>
          <p:spPr bwMode="auto">
            <a:xfrm>
              <a:off x="1741749" y="5203392"/>
              <a:ext cx="74122" cy="163069"/>
            </a:xfrm>
            <a:custGeom>
              <a:avLst/>
              <a:gdLst>
                <a:gd name="T0" fmla="*/ 0 w 112"/>
                <a:gd name="T1" fmla="*/ 246 h 246"/>
                <a:gd name="T2" fmla="*/ 94 w 112"/>
                <a:gd name="T3" fmla="*/ 246 h 246"/>
                <a:gd name="T4" fmla="*/ 106 w 112"/>
                <a:gd name="T5" fmla="*/ 100 h 246"/>
                <a:gd name="T6" fmla="*/ 112 w 112"/>
                <a:gd name="T7" fmla="*/ 8 h 246"/>
                <a:gd name="T8" fmla="*/ 15 w 112"/>
                <a:gd name="T9" fmla="*/ 0 h 246"/>
                <a:gd name="T10" fmla="*/ 8 w 112"/>
                <a:gd name="T11" fmla="*/ 92 h 246"/>
                <a:gd name="T12" fmla="*/ 0 w 112"/>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12" h="246">
                  <a:moveTo>
                    <a:pt x="0" y="246"/>
                  </a:moveTo>
                  <a:lnTo>
                    <a:pt x="94" y="246"/>
                  </a:lnTo>
                  <a:lnTo>
                    <a:pt x="106" y="100"/>
                  </a:lnTo>
                  <a:lnTo>
                    <a:pt x="112" y="8"/>
                  </a:lnTo>
                  <a:lnTo>
                    <a:pt x="15" y="0"/>
                  </a:lnTo>
                  <a:lnTo>
                    <a:pt x="8" y="92"/>
                  </a:lnTo>
                  <a:lnTo>
                    <a:pt x="0" y="246"/>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32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6" name="Freeform 10"/>
            <p:cNvSpPr/>
            <p:nvPr>
              <p:custDataLst>
                <p:tags r:id="rId7"/>
              </p:custDataLst>
            </p:nvPr>
          </p:nvSpPr>
          <p:spPr bwMode="auto">
            <a:xfrm>
              <a:off x="1304782" y="3934139"/>
              <a:ext cx="647333" cy="1322197"/>
            </a:xfrm>
            <a:custGeom>
              <a:avLst/>
              <a:gdLst>
                <a:gd name="T0" fmla="*/ 976 w 976"/>
                <a:gd name="T1" fmla="*/ 4 h 1998"/>
                <a:gd name="T2" fmla="*/ 953 w 976"/>
                <a:gd name="T3" fmla="*/ 232 h 1998"/>
                <a:gd name="T4" fmla="*/ 775 w 976"/>
                <a:gd name="T5" fmla="*/ 1998 h 1998"/>
                <a:gd name="T6" fmla="*/ 644 w 976"/>
                <a:gd name="T7" fmla="*/ 1983 h 1998"/>
                <a:gd name="T8" fmla="*/ 661 w 976"/>
                <a:gd name="T9" fmla="*/ 1810 h 1998"/>
                <a:gd name="T10" fmla="*/ 678 w 976"/>
                <a:gd name="T11" fmla="*/ 1596 h 1998"/>
                <a:gd name="T12" fmla="*/ 686 w 976"/>
                <a:gd name="T13" fmla="*/ 1361 h 1998"/>
                <a:gd name="T14" fmla="*/ 686 w 976"/>
                <a:gd name="T15" fmla="*/ 1123 h 1998"/>
                <a:gd name="T16" fmla="*/ 681 w 976"/>
                <a:gd name="T17" fmla="*/ 1009 h 1998"/>
                <a:gd name="T18" fmla="*/ 671 w 976"/>
                <a:gd name="T19" fmla="*/ 901 h 1998"/>
                <a:gd name="T20" fmla="*/ 656 w 976"/>
                <a:gd name="T21" fmla="*/ 804 h 1998"/>
                <a:gd name="T22" fmla="*/ 636 w 976"/>
                <a:gd name="T23" fmla="*/ 717 h 1998"/>
                <a:gd name="T24" fmla="*/ 609 w 976"/>
                <a:gd name="T25" fmla="*/ 645 h 1998"/>
                <a:gd name="T26" fmla="*/ 585 w 976"/>
                <a:gd name="T27" fmla="*/ 601 h 1998"/>
                <a:gd name="T28" fmla="*/ 567 w 976"/>
                <a:gd name="T29" fmla="*/ 577 h 1998"/>
                <a:gd name="T30" fmla="*/ 547 w 976"/>
                <a:gd name="T31" fmla="*/ 559 h 1998"/>
                <a:gd name="T32" fmla="*/ 525 w 976"/>
                <a:gd name="T33" fmla="*/ 544 h 1998"/>
                <a:gd name="T34" fmla="*/ 500 w 976"/>
                <a:gd name="T35" fmla="*/ 537 h 1998"/>
                <a:gd name="T36" fmla="*/ 488 w 976"/>
                <a:gd name="T37" fmla="*/ 536 h 1998"/>
                <a:gd name="T38" fmla="*/ 463 w 976"/>
                <a:gd name="T39" fmla="*/ 541 h 1998"/>
                <a:gd name="T40" fmla="*/ 439 w 976"/>
                <a:gd name="T41" fmla="*/ 551 h 1998"/>
                <a:gd name="T42" fmla="*/ 417 w 976"/>
                <a:gd name="T43" fmla="*/ 567 h 1998"/>
                <a:gd name="T44" fmla="*/ 399 w 976"/>
                <a:gd name="T45" fmla="*/ 588 h 1998"/>
                <a:gd name="T46" fmla="*/ 380 w 976"/>
                <a:gd name="T47" fmla="*/ 614 h 1998"/>
                <a:gd name="T48" fmla="*/ 350 w 976"/>
                <a:gd name="T49" fmla="*/ 678 h 1998"/>
                <a:gd name="T50" fmla="*/ 327 w 976"/>
                <a:gd name="T51" fmla="*/ 759 h 1998"/>
                <a:gd name="T52" fmla="*/ 310 w 976"/>
                <a:gd name="T53" fmla="*/ 851 h 1998"/>
                <a:gd name="T54" fmla="*/ 297 w 976"/>
                <a:gd name="T55" fmla="*/ 953 h 1998"/>
                <a:gd name="T56" fmla="*/ 290 w 976"/>
                <a:gd name="T57" fmla="*/ 1064 h 1998"/>
                <a:gd name="T58" fmla="*/ 285 w 976"/>
                <a:gd name="T59" fmla="*/ 1240 h 1998"/>
                <a:gd name="T60" fmla="*/ 290 w 976"/>
                <a:gd name="T61" fmla="*/ 1480 h 1998"/>
                <a:gd name="T62" fmla="*/ 302 w 976"/>
                <a:gd name="T63" fmla="*/ 1706 h 1998"/>
                <a:gd name="T64" fmla="*/ 318 w 976"/>
                <a:gd name="T65" fmla="*/ 1903 h 1998"/>
                <a:gd name="T66" fmla="*/ 196 w 976"/>
                <a:gd name="T67" fmla="*/ 1998 h 1998"/>
                <a:gd name="T68" fmla="*/ 100 w 976"/>
                <a:gd name="T69" fmla="*/ 1029 h 1998"/>
                <a:gd name="T70" fmla="*/ 21 w 976"/>
                <a:gd name="T71" fmla="*/ 232 h 1998"/>
                <a:gd name="T72" fmla="*/ 466 w 976"/>
                <a:gd name="T73" fmla="*/ 0 h 1998"/>
                <a:gd name="T74" fmla="*/ 486 w 976"/>
                <a:gd name="T75" fmla="*/ 0 h 1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6" h="1998">
                  <a:moveTo>
                    <a:pt x="976" y="4"/>
                  </a:moveTo>
                  <a:lnTo>
                    <a:pt x="976" y="4"/>
                  </a:lnTo>
                  <a:lnTo>
                    <a:pt x="953" y="232"/>
                  </a:lnTo>
                  <a:lnTo>
                    <a:pt x="953" y="232"/>
                  </a:lnTo>
                  <a:lnTo>
                    <a:pt x="872" y="1029"/>
                  </a:lnTo>
                  <a:lnTo>
                    <a:pt x="775" y="1998"/>
                  </a:lnTo>
                  <a:lnTo>
                    <a:pt x="644" y="1983"/>
                  </a:lnTo>
                  <a:lnTo>
                    <a:pt x="644" y="1983"/>
                  </a:lnTo>
                  <a:lnTo>
                    <a:pt x="652" y="1903"/>
                  </a:lnTo>
                  <a:lnTo>
                    <a:pt x="661" y="1810"/>
                  </a:lnTo>
                  <a:lnTo>
                    <a:pt x="669" y="1708"/>
                  </a:lnTo>
                  <a:lnTo>
                    <a:pt x="678" y="1596"/>
                  </a:lnTo>
                  <a:lnTo>
                    <a:pt x="683" y="1480"/>
                  </a:lnTo>
                  <a:lnTo>
                    <a:pt x="686" y="1361"/>
                  </a:lnTo>
                  <a:lnTo>
                    <a:pt x="688" y="1240"/>
                  </a:lnTo>
                  <a:lnTo>
                    <a:pt x="686" y="1123"/>
                  </a:lnTo>
                  <a:lnTo>
                    <a:pt x="684" y="1066"/>
                  </a:lnTo>
                  <a:lnTo>
                    <a:pt x="681" y="1009"/>
                  </a:lnTo>
                  <a:lnTo>
                    <a:pt x="676" y="955"/>
                  </a:lnTo>
                  <a:lnTo>
                    <a:pt x="671" y="901"/>
                  </a:lnTo>
                  <a:lnTo>
                    <a:pt x="664" y="851"/>
                  </a:lnTo>
                  <a:lnTo>
                    <a:pt x="656" y="804"/>
                  </a:lnTo>
                  <a:lnTo>
                    <a:pt x="646" y="759"/>
                  </a:lnTo>
                  <a:lnTo>
                    <a:pt x="636" y="717"/>
                  </a:lnTo>
                  <a:lnTo>
                    <a:pt x="624" y="678"/>
                  </a:lnTo>
                  <a:lnTo>
                    <a:pt x="609" y="645"/>
                  </a:lnTo>
                  <a:lnTo>
                    <a:pt x="594" y="614"/>
                  </a:lnTo>
                  <a:lnTo>
                    <a:pt x="585" y="601"/>
                  </a:lnTo>
                  <a:lnTo>
                    <a:pt x="575" y="588"/>
                  </a:lnTo>
                  <a:lnTo>
                    <a:pt x="567" y="577"/>
                  </a:lnTo>
                  <a:lnTo>
                    <a:pt x="557" y="567"/>
                  </a:lnTo>
                  <a:lnTo>
                    <a:pt x="547" y="559"/>
                  </a:lnTo>
                  <a:lnTo>
                    <a:pt x="535" y="551"/>
                  </a:lnTo>
                  <a:lnTo>
                    <a:pt x="525" y="544"/>
                  </a:lnTo>
                  <a:lnTo>
                    <a:pt x="513" y="541"/>
                  </a:lnTo>
                  <a:lnTo>
                    <a:pt x="500" y="537"/>
                  </a:lnTo>
                  <a:lnTo>
                    <a:pt x="488" y="536"/>
                  </a:lnTo>
                  <a:lnTo>
                    <a:pt x="488" y="536"/>
                  </a:lnTo>
                  <a:lnTo>
                    <a:pt x="474" y="537"/>
                  </a:lnTo>
                  <a:lnTo>
                    <a:pt x="463" y="541"/>
                  </a:lnTo>
                  <a:lnTo>
                    <a:pt x="451" y="544"/>
                  </a:lnTo>
                  <a:lnTo>
                    <a:pt x="439" y="551"/>
                  </a:lnTo>
                  <a:lnTo>
                    <a:pt x="427" y="557"/>
                  </a:lnTo>
                  <a:lnTo>
                    <a:pt x="417" y="567"/>
                  </a:lnTo>
                  <a:lnTo>
                    <a:pt x="407" y="577"/>
                  </a:lnTo>
                  <a:lnTo>
                    <a:pt x="399" y="588"/>
                  </a:lnTo>
                  <a:lnTo>
                    <a:pt x="389" y="601"/>
                  </a:lnTo>
                  <a:lnTo>
                    <a:pt x="380" y="614"/>
                  </a:lnTo>
                  <a:lnTo>
                    <a:pt x="365" y="645"/>
                  </a:lnTo>
                  <a:lnTo>
                    <a:pt x="350" y="678"/>
                  </a:lnTo>
                  <a:lnTo>
                    <a:pt x="339" y="717"/>
                  </a:lnTo>
                  <a:lnTo>
                    <a:pt x="327" y="759"/>
                  </a:lnTo>
                  <a:lnTo>
                    <a:pt x="318" y="802"/>
                  </a:lnTo>
                  <a:lnTo>
                    <a:pt x="310" y="851"/>
                  </a:lnTo>
                  <a:lnTo>
                    <a:pt x="303" y="901"/>
                  </a:lnTo>
                  <a:lnTo>
                    <a:pt x="297" y="953"/>
                  </a:lnTo>
                  <a:lnTo>
                    <a:pt x="293" y="1009"/>
                  </a:lnTo>
                  <a:lnTo>
                    <a:pt x="290" y="1064"/>
                  </a:lnTo>
                  <a:lnTo>
                    <a:pt x="286" y="1123"/>
                  </a:lnTo>
                  <a:lnTo>
                    <a:pt x="285" y="1240"/>
                  </a:lnTo>
                  <a:lnTo>
                    <a:pt x="286" y="1361"/>
                  </a:lnTo>
                  <a:lnTo>
                    <a:pt x="290" y="1480"/>
                  </a:lnTo>
                  <a:lnTo>
                    <a:pt x="295" y="1596"/>
                  </a:lnTo>
                  <a:lnTo>
                    <a:pt x="302" y="1706"/>
                  </a:lnTo>
                  <a:lnTo>
                    <a:pt x="310" y="1810"/>
                  </a:lnTo>
                  <a:lnTo>
                    <a:pt x="318" y="1903"/>
                  </a:lnTo>
                  <a:lnTo>
                    <a:pt x="327" y="1982"/>
                  </a:lnTo>
                  <a:lnTo>
                    <a:pt x="196" y="1998"/>
                  </a:lnTo>
                  <a:lnTo>
                    <a:pt x="196" y="1998"/>
                  </a:lnTo>
                  <a:lnTo>
                    <a:pt x="100" y="1029"/>
                  </a:lnTo>
                  <a:lnTo>
                    <a:pt x="21" y="232"/>
                  </a:lnTo>
                  <a:lnTo>
                    <a:pt x="21" y="232"/>
                  </a:lnTo>
                  <a:lnTo>
                    <a:pt x="0" y="2"/>
                  </a:lnTo>
                  <a:lnTo>
                    <a:pt x="466" y="0"/>
                  </a:lnTo>
                  <a:lnTo>
                    <a:pt x="476" y="0"/>
                  </a:lnTo>
                  <a:lnTo>
                    <a:pt x="486" y="0"/>
                  </a:lnTo>
                  <a:lnTo>
                    <a:pt x="976" y="4"/>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7" name="Freeform 11"/>
            <p:cNvSpPr/>
            <p:nvPr>
              <p:custDataLst>
                <p:tags r:id="rId8"/>
              </p:custDataLst>
            </p:nvPr>
          </p:nvSpPr>
          <p:spPr bwMode="auto">
            <a:xfrm>
              <a:off x="1304782" y="3934139"/>
              <a:ext cx="647333" cy="198365"/>
            </a:xfrm>
            <a:custGeom>
              <a:avLst/>
              <a:gdLst>
                <a:gd name="T0" fmla="*/ 976 w 976"/>
                <a:gd name="T1" fmla="*/ 4 h 299"/>
                <a:gd name="T2" fmla="*/ 976 w 976"/>
                <a:gd name="T3" fmla="*/ 4 h 299"/>
                <a:gd name="T4" fmla="*/ 948 w 976"/>
                <a:gd name="T5" fmla="*/ 281 h 299"/>
                <a:gd name="T6" fmla="*/ 572 w 976"/>
                <a:gd name="T7" fmla="*/ 299 h 299"/>
                <a:gd name="T8" fmla="*/ 402 w 976"/>
                <a:gd name="T9" fmla="*/ 299 h 299"/>
                <a:gd name="T10" fmla="*/ 28 w 976"/>
                <a:gd name="T11" fmla="*/ 289 h 299"/>
                <a:gd name="T12" fmla="*/ 28 w 976"/>
                <a:gd name="T13" fmla="*/ 289 h 299"/>
                <a:gd name="T14" fmla="*/ 0 w 976"/>
                <a:gd name="T15" fmla="*/ 2 h 299"/>
                <a:gd name="T16" fmla="*/ 466 w 976"/>
                <a:gd name="T17" fmla="*/ 0 h 299"/>
                <a:gd name="T18" fmla="*/ 476 w 976"/>
                <a:gd name="T19" fmla="*/ 0 h 299"/>
                <a:gd name="T20" fmla="*/ 486 w 976"/>
                <a:gd name="T21" fmla="*/ 0 h 299"/>
                <a:gd name="T22" fmla="*/ 976 w 976"/>
                <a:gd name="T23" fmla="*/ 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6" h="299">
                  <a:moveTo>
                    <a:pt x="976" y="4"/>
                  </a:moveTo>
                  <a:lnTo>
                    <a:pt x="976" y="4"/>
                  </a:lnTo>
                  <a:lnTo>
                    <a:pt x="948" y="281"/>
                  </a:lnTo>
                  <a:lnTo>
                    <a:pt x="572" y="299"/>
                  </a:lnTo>
                  <a:lnTo>
                    <a:pt x="402" y="299"/>
                  </a:lnTo>
                  <a:lnTo>
                    <a:pt x="28" y="289"/>
                  </a:lnTo>
                  <a:lnTo>
                    <a:pt x="28" y="289"/>
                  </a:lnTo>
                  <a:lnTo>
                    <a:pt x="0" y="2"/>
                  </a:lnTo>
                  <a:lnTo>
                    <a:pt x="466" y="0"/>
                  </a:lnTo>
                  <a:lnTo>
                    <a:pt x="476" y="0"/>
                  </a:lnTo>
                  <a:lnTo>
                    <a:pt x="486" y="0"/>
                  </a:lnTo>
                  <a:lnTo>
                    <a:pt x="976" y="4"/>
                  </a:lnTo>
                  <a:close/>
                </a:path>
              </a:pathLst>
            </a:custGeom>
            <a:solidFill>
              <a:srgbClr val="2427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8" name="Rectangle 12"/>
            <p:cNvSpPr>
              <a:spLocks noChangeArrowheads="1"/>
            </p:cNvSpPr>
            <p:nvPr>
              <p:custDataLst>
                <p:tags r:id="rId9"/>
              </p:custDataLst>
            </p:nvPr>
          </p:nvSpPr>
          <p:spPr bwMode="auto">
            <a:xfrm>
              <a:off x="1303370" y="3246569"/>
              <a:ext cx="1412" cy="1412"/>
            </a:xfrm>
            <a:prstGeom prst="rect">
              <a:avLst/>
            </a:prstGeom>
            <a:solidFill>
              <a:srgbClr val="F0A86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29" name="Freeform 13"/>
            <p:cNvSpPr/>
            <p:nvPr>
              <p:custDataLst>
                <p:tags r:id="rId10"/>
              </p:custDataLst>
            </p:nvPr>
          </p:nvSpPr>
          <p:spPr bwMode="auto">
            <a:xfrm>
              <a:off x="1089475" y="2037320"/>
              <a:ext cx="146832" cy="272487"/>
            </a:xfrm>
            <a:custGeom>
              <a:avLst/>
              <a:gdLst>
                <a:gd name="T0" fmla="*/ 191 w 221"/>
                <a:gd name="T1" fmla="*/ 78 h 413"/>
                <a:gd name="T2" fmla="*/ 191 w 221"/>
                <a:gd name="T3" fmla="*/ 78 h 413"/>
                <a:gd name="T4" fmla="*/ 185 w 221"/>
                <a:gd name="T5" fmla="*/ 71 h 413"/>
                <a:gd name="T6" fmla="*/ 169 w 221"/>
                <a:gd name="T7" fmla="*/ 54 h 413"/>
                <a:gd name="T8" fmla="*/ 148 w 221"/>
                <a:gd name="T9" fmla="*/ 34 h 413"/>
                <a:gd name="T10" fmla="*/ 134 w 221"/>
                <a:gd name="T11" fmla="*/ 24 h 413"/>
                <a:gd name="T12" fmla="*/ 121 w 221"/>
                <a:gd name="T13" fmla="*/ 16 h 413"/>
                <a:gd name="T14" fmla="*/ 106 w 221"/>
                <a:gd name="T15" fmla="*/ 7 h 413"/>
                <a:gd name="T16" fmla="*/ 92 w 221"/>
                <a:gd name="T17" fmla="*/ 2 h 413"/>
                <a:gd name="T18" fmla="*/ 77 w 221"/>
                <a:gd name="T19" fmla="*/ 0 h 413"/>
                <a:gd name="T20" fmla="*/ 69 w 221"/>
                <a:gd name="T21" fmla="*/ 2 h 413"/>
                <a:gd name="T22" fmla="*/ 62 w 221"/>
                <a:gd name="T23" fmla="*/ 2 h 413"/>
                <a:gd name="T24" fmla="*/ 55 w 221"/>
                <a:gd name="T25" fmla="*/ 6 h 413"/>
                <a:gd name="T26" fmla="*/ 49 w 221"/>
                <a:gd name="T27" fmla="*/ 9 h 413"/>
                <a:gd name="T28" fmla="*/ 42 w 221"/>
                <a:gd name="T29" fmla="*/ 14 h 413"/>
                <a:gd name="T30" fmla="*/ 35 w 221"/>
                <a:gd name="T31" fmla="*/ 21 h 413"/>
                <a:gd name="T32" fmla="*/ 29 w 221"/>
                <a:gd name="T33" fmla="*/ 29 h 413"/>
                <a:gd name="T34" fmla="*/ 23 w 221"/>
                <a:gd name="T35" fmla="*/ 39 h 413"/>
                <a:gd name="T36" fmla="*/ 17 w 221"/>
                <a:gd name="T37" fmla="*/ 49 h 413"/>
                <a:gd name="T38" fmla="*/ 12 w 221"/>
                <a:gd name="T39" fmla="*/ 63 h 413"/>
                <a:gd name="T40" fmla="*/ 12 w 221"/>
                <a:gd name="T41" fmla="*/ 63 h 413"/>
                <a:gd name="T42" fmla="*/ 7 w 221"/>
                <a:gd name="T43" fmla="*/ 79 h 413"/>
                <a:gd name="T44" fmla="*/ 3 w 221"/>
                <a:gd name="T45" fmla="*/ 94 h 413"/>
                <a:gd name="T46" fmla="*/ 2 w 221"/>
                <a:gd name="T47" fmla="*/ 113 h 413"/>
                <a:gd name="T48" fmla="*/ 0 w 221"/>
                <a:gd name="T49" fmla="*/ 130 h 413"/>
                <a:gd name="T50" fmla="*/ 0 w 221"/>
                <a:gd name="T51" fmla="*/ 148 h 413"/>
                <a:gd name="T52" fmla="*/ 2 w 221"/>
                <a:gd name="T53" fmla="*/ 167 h 413"/>
                <a:gd name="T54" fmla="*/ 5 w 221"/>
                <a:gd name="T55" fmla="*/ 203 h 413"/>
                <a:gd name="T56" fmla="*/ 13 w 221"/>
                <a:gd name="T57" fmla="*/ 242 h 413"/>
                <a:gd name="T58" fmla="*/ 25 w 221"/>
                <a:gd name="T59" fmla="*/ 277 h 413"/>
                <a:gd name="T60" fmla="*/ 40 w 221"/>
                <a:gd name="T61" fmla="*/ 311 h 413"/>
                <a:gd name="T62" fmla="*/ 57 w 221"/>
                <a:gd name="T63" fmla="*/ 341 h 413"/>
                <a:gd name="T64" fmla="*/ 65 w 221"/>
                <a:gd name="T65" fmla="*/ 354 h 413"/>
                <a:gd name="T66" fmla="*/ 75 w 221"/>
                <a:gd name="T67" fmla="*/ 368 h 413"/>
                <a:gd name="T68" fmla="*/ 84 w 221"/>
                <a:gd name="T69" fmla="*/ 378 h 413"/>
                <a:gd name="T70" fmla="*/ 94 w 221"/>
                <a:gd name="T71" fmla="*/ 388 h 413"/>
                <a:gd name="T72" fmla="*/ 106 w 221"/>
                <a:gd name="T73" fmla="*/ 396 h 413"/>
                <a:gd name="T74" fmla="*/ 116 w 221"/>
                <a:gd name="T75" fmla="*/ 403 h 413"/>
                <a:gd name="T76" fmla="*/ 126 w 221"/>
                <a:gd name="T77" fmla="*/ 408 h 413"/>
                <a:gd name="T78" fmla="*/ 138 w 221"/>
                <a:gd name="T79" fmla="*/ 411 h 413"/>
                <a:gd name="T80" fmla="*/ 148 w 221"/>
                <a:gd name="T81" fmla="*/ 413 h 413"/>
                <a:gd name="T82" fmla="*/ 159 w 221"/>
                <a:gd name="T83" fmla="*/ 411 h 413"/>
                <a:gd name="T84" fmla="*/ 169 w 221"/>
                <a:gd name="T85" fmla="*/ 408 h 413"/>
                <a:gd name="T86" fmla="*/ 181 w 221"/>
                <a:gd name="T87" fmla="*/ 403 h 413"/>
                <a:gd name="T88" fmla="*/ 191 w 221"/>
                <a:gd name="T89" fmla="*/ 395 h 413"/>
                <a:gd name="T90" fmla="*/ 201 w 221"/>
                <a:gd name="T91" fmla="*/ 383 h 413"/>
                <a:gd name="T92" fmla="*/ 213 w 221"/>
                <a:gd name="T93" fmla="*/ 370 h 413"/>
                <a:gd name="T94" fmla="*/ 221 w 221"/>
                <a:gd name="T95" fmla="*/ 354 h 413"/>
                <a:gd name="T96" fmla="*/ 221 w 221"/>
                <a:gd name="T97" fmla="*/ 354 h 413"/>
                <a:gd name="T98" fmla="*/ 216 w 221"/>
                <a:gd name="T99" fmla="*/ 333 h 413"/>
                <a:gd name="T100" fmla="*/ 211 w 221"/>
                <a:gd name="T101" fmla="*/ 307 h 413"/>
                <a:gd name="T102" fmla="*/ 205 w 221"/>
                <a:gd name="T103" fmla="*/ 274 h 413"/>
                <a:gd name="T104" fmla="*/ 198 w 221"/>
                <a:gd name="T105" fmla="*/ 234 h 413"/>
                <a:gd name="T106" fmla="*/ 193 w 221"/>
                <a:gd name="T107" fmla="*/ 187 h 413"/>
                <a:gd name="T108" fmla="*/ 190 w 221"/>
                <a:gd name="T109" fmla="*/ 135 h 413"/>
                <a:gd name="T110" fmla="*/ 191 w 221"/>
                <a:gd name="T111" fmla="*/ 78 h 413"/>
                <a:gd name="T112" fmla="*/ 191 w 221"/>
                <a:gd name="T113" fmla="*/ 7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1" h="413">
                  <a:moveTo>
                    <a:pt x="191" y="78"/>
                  </a:moveTo>
                  <a:lnTo>
                    <a:pt x="191" y="78"/>
                  </a:lnTo>
                  <a:lnTo>
                    <a:pt x="185" y="71"/>
                  </a:lnTo>
                  <a:lnTo>
                    <a:pt x="169" y="54"/>
                  </a:lnTo>
                  <a:lnTo>
                    <a:pt x="148" y="34"/>
                  </a:lnTo>
                  <a:lnTo>
                    <a:pt x="134" y="24"/>
                  </a:lnTo>
                  <a:lnTo>
                    <a:pt x="121" y="16"/>
                  </a:lnTo>
                  <a:lnTo>
                    <a:pt x="106" y="7"/>
                  </a:lnTo>
                  <a:lnTo>
                    <a:pt x="92" y="2"/>
                  </a:lnTo>
                  <a:lnTo>
                    <a:pt x="77" y="0"/>
                  </a:lnTo>
                  <a:lnTo>
                    <a:pt x="69" y="2"/>
                  </a:lnTo>
                  <a:lnTo>
                    <a:pt x="62" y="2"/>
                  </a:lnTo>
                  <a:lnTo>
                    <a:pt x="55" y="6"/>
                  </a:lnTo>
                  <a:lnTo>
                    <a:pt x="49" y="9"/>
                  </a:lnTo>
                  <a:lnTo>
                    <a:pt x="42" y="14"/>
                  </a:lnTo>
                  <a:lnTo>
                    <a:pt x="35" y="21"/>
                  </a:lnTo>
                  <a:lnTo>
                    <a:pt x="29" y="29"/>
                  </a:lnTo>
                  <a:lnTo>
                    <a:pt x="23" y="39"/>
                  </a:lnTo>
                  <a:lnTo>
                    <a:pt x="17" y="49"/>
                  </a:lnTo>
                  <a:lnTo>
                    <a:pt x="12" y="63"/>
                  </a:lnTo>
                  <a:lnTo>
                    <a:pt x="12" y="63"/>
                  </a:lnTo>
                  <a:lnTo>
                    <a:pt x="7" y="79"/>
                  </a:lnTo>
                  <a:lnTo>
                    <a:pt x="3" y="94"/>
                  </a:lnTo>
                  <a:lnTo>
                    <a:pt x="2" y="113"/>
                  </a:lnTo>
                  <a:lnTo>
                    <a:pt x="0" y="130"/>
                  </a:lnTo>
                  <a:lnTo>
                    <a:pt x="0" y="148"/>
                  </a:lnTo>
                  <a:lnTo>
                    <a:pt x="2" y="167"/>
                  </a:lnTo>
                  <a:lnTo>
                    <a:pt x="5" y="203"/>
                  </a:lnTo>
                  <a:lnTo>
                    <a:pt x="13" y="242"/>
                  </a:lnTo>
                  <a:lnTo>
                    <a:pt x="25" y="277"/>
                  </a:lnTo>
                  <a:lnTo>
                    <a:pt x="40" y="311"/>
                  </a:lnTo>
                  <a:lnTo>
                    <a:pt x="57" y="341"/>
                  </a:lnTo>
                  <a:lnTo>
                    <a:pt x="65" y="354"/>
                  </a:lnTo>
                  <a:lnTo>
                    <a:pt x="75" y="368"/>
                  </a:lnTo>
                  <a:lnTo>
                    <a:pt x="84" y="378"/>
                  </a:lnTo>
                  <a:lnTo>
                    <a:pt x="94" y="388"/>
                  </a:lnTo>
                  <a:lnTo>
                    <a:pt x="106" y="396"/>
                  </a:lnTo>
                  <a:lnTo>
                    <a:pt x="116" y="403"/>
                  </a:lnTo>
                  <a:lnTo>
                    <a:pt x="126" y="408"/>
                  </a:lnTo>
                  <a:lnTo>
                    <a:pt x="138" y="411"/>
                  </a:lnTo>
                  <a:lnTo>
                    <a:pt x="148" y="413"/>
                  </a:lnTo>
                  <a:lnTo>
                    <a:pt x="159" y="411"/>
                  </a:lnTo>
                  <a:lnTo>
                    <a:pt x="169" y="408"/>
                  </a:lnTo>
                  <a:lnTo>
                    <a:pt x="181" y="403"/>
                  </a:lnTo>
                  <a:lnTo>
                    <a:pt x="191" y="395"/>
                  </a:lnTo>
                  <a:lnTo>
                    <a:pt x="201" y="383"/>
                  </a:lnTo>
                  <a:lnTo>
                    <a:pt x="213" y="370"/>
                  </a:lnTo>
                  <a:lnTo>
                    <a:pt x="221" y="354"/>
                  </a:lnTo>
                  <a:lnTo>
                    <a:pt x="221" y="354"/>
                  </a:lnTo>
                  <a:lnTo>
                    <a:pt x="216" y="333"/>
                  </a:lnTo>
                  <a:lnTo>
                    <a:pt x="211" y="307"/>
                  </a:lnTo>
                  <a:lnTo>
                    <a:pt x="205" y="274"/>
                  </a:lnTo>
                  <a:lnTo>
                    <a:pt x="198" y="234"/>
                  </a:lnTo>
                  <a:lnTo>
                    <a:pt x="193" y="187"/>
                  </a:lnTo>
                  <a:lnTo>
                    <a:pt x="190" y="135"/>
                  </a:lnTo>
                  <a:lnTo>
                    <a:pt x="191" y="78"/>
                  </a:lnTo>
                  <a:lnTo>
                    <a:pt x="191" y="78"/>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7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0" name="Freeform 14"/>
            <p:cNvSpPr/>
            <p:nvPr>
              <p:custDataLst>
                <p:tags r:id="rId11"/>
              </p:custDataLst>
            </p:nvPr>
          </p:nvSpPr>
          <p:spPr bwMode="auto">
            <a:xfrm>
              <a:off x="1129007" y="2112854"/>
              <a:ext cx="62121" cy="125655"/>
            </a:xfrm>
            <a:custGeom>
              <a:avLst/>
              <a:gdLst>
                <a:gd name="T0" fmla="*/ 94 w 94"/>
                <a:gd name="T1" fmla="*/ 191 h 191"/>
                <a:gd name="T2" fmla="*/ 94 w 94"/>
                <a:gd name="T3" fmla="*/ 191 h 191"/>
                <a:gd name="T4" fmla="*/ 94 w 94"/>
                <a:gd name="T5" fmla="*/ 181 h 191"/>
                <a:gd name="T6" fmla="*/ 89 w 94"/>
                <a:gd name="T7" fmla="*/ 157 h 191"/>
                <a:gd name="T8" fmla="*/ 85 w 94"/>
                <a:gd name="T9" fmla="*/ 142 h 191"/>
                <a:gd name="T10" fmla="*/ 80 w 94"/>
                <a:gd name="T11" fmla="*/ 129 h 191"/>
                <a:gd name="T12" fmla="*/ 74 w 94"/>
                <a:gd name="T13" fmla="*/ 115 h 191"/>
                <a:gd name="T14" fmla="*/ 69 w 94"/>
                <a:gd name="T15" fmla="*/ 110 h 191"/>
                <a:gd name="T16" fmla="*/ 63 w 94"/>
                <a:gd name="T17" fmla="*/ 107 h 191"/>
                <a:gd name="T18" fmla="*/ 63 w 94"/>
                <a:gd name="T19" fmla="*/ 107 h 191"/>
                <a:gd name="T20" fmla="*/ 55 w 94"/>
                <a:gd name="T21" fmla="*/ 97 h 191"/>
                <a:gd name="T22" fmla="*/ 50 w 94"/>
                <a:gd name="T23" fmla="*/ 87 h 191"/>
                <a:gd name="T24" fmla="*/ 47 w 94"/>
                <a:gd name="T25" fmla="*/ 77 h 191"/>
                <a:gd name="T26" fmla="*/ 47 w 94"/>
                <a:gd name="T27" fmla="*/ 67 h 191"/>
                <a:gd name="T28" fmla="*/ 47 w 94"/>
                <a:gd name="T29" fmla="*/ 57 h 191"/>
                <a:gd name="T30" fmla="*/ 48 w 94"/>
                <a:gd name="T31" fmla="*/ 48 h 191"/>
                <a:gd name="T32" fmla="*/ 53 w 94"/>
                <a:gd name="T33" fmla="*/ 35 h 191"/>
                <a:gd name="T34" fmla="*/ 53 w 94"/>
                <a:gd name="T35" fmla="*/ 35 h 191"/>
                <a:gd name="T36" fmla="*/ 53 w 94"/>
                <a:gd name="T37" fmla="*/ 30 h 191"/>
                <a:gd name="T38" fmla="*/ 52 w 94"/>
                <a:gd name="T39" fmla="*/ 25 h 191"/>
                <a:gd name="T40" fmla="*/ 48 w 94"/>
                <a:gd name="T41" fmla="*/ 18 h 191"/>
                <a:gd name="T42" fmla="*/ 42 w 94"/>
                <a:gd name="T43" fmla="*/ 13 h 191"/>
                <a:gd name="T44" fmla="*/ 30 w 94"/>
                <a:gd name="T45" fmla="*/ 3 h 191"/>
                <a:gd name="T46" fmla="*/ 25 w 94"/>
                <a:gd name="T47" fmla="*/ 0 h 191"/>
                <a:gd name="T48" fmla="*/ 20 w 94"/>
                <a:gd name="T49" fmla="*/ 0 h 191"/>
                <a:gd name="T50" fmla="*/ 20 w 94"/>
                <a:gd name="T51" fmla="*/ 0 h 191"/>
                <a:gd name="T52" fmla="*/ 16 w 94"/>
                <a:gd name="T53" fmla="*/ 0 h 191"/>
                <a:gd name="T54" fmla="*/ 15 w 94"/>
                <a:gd name="T55" fmla="*/ 3 h 191"/>
                <a:gd name="T56" fmla="*/ 10 w 94"/>
                <a:gd name="T57" fmla="*/ 10 h 191"/>
                <a:gd name="T58" fmla="*/ 6 w 94"/>
                <a:gd name="T59" fmla="*/ 20 h 191"/>
                <a:gd name="T60" fmla="*/ 3 w 94"/>
                <a:gd name="T61" fmla="*/ 33 h 191"/>
                <a:gd name="T62" fmla="*/ 1 w 94"/>
                <a:gd name="T63" fmla="*/ 50 h 191"/>
                <a:gd name="T64" fmla="*/ 0 w 94"/>
                <a:gd name="T65" fmla="*/ 65 h 191"/>
                <a:gd name="T66" fmla="*/ 0 w 94"/>
                <a:gd name="T67" fmla="*/ 82 h 191"/>
                <a:gd name="T68" fmla="*/ 1 w 94"/>
                <a:gd name="T69" fmla="*/ 99 h 191"/>
                <a:gd name="T70" fmla="*/ 1 w 94"/>
                <a:gd name="T71" fmla="*/ 99 h 191"/>
                <a:gd name="T72" fmla="*/ 6 w 94"/>
                <a:gd name="T73" fmla="*/ 124 h 191"/>
                <a:gd name="T74" fmla="*/ 11 w 94"/>
                <a:gd name="T75" fmla="*/ 139 h 191"/>
                <a:gd name="T76" fmla="*/ 15 w 94"/>
                <a:gd name="T77" fmla="*/ 144 h 191"/>
                <a:gd name="T78" fmla="*/ 18 w 94"/>
                <a:gd name="T79" fmla="*/ 147 h 191"/>
                <a:gd name="T80" fmla="*/ 23 w 94"/>
                <a:gd name="T81" fmla="*/ 149 h 191"/>
                <a:gd name="T82" fmla="*/ 27 w 94"/>
                <a:gd name="T83" fmla="*/ 151 h 191"/>
                <a:gd name="T84" fmla="*/ 27 w 94"/>
                <a:gd name="T85" fmla="*/ 151 h 191"/>
                <a:gd name="T86" fmla="*/ 38 w 94"/>
                <a:gd name="T87" fmla="*/ 149 h 191"/>
                <a:gd name="T88" fmla="*/ 45 w 94"/>
                <a:gd name="T89" fmla="*/ 147 h 191"/>
                <a:gd name="T90" fmla="*/ 53 w 94"/>
                <a:gd name="T91" fmla="*/ 149 h 191"/>
                <a:gd name="T92" fmla="*/ 62 w 94"/>
                <a:gd name="T93" fmla="*/ 152 h 191"/>
                <a:gd name="T94" fmla="*/ 70 w 94"/>
                <a:gd name="T95" fmla="*/ 159 h 191"/>
                <a:gd name="T96" fmla="*/ 82 w 94"/>
                <a:gd name="T97" fmla="*/ 172 h 191"/>
                <a:gd name="T98" fmla="*/ 94 w 94"/>
                <a:gd name="T99" fmla="*/ 191 h 191"/>
                <a:gd name="T100" fmla="*/ 94 w 94"/>
                <a:gd name="T10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191">
                  <a:moveTo>
                    <a:pt x="94" y="191"/>
                  </a:moveTo>
                  <a:lnTo>
                    <a:pt x="94" y="191"/>
                  </a:lnTo>
                  <a:lnTo>
                    <a:pt x="94" y="181"/>
                  </a:lnTo>
                  <a:lnTo>
                    <a:pt x="89" y="157"/>
                  </a:lnTo>
                  <a:lnTo>
                    <a:pt x="85" y="142"/>
                  </a:lnTo>
                  <a:lnTo>
                    <a:pt x="80" y="129"/>
                  </a:lnTo>
                  <a:lnTo>
                    <a:pt x="74" y="115"/>
                  </a:lnTo>
                  <a:lnTo>
                    <a:pt x="69" y="110"/>
                  </a:lnTo>
                  <a:lnTo>
                    <a:pt x="63" y="107"/>
                  </a:lnTo>
                  <a:lnTo>
                    <a:pt x="63" y="107"/>
                  </a:lnTo>
                  <a:lnTo>
                    <a:pt x="55" y="97"/>
                  </a:lnTo>
                  <a:lnTo>
                    <a:pt x="50" y="87"/>
                  </a:lnTo>
                  <a:lnTo>
                    <a:pt x="47" y="77"/>
                  </a:lnTo>
                  <a:lnTo>
                    <a:pt x="47" y="67"/>
                  </a:lnTo>
                  <a:lnTo>
                    <a:pt x="47" y="57"/>
                  </a:lnTo>
                  <a:lnTo>
                    <a:pt x="48" y="48"/>
                  </a:lnTo>
                  <a:lnTo>
                    <a:pt x="53" y="35"/>
                  </a:lnTo>
                  <a:lnTo>
                    <a:pt x="53" y="35"/>
                  </a:lnTo>
                  <a:lnTo>
                    <a:pt x="53" y="30"/>
                  </a:lnTo>
                  <a:lnTo>
                    <a:pt x="52" y="25"/>
                  </a:lnTo>
                  <a:lnTo>
                    <a:pt x="48" y="18"/>
                  </a:lnTo>
                  <a:lnTo>
                    <a:pt x="42" y="13"/>
                  </a:lnTo>
                  <a:lnTo>
                    <a:pt x="30" y="3"/>
                  </a:lnTo>
                  <a:lnTo>
                    <a:pt x="25" y="0"/>
                  </a:lnTo>
                  <a:lnTo>
                    <a:pt x="20" y="0"/>
                  </a:lnTo>
                  <a:lnTo>
                    <a:pt x="20" y="0"/>
                  </a:lnTo>
                  <a:lnTo>
                    <a:pt x="16" y="0"/>
                  </a:lnTo>
                  <a:lnTo>
                    <a:pt x="15" y="3"/>
                  </a:lnTo>
                  <a:lnTo>
                    <a:pt x="10" y="10"/>
                  </a:lnTo>
                  <a:lnTo>
                    <a:pt x="6" y="20"/>
                  </a:lnTo>
                  <a:lnTo>
                    <a:pt x="3" y="33"/>
                  </a:lnTo>
                  <a:lnTo>
                    <a:pt x="1" y="50"/>
                  </a:lnTo>
                  <a:lnTo>
                    <a:pt x="0" y="65"/>
                  </a:lnTo>
                  <a:lnTo>
                    <a:pt x="0" y="82"/>
                  </a:lnTo>
                  <a:lnTo>
                    <a:pt x="1" y="99"/>
                  </a:lnTo>
                  <a:lnTo>
                    <a:pt x="1" y="99"/>
                  </a:lnTo>
                  <a:lnTo>
                    <a:pt x="6" y="124"/>
                  </a:lnTo>
                  <a:lnTo>
                    <a:pt x="11" y="139"/>
                  </a:lnTo>
                  <a:lnTo>
                    <a:pt x="15" y="144"/>
                  </a:lnTo>
                  <a:lnTo>
                    <a:pt x="18" y="147"/>
                  </a:lnTo>
                  <a:lnTo>
                    <a:pt x="23" y="149"/>
                  </a:lnTo>
                  <a:lnTo>
                    <a:pt x="27" y="151"/>
                  </a:lnTo>
                  <a:lnTo>
                    <a:pt x="27" y="151"/>
                  </a:lnTo>
                  <a:lnTo>
                    <a:pt x="38" y="149"/>
                  </a:lnTo>
                  <a:lnTo>
                    <a:pt x="45" y="147"/>
                  </a:lnTo>
                  <a:lnTo>
                    <a:pt x="53" y="149"/>
                  </a:lnTo>
                  <a:lnTo>
                    <a:pt x="62" y="152"/>
                  </a:lnTo>
                  <a:lnTo>
                    <a:pt x="70" y="159"/>
                  </a:lnTo>
                  <a:lnTo>
                    <a:pt x="82" y="172"/>
                  </a:lnTo>
                  <a:lnTo>
                    <a:pt x="94" y="191"/>
                  </a:lnTo>
                  <a:lnTo>
                    <a:pt x="94" y="1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1" name="Freeform 15"/>
            <p:cNvSpPr/>
            <p:nvPr>
              <p:custDataLst>
                <p:tags r:id="rId12"/>
              </p:custDataLst>
            </p:nvPr>
          </p:nvSpPr>
          <p:spPr bwMode="auto">
            <a:xfrm>
              <a:off x="2029060" y="2038732"/>
              <a:ext cx="148244" cy="272487"/>
            </a:xfrm>
            <a:custGeom>
              <a:avLst/>
              <a:gdLst>
                <a:gd name="T0" fmla="*/ 32 w 223"/>
                <a:gd name="T1" fmla="*/ 77 h 413"/>
                <a:gd name="T2" fmla="*/ 32 w 223"/>
                <a:gd name="T3" fmla="*/ 77 h 413"/>
                <a:gd name="T4" fmla="*/ 38 w 223"/>
                <a:gd name="T5" fmla="*/ 71 h 413"/>
                <a:gd name="T6" fmla="*/ 53 w 223"/>
                <a:gd name="T7" fmla="*/ 54 h 413"/>
                <a:gd name="T8" fmla="*/ 75 w 223"/>
                <a:gd name="T9" fmla="*/ 34 h 413"/>
                <a:gd name="T10" fmla="*/ 89 w 223"/>
                <a:gd name="T11" fmla="*/ 24 h 413"/>
                <a:gd name="T12" fmla="*/ 102 w 223"/>
                <a:gd name="T13" fmla="*/ 15 h 413"/>
                <a:gd name="T14" fmla="*/ 117 w 223"/>
                <a:gd name="T15" fmla="*/ 7 h 413"/>
                <a:gd name="T16" fmla="*/ 132 w 223"/>
                <a:gd name="T17" fmla="*/ 2 h 413"/>
                <a:gd name="T18" fmla="*/ 146 w 223"/>
                <a:gd name="T19" fmla="*/ 0 h 413"/>
                <a:gd name="T20" fmla="*/ 154 w 223"/>
                <a:gd name="T21" fmla="*/ 2 h 413"/>
                <a:gd name="T22" fmla="*/ 161 w 223"/>
                <a:gd name="T23" fmla="*/ 2 h 413"/>
                <a:gd name="T24" fmla="*/ 167 w 223"/>
                <a:gd name="T25" fmla="*/ 5 h 413"/>
                <a:gd name="T26" fmla="*/ 176 w 223"/>
                <a:gd name="T27" fmla="*/ 9 h 413"/>
                <a:gd name="T28" fmla="*/ 183 w 223"/>
                <a:gd name="T29" fmla="*/ 14 h 413"/>
                <a:gd name="T30" fmla="*/ 188 w 223"/>
                <a:gd name="T31" fmla="*/ 20 h 413"/>
                <a:gd name="T32" fmla="*/ 194 w 223"/>
                <a:gd name="T33" fmla="*/ 29 h 413"/>
                <a:gd name="T34" fmla="*/ 201 w 223"/>
                <a:gd name="T35" fmla="*/ 39 h 413"/>
                <a:gd name="T36" fmla="*/ 206 w 223"/>
                <a:gd name="T37" fmla="*/ 50 h 413"/>
                <a:gd name="T38" fmla="*/ 211 w 223"/>
                <a:gd name="T39" fmla="*/ 62 h 413"/>
                <a:gd name="T40" fmla="*/ 211 w 223"/>
                <a:gd name="T41" fmla="*/ 62 h 413"/>
                <a:gd name="T42" fmla="*/ 216 w 223"/>
                <a:gd name="T43" fmla="*/ 79 h 413"/>
                <a:gd name="T44" fmla="*/ 220 w 223"/>
                <a:gd name="T45" fmla="*/ 96 h 413"/>
                <a:gd name="T46" fmla="*/ 221 w 223"/>
                <a:gd name="T47" fmla="*/ 113 h 413"/>
                <a:gd name="T48" fmla="*/ 223 w 223"/>
                <a:gd name="T49" fmla="*/ 129 h 413"/>
                <a:gd name="T50" fmla="*/ 223 w 223"/>
                <a:gd name="T51" fmla="*/ 148 h 413"/>
                <a:gd name="T52" fmla="*/ 221 w 223"/>
                <a:gd name="T53" fmla="*/ 166 h 413"/>
                <a:gd name="T54" fmla="*/ 216 w 223"/>
                <a:gd name="T55" fmla="*/ 205 h 413"/>
                <a:gd name="T56" fmla="*/ 208 w 223"/>
                <a:gd name="T57" fmla="*/ 242 h 413"/>
                <a:gd name="T58" fmla="*/ 198 w 223"/>
                <a:gd name="T59" fmla="*/ 277 h 413"/>
                <a:gd name="T60" fmla="*/ 183 w 223"/>
                <a:gd name="T61" fmla="*/ 311 h 413"/>
                <a:gd name="T62" fmla="*/ 166 w 223"/>
                <a:gd name="T63" fmla="*/ 341 h 413"/>
                <a:gd name="T64" fmla="*/ 157 w 223"/>
                <a:gd name="T65" fmla="*/ 354 h 413"/>
                <a:gd name="T66" fmla="*/ 147 w 223"/>
                <a:gd name="T67" fmla="*/ 368 h 413"/>
                <a:gd name="T68" fmla="*/ 137 w 223"/>
                <a:gd name="T69" fmla="*/ 378 h 413"/>
                <a:gd name="T70" fmla="*/ 127 w 223"/>
                <a:gd name="T71" fmla="*/ 388 h 413"/>
                <a:gd name="T72" fmla="*/ 117 w 223"/>
                <a:gd name="T73" fmla="*/ 396 h 413"/>
                <a:gd name="T74" fmla="*/ 107 w 223"/>
                <a:gd name="T75" fmla="*/ 403 h 413"/>
                <a:gd name="T76" fmla="*/ 95 w 223"/>
                <a:gd name="T77" fmla="*/ 408 h 413"/>
                <a:gd name="T78" fmla="*/ 85 w 223"/>
                <a:gd name="T79" fmla="*/ 411 h 413"/>
                <a:gd name="T80" fmla="*/ 74 w 223"/>
                <a:gd name="T81" fmla="*/ 413 h 413"/>
                <a:gd name="T82" fmla="*/ 63 w 223"/>
                <a:gd name="T83" fmla="*/ 411 h 413"/>
                <a:gd name="T84" fmla="*/ 52 w 223"/>
                <a:gd name="T85" fmla="*/ 408 h 413"/>
                <a:gd name="T86" fmla="*/ 42 w 223"/>
                <a:gd name="T87" fmla="*/ 403 h 413"/>
                <a:gd name="T88" fmla="*/ 32 w 223"/>
                <a:gd name="T89" fmla="*/ 394 h 413"/>
                <a:gd name="T90" fmla="*/ 20 w 223"/>
                <a:gd name="T91" fmla="*/ 383 h 413"/>
                <a:gd name="T92" fmla="*/ 10 w 223"/>
                <a:gd name="T93" fmla="*/ 369 h 413"/>
                <a:gd name="T94" fmla="*/ 0 w 223"/>
                <a:gd name="T95" fmla="*/ 352 h 413"/>
                <a:gd name="T96" fmla="*/ 0 w 223"/>
                <a:gd name="T97" fmla="*/ 352 h 413"/>
                <a:gd name="T98" fmla="*/ 6 w 223"/>
                <a:gd name="T99" fmla="*/ 332 h 413"/>
                <a:gd name="T100" fmla="*/ 11 w 223"/>
                <a:gd name="T101" fmla="*/ 307 h 413"/>
                <a:gd name="T102" fmla="*/ 18 w 223"/>
                <a:gd name="T103" fmla="*/ 274 h 413"/>
                <a:gd name="T104" fmla="*/ 25 w 223"/>
                <a:gd name="T105" fmla="*/ 233 h 413"/>
                <a:gd name="T106" fmla="*/ 30 w 223"/>
                <a:gd name="T107" fmla="*/ 186 h 413"/>
                <a:gd name="T108" fmla="*/ 33 w 223"/>
                <a:gd name="T109" fmla="*/ 134 h 413"/>
                <a:gd name="T110" fmla="*/ 32 w 223"/>
                <a:gd name="T111" fmla="*/ 77 h 413"/>
                <a:gd name="T112" fmla="*/ 32 w 223"/>
                <a:gd name="T113" fmla="*/ 7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 h="413">
                  <a:moveTo>
                    <a:pt x="32" y="77"/>
                  </a:moveTo>
                  <a:lnTo>
                    <a:pt x="32" y="77"/>
                  </a:lnTo>
                  <a:lnTo>
                    <a:pt x="38" y="71"/>
                  </a:lnTo>
                  <a:lnTo>
                    <a:pt x="53" y="54"/>
                  </a:lnTo>
                  <a:lnTo>
                    <a:pt x="75" y="34"/>
                  </a:lnTo>
                  <a:lnTo>
                    <a:pt x="89" y="24"/>
                  </a:lnTo>
                  <a:lnTo>
                    <a:pt x="102" y="15"/>
                  </a:lnTo>
                  <a:lnTo>
                    <a:pt x="117" y="7"/>
                  </a:lnTo>
                  <a:lnTo>
                    <a:pt x="132" y="2"/>
                  </a:lnTo>
                  <a:lnTo>
                    <a:pt x="146" y="0"/>
                  </a:lnTo>
                  <a:lnTo>
                    <a:pt x="154" y="2"/>
                  </a:lnTo>
                  <a:lnTo>
                    <a:pt x="161" y="2"/>
                  </a:lnTo>
                  <a:lnTo>
                    <a:pt x="167" y="5"/>
                  </a:lnTo>
                  <a:lnTo>
                    <a:pt x="176" y="9"/>
                  </a:lnTo>
                  <a:lnTo>
                    <a:pt x="183" y="14"/>
                  </a:lnTo>
                  <a:lnTo>
                    <a:pt x="188" y="20"/>
                  </a:lnTo>
                  <a:lnTo>
                    <a:pt x="194" y="29"/>
                  </a:lnTo>
                  <a:lnTo>
                    <a:pt x="201" y="39"/>
                  </a:lnTo>
                  <a:lnTo>
                    <a:pt x="206" y="50"/>
                  </a:lnTo>
                  <a:lnTo>
                    <a:pt x="211" y="62"/>
                  </a:lnTo>
                  <a:lnTo>
                    <a:pt x="211" y="62"/>
                  </a:lnTo>
                  <a:lnTo>
                    <a:pt x="216" y="79"/>
                  </a:lnTo>
                  <a:lnTo>
                    <a:pt x="220" y="96"/>
                  </a:lnTo>
                  <a:lnTo>
                    <a:pt x="221" y="113"/>
                  </a:lnTo>
                  <a:lnTo>
                    <a:pt x="223" y="129"/>
                  </a:lnTo>
                  <a:lnTo>
                    <a:pt x="223" y="148"/>
                  </a:lnTo>
                  <a:lnTo>
                    <a:pt x="221" y="166"/>
                  </a:lnTo>
                  <a:lnTo>
                    <a:pt x="216" y="205"/>
                  </a:lnTo>
                  <a:lnTo>
                    <a:pt x="208" y="242"/>
                  </a:lnTo>
                  <a:lnTo>
                    <a:pt x="198" y="277"/>
                  </a:lnTo>
                  <a:lnTo>
                    <a:pt x="183" y="311"/>
                  </a:lnTo>
                  <a:lnTo>
                    <a:pt x="166" y="341"/>
                  </a:lnTo>
                  <a:lnTo>
                    <a:pt x="157" y="354"/>
                  </a:lnTo>
                  <a:lnTo>
                    <a:pt x="147" y="368"/>
                  </a:lnTo>
                  <a:lnTo>
                    <a:pt x="137" y="378"/>
                  </a:lnTo>
                  <a:lnTo>
                    <a:pt x="127" y="388"/>
                  </a:lnTo>
                  <a:lnTo>
                    <a:pt x="117" y="396"/>
                  </a:lnTo>
                  <a:lnTo>
                    <a:pt x="107" y="403"/>
                  </a:lnTo>
                  <a:lnTo>
                    <a:pt x="95" y="408"/>
                  </a:lnTo>
                  <a:lnTo>
                    <a:pt x="85" y="411"/>
                  </a:lnTo>
                  <a:lnTo>
                    <a:pt x="74" y="413"/>
                  </a:lnTo>
                  <a:lnTo>
                    <a:pt x="63" y="411"/>
                  </a:lnTo>
                  <a:lnTo>
                    <a:pt x="52" y="408"/>
                  </a:lnTo>
                  <a:lnTo>
                    <a:pt x="42" y="403"/>
                  </a:lnTo>
                  <a:lnTo>
                    <a:pt x="32" y="394"/>
                  </a:lnTo>
                  <a:lnTo>
                    <a:pt x="20" y="383"/>
                  </a:lnTo>
                  <a:lnTo>
                    <a:pt x="10" y="369"/>
                  </a:lnTo>
                  <a:lnTo>
                    <a:pt x="0" y="352"/>
                  </a:lnTo>
                  <a:lnTo>
                    <a:pt x="0" y="352"/>
                  </a:lnTo>
                  <a:lnTo>
                    <a:pt x="6" y="332"/>
                  </a:lnTo>
                  <a:lnTo>
                    <a:pt x="11" y="307"/>
                  </a:lnTo>
                  <a:lnTo>
                    <a:pt x="18" y="274"/>
                  </a:lnTo>
                  <a:lnTo>
                    <a:pt x="25" y="233"/>
                  </a:lnTo>
                  <a:lnTo>
                    <a:pt x="30" y="186"/>
                  </a:lnTo>
                  <a:lnTo>
                    <a:pt x="33" y="134"/>
                  </a:lnTo>
                  <a:lnTo>
                    <a:pt x="32" y="77"/>
                  </a:lnTo>
                  <a:lnTo>
                    <a:pt x="32" y="77"/>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7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2" name="Freeform 16"/>
            <p:cNvSpPr/>
            <p:nvPr>
              <p:custDataLst>
                <p:tags r:id="rId13"/>
              </p:custDataLst>
            </p:nvPr>
          </p:nvSpPr>
          <p:spPr bwMode="auto">
            <a:xfrm>
              <a:off x="2076357" y="2113560"/>
              <a:ext cx="62121" cy="125655"/>
            </a:xfrm>
            <a:custGeom>
              <a:avLst/>
              <a:gdLst>
                <a:gd name="T0" fmla="*/ 0 w 94"/>
                <a:gd name="T1" fmla="*/ 191 h 191"/>
                <a:gd name="T2" fmla="*/ 0 w 94"/>
                <a:gd name="T3" fmla="*/ 191 h 191"/>
                <a:gd name="T4" fmla="*/ 0 w 94"/>
                <a:gd name="T5" fmla="*/ 181 h 191"/>
                <a:gd name="T6" fmla="*/ 4 w 94"/>
                <a:gd name="T7" fmla="*/ 158 h 191"/>
                <a:gd name="T8" fmla="*/ 9 w 94"/>
                <a:gd name="T9" fmla="*/ 143 h 191"/>
                <a:gd name="T10" fmla="*/ 14 w 94"/>
                <a:gd name="T11" fmla="*/ 129 h 191"/>
                <a:gd name="T12" fmla="*/ 20 w 94"/>
                <a:gd name="T13" fmla="*/ 116 h 191"/>
                <a:gd name="T14" fmla="*/ 25 w 94"/>
                <a:gd name="T15" fmla="*/ 111 h 191"/>
                <a:gd name="T16" fmla="*/ 30 w 94"/>
                <a:gd name="T17" fmla="*/ 106 h 191"/>
                <a:gd name="T18" fmla="*/ 30 w 94"/>
                <a:gd name="T19" fmla="*/ 106 h 191"/>
                <a:gd name="T20" fmla="*/ 39 w 94"/>
                <a:gd name="T21" fmla="*/ 98 h 191"/>
                <a:gd name="T22" fmla="*/ 44 w 94"/>
                <a:gd name="T23" fmla="*/ 87 h 191"/>
                <a:gd name="T24" fmla="*/ 47 w 94"/>
                <a:gd name="T25" fmla="*/ 77 h 191"/>
                <a:gd name="T26" fmla="*/ 47 w 94"/>
                <a:gd name="T27" fmla="*/ 67 h 191"/>
                <a:gd name="T28" fmla="*/ 47 w 94"/>
                <a:gd name="T29" fmla="*/ 57 h 191"/>
                <a:gd name="T30" fmla="*/ 45 w 94"/>
                <a:gd name="T31" fmla="*/ 49 h 191"/>
                <a:gd name="T32" fmla="*/ 40 w 94"/>
                <a:gd name="T33" fmla="*/ 35 h 191"/>
                <a:gd name="T34" fmla="*/ 40 w 94"/>
                <a:gd name="T35" fmla="*/ 35 h 191"/>
                <a:gd name="T36" fmla="*/ 40 w 94"/>
                <a:gd name="T37" fmla="*/ 30 h 191"/>
                <a:gd name="T38" fmla="*/ 42 w 94"/>
                <a:gd name="T39" fmla="*/ 25 h 191"/>
                <a:gd name="T40" fmla="*/ 47 w 94"/>
                <a:gd name="T41" fmla="*/ 19 h 191"/>
                <a:gd name="T42" fmla="*/ 52 w 94"/>
                <a:gd name="T43" fmla="*/ 14 h 191"/>
                <a:gd name="T44" fmla="*/ 64 w 94"/>
                <a:gd name="T45" fmla="*/ 4 h 191"/>
                <a:gd name="T46" fmla="*/ 69 w 94"/>
                <a:gd name="T47" fmla="*/ 0 h 191"/>
                <a:gd name="T48" fmla="*/ 76 w 94"/>
                <a:gd name="T49" fmla="*/ 0 h 191"/>
                <a:gd name="T50" fmla="*/ 76 w 94"/>
                <a:gd name="T51" fmla="*/ 0 h 191"/>
                <a:gd name="T52" fmla="*/ 77 w 94"/>
                <a:gd name="T53" fmla="*/ 0 h 191"/>
                <a:gd name="T54" fmla="*/ 79 w 94"/>
                <a:gd name="T55" fmla="*/ 4 h 191"/>
                <a:gd name="T56" fmla="*/ 84 w 94"/>
                <a:gd name="T57" fmla="*/ 10 h 191"/>
                <a:gd name="T58" fmla="*/ 87 w 94"/>
                <a:gd name="T59" fmla="*/ 20 h 191"/>
                <a:gd name="T60" fmla="*/ 91 w 94"/>
                <a:gd name="T61" fmla="*/ 34 h 191"/>
                <a:gd name="T62" fmla="*/ 92 w 94"/>
                <a:gd name="T63" fmla="*/ 51 h 191"/>
                <a:gd name="T64" fmla="*/ 94 w 94"/>
                <a:gd name="T65" fmla="*/ 66 h 191"/>
                <a:gd name="T66" fmla="*/ 94 w 94"/>
                <a:gd name="T67" fmla="*/ 82 h 191"/>
                <a:gd name="T68" fmla="*/ 92 w 94"/>
                <a:gd name="T69" fmla="*/ 99 h 191"/>
                <a:gd name="T70" fmla="*/ 92 w 94"/>
                <a:gd name="T71" fmla="*/ 99 h 191"/>
                <a:gd name="T72" fmla="*/ 87 w 94"/>
                <a:gd name="T73" fmla="*/ 124 h 191"/>
                <a:gd name="T74" fmla="*/ 81 w 94"/>
                <a:gd name="T75" fmla="*/ 139 h 191"/>
                <a:gd name="T76" fmla="*/ 79 w 94"/>
                <a:gd name="T77" fmla="*/ 145 h 191"/>
                <a:gd name="T78" fmla="*/ 76 w 94"/>
                <a:gd name="T79" fmla="*/ 148 h 191"/>
                <a:gd name="T80" fmla="*/ 71 w 94"/>
                <a:gd name="T81" fmla="*/ 150 h 191"/>
                <a:gd name="T82" fmla="*/ 67 w 94"/>
                <a:gd name="T83" fmla="*/ 151 h 191"/>
                <a:gd name="T84" fmla="*/ 67 w 94"/>
                <a:gd name="T85" fmla="*/ 151 h 191"/>
                <a:gd name="T86" fmla="*/ 56 w 94"/>
                <a:gd name="T87" fmla="*/ 150 h 191"/>
                <a:gd name="T88" fmla="*/ 49 w 94"/>
                <a:gd name="T89" fmla="*/ 148 h 191"/>
                <a:gd name="T90" fmla="*/ 40 w 94"/>
                <a:gd name="T91" fmla="*/ 150 h 191"/>
                <a:gd name="T92" fmla="*/ 32 w 94"/>
                <a:gd name="T93" fmla="*/ 153 h 191"/>
                <a:gd name="T94" fmla="*/ 22 w 94"/>
                <a:gd name="T95" fmla="*/ 160 h 191"/>
                <a:gd name="T96" fmla="*/ 12 w 94"/>
                <a:gd name="T97" fmla="*/ 173 h 191"/>
                <a:gd name="T98" fmla="*/ 0 w 94"/>
                <a:gd name="T99" fmla="*/ 191 h 191"/>
                <a:gd name="T100" fmla="*/ 0 w 94"/>
                <a:gd name="T10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4" h="191">
                  <a:moveTo>
                    <a:pt x="0" y="191"/>
                  </a:moveTo>
                  <a:lnTo>
                    <a:pt x="0" y="191"/>
                  </a:lnTo>
                  <a:lnTo>
                    <a:pt x="0" y="181"/>
                  </a:lnTo>
                  <a:lnTo>
                    <a:pt x="4" y="158"/>
                  </a:lnTo>
                  <a:lnTo>
                    <a:pt x="9" y="143"/>
                  </a:lnTo>
                  <a:lnTo>
                    <a:pt x="14" y="129"/>
                  </a:lnTo>
                  <a:lnTo>
                    <a:pt x="20" y="116"/>
                  </a:lnTo>
                  <a:lnTo>
                    <a:pt x="25" y="111"/>
                  </a:lnTo>
                  <a:lnTo>
                    <a:pt x="30" y="106"/>
                  </a:lnTo>
                  <a:lnTo>
                    <a:pt x="30" y="106"/>
                  </a:lnTo>
                  <a:lnTo>
                    <a:pt x="39" y="98"/>
                  </a:lnTo>
                  <a:lnTo>
                    <a:pt x="44" y="87"/>
                  </a:lnTo>
                  <a:lnTo>
                    <a:pt x="47" y="77"/>
                  </a:lnTo>
                  <a:lnTo>
                    <a:pt x="47" y="67"/>
                  </a:lnTo>
                  <a:lnTo>
                    <a:pt x="47" y="57"/>
                  </a:lnTo>
                  <a:lnTo>
                    <a:pt x="45" y="49"/>
                  </a:lnTo>
                  <a:lnTo>
                    <a:pt x="40" y="35"/>
                  </a:lnTo>
                  <a:lnTo>
                    <a:pt x="40" y="35"/>
                  </a:lnTo>
                  <a:lnTo>
                    <a:pt x="40" y="30"/>
                  </a:lnTo>
                  <a:lnTo>
                    <a:pt x="42" y="25"/>
                  </a:lnTo>
                  <a:lnTo>
                    <a:pt x="47" y="19"/>
                  </a:lnTo>
                  <a:lnTo>
                    <a:pt x="52" y="14"/>
                  </a:lnTo>
                  <a:lnTo>
                    <a:pt x="64" y="4"/>
                  </a:lnTo>
                  <a:lnTo>
                    <a:pt x="69" y="0"/>
                  </a:lnTo>
                  <a:lnTo>
                    <a:pt x="76" y="0"/>
                  </a:lnTo>
                  <a:lnTo>
                    <a:pt x="76" y="0"/>
                  </a:lnTo>
                  <a:lnTo>
                    <a:pt x="77" y="0"/>
                  </a:lnTo>
                  <a:lnTo>
                    <a:pt x="79" y="4"/>
                  </a:lnTo>
                  <a:lnTo>
                    <a:pt x="84" y="10"/>
                  </a:lnTo>
                  <a:lnTo>
                    <a:pt x="87" y="20"/>
                  </a:lnTo>
                  <a:lnTo>
                    <a:pt x="91" y="34"/>
                  </a:lnTo>
                  <a:lnTo>
                    <a:pt x="92" y="51"/>
                  </a:lnTo>
                  <a:lnTo>
                    <a:pt x="94" y="66"/>
                  </a:lnTo>
                  <a:lnTo>
                    <a:pt x="94" y="82"/>
                  </a:lnTo>
                  <a:lnTo>
                    <a:pt x="92" y="99"/>
                  </a:lnTo>
                  <a:lnTo>
                    <a:pt x="92" y="99"/>
                  </a:lnTo>
                  <a:lnTo>
                    <a:pt x="87" y="124"/>
                  </a:lnTo>
                  <a:lnTo>
                    <a:pt x="81" y="139"/>
                  </a:lnTo>
                  <a:lnTo>
                    <a:pt x="79" y="145"/>
                  </a:lnTo>
                  <a:lnTo>
                    <a:pt x="76" y="148"/>
                  </a:lnTo>
                  <a:lnTo>
                    <a:pt x="71" y="150"/>
                  </a:lnTo>
                  <a:lnTo>
                    <a:pt x="67" y="151"/>
                  </a:lnTo>
                  <a:lnTo>
                    <a:pt x="67" y="151"/>
                  </a:lnTo>
                  <a:lnTo>
                    <a:pt x="56" y="150"/>
                  </a:lnTo>
                  <a:lnTo>
                    <a:pt x="49" y="148"/>
                  </a:lnTo>
                  <a:lnTo>
                    <a:pt x="40" y="150"/>
                  </a:lnTo>
                  <a:lnTo>
                    <a:pt x="32" y="153"/>
                  </a:lnTo>
                  <a:lnTo>
                    <a:pt x="22" y="160"/>
                  </a:lnTo>
                  <a:lnTo>
                    <a:pt x="12" y="173"/>
                  </a:lnTo>
                  <a:lnTo>
                    <a:pt x="0" y="191"/>
                  </a:lnTo>
                  <a:lnTo>
                    <a:pt x="0" y="1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3" name="Freeform 17"/>
            <p:cNvSpPr/>
            <p:nvPr>
              <p:custDataLst>
                <p:tags r:id="rId14"/>
              </p:custDataLst>
            </p:nvPr>
          </p:nvSpPr>
          <p:spPr bwMode="auto">
            <a:xfrm>
              <a:off x="1193952" y="1481051"/>
              <a:ext cx="877464" cy="1208543"/>
            </a:xfrm>
            <a:custGeom>
              <a:avLst/>
              <a:gdLst>
                <a:gd name="T0" fmla="*/ 1327 w 1327"/>
                <a:gd name="T1" fmla="*/ 1067 h 1827"/>
                <a:gd name="T2" fmla="*/ 1319 w 1327"/>
                <a:gd name="T3" fmla="*/ 1141 h 1827"/>
                <a:gd name="T4" fmla="*/ 1294 w 1327"/>
                <a:gd name="T5" fmla="*/ 1246 h 1827"/>
                <a:gd name="T6" fmla="*/ 1264 w 1327"/>
                <a:gd name="T7" fmla="*/ 1339 h 1827"/>
                <a:gd name="T8" fmla="*/ 1237 w 1327"/>
                <a:gd name="T9" fmla="*/ 1404 h 1827"/>
                <a:gd name="T10" fmla="*/ 1203 w 1327"/>
                <a:gd name="T11" fmla="*/ 1470 h 1827"/>
                <a:gd name="T12" fmla="*/ 1166 w 1327"/>
                <a:gd name="T13" fmla="*/ 1533 h 1827"/>
                <a:gd name="T14" fmla="*/ 1121 w 1327"/>
                <a:gd name="T15" fmla="*/ 1595 h 1827"/>
                <a:gd name="T16" fmla="*/ 1071 w 1327"/>
                <a:gd name="T17" fmla="*/ 1652 h 1827"/>
                <a:gd name="T18" fmla="*/ 1014 w 1327"/>
                <a:gd name="T19" fmla="*/ 1704 h 1827"/>
                <a:gd name="T20" fmla="*/ 948 w 1327"/>
                <a:gd name="T21" fmla="*/ 1750 h 1827"/>
                <a:gd name="T22" fmla="*/ 878 w 1327"/>
                <a:gd name="T23" fmla="*/ 1787 h 1827"/>
                <a:gd name="T24" fmla="*/ 799 w 1327"/>
                <a:gd name="T25" fmla="*/ 1812 h 1827"/>
                <a:gd name="T26" fmla="*/ 713 w 1327"/>
                <a:gd name="T27" fmla="*/ 1825 h 1827"/>
                <a:gd name="T28" fmla="*/ 666 w 1327"/>
                <a:gd name="T29" fmla="*/ 1827 h 1827"/>
                <a:gd name="T30" fmla="*/ 576 w 1327"/>
                <a:gd name="T31" fmla="*/ 1820 h 1827"/>
                <a:gd name="T32" fmla="*/ 493 w 1327"/>
                <a:gd name="T33" fmla="*/ 1800 h 1827"/>
                <a:gd name="T34" fmla="*/ 418 w 1327"/>
                <a:gd name="T35" fmla="*/ 1768 h 1827"/>
                <a:gd name="T36" fmla="*/ 349 w 1327"/>
                <a:gd name="T37" fmla="*/ 1728 h 1827"/>
                <a:gd name="T38" fmla="*/ 289 w 1327"/>
                <a:gd name="T39" fmla="*/ 1679 h 1827"/>
                <a:gd name="T40" fmla="*/ 233 w 1327"/>
                <a:gd name="T41" fmla="*/ 1624 h 1827"/>
                <a:gd name="T42" fmla="*/ 186 w 1327"/>
                <a:gd name="T43" fmla="*/ 1564 h 1827"/>
                <a:gd name="T44" fmla="*/ 144 w 1327"/>
                <a:gd name="T45" fmla="*/ 1500 h 1827"/>
                <a:gd name="T46" fmla="*/ 107 w 1327"/>
                <a:gd name="T47" fmla="*/ 1436 h 1827"/>
                <a:gd name="T48" fmla="*/ 77 w 1327"/>
                <a:gd name="T49" fmla="*/ 1371 h 1827"/>
                <a:gd name="T50" fmla="*/ 52 w 1327"/>
                <a:gd name="T51" fmla="*/ 1307 h 1827"/>
                <a:gd name="T52" fmla="*/ 19 w 1327"/>
                <a:gd name="T53" fmla="*/ 1189 h 1827"/>
                <a:gd name="T54" fmla="*/ 2 w 1327"/>
                <a:gd name="T55" fmla="*/ 1097 h 1827"/>
                <a:gd name="T56" fmla="*/ 0 w 1327"/>
                <a:gd name="T57" fmla="*/ 1065 h 1827"/>
                <a:gd name="T58" fmla="*/ 3 w 1327"/>
                <a:gd name="T59" fmla="*/ 810 h 1827"/>
                <a:gd name="T60" fmla="*/ 15 w 1327"/>
                <a:gd name="T61" fmla="*/ 643 h 1827"/>
                <a:gd name="T62" fmla="*/ 25 w 1327"/>
                <a:gd name="T63" fmla="*/ 560 h 1827"/>
                <a:gd name="T64" fmla="*/ 40 w 1327"/>
                <a:gd name="T65" fmla="*/ 481 h 1827"/>
                <a:gd name="T66" fmla="*/ 60 w 1327"/>
                <a:gd name="T67" fmla="*/ 406 h 1827"/>
                <a:gd name="T68" fmla="*/ 76 w 1327"/>
                <a:gd name="T69" fmla="*/ 362 h 1827"/>
                <a:gd name="T70" fmla="*/ 112 w 1327"/>
                <a:gd name="T71" fmla="*/ 282 h 1827"/>
                <a:gd name="T72" fmla="*/ 159 w 1327"/>
                <a:gd name="T73" fmla="*/ 208 h 1827"/>
                <a:gd name="T74" fmla="*/ 203 w 1327"/>
                <a:gd name="T75" fmla="*/ 158 h 1827"/>
                <a:gd name="T76" fmla="*/ 237 w 1327"/>
                <a:gd name="T77" fmla="*/ 129 h 1827"/>
                <a:gd name="T78" fmla="*/ 272 w 1327"/>
                <a:gd name="T79" fmla="*/ 102 h 1827"/>
                <a:gd name="T80" fmla="*/ 312 w 1327"/>
                <a:gd name="T81" fmla="*/ 77 h 1827"/>
                <a:gd name="T82" fmla="*/ 354 w 1327"/>
                <a:gd name="T83" fmla="*/ 55 h 1827"/>
                <a:gd name="T84" fmla="*/ 401 w 1327"/>
                <a:gd name="T85" fmla="*/ 39 h 1827"/>
                <a:gd name="T86" fmla="*/ 453 w 1327"/>
                <a:gd name="T87" fmla="*/ 24 h 1827"/>
                <a:gd name="T88" fmla="*/ 507 w 1327"/>
                <a:gd name="T89" fmla="*/ 12 h 1827"/>
                <a:gd name="T90" fmla="*/ 567 w 1327"/>
                <a:gd name="T91" fmla="*/ 5 h 1827"/>
                <a:gd name="T92" fmla="*/ 631 w 1327"/>
                <a:gd name="T93" fmla="*/ 0 h 1827"/>
                <a:gd name="T94" fmla="*/ 665 w 1327"/>
                <a:gd name="T95" fmla="*/ 0 h 1827"/>
                <a:gd name="T96" fmla="*/ 782 w 1327"/>
                <a:gd name="T97" fmla="*/ 7 h 1827"/>
                <a:gd name="T98" fmla="*/ 886 w 1327"/>
                <a:gd name="T99" fmla="*/ 27 h 1827"/>
                <a:gd name="T100" fmla="*/ 975 w 1327"/>
                <a:gd name="T101" fmla="*/ 57 h 1827"/>
                <a:gd name="T102" fmla="*/ 1051 w 1327"/>
                <a:gd name="T103" fmla="*/ 99 h 1827"/>
                <a:gd name="T104" fmla="*/ 1116 w 1327"/>
                <a:gd name="T105" fmla="*/ 149 h 1827"/>
                <a:gd name="T106" fmla="*/ 1168 w 1327"/>
                <a:gd name="T107" fmla="*/ 210 h 1827"/>
                <a:gd name="T108" fmla="*/ 1213 w 1327"/>
                <a:gd name="T109" fmla="*/ 277 h 1827"/>
                <a:gd name="T110" fmla="*/ 1247 w 1327"/>
                <a:gd name="T111" fmla="*/ 351 h 1827"/>
                <a:gd name="T112" fmla="*/ 1274 w 1327"/>
                <a:gd name="T113" fmla="*/ 431 h 1827"/>
                <a:gd name="T114" fmla="*/ 1294 w 1327"/>
                <a:gd name="T115" fmla="*/ 515 h 1827"/>
                <a:gd name="T116" fmla="*/ 1309 w 1327"/>
                <a:gd name="T117" fmla="*/ 604 h 1827"/>
                <a:gd name="T118" fmla="*/ 1317 w 1327"/>
                <a:gd name="T119" fmla="*/ 695 h 1827"/>
                <a:gd name="T120" fmla="*/ 1326 w 1327"/>
                <a:gd name="T121" fmla="*/ 881 h 1827"/>
                <a:gd name="T122" fmla="*/ 1327 w 1327"/>
                <a:gd name="T123" fmla="*/ 1067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827">
                  <a:moveTo>
                    <a:pt x="1327" y="1067"/>
                  </a:moveTo>
                  <a:lnTo>
                    <a:pt x="1327" y="1067"/>
                  </a:lnTo>
                  <a:lnTo>
                    <a:pt x="1326" y="1099"/>
                  </a:lnTo>
                  <a:lnTo>
                    <a:pt x="1319" y="1141"/>
                  </a:lnTo>
                  <a:lnTo>
                    <a:pt x="1309" y="1191"/>
                  </a:lnTo>
                  <a:lnTo>
                    <a:pt x="1294" y="1246"/>
                  </a:lnTo>
                  <a:lnTo>
                    <a:pt x="1275" y="1307"/>
                  </a:lnTo>
                  <a:lnTo>
                    <a:pt x="1264" y="1339"/>
                  </a:lnTo>
                  <a:lnTo>
                    <a:pt x="1250" y="1371"/>
                  </a:lnTo>
                  <a:lnTo>
                    <a:pt x="1237" y="1404"/>
                  </a:lnTo>
                  <a:lnTo>
                    <a:pt x="1220" y="1436"/>
                  </a:lnTo>
                  <a:lnTo>
                    <a:pt x="1203" y="1470"/>
                  </a:lnTo>
                  <a:lnTo>
                    <a:pt x="1185" y="1501"/>
                  </a:lnTo>
                  <a:lnTo>
                    <a:pt x="1166" y="1533"/>
                  </a:lnTo>
                  <a:lnTo>
                    <a:pt x="1145" y="1565"/>
                  </a:lnTo>
                  <a:lnTo>
                    <a:pt x="1121" y="1595"/>
                  </a:lnTo>
                  <a:lnTo>
                    <a:pt x="1096" y="1626"/>
                  </a:lnTo>
                  <a:lnTo>
                    <a:pt x="1071" y="1652"/>
                  </a:lnTo>
                  <a:lnTo>
                    <a:pt x="1042" y="1679"/>
                  </a:lnTo>
                  <a:lnTo>
                    <a:pt x="1014" y="1704"/>
                  </a:lnTo>
                  <a:lnTo>
                    <a:pt x="982" y="1728"/>
                  </a:lnTo>
                  <a:lnTo>
                    <a:pt x="948" y="1750"/>
                  </a:lnTo>
                  <a:lnTo>
                    <a:pt x="915" y="1770"/>
                  </a:lnTo>
                  <a:lnTo>
                    <a:pt x="878" y="1787"/>
                  </a:lnTo>
                  <a:lnTo>
                    <a:pt x="839" y="1800"/>
                  </a:lnTo>
                  <a:lnTo>
                    <a:pt x="799" y="1812"/>
                  </a:lnTo>
                  <a:lnTo>
                    <a:pt x="757" y="1820"/>
                  </a:lnTo>
                  <a:lnTo>
                    <a:pt x="713" y="1825"/>
                  </a:lnTo>
                  <a:lnTo>
                    <a:pt x="666" y="1827"/>
                  </a:lnTo>
                  <a:lnTo>
                    <a:pt x="666" y="1827"/>
                  </a:lnTo>
                  <a:lnTo>
                    <a:pt x="619" y="1825"/>
                  </a:lnTo>
                  <a:lnTo>
                    <a:pt x="576" y="1820"/>
                  </a:lnTo>
                  <a:lnTo>
                    <a:pt x="534" y="1812"/>
                  </a:lnTo>
                  <a:lnTo>
                    <a:pt x="493" y="1800"/>
                  </a:lnTo>
                  <a:lnTo>
                    <a:pt x="455" y="1785"/>
                  </a:lnTo>
                  <a:lnTo>
                    <a:pt x="418" y="1768"/>
                  </a:lnTo>
                  <a:lnTo>
                    <a:pt x="383" y="1750"/>
                  </a:lnTo>
                  <a:lnTo>
                    <a:pt x="349" y="1728"/>
                  </a:lnTo>
                  <a:lnTo>
                    <a:pt x="319" y="1704"/>
                  </a:lnTo>
                  <a:lnTo>
                    <a:pt x="289" y="1679"/>
                  </a:lnTo>
                  <a:lnTo>
                    <a:pt x="260" y="1652"/>
                  </a:lnTo>
                  <a:lnTo>
                    <a:pt x="233" y="1624"/>
                  </a:lnTo>
                  <a:lnTo>
                    <a:pt x="210" y="1594"/>
                  </a:lnTo>
                  <a:lnTo>
                    <a:pt x="186" y="1564"/>
                  </a:lnTo>
                  <a:lnTo>
                    <a:pt x="165" y="1533"/>
                  </a:lnTo>
                  <a:lnTo>
                    <a:pt x="144" y="1500"/>
                  </a:lnTo>
                  <a:lnTo>
                    <a:pt x="126" y="1468"/>
                  </a:lnTo>
                  <a:lnTo>
                    <a:pt x="107" y="1436"/>
                  </a:lnTo>
                  <a:lnTo>
                    <a:pt x="92" y="1402"/>
                  </a:lnTo>
                  <a:lnTo>
                    <a:pt x="77" y="1371"/>
                  </a:lnTo>
                  <a:lnTo>
                    <a:pt x="64" y="1339"/>
                  </a:lnTo>
                  <a:lnTo>
                    <a:pt x="52" y="1307"/>
                  </a:lnTo>
                  <a:lnTo>
                    <a:pt x="34" y="1246"/>
                  </a:lnTo>
                  <a:lnTo>
                    <a:pt x="19" y="1189"/>
                  </a:lnTo>
                  <a:lnTo>
                    <a:pt x="8" y="1139"/>
                  </a:lnTo>
                  <a:lnTo>
                    <a:pt x="2" y="1097"/>
                  </a:lnTo>
                  <a:lnTo>
                    <a:pt x="0" y="1065"/>
                  </a:lnTo>
                  <a:lnTo>
                    <a:pt x="0" y="1065"/>
                  </a:lnTo>
                  <a:lnTo>
                    <a:pt x="0" y="896"/>
                  </a:lnTo>
                  <a:lnTo>
                    <a:pt x="3" y="810"/>
                  </a:lnTo>
                  <a:lnTo>
                    <a:pt x="7" y="726"/>
                  </a:lnTo>
                  <a:lnTo>
                    <a:pt x="15" y="643"/>
                  </a:lnTo>
                  <a:lnTo>
                    <a:pt x="20" y="601"/>
                  </a:lnTo>
                  <a:lnTo>
                    <a:pt x="25" y="560"/>
                  </a:lnTo>
                  <a:lnTo>
                    <a:pt x="32" y="520"/>
                  </a:lnTo>
                  <a:lnTo>
                    <a:pt x="40" y="481"/>
                  </a:lnTo>
                  <a:lnTo>
                    <a:pt x="50" y="443"/>
                  </a:lnTo>
                  <a:lnTo>
                    <a:pt x="60" y="406"/>
                  </a:lnTo>
                  <a:lnTo>
                    <a:pt x="60" y="406"/>
                  </a:lnTo>
                  <a:lnTo>
                    <a:pt x="76" y="362"/>
                  </a:lnTo>
                  <a:lnTo>
                    <a:pt x="92" y="320"/>
                  </a:lnTo>
                  <a:lnTo>
                    <a:pt x="112" y="282"/>
                  </a:lnTo>
                  <a:lnTo>
                    <a:pt x="136" y="243"/>
                  </a:lnTo>
                  <a:lnTo>
                    <a:pt x="159" y="208"/>
                  </a:lnTo>
                  <a:lnTo>
                    <a:pt x="188" y="175"/>
                  </a:lnTo>
                  <a:lnTo>
                    <a:pt x="203" y="158"/>
                  </a:lnTo>
                  <a:lnTo>
                    <a:pt x="220" y="143"/>
                  </a:lnTo>
                  <a:lnTo>
                    <a:pt x="237" y="129"/>
                  </a:lnTo>
                  <a:lnTo>
                    <a:pt x="253" y="114"/>
                  </a:lnTo>
                  <a:lnTo>
                    <a:pt x="272" y="102"/>
                  </a:lnTo>
                  <a:lnTo>
                    <a:pt x="292" y="89"/>
                  </a:lnTo>
                  <a:lnTo>
                    <a:pt x="312" y="77"/>
                  </a:lnTo>
                  <a:lnTo>
                    <a:pt x="332" y="67"/>
                  </a:lnTo>
                  <a:lnTo>
                    <a:pt x="354" y="55"/>
                  </a:lnTo>
                  <a:lnTo>
                    <a:pt x="378" y="47"/>
                  </a:lnTo>
                  <a:lnTo>
                    <a:pt x="401" y="39"/>
                  </a:lnTo>
                  <a:lnTo>
                    <a:pt x="426" y="30"/>
                  </a:lnTo>
                  <a:lnTo>
                    <a:pt x="453" y="24"/>
                  </a:lnTo>
                  <a:lnTo>
                    <a:pt x="480" y="17"/>
                  </a:lnTo>
                  <a:lnTo>
                    <a:pt x="507" y="12"/>
                  </a:lnTo>
                  <a:lnTo>
                    <a:pt x="537" y="8"/>
                  </a:lnTo>
                  <a:lnTo>
                    <a:pt x="567" y="5"/>
                  </a:lnTo>
                  <a:lnTo>
                    <a:pt x="599" y="2"/>
                  </a:lnTo>
                  <a:lnTo>
                    <a:pt x="631" y="0"/>
                  </a:lnTo>
                  <a:lnTo>
                    <a:pt x="665" y="0"/>
                  </a:lnTo>
                  <a:lnTo>
                    <a:pt x="665" y="0"/>
                  </a:lnTo>
                  <a:lnTo>
                    <a:pt x="725" y="2"/>
                  </a:lnTo>
                  <a:lnTo>
                    <a:pt x="782" y="7"/>
                  </a:lnTo>
                  <a:lnTo>
                    <a:pt x="836" y="15"/>
                  </a:lnTo>
                  <a:lnTo>
                    <a:pt x="886" y="27"/>
                  </a:lnTo>
                  <a:lnTo>
                    <a:pt x="931" y="40"/>
                  </a:lnTo>
                  <a:lnTo>
                    <a:pt x="975" y="57"/>
                  </a:lnTo>
                  <a:lnTo>
                    <a:pt x="1014" y="77"/>
                  </a:lnTo>
                  <a:lnTo>
                    <a:pt x="1051" y="99"/>
                  </a:lnTo>
                  <a:lnTo>
                    <a:pt x="1084" y="123"/>
                  </a:lnTo>
                  <a:lnTo>
                    <a:pt x="1116" y="149"/>
                  </a:lnTo>
                  <a:lnTo>
                    <a:pt x="1143" y="178"/>
                  </a:lnTo>
                  <a:lnTo>
                    <a:pt x="1168" y="210"/>
                  </a:lnTo>
                  <a:lnTo>
                    <a:pt x="1192" y="242"/>
                  </a:lnTo>
                  <a:lnTo>
                    <a:pt x="1213" y="277"/>
                  </a:lnTo>
                  <a:lnTo>
                    <a:pt x="1232" y="314"/>
                  </a:lnTo>
                  <a:lnTo>
                    <a:pt x="1247" y="351"/>
                  </a:lnTo>
                  <a:lnTo>
                    <a:pt x="1262" y="389"/>
                  </a:lnTo>
                  <a:lnTo>
                    <a:pt x="1274" y="431"/>
                  </a:lnTo>
                  <a:lnTo>
                    <a:pt x="1285" y="471"/>
                  </a:lnTo>
                  <a:lnTo>
                    <a:pt x="1294" y="515"/>
                  </a:lnTo>
                  <a:lnTo>
                    <a:pt x="1302" y="559"/>
                  </a:lnTo>
                  <a:lnTo>
                    <a:pt x="1309" y="604"/>
                  </a:lnTo>
                  <a:lnTo>
                    <a:pt x="1314" y="648"/>
                  </a:lnTo>
                  <a:lnTo>
                    <a:pt x="1317" y="695"/>
                  </a:lnTo>
                  <a:lnTo>
                    <a:pt x="1324" y="787"/>
                  </a:lnTo>
                  <a:lnTo>
                    <a:pt x="1326" y="881"/>
                  </a:lnTo>
                  <a:lnTo>
                    <a:pt x="1327" y="975"/>
                  </a:lnTo>
                  <a:lnTo>
                    <a:pt x="1327" y="1067"/>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4" name="Freeform 18"/>
            <p:cNvSpPr/>
            <p:nvPr>
              <p:custDataLst>
                <p:tags r:id="rId15"/>
              </p:custDataLst>
            </p:nvPr>
          </p:nvSpPr>
          <p:spPr bwMode="auto">
            <a:xfrm>
              <a:off x="1193952" y="1481051"/>
              <a:ext cx="877464" cy="1208543"/>
            </a:xfrm>
            <a:custGeom>
              <a:avLst/>
              <a:gdLst>
                <a:gd name="T0" fmla="*/ 1327 w 1327"/>
                <a:gd name="T1" fmla="*/ 1067 h 1827"/>
                <a:gd name="T2" fmla="*/ 1319 w 1327"/>
                <a:gd name="T3" fmla="*/ 1141 h 1827"/>
                <a:gd name="T4" fmla="*/ 1294 w 1327"/>
                <a:gd name="T5" fmla="*/ 1246 h 1827"/>
                <a:gd name="T6" fmla="*/ 1264 w 1327"/>
                <a:gd name="T7" fmla="*/ 1339 h 1827"/>
                <a:gd name="T8" fmla="*/ 1237 w 1327"/>
                <a:gd name="T9" fmla="*/ 1404 h 1827"/>
                <a:gd name="T10" fmla="*/ 1203 w 1327"/>
                <a:gd name="T11" fmla="*/ 1470 h 1827"/>
                <a:gd name="T12" fmla="*/ 1166 w 1327"/>
                <a:gd name="T13" fmla="*/ 1533 h 1827"/>
                <a:gd name="T14" fmla="*/ 1121 w 1327"/>
                <a:gd name="T15" fmla="*/ 1595 h 1827"/>
                <a:gd name="T16" fmla="*/ 1071 w 1327"/>
                <a:gd name="T17" fmla="*/ 1652 h 1827"/>
                <a:gd name="T18" fmla="*/ 1014 w 1327"/>
                <a:gd name="T19" fmla="*/ 1704 h 1827"/>
                <a:gd name="T20" fmla="*/ 948 w 1327"/>
                <a:gd name="T21" fmla="*/ 1750 h 1827"/>
                <a:gd name="T22" fmla="*/ 878 w 1327"/>
                <a:gd name="T23" fmla="*/ 1787 h 1827"/>
                <a:gd name="T24" fmla="*/ 799 w 1327"/>
                <a:gd name="T25" fmla="*/ 1812 h 1827"/>
                <a:gd name="T26" fmla="*/ 713 w 1327"/>
                <a:gd name="T27" fmla="*/ 1825 h 1827"/>
                <a:gd name="T28" fmla="*/ 666 w 1327"/>
                <a:gd name="T29" fmla="*/ 1827 h 1827"/>
                <a:gd name="T30" fmla="*/ 576 w 1327"/>
                <a:gd name="T31" fmla="*/ 1820 h 1827"/>
                <a:gd name="T32" fmla="*/ 493 w 1327"/>
                <a:gd name="T33" fmla="*/ 1800 h 1827"/>
                <a:gd name="T34" fmla="*/ 418 w 1327"/>
                <a:gd name="T35" fmla="*/ 1768 h 1827"/>
                <a:gd name="T36" fmla="*/ 349 w 1327"/>
                <a:gd name="T37" fmla="*/ 1728 h 1827"/>
                <a:gd name="T38" fmla="*/ 289 w 1327"/>
                <a:gd name="T39" fmla="*/ 1679 h 1827"/>
                <a:gd name="T40" fmla="*/ 233 w 1327"/>
                <a:gd name="T41" fmla="*/ 1624 h 1827"/>
                <a:gd name="T42" fmla="*/ 186 w 1327"/>
                <a:gd name="T43" fmla="*/ 1564 h 1827"/>
                <a:gd name="T44" fmla="*/ 144 w 1327"/>
                <a:gd name="T45" fmla="*/ 1500 h 1827"/>
                <a:gd name="T46" fmla="*/ 107 w 1327"/>
                <a:gd name="T47" fmla="*/ 1436 h 1827"/>
                <a:gd name="T48" fmla="*/ 77 w 1327"/>
                <a:gd name="T49" fmla="*/ 1371 h 1827"/>
                <a:gd name="T50" fmla="*/ 52 w 1327"/>
                <a:gd name="T51" fmla="*/ 1307 h 1827"/>
                <a:gd name="T52" fmla="*/ 19 w 1327"/>
                <a:gd name="T53" fmla="*/ 1189 h 1827"/>
                <a:gd name="T54" fmla="*/ 2 w 1327"/>
                <a:gd name="T55" fmla="*/ 1097 h 1827"/>
                <a:gd name="T56" fmla="*/ 0 w 1327"/>
                <a:gd name="T57" fmla="*/ 1065 h 1827"/>
                <a:gd name="T58" fmla="*/ 3 w 1327"/>
                <a:gd name="T59" fmla="*/ 810 h 1827"/>
                <a:gd name="T60" fmla="*/ 15 w 1327"/>
                <a:gd name="T61" fmla="*/ 643 h 1827"/>
                <a:gd name="T62" fmla="*/ 25 w 1327"/>
                <a:gd name="T63" fmla="*/ 560 h 1827"/>
                <a:gd name="T64" fmla="*/ 40 w 1327"/>
                <a:gd name="T65" fmla="*/ 481 h 1827"/>
                <a:gd name="T66" fmla="*/ 60 w 1327"/>
                <a:gd name="T67" fmla="*/ 406 h 1827"/>
                <a:gd name="T68" fmla="*/ 76 w 1327"/>
                <a:gd name="T69" fmla="*/ 362 h 1827"/>
                <a:gd name="T70" fmla="*/ 112 w 1327"/>
                <a:gd name="T71" fmla="*/ 282 h 1827"/>
                <a:gd name="T72" fmla="*/ 159 w 1327"/>
                <a:gd name="T73" fmla="*/ 208 h 1827"/>
                <a:gd name="T74" fmla="*/ 203 w 1327"/>
                <a:gd name="T75" fmla="*/ 158 h 1827"/>
                <a:gd name="T76" fmla="*/ 237 w 1327"/>
                <a:gd name="T77" fmla="*/ 129 h 1827"/>
                <a:gd name="T78" fmla="*/ 272 w 1327"/>
                <a:gd name="T79" fmla="*/ 102 h 1827"/>
                <a:gd name="T80" fmla="*/ 312 w 1327"/>
                <a:gd name="T81" fmla="*/ 77 h 1827"/>
                <a:gd name="T82" fmla="*/ 354 w 1327"/>
                <a:gd name="T83" fmla="*/ 55 h 1827"/>
                <a:gd name="T84" fmla="*/ 401 w 1327"/>
                <a:gd name="T85" fmla="*/ 39 h 1827"/>
                <a:gd name="T86" fmla="*/ 453 w 1327"/>
                <a:gd name="T87" fmla="*/ 24 h 1827"/>
                <a:gd name="T88" fmla="*/ 507 w 1327"/>
                <a:gd name="T89" fmla="*/ 12 h 1827"/>
                <a:gd name="T90" fmla="*/ 567 w 1327"/>
                <a:gd name="T91" fmla="*/ 5 h 1827"/>
                <a:gd name="T92" fmla="*/ 631 w 1327"/>
                <a:gd name="T93" fmla="*/ 0 h 1827"/>
                <a:gd name="T94" fmla="*/ 665 w 1327"/>
                <a:gd name="T95" fmla="*/ 0 h 1827"/>
                <a:gd name="T96" fmla="*/ 782 w 1327"/>
                <a:gd name="T97" fmla="*/ 7 h 1827"/>
                <a:gd name="T98" fmla="*/ 886 w 1327"/>
                <a:gd name="T99" fmla="*/ 27 h 1827"/>
                <a:gd name="T100" fmla="*/ 975 w 1327"/>
                <a:gd name="T101" fmla="*/ 57 h 1827"/>
                <a:gd name="T102" fmla="*/ 1051 w 1327"/>
                <a:gd name="T103" fmla="*/ 99 h 1827"/>
                <a:gd name="T104" fmla="*/ 1116 w 1327"/>
                <a:gd name="T105" fmla="*/ 149 h 1827"/>
                <a:gd name="T106" fmla="*/ 1168 w 1327"/>
                <a:gd name="T107" fmla="*/ 210 h 1827"/>
                <a:gd name="T108" fmla="*/ 1213 w 1327"/>
                <a:gd name="T109" fmla="*/ 277 h 1827"/>
                <a:gd name="T110" fmla="*/ 1247 w 1327"/>
                <a:gd name="T111" fmla="*/ 351 h 1827"/>
                <a:gd name="T112" fmla="*/ 1274 w 1327"/>
                <a:gd name="T113" fmla="*/ 431 h 1827"/>
                <a:gd name="T114" fmla="*/ 1294 w 1327"/>
                <a:gd name="T115" fmla="*/ 515 h 1827"/>
                <a:gd name="T116" fmla="*/ 1309 w 1327"/>
                <a:gd name="T117" fmla="*/ 604 h 1827"/>
                <a:gd name="T118" fmla="*/ 1317 w 1327"/>
                <a:gd name="T119" fmla="*/ 695 h 1827"/>
                <a:gd name="T120" fmla="*/ 1326 w 1327"/>
                <a:gd name="T121" fmla="*/ 881 h 1827"/>
                <a:gd name="T122" fmla="*/ 1327 w 1327"/>
                <a:gd name="T123" fmla="*/ 1067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27" h="1827">
                  <a:moveTo>
                    <a:pt x="1327" y="1067"/>
                  </a:moveTo>
                  <a:lnTo>
                    <a:pt x="1327" y="1067"/>
                  </a:lnTo>
                  <a:lnTo>
                    <a:pt x="1326" y="1099"/>
                  </a:lnTo>
                  <a:lnTo>
                    <a:pt x="1319" y="1141"/>
                  </a:lnTo>
                  <a:lnTo>
                    <a:pt x="1309" y="1191"/>
                  </a:lnTo>
                  <a:lnTo>
                    <a:pt x="1294" y="1246"/>
                  </a:lnTo>
                  <a:lnTo>
                    <a:pt x="1275" y="1307"/>
                  </a:lnTo>
                  <a:lnTo>
                    <a:pt x="1264" y="1339"/>
                  </a:lnTo>
                  <a:lnTo>
                    <a:pt x="1250" y="1371"/>
                  </a:lnTo>
                  <a:lnTo>
                    <a:pt x="1237" y="1404"/>
                  </a:lnTo>
                  <a:lnTo>
                    <a:pt x="1220" y="1436"/>
                  </a:lnTo>
                  <a:lnTo>
                    <a:pt x="1203" y="1470"/>
                  </a:lnTo>
                  <a:lnTo>
                    <a:pt x="1185" y="1501"/>
                  </a:lnTo>
                  <a:lnTo>
                    <a:pt x="1166" y="1533"/>
                  </a:lnTo>
                  <a:lnTo>
                    <a:pt x="1145" y="1565"/>
                  </a:lnTo>
                  <a:lnTo>
                    <a:pt x="1121" y="1595"/>
                  </a:lnTo>
                  <a:lnTo>
                    <a:pt x="1096" y="1626"/>
                  </a:lnTo>
                  <a:lnTo>
                    <a:pt x="1071" y="1652"/>
                  </a:lnTo>
                  <a:lnTo>
                    <a:pt x="1042" y="1679"/>
                  </a:lnTo>
                  <a:lnTo>
                    <a:pt x="1014" y="1704"/>
                  </a:lnTo>
                  <a:lnTo>
                    <a:pt x="982" y="1728"/>
                  </a:lnTo>
                  <a:lnTo>
                    <a:pt x="948" y="1750"/>
                  </a:lnTo>
                  <a:lnTo>
                    <a:pt x="915" y="1770"/>
                  </a:lnTo>
                  <a:lnTo>
                    <a:pt x="878" y="1787"/>
                  </a:lnTo>
                  <a:lnTo>
                    <a:pt x="839" y="1800"/>
                  </a:lnTo>
                  <a:lnTo>
                    <a:pt x="799" y="1812"/>
                  </a:lnTo>
                  <a:lnTo>
                    <a:pt x="757" y="1820"/>
                  </a:lnTo>
                  <a:lnTo>
                    <a:pt x="713" y="1825"/>
                  </a:lnTo>
                  <a:lnTo>
                    <a:pt x="666" y="1827"/>
                  </a:lnTo>
                  <a:lnTo>
                    <a:pt x="666" y="1827"/>
                  </a:lnTo>
                  <a:lnTo>
                    <a:pt x="619" y="1825"/>
                  </a:lnTo>
                  <a:lnTo>
                    <a:pt x="576" y="1820"/>
                  </a:lnTo>
                  <a:lnTo>
                    <a:pt x="534" y="1812"/>
                  </a:lnTo>
                  <a:lnTo>
                    <a:pt x="493" y="1800"/>
                  </a:lnTo>
                  <a:lnTo>
                    <a:pt x="455" y="1785"/>
                  </a:lnTo>
                  <a:lnTo>
                    <a:pt x="418" y="1768"/>
                  </a:lnTo>
                  <a:lnTo>
                    <a:pt x="383" y="1750"/>
                  </a:lnTo>
                  <a:lnTo>
                    <a:pt x="349" y="1728"/>
                  </a:lnTo>
                  <a:lnTo>
                    <a:pt x="319" y="1704"/>
                  </a:lnTo>
                  <a:lnTo>
                    <a:pt x="289" y="1679"/>
                  </a:lnTo>
                  <a:lnTo>
                    <a:pt x="260" y="1652"/>
                  </a:lnTo>
                  <a:lnTo>
                    <a:pt x="233" y="1624"/>
                  </a:lnTo>
                  <a:lnTo>
                    <a:pt x="210" y="1594"/>
                  </a:lnTo>
                  <a:lnTo>
                    <a:pt x="186" y="1564"/>
                  </a:lnTo>
                  <a:lnTo>
                    <a:pt x="165" y="1533"/>
                  </a:lnTo>
                  <a:lnTo>
                    <a:pt x="144" y="1500"/>
                  </a:lnTo>
                  <a:lnTo>
                    <a:pt x="126" y="1468"/>
                  </a:lnTo>
                  <a:lnTo>
                    <a:pt x="107" y="1436"/>
                  </a:lnTo>
                  <a:lnTo>
                    <a:pt x="92" y="1402"/>
                  </a:lnTo>
                  <a:lnTo>
                    <a:pt x="77" y="1371"/>
                  </a:lnTo>
                  <a:lnTo>
                    <a:pt x="64" y="1339"/>
                  </a:lnTo>
                  <a:lnTo>
                    <a:pt x="52" y="1307"/>
                  </a:lnTo>
                  <a:lnTo>
                    <a:pt x="34" y="1246"/>
                  </a:lnTo>
                  <a:lnTo>
                    <a:pt x="19" y="1189"/>
                  </a:lnTo>
                  <a:lnTo>
                    <a:pt x="8" y="1139"/>
                  </a:lnTo>
                  <a:lnTo>
                    <a:pt x="2" y="1097"/>
                  </a:lnTo>
                  <a:lnTo>
                    <a:pt x="0" y="1065"/>
                  </a:lnTo>
                  <a:lnTo>
                    <a:pt x="0" y="1065"/>
                  </a:lnTo>
                  <a:lnTo>
                    <a:pt x="0" y="896"/>
                  </a:lnTo>
                  <a:lnTo>
                    <a:pt x="3" y="810"/>
                  </a:lnTo>
                  <a:lnTo>
                    <a:pt x="7" y="726"/>
                  </a:lnTo>
                  <a:lnTo>
                    <a:pt x="15" y="643"/>
                  </a:lnTo>
                  <a:lnTo>
                    <a:pt x="20" y="601"/>
                  </a:lnTo>
                  <a:lnTo>
                    <a:pt x="25" y="560"/>
                  </a:lnTo>
                  <a:lnTo>
                    <a:pt x="32" y="520"/>
                  </a:lnTo>
                  <a:lnTo>
                    <a:pt x="40" y="481"/>
                  </a:lnTo>
                  <a:lnTo>
                    <a:pt x="50" y="443"/>
                  </a:lnTo>
                  <a:lnTo>
                    <a:pt x="60" y="406"/>
                  </a:lnTo>
                  <a:lnTo>
                    <a:pt x="60" y="406"/>
                  </a:lnTo>
                  <a:lnTo>
                    <a:pt x="76" y="362"/>
                  </a:lnTo>
                  <a:lnTo>
                    <a:pt x="92" y="320"/>
                  </a:lnTo>
                  <a:lnTo>
                    <a:pt x="112" y="282"/>
                  </a:lnTo>
                  <a:lnTo>
                    <a:pt x="136" y="243"/>
                  </a:lnTo>
                  <a:lnTo>
                    <a:pt x="159" y="208"/>
                  </a:lnTo>
                  <a:lnTo>
                    <a:pt x="188" y="175"/>
                  </a:lnTo>
                  <a:lnTo>
                    <a:pt x="203" y="158"/>
                  </a:lnTo>
                  <a:lnTo>
                    <a:pt x="220" y="143"/>
                  </a:lnTo>
                  <a:lnTo>
                    <a:pt x="237" y="129"/>
                  </a:lnTo>
                  <a:lnTo>
                    <a:pt x="253" y="114"/>
                  </a:lnTo>
                  <a:lnTo>
                    <a:pt x="272" y="102"/>
                  </a:lnTo>
                  <a:lnTo>
                    <a:pt x="292" y="89"/>
                  </a:lnTo>
                  <a:lnTo>
                    <a:pt x="312" y="77"/>
                  </a:lnTo>
                  <a:lnTo>
                    <a:pt x="332" y="67"/>
                  </a:lnTo>
                  <a:lnTo>
                    <a:pt x="354" y="55"/>
                  </a:lnTo>
                  <a:lnTo>
                    <a:pt x="378" y="47"/>
                  </a:lnTo>
                  <a:lnTo>
                    <a:pt x="401" y="39"/>
                  </a:lnTo>
                  <a:lnTo>
                    <a:pt x="426" y="30"/>
                  </a:lnTo>
                  <a:lnTo>
                    <a:pt x="453" y="24"/>
                  </a:lnTo>
                  <a:lnTo>
                    <a:pt x="480" y="17"/>
                  </a:lnTo>
                  <a:lnTo>
                    <a:pt x="507" y="12"/>
                  </a:lnTo>
                  <a:lnTo>
                    <a:pt x="537" y="8"/>
                  </a:lnTo>
                  <a:lnTo>
                    <a:pt x="567" y="5"/>
                  </a:lnTo>
                  <a:lnTo>
                    <a:pt x="599" y="2"/>
                  </a:lnTo>
                  <a:lnTo>
                    <a:pt x="631" y="0"/>
                  </a:lnTo>
                  <a:lnTo>
                    <a:pt x="665" y="0"/>
                  </a:lnTo>
                  <a:lnTo>
                    <a:pt x="665" y="0"/>
                  </a:lnTo>
                  <a:lnTo>
                    <a:pt x="725" y="2"/>
                  </a:lnTo>
                  <a:lnTo>
                    <a:pt x="782" y="7"/>
                  </a:lnTo>
                  <a:lnTo>
                    <a:pt x="836" y="15"/>
                  </a:lnTo>
                  <a:lnTo>
                    <a:pt x="886" y="27"/>
                  </a:lnTo>
                  <a:lnTo>
                    <a:pt x="931" y="40"/>
                  </a:lnTo>
                  <a:lnTo>
                    <a:pt x="975" y="57"/>
                  </a:lnTo>
                  <a:lnTo>
                    <a:pt x="1014" y="77"/>
                  </a:lnTo>
                  <a:lnTo>
                    <a:pt x="1051" y="99"/>
                  </a:lnTo>
                  <a:lnTo>
                    <a:pt x="1084" y="123"/>
                  </a:lnTo>
                  <a:lnTo>
                    <a:pt x="1116" y="149"/>
                  </a:lnTo>
                  <a:lnTo>
                    <a:pt x="1143" y="178"/>
                  </a:lnTo>
                  <a:lnTo>
                    <a:pt x="1168" y="210"/>
                  </a:lnTo>
                  <a:lnTo>
                    <a:pt x="1192" y="242"/>
                  </a:lnTo>
                  <a:lnTo>
                    <a:pt x="1213" y="277"/>
                  </a:lnTo>
                  <a:lnTo>
                    <a:pt x="1232" y="314"/>
                  </a:lnTo>
                  <a:lnTo>
                    <a:pt x="1247" y="351"/>
                  </a:lnTo>
                  <a:lnTo>
                    <a:pt x="1262" y="389"/>
                  </a:lnTo>
                  <a:lnTo>
                    <a:pt x="1274" y="431"/>
                  </a:lnTo>
                  <a:lnTo>
                    <a:pt x="1285" y="471"/>
                  </a:lnTo>
                  <a:lnTo>
                    <a:pt x="1294" y="515"/>
                  </a:lnTo>
                  <a:lnTo>
                    <a:pt x="1302" y="559"/>
                  </a:lnTo>
                  <a:lnTo>
                    <a:pt x="1309" y="604"/>
                  </a:lnTo>
                  <a:lnTo>
                    <a:pt x="1314" y="648"/>
                  </a:lnTo>
                  <a:lnTo>
                    <a:pt x="1317" y="695"/>
                  </a:lnTo>
                  <a:lnTo>
                    <a:pt x="1324" y="787"/>
                  </a:lnTo>
                  <a:lnTo>
                    <a:pt x="1326" y="881"/>
                  </a:lnTo>
                  <a:lnTo>
                    <a:pt x="1327" y="975"/>
                  </a:lnTo>
                  <a:lnTo>
                    <a:pt x="1327" y="1067"/>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5" name="Freeform 19"/>
            <p:cNvSpPr/>
            <p:nvPr>
              <p:custDataLst>
                <p:tags r:id="rId16"/>
              </p:custDataLst>
            </p:nvPr>
          </p:nvSpPr>
          <p:spPr bwMode="auto">
            <a:xfrm>
              <a:off x="1340784" y="1965316"/>
              <a:ext cx="186364" cy="103065"/>
            </a:xfrm>
            <a:custGeom>
              <a:avLst/>
              <a:gdLst>
                <a:gd name="T0" fmla="*/ 282 w 282"/>
                <a:gd name="T1" fmla="*/ 123 h 156"/>
                <a:gd name="T2" fmla="*/ 282 w 282"/>
                <a:gd name="T3" fmla="*/ 123 h 156"/>
                <a:gd name="T4" fmla="*/ 282 w 282"/>
                <a:gd name="T5" fmla="*/ 118 h 156"/>
                <a:gd name="T6" fmla="*/ 280 w 282"/>
                <a:gd name="T7" fmla="*/ 104 h 156"/>
                <a:gd name="T8" fmla="*/ 275 w 282"/>
                <a:gd name="T9" fmla="*/ 84 h 156"/>
                <a:gd name="T10" fmla="*/ 270 w 282"/>
                <a:gd name="T11" fmla="*/ 74 h 156"/>
                <a:gd name="T12" fmla="*/ 265 w 282"/>
                <a:gd name="T13" fmla="*/ 62 h 156"/>
                <a:gd name="T14" fmla="*/ 259 w 282"/>
                <a:gd name="T15" fmla="*/ 50 h 156"/>
                <a:gd name="T16" fmla="*/ 250 w 282"/>
                <a:gd name="T17" fmla="*/ 40 h 156"/>
                <a:gd name="T18" fmla="*/ 242 w 282"/>
                <a:gd name="T19" fmla="*/ 30 h 156"/>
                <a:gd name="T20" fmla="*/ 230 w 282"/>
                <a:gd name="T21" fmla="*/ 20 h 156"/>
                <a:gd name="T22" fmla="*/ 217 w 282"/>
                <a:gd name="T23" fmla="*/ 12 h 156"/>
                <a:gd name="T24" fmla="*/ 200 w 282"/>
                <a:gd name="T25" fmla="*/ 5 h 156"/>
                <a:gd name="T26" fmla="*/ 183 w 282"/>
                <a:gd name="T27" fmla="*/ 2 h 156"/>
                <a:gd name="T28" fmla="*/ 163 w 282"/>
                <a:gd name="T29" fmla="*/ 0 h 156"/>
                <a:gd name="T30" fmla="*/ 163 w 282"/>
                <a:gd name="T31" fmla="*/ 0 h 156"/>
                <a:gd name="T32" fmla="*/ 145 w 282"/>
                <a:gd name="T33" fmla="*/ 0 h 156"/>
                <a:gd name="T34" fmla="*/ 128 w 282"/>
                <a:gd name="T35" fmla="*/ 2 h 156"/>
                <a:gd name="T36" fmla="*/ 111 w 282"/>
                <a:gd name="T37" fmla="*/ 7 h 156"/>
                <a:gd name="T38" fmla="*/ 96 w 282"/>
                <a:gd name="T39" fmla="*/ 12 h 156"/>
                <a:gd name="T40" fmla="*/ 81 w 282"/>
                <a:gd name="T41" fmla="*/ 19 h 156"/>
                <a:gd name="T42" fmla="*/ 67 w 282"/>
                <a:gd name="T43" fmla="*/ 27 h 156"/>
                <a:gd name="T44" fmla="*/ 56 w 282"/>
                <a:gd name="T45" fmla="*/ 35 h 156"/>
                <a:gd name="T46" fmla="*/ 44 w 282"/>
                <a:gd name="T47" fmla="*/ 44 h 156"/>
                <a:gd name="T48" fmla="*/ 25 w 282"/>
                <a:gd name="T49" fmla="*/ 62 h 156"/>
                <a:gd name="T50" fmla="*/ 12 w 282"/>
                <a:gd name="T51" fmla="*/ 77 h 156"/>
                <a:gd name="T52" fmla="*/ 0 w 282"/>
                <a:gd name="T53" fmla="*/ 92 h 156"/>
                <a:gd name="T54" fmla="*/ 0 w 282"/>
                <a:gd name="T55" fmla="*/ 92 h 156"/>
                <a:gd name="T56" fmla="*/ 10 w 282"/>
                <a:gd name="T57" fmla="*/ 101 h 156"/>
                <a:gd name="T58" fmla="*/ 24 w 282"/>
                <a:gd name="T59" fmla="*/ 111 h 156"/>
                <a:gd name="T60" fmla="*/ 41 w 282"/>
                <a:gd name="T61" fmla="*/ 123 h 156"/>
                <a:gd name="T62" fmla="*/ 62 w 282"/>
                <a:gd name="T63" fmla="*/ 134 h 156"/>
                <a:gd name="T64" fmla="*/ 89 w 282"/>
                <a:gd name="T65" fmla="*/ 144 h 156"/>
                <a:gd name="T66" fmla="*/ 104 w 282"/>
                <a:gd name="T67" fmla="*/ 148 h 156"/>
                <a:gd name="T68" fmla="*/ 119 w 282"/>
                <a:gd name="T69" fmla="*/ 151 h 156"/>
                <a:gd name="T70" fmla="*/ 138 w 282"/>
                <a:gd name="T71" fmla="*/ 154 h 156"/>
                <a:gd name="T72" fmla="*/ 156 w 282"/>
                <a:gd name="T73" fmla="*/ 156 h 156"/>
                <a:gd name="T74" fmla="*/ 156 w 282"/>
                <a:gd name="T75" fmla="*/ 156 h 156"/>
                <a:gd name="T76" fmla="*/ 187 w 282"/>
                <a:gd name="T77" fmla="*/ 154 h 156"/>
                <a:gd name="T78" fmla="*/ 213 w 282"/>
                <a:gd name="T79" fmla="*/ 151 h 156"/>
                <a:gd name="T80" fmla="*/ 235 w 282"/>
                <a:gd name="T81" fmla="*/ 146 h 156"/>
                <a:gd name="T82" fmla="*/ 252 w 282"/>
                <a:gd name="T83" fmla="*/ 139 h 156"/>
                <a:gd name="T84" fmla="*/ 265 w 282"/>
                <a:gd name="T85" fmla="*/ 133 h 156"/>
                <a:gd name="T86" fmla="*/ 275 w 282"/>
                <a:gd name="T87" fmla="*/ 128 h 156"/>
                <a:gd name="T88" fmla="*/ 282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282" y="123"/>
                  </a:moveTo>
                  <a:lnTo>
                    <a:pt x="282" y="123"/>
                  </a:lnTo>
                  <a:lnTo>
                    <a:pt x="282" y="118"/>
                  </a:lnTo>
                  <a:lnTo>
                    <a:pt x="280" y="104"/>
                  </a:lnTo>
                  <a:lnTo>
                    <a:pt x="275" y="84"/>
                  </a:lnTo>
                  <a:lnTo>
                    <a:pt x="270" y="74"/>
                  </a:lnTo>
                  <a:lnTo>
                    <a:pt x="265" y="62"/>
                  </a:lnTo>
                  <a:lnTo>
                    <a:pt x="259" y="50"/>
                  </a:lnTo>
                  <a:lnTo>
                    <a:pt x="250" y="40"/>
                  </a:lnTo>
                  <a:lnTo>
                    <a:pt x="242" y="30"/>
                  </a:lnTo>
                  <a:lnTo>
                    <a:pt x="230" y="20"/>
                  </a:lnTo>
                  <a:lnTo>
                    <a:pt x="217" y="12"/>
                  </a:lnTo>
                  <a:lnTo>
                    <a:pt x="200" y="5"/>
                  </a:lnTo>
                  <a:lnTo>
                    <a:pt x="183" y="2"/>
                  </a:lnTo>
                  <a:lnTo>
                    <a:pt x="163" y="0"/>
                  </a:lnTo>
                  <a:lnTo>
                    <a:pt x="163" y="0"/>
                  </a:lnTo>
                  <a:lnTo>
                    <a:pt x="145" y="0"/>
                  </a:lnTo>
                  <a:lnTo>
                    <a:pt x="128" y="2"/>
                  </a:lnTo>
                  <a:lnTo>
                    <a:pt x="111" y="7"/>
                  </a:lnTo>
                  <a:lnTo>
                    <a:pt x="96" y="12"/>
                  </a:lnTo>
                  <a:lnTo>
                    <a:pt x="81" y="19"/>
                  </a:lnTo>
                  <a:lnTo>
                    <a:pt x="67" y="27"/>
                  </a:lnTo>
                  <a:lnTo>
                    <a:pt x="56" y="35"/>
                  </a:lnTo>
                  <a:lnTo>
                    <a:pt x="44" y="44"/>
                  </a:lnTo>
                  <a:lnTo>
                    <a:pt x="25" y="62"/>
                  </a:lnTo>
                  <a:lnTo>
                    <a:pt x="12" y="77"/>
                  </a:lnTo>
                  <a:lnTo>
                    <a:pt x="0" y="92"/>
                  </a:lnTo>
                  <a:lnTo>
                    <a:pt x="0" y="92"/>
                  </a:lnTo>
                  <a:lnTo>
                    <a:pt x="10" y="101"/>
                  </a:lnTo>
                  <a:lnTo>
                    <a:pt x="24" y="111"/>
                  </a:lnTo>
                  <a:lnTo>
                    <a:pt x="41" y="123"/>
                  </a:lnTo>
                  <a:lnTo>
                    <a:pt x="62" y="134"/>
                  </a:lnTo>
                  <a:lnTo>
                    <a:pt x="89" y="144"/>
                  </a:lnTo>
                  <a:lnTo>
                    <a:pt x="104" y="148"/>
                  </a:lnTo>
                  <a:lnTo>
                    <a:pt x="119" y="151"/>
                  </a:lnTo>
                  <a:lnTo>
                    <a:pt x="138" y="154"/>
                  </a:lnTo>
                  <a:lnTo>
                    <a:pt x="156" y="156"/>
                  </a:lnTo>
                  <a:lnTo>
                    <a:pt x="156" y="156"/>
                  </a:lnTo>
                  <a:lnTo>
                    <a:pt x="187" y="154"/>
                  </a:lnTo>
                  <a:lnTo>
                    <a:pt x="213" y="151"/>
                  </a:lnTo>
                  <a:lnTo>
                    <a:pt x="235" y="146"/>
                  </a:lnTo>
                  <a:lnTo>
                    <a:pt x="252" y="139"/>
                  </a:lnTo>
                  <a:lnTo>
                    <a:pt x="265" y="133"/>
                  </a:lnTo>
                  <a:lnTo>
                    <a:pt x="275" y="128"/>
                  </a:lnTo>
                  <a:lnTo>
                    <a:pt x="282" y="1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6" name="Freeform 20"/>
            <p:cNvSpPr/>
            <p:nvPr>
              <p:custDataLst>
                <p:tags r:id="rId17"/>
              </p:custDataLst>
            </p:nvPr>
          </p:nvSpPr>
          <p:spPr bwMode="auto">
            <a:xfrm>
              <a:off x="1340784" y="1965316"/>
              <a:ext cx="186364" cy="103065"/>
            </a:xfrm>
            <a:custGeom>
              <a:avLst/>
              <a:gdLst>
                <a:gd name="T0" fmla="*/ 282 w 282"/>
                <a:gd name="T1" fmla="*/ 123 h 156"/>
                <a:gd name="T2" fmla="*/ 282 w 282"/>
                <a:gd name="T3" fmla="*/ 123 h 156"/>
                <a:gd name="T4" fmla="*/ 282 w 282"/>
                <a:gd name="T5" fmla="*/ 118 h 156"/>
                <a:gd name="T6" fmla="*/ 280 w 282"/>
                <a:gd name="T7" fmla="*/ 104 h 156"/>
                <a:gd name="T8" fmla="*/ 275 w 282"/>
                <a:gd name="T9" fmla="*/ 84 h 156"/>
                <a:gd name="T10" fmla="*/ 270 w 282"/>
                <a:gd name="T11" fmla="*/ 74 h 156"/>
                <a:gd name="T12" fmla="*/ 265 w 282"/>
                <a:gd name="T13" fmla="*/ 62 h 156"/>
                <a:gd name="T14" fmla="*/ 259 w 282"/>
                <a:gd name="T15" fmla="*/ 50 h 156"/>
                <a:gd name="T16" fmla="*/ 250 w 282"/>
                <a:gd name="T17" fmla="*/ 40 h 156"/>
                <a:gd name="T18" fmla="*/ 242 w 282"/>
                <a:gd name="T19" fmla="*/ 30 h 156"/>
                <a:gd name="T20" fmla="*/ 230 w 282"/>
                <a:gd name="T21" fmla="*/ 20 h 156"/>
                <a:gd name="T22" fmla="*/ 217 w 282"/>
                <a:gd name="T23" fmla="*/ 12 h 156"/>
                <a:gd name="T24" fmla="*/ 200 w 282"/>
                <a:gd name="T25" fmla="*/ 5 h 156"/>
                <a:gd name="T26" fmla="*/ 183 w 282"/>
                <a:gd name="T27" fmla="*/ 2 h 156"/>
                <a:gd name="T28" fmla="*/ 163 w 282"/>
                <a:gd name="T29" fmla="*/ 0 h 156"/>
                <a:gd name="T30" fmla="*/ 163 w 282"/>
                <a:gd name="T31" fmla="*/ 0 h 156"/>
                <a:gd name="T32" fmla="*/ 145 w 282"/>
                <a:gd name="T33" fmla="*/ 0 h 156"/>
                <a:gd name="T34" fmla="*/ 128 w 282"/>
                <a:gd name="T35" fmla="*/ 2 h 156"/>
                <a:gd name="T36" fmla="*/ 111 w 282"/>
                <a:gd name="T37" fmla="*/ 7 h 156"/>
                <a:gd name="T38" fmla="*/ 96 w 282"/>
                <a:gd name="T39" fmla="*/ 12 h 156"/>
                <a:gd name="T40" fmla="*/ 81 w 282"/>
                <a:gd name="T41" fmla="*/ 19 h 156"/>
                <a:gd name="T42" fmla="*/ 67 w 282"/>
                <a:gd name="T43" fmla="*/ 27 h 156"/>
                <a:gd name="T44" fmla="*/ 56 w 282"/>
                <a:gd name="T45" fmla="*/ 35 h 156"/>
                <a:gd name="T46" fmla="*/ 44 w 282"/>
                <a:gd name="T47" fmla="*/ 44 h 156"/>
                <a:gd name="T48" fmla="*/ 25 w 282"/>
                <a:gd name="T49" fmla="*/ 62 h 156"/>
                <a:gd name="T50" fmla="*/ 12 w 282"/>
                <a:gd name="T51" fmla="*/ 77 h 156"/>
                <a:gd name="T52" fmla="*/ 0 w 282"/>
                <a:gd name="T53" fmla="*/ 92 h 156"/>
                <a:gd name="T54" fmla="*/ 0 w 282"/>
                <a:gd name="T55" fmla="*/ 92 h 156"/>
                <a:gd name="T56" fmla="*/ 10 w 282"/>
                <a:gd name="T57" fmla="*/ 101 h 156"/>
                <a:gd name="T58" fmla="*/ 24 w 282"/>
                <a:gd name="T59" fmla="*/ 111 h 156"/>
                <a:gd name="T60" fmla="*/ 41 w 282"/>
                <a:gd name="T61" fmla="*/ 123 h 156"/>
                <a:gd name="T62" fmla="*/ 62 w 282"/>
                <a:gd name="T63" fmla="*/ 134 h 156"/>
                <a:gd name="T64" fmla="*/ 89 w 282"/>
                <a:gd name="T65" fmla="*/ 144 h 156"/>
                <a:gd name="T66" fmla="*/ 104 w 282"/>
                <a:gd name="T67" fmla="*/ 148 h 156"/>
                <a:gd name="T68" fmla="*/ 119 w 282"/>
                <a:gd name="T69" fmla="*/ 151 h 156"/>
                <a:gd name="T70" fmla="*/ 138 w 282"/>
                <a:gd name="T71" fmla="*/ 154 h 156"/>
                <a:gd name="T72" fmla="*/ 156 w 282"/>
                <a:gd name="T73" fmla="*/ 156 h 156"/>
                <a:gd name="T74" fmla="*/ 156 w 282"/>
                <a:gd name="T75" fmla="*/ 156 h 156"/>
                <a:gd name="T76" fmla="*/ 187 w 282"/>
                <a:gd name="T77" fmla="*/ 154 h 156"/>
                <a:gd name="T78" fmla="*/ 213 w 282"/>
                <a:gd name="T79" fmla="*/ 151 h 156"/>
                <a:gd name="T80" fmla="*/ 235 w 282"/>
                <a:gd name="T81" fmla="*/ 146 h 156"/>
                <a:gd name="T82" fmla="*/ 252 w 282"/>
                <a:gd name="T83" fmla="*/ 139 h 156"/>
                <a:gd name="T84" fmla="*/ 265 w 282"/>
                <a:gd name="T85" fmla="*/ 133 h 156"/>
                <a:gd name="T86" fmla="*/ 275 w 282"/>
                <a:gd name="T87" fmla="*/ 128 h 156"/>
                <a:gd name="T88" fmla="*/ 282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282" y="123"/>
                  </a:moveTo>
                  <a:lnTo>
                    <a:pt x="282" y="123"/>
                  </a:lnTo>
                  <a:lnTo>
                    <a:pt x="282" y="118"/>
                  </a:lnTo>
                  <a:lnTo>
                    <a:pt x="280" y="104"/>
                  </a:lnTo>
                  <a:lnTo>
                    <a:pt x="275" y="84"/>
                  </a:lnTo>
                  <a:lnTo>
                    <a:pt x="270" y="74"/>
                  </a:lnTo>
                  <a:lnTo>
                    <a:pt x="265" y="62"/>
                  </a:lnTo>
                  <a:lnTo>
                    <a:pt x="259" y="50"/>
                  </a:lnTo>
                  <a:lnTo>
                    <a:pt x="250" y="40"/>
                  </a:lnTo>
                  <a:lnTo>
                    <a:pt x="242" y="30"/>
                  </a:lnTo>
                  <a:lnTo>
                    <a:pt x="230" y="20"/>
                  </a:lnTo>
                  <a:lnTo>
                    <a:pt x="217" y="12"/>
                  </a:lnTo>
                  <a:lnTo>
                    <a:pt x="200" y="5"/>
                  </a:lnTo>
                  <a:lnTo>
                    <a:pt x="183" y="2"/>
                  </a:lnTo>
                  <a:lnTo>
                    <a:pt x="163" y="0"/>
                  </a:lnTo>
                  <a:lnTo>
                    <a:pt x="163" y="0"/>
                  </a:lnTo>
                  <a:lnTo>
                    <a:pt x="145" y="0"/>
                  </a:lnTo>
                  <a:lnTo>
                    <a:pt x="128" y="2"/>
                  </a:lnTo>
                  <a:lnTo>
                    <a:pt x="111" y="7"/>
                  </a:lnTo>
                  <a:lnTo>
                    <a:pt x="96" y="12"/>
                  </a:lnTo>
                  <a:lnTo>
                    <a:pt x="81" y="19"/>
                  </a:lnTo>
                  <a:lnTo>
                    <a:pt x="67" y="27"/>
                  </a:lnTo>
                  <a:lnTo>
                    <a:pt x="56" y="35"/>
                  </a:lnTo>
                  <a:lnTo>
                    <a:pt x="44" y="44"/>
                  </a:lnTo>
                  <a:lnTo>
                    <a:pt x="25" y="62"/>
                  </a:lnTo>
                  <a:lnTo>
                    <a:pt x="12" y="77"/>
                  </a:lnTo>
                  <a:lnTo>
                    <a:pt x="0" y="92"/>
                  </a:lnTo>
                  <a:lnTo>
                    <a:pt x="0" y="92"/>
                  </a:lnTo>
                  <a:lnTo>
                    <a:pt x="10" y="101"/>
                  </a:lnTo>
                  <a:lnTo>
                    <a:pt x="24" y="111"/>
                  </a:lnTo>
                  <a:lnTo>
                    <a:pt x="41" y="123"/>
                  </a:lnTo>
                  <a:lnTo>
                    <a:pt x="62" y="134"/>
                  </a:lnTo>
                  <a:lnTo>
                    <a:pt x="89" y="144"/>
                  </a:lnTo>
                  <a:lnTo>
                    <a:pt x="104" y="148"/>
                  </a:lnTo>
                  <a:lnTo>
                    <a:pt x="119" y="151"/>
                  </a:lnTo>
                  <a:lnTo>
                    <a:pt x="138" y="154"/>
                  </a:lnTo>
                  <a:lnTo>
                    <a:pt x="156" y="156"/>
                  </a:lnTo>
                  <a:lnTo>
                    <a:pt x="156" y="156"/>
                  </a:lnTo>
                  <a:lnTo>
                    <a:pt x="187" y="154"/>
                  </a:lnTo>
                  <a:lnTo>
                    <a:pt x="213" y="151"/>
                  </a:lnTo>
                  <a:lnTo>
                    <a:pt x="235" y="146"/>
                  </a:lnTo>
                  <a:lnTo>
                    <a:pt x="252" y="139"/>
                  </a:lnTo>
                  <a:lnTo>
                    <a:pt x="265" y="133"/>
                  </a:lnTo>
                  <a:lnTo>
                    <a:pt x="275" y="128"/>
                  </a:lnTo>
                  <a:lnTo>
                    <a:pt x="282" y="123"/>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7" name="Freeform 21"/>
            <p:cNvSpPr/>
            <p:nvPr>
              <p:custDataLst>
                <p:tags r:id="rId18"/>
              </p:custDataLst>
            </p:nvPr>
          </p:nvSpPr>
          <p:spPr bwMode="auto">
            <a:xfrm>
              <a:off x="1337960" y="1961786"/>
              <a:ext cx="189188" cy="90358"/>
            </a:xfrm>
            <a:custGeom>
              <a:avLst/>
              <a:gdLst>
                <a:gd name="T0" fmla="*/ 285 w 285"/>
                <a:gd name="T1" fmla="*/ 136 h 136"/>
                <a:gd name="T2" fmla="*/ 282 w 285"/>
                <a:gd name="T3" fmla="*/ 123 h 136"/>
                <a:gd name="T4" fmla="*/ 268 w 285"/>
                <a:gd name="T5" fmla="*/ 86 h 136"/>
                <a:gd name="T6" fmla="*/ 262 w 285"/>
                <a:gd name="T7" fmla="*/ 74 h 136"/>
                <a:gd name="T8" fmla="*/ 255 w 285"/>
                <a:gd name="T9" fmla="*/ 62 h 136"/>
                <a:gd name="T10" fmla="*/ 235 w 285"/>
                <a:gd name="T11" fmla="*/ 41 h 136"/>
                <a:gd name="T12" fmla="*/ 221 w 285"/>
                <a:gd name="T13" fmla="*/ 31 h 136"/>
                <a:gd name="T14" fmla="*/ 205 w 285"/>
                <a:gd name="T15" fmla="*/ 24 h 136"/>
                <a:gd name="T16" fmla="*/ 169 w 285"/>
                <a:gd name="T17" fmla="*/ 16 h 136"/>
                <a:gd name="T18" fmla="*/ 164 w 285"/>
                <a:gd name="T19" fmla="*/ 16 h 136"/>
                <a:gd name="T20" fmla="*/ 164 w 285"/>
                <a:gd name="T21" fmla="*/ 16 h 136"/>
                <a:gd name="T22" fmla="*/ 164 w 285"/>
                <a:gd name="T23" fmla="*/ 16 h 136"/>
                <a:gd name="T24" fmla="*/ 164 w 285"/>
                <a:gd name="T25" fmla="*/ 16 h 136"/>
                <a:gd name="T26" fmla="*/ 159 w 285"/>
                <a:gd name="T27" fmla="*/ 16 h 136"/>
                <a:gd name="T28" fmla="*/ 158 w 285"/>
                <a:gd name="T29" fmla="*/ 16 h 136"/>
                <a:gd name="T30" fmla="*/ 154 w 285"/>
                <a:gd name="T31" fmla="*/ 16 h 136"/>
                <a:gd name="T32" fmla="*/ 151 w 285"/>
                <a:gd name="T33" fmla="*/ 16 h 136"/>
                <a:gd name="T34" fmla="*/ 131 w 285"/>
                <a:gd name="T35" fmla="*/ 17 h 136"/>
                <a:gd name="T36" fmla="*/ 97 w 285"/>
                <a:gd name="T37" fmla="*/ 29 h 136"/>
                <a:gd name="T38" fmla="*/ 80 w 285"/>
                <a:gd name="T39" fmla="*/ 37 h 136"/>
                <a:gd name="T40" fmla="*/ 67 w 285"/>
                <a:gd name="T41" fmla="*/ 46 h 136"/>
                <a:gd name="T42" fmla="*/ 42 w 285"/>
                <a:gd name="T43" fmla="*/ 64 h 136"/>
                <a:gd name="T44" fmla="*/ 10 w 285"/>
                <a:gd name="T45" fmla="*/ 94 h 136"/>
                <a:gd name="T46" fmla="*/ 0 w 285"/>
                <a:gd name="T47" fmla="*/ 108 h 136"/>
                <a:gd name="T48" fmla="*/ 7 w 285"/>
                <a:gd name="T49" fmla="*/ 93 h 136"/>
                <a:gd name="T50" fmla="*/ 18 w 285"/>
                <a:gd name="T51" fmla="*/ 78 h 136"/>
                <a:gd name="T52" fmla="*/ 35 w 285"/>
                <a:gd name="T53" fmla="*/ 59 h 136"/>
                <a:gd name="T54" fmla="*/ 57 w 285"/>
                <a:gd name="T55" fmla="*/ 37 h 136"/>
                <a:gd name="T56" fmla="*/ 72 w 285"/>
                <a:gd name="T57" fmla="*/ 27 h 136"/>
                <a:gd name="T58" fmla="*/ 89 w 285"/>
                <a:gd name="T59" fmla="*/ 19 h 136"/>
                <a:gd name="T60" fmla="*/ 121 w 285"/>
                <a:gd name="T61" fmla="*/ 7 h 136"/>
                <a:gd name="T62" fmla="*/ 151 w 285"/>
                <a:gd name="T63" fmla="*/ 0 h 136"/>
                <a:gd name="T64" fmla="*/ 176 w 285"/>
                <a:gd name="T65" fmla="*/ 2 h 136"/>
                <a:gd name="T66" fmla="*/ 200 w 285"/>
                <a:gd name="T67" fmla="*/ 5 h 136"/>
                <a:gd name="T68" fmla="*/ 231 w 285"/>
                <a:gd name="T69" fmla="*/ 21 h 136"/>
                <a:gd name="T70" fmla="*/ 247 w 285"/>
                <a:gd name="T71" fmla="*/ 32 h 136"/>
                <a:gd name="T72" fmla="*/ 258 w 285"/>
                <a:gd name="T73" fmla="*/ 44 h 136"/>
                <a:gd name="T74" fmla="*/ 267 w 285"/>
                <a:gd name="T75" fmla="*/ 57 h 136"/>
                <a:gd name="T76" fmla="*/ 278 w 285"/>
                <a:gd name="T77" fmla="*/ 83 h 136"/>
                <a:gd name="T78" fmla="*/ 283 w 285"/>
                <a:gd name="T79" fmla="*/ 104 h 136"/>
                <a:gd name="T80" fmla="*/ 285 w 285"/>
                <a:gd name="T81" fmla="*/ 121 h 136"/>
                <a:gd name="T82" fmla="*/ 285 w 285"/>
                <a:gd name="T8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6">
                  <a:moveTo>
                    <a:pt x="285" y="136"/>
                  </a:moveTo>
                  <a:lnTo>
                    <a:pt x="285" y="136"/>
                  </a:lnTo>
                  <a:lnTo>
                    <a:pt x="282" y="123"/>
                  </a:lnTo>
                  <a:lnTo>
                    <a:pt x="282" y="123"/>
                  </a:lnTo>
                  <a:lnTo>
                    <a:pt x="277" y="106"/>
                  </a:lnTo>
                  <a:lnTo>
                    <a:pt x="268" y="86"/>
                  </a:lnTo>
                  <a:lnTo>
                    <a:pt x="268" y="86"/>
                  </a:lnTo>
                  <a:lnTo>
                    <a:pt x="262" y="74"/>
                  </a:lnTo>
                  <a:lnTo>
                    <a:pt x="255" y="62"/>
                  </a:lnTo>
                  <a:lnTo>
                    <a:pt x="255" y="62"/>
                  </a:lnTo>
                  <a:lnTo>
                    <a:pt x="245" y="51"/>
                  </a:lnTo>
                  <a:lnTo>
                    <a:pt x="235" y="41"/>
                  </a:lnTo>
                  <a:lnTo>
                    <a:pt x="235" y="41"/>
                  </a:lnTo>
                  <a:lnTo>
                    <a:pt x="221" y="31"/>
                  </a:lnTo>
                  <a:lnTo>
                    <a:pt x="205" y="24"/>
                  </a:lnTo>
                  <a:lnTo>
                    <a:pt x="205" y="24"/>
                  </a:lnTo>
                  <a:lnTo>
                    <a:pt x="188" y="17"/>
                  </a:lnTo>
                  <a:lnTo>
                    <a:pt x="169" y="16"/>
                  </a:lnTo>
                  <a:lnTo>
                    <a:pt x="164" y="16"/>
                  </a:lnTo>
                  <a:lnTo>
                    <a:pt x="164" y="16"/>
                  </a:lnTo>
                  <a:lnTo>
                    <a:pt x="164" y="16"/>
                  </a:lnTo>
                  <a:lnTo>
                    <a:pt x="164" y="16"/>
                  </a:lnTo>
                  <a:lnTo>
                    <a:pt x="164" y="16"/>
                  </a:lnTo>
                  <a:lnTo>
                    <a:pt x="164" y="16"/>
                  </a:lnTo>
                  <a:lnTo>
                    <a:pt x="164" y="16"/>
                  </a:lnTo>
                  <a:lnTo>
                    <a:pt x="164" y="16"/>
                  </a:lnTo>
                  <a:lnTo>
                    <a:pt x="163" y="16"/>
                  </a:lnTo>
                  <a:lnTo>
                    <a:pt x="159" y="16"/>
                  </a:lnTo>
                  <a:lnTo>
                    <a:pt x="159" y="16"/>
                  </a:lnTo>
                  <a:lnTo>
                    <a:pt x="158" y="16"/>
                  </a:lnTo>
                  <a:lnTo>
                    <a:pt x="158" y="16"/>
                  </a:lnTo>
                  <a:lnTo>
                    <a:pt x="154" y="16"/>
                  </a:lnTo>
                  <a:lnTo>
                    <a:pt x="151" y="16"/>
                  </a:lnTo>
                  <a:lnTo>
                    <a:pt x="151" y="16"/>
                  </a:lnTo>
                  <a:lnTo>
                    <a:pt x="131" y="17"/>
                  </a:lnTo>
                  <a:lnTo>
                    <a:pt x="131" y="17"/>
                  </a:lnTo>
                  <a:lnTo>
                    <a:pt x="114" y="22"/>
                  </a:lnTo>
                  <a:lnTo>
                    <a:pt x="97" y="29"/>
                  </a:lnTo>
                  <a:lnTo>
                    <a:pt x="97" y="29"/>
                  </a:lnTo>
                  <a:lnTo>
                    <a:pt x="80" y="37"/>
                  </a:lnTo>
                  <a:lnTo>
                    <a:pt x="67" y="46"/>
                  </a:lnTo>
                  <a:lnTo>
                    <a:pt x="67" y="46"/>
                  </a:lnTo>
                  <a:lnTo>
                    <a:pt x="42" y="64"/>
                  </a:lnTo>
                  <a:lnTo>
                    <a:pt x="42" y="64"/>
                  </a:lnTo>
                  <a:lnTo>
                    <a:pt x="23" y="81"/>
                  </a:lnTo>
                  <a:lnTo>
                    <a:pt x="10" y="94"/>
                  </a:lnTo>
                  <a:lnTo>
                    <a:pt x="10" y="94"/>
                  </a:lnTo>
                  <a:lnTo>
                    <a:pt x="0" y="108"/>
                  </a:lnTo>
                  <a:lnTo>
                    <a:pt x="0" y="108"/>
                  </a:lnTo>
                  <a:lnTo>
                    <a:pt x="7" y="93"/>
                  </a:lnTo>
                  <a:lnTo>
                    <a:pt x="7" y="93"/>
                  </a:lnTo>
                  <a:lnTo>
                    <a:pt x="18" y="78"/>
                  </a:lnTo>
                  <a:lnTo>
                    <a:pt x="35" y="59"/>
                  </a:lnTo>
                  <a:lnTo>
                    <a:pt x="35" y="59"/>
                  </a:lnTo>
                  <a:lnTo>
                    <a:pt x="45" y="49"/>
                  </a:lnTo>
                  <a:lnTo>
                    <a:pt x="57" y="37"/>
                  </a:lnTo>
                  <a:lnTo>
                    <a:pt x="57" y="37"/>
                  </a:lnTo>
                  <a:lnTo>
                    <a:pt x="72" y="27"/>
                  </a:lnTo>
                  <a:lnTo>
                    <a:pt x="89" y="19"/>
                  </a:lnTo>
                  <a:lnTo>
                    <a:pt x="89" y="19"/>
                  </a:lnTo>
                  <a:lnTo>
                    <a:pt x="106" y="12"/>
                  </a:lnTo>
                  <a:lnTo>
                    <a:pt x="121" y="7"/>
                  </a:lnTo>
                  <a:lnTo>
                    <a:pt x="137" y="4"/>
                  </a:lnTo>
                  <a:lnTo>
                    <a:pt x="151" y="0"/>
                  </a:lnTo>
                  <a:lnTo>
                    <a:pt x="164" y="0"/>
                  </a:lnTo>
                  <a:lnTo>
                    <a:pt x="176" y="2"/>
                  </a:lnTo>
                  <a:lnTo>
                    <a:pt x="188" y="4"/>
                  </a:lnTo>
                  <a:lnTo>
                    <a:pt x="200" y="5"/>
                  </a:lnTo>
                  <a:lnTo>
                    <a:pt x="216" y="12"/>
                  </a:lnTo>
                  <a:lnTo>
                    <a:pt x="231" y="21"/>
                  </a:lnTo>
                  <a:lnTo>
                    <a:pt x="242" y="27"/>
                  </a:lnTo>
                  <a:lnTo>
                    <a:pt x="247" y="32"/>
                  </a:lnTo>
                  <a:lnTo>
                    <a:pt x="247" y="32"/>
                  </a:lnTo>
                  <a:lnTo>
                    <a:pt x="258" y="44"/>
                  </a:lnTo>
                  <a:lnTo>
                    <a:pt x="267" y="57"/>
                  </a:lnTo>
                  <a:lnTo>
                    <a:pt x="267" y="57"/>
                  </a:lnTo>
                  <a:lnTo>
                    <a:pt x="273" y="71"/>
                  </a:lnTo>
                  <a:lnTo>
                    <a:pt x="278" y="83"/>
                  </a:lnTo>
                  <a:lnTo>
                    <a:pt x="278" y="83"/>
                  </a:lnTo>
                  <a:lnTo>
                    <a:pt x="283" y="104"/>
                  </a:lnTo>
                  <a:lnTo>
                    <a:pt x="285" y="121"/>
                  </a:lnTo>
                  <a:lnTo>
                    <a:pt x="285" y="121"/>
                  </a:lnTo>
                  <a:lnTo>
                    <a:pt x="285" y="133"/>
                  </a:lnTo>
                  <a:lnTo>
                    <a:pt x="285" y="133"/>
                  </a:lnTo>
                  <a:lnTo>
                    <a:pt x="285" y="136"/>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8" name="Freeform 22"/>
            <p:cNvSpPr/>
            <p:nvPr>
              <p:custDataLst>
                <p:tags r:id="rId19"/>
              </p:custDataLst>
            </p:nvPr>
          </p:nvSpPr>
          <p:spPr bwMode="auto">
            <a:xfrm>
              <a:off x="1337960" y="1961786"/>
              <a:ext cx="189188" cy="90358"/>
            </a:xfrm>
            <a:custGeom>
              <a:avLst/>
              <a:gdLst>
                <a:gd name="T0" fmla="*/ 285 w 285"/>
                <a:gd name="T1" fmla="*/ 136 h 136"/>
                <a:gd name="T2" fmla="*/ 282 w 285"/>
                <a:gd name="T3" fmla="*/ 123 h 136"/>
                <a:gd name="T4" fmla="*/ 268 w 285"/>
                <a:gd name="T5" fmla="*/ 86 h 136"/>
                <a:gd name="T6" fmla="*/ 262 w 285"/>
                <a:gd name="T7" fmla="*/ 74 h 136"/>
                <a:gd name="T8" fmla="*/ 255 w 285"/>
                <a:gd name="T9" fmla="*/ 62 h 136"/>
                <a:gd name="T10" fmla="*/ 235 w 285"/>
                <a:gd name="T11" fmla="*/ 41 h 136"/>
                <a:gd name="T12" fmla="*/ 221 w 285"/>
                <a:gd name="T13" fmla="*/ 31 h 136"/>
                <a:gd name="T14" fmla="*/ 205 w 285"/>
                <a:gd name="T15" fmla="*/ 24 h 136"/>
                <a:gd name="T16" fmla="*/ 169 w 285"/>
                <a:gd name="T17" fmla="*/ 16 h 136"/>
                <a:gd name="T18" fmla="*/ 164 w 285"/>
                <a:gd name="T19" fmla="*/ 16 h 136"/>
                <a:gd name="T20" fmla="*/ 164 w 285"/>
                <a:gd name="T21" fmla="*/ 16 h 136"/>
                <a:gd name="T22" fmla="*/ 164 w 285"/>
                <a:gd name="T23" fmla="*/ 16 h 136"/>
                <a:gd name="T24" fmla="*/ 164 w 285"/>
                <a:gd name="T25" fmla="*/ 16 h 136"/>
                <a:gd name="T26" fmla="*/ 159 w 285"/>
                <a:gd name="T27" fmla="*/ 16 h 136"/>
                <a:gd name="T28" fmla="*/ 158 w 285"/>
                <a:gd name="T29" fmla="*/ 16 h 136"/>
                <a:gd name="T30" fmla="*/ 154 w 285"/>
                <a:gd name="T31" fmla="*/ 16 h 136"/>
                <a:gd name="T32" fmla="*/ 151 w 285"/>
                <a:gd name="T33" fmla="*/ 16 h 136"/>
                <a:gd name="T34" fmla="*/ 131 w 285"/>
                <a:gd name="T35" fmla="*/ 17 h 136"/>
                <a:gd name="T36" fmla="*/ 97 w 285"/>
                <a:gd name="T37" fmla="*/ 29 h 136"/>
                <a:gd name="T38" fmla="*/ 80 w 285"/>
                <a:gd name="T39" fmla="*/ 37 h 136"/>
                <a:gd name="T40" fmla="*/ 67 w 285"/>
                <a:gd name="T41" fmla="*/ 46 h 136"/>
                <a:gd name="T42" fmla="*/ 42 w 285"/>
                <a:gd name="T43" fmla="*/ 64 h 136"/>
                <a:gd name="T44" fmla="*/ 10 w 285"/>
                <a:gd name="T45" fmla="*/ 94 h 136"/>
                <a:gd name="T46" fmla="*/ 0 w 285"/>
                <a:gd name="T47" fmla="*/ 108 h 136"/>
                <a:gd name="T48" fmla="*/ 7 w 285"/>
                <a:gd name="T49" fmla="*/ 93 h 136"/>
                <a:gd name="T50" fmla="*/ 18 w 285"/>
                <a:gd name="T51" fmla="*/ 78 h 136"/>
                <a:gd name="T52" fmla="*/ 35 w 285"/>
                <a:gd name="T53" fmla="*/ 59 h 136"/>
                <a:gd name="T54" fmla="*/ 57 w 285"/>
                <a:gd name="T55" fmla="*/ 37 h 136"/>
                <a:gd name="T56" fmla="*/ 72 w 285"/>
                <a:gd name="T57" fmla="*/ 27 h 136"/>
                <a:gd name="T58" fmla="*/ 89 w 285"/>
                <a:gd name="T59" fmla="*/ 19 h 136"/>
                <a:gd name="T60" fmla="*/ 121 w 285"/>
                <a:gd name="T61" fmla="*/ 7 h 136"/>
                <a:gd name="T62" fmla="*/ 151 w 285"/>
                <a:gd name="T63" fmla="*/ 0 h 136"/>
                <a:gd name="T64" fmla="*/ 176 w 285"/>
                <a:gd name="T65" fmla="*/ 2 h 136"/>
                <a:gd name="T66" fmla="*/ 200 w 285"/>
                <a:gd name="T67" fmla="*/ 5 h 136"/>
                <a:gd name="T68" fmla="*/ 231 w 285"/>
                <a:gd name="T69" fmla="*/ 21 h 136"/>
                <a:gd name="T70" fmla="*/ 247 w 285"/>
                <a:gd name="T71" fmla="*/ 32 h 136"/>
                <a:gd name="T72" fmla="*/ 258 w 285"/>
                <a:gd name="T73" fmla="*/ 44 h 136"/>
                <a:gd name="T74" fmla="*/ 267 w 285"/>
                <a:gd name="T75" fmla="*/ 57 h 136"/>
                <a:gd name="T76" fmla="*/ 278 w 285"/>
                <a:gd name="T77" fmla="*/ 83 h 136"/>
                <a:gd name="T78" fmla="*/ 283 w 285"/>
                <a:gd name="T79" fmla="*/ 104 h 136"/>
                <a:gd name="T80" fmla="*/ 285 w 285"/>
                <a:gd name="T81" fmla="*/ 121 h 136"/>
                <a:gd name="T82" fmla="*/ 285 w 285"/>
                <a:gd name="T83"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6">
                  <a:moveTo>
                    <a:pt x="285" y="136"/>
                  </a:moveTo>
                  <a:lnTo>
                    <a:pt x="285" y="136"/>
                  </a:lnTo>
                  <a:lnTo>
                    <a:pt x="282" y="123"/>
                  </a:lnTo>
                  <a:lnTo>
                    <a:pt x="282" y="123"/>
                  </a:lnTo>
                  <a:lnTo>
                    <a:pt x="277" y="106"/>
                  </a:lnTo>
                  <a:lnTo>
                    <a:pt x="268" y="86"/>
                  </a:lnTo>
                  <a:lnTo>
                    <a:pt x="268" y="86"/>
                  </a:lnTo>
                  <a:lnTo>
                    <a:pt x="262" y="74"/>
                  </a:lnTo>
                  <a:lnTo>
                    <a:pt x="255" y="62"/>
                  </a:lnTo>
                  <a:lnTo>
                    <a:pt x="255" y="62"/>
                  </a:lnTo>
                  <a:lnTo>
                    <a:pt x="245" y="51"/>
                  </a:lnTo>
                  <a:lnTo>
                    <a:pt x="235" y="41"/>
                  </a:lnTo>
                  <a:lnTo>
                    <a:pt x="235" y="41"/>
                  </a:lnTo>
                  <a:lnTo>
                    <a:pt x="221" y="31"/>
                  </a:lnTo>
                  <a:lnTo>
                    <a:pt x="205" y="24"/>
                  </a:lnTo>
                  <a:lnTo>
                    <a:pt x="205" y="24"/>
                  </a:lnTo>
                  <a:lnTo>
                    <a:pt x="188" y="17"/>
                  </a:lnTo>
                  <a:lnTo>
                    <a:pt x="169" y="16"/>
                  </a:lnTo>
                  <a:lnTo>
                    <a:pt x="164" y="16"/>
                  </a:lnTo>
                  <a:lnTo>
                    <a:pt x="164" y="16"/>
                  </a:lnTo>
                  <a:lnTo>
                    <a:pt x="164" y="16"/>
                  </a:lnTo>
                  <a:lnTo>
                    <a:pt x="164" y="16"/>
                  </a:lnTo>
                  <a:lnTo>
                    <a:pt x="164" y="16"/>
                  </a:lnTo>
                  <a:lnTo>
                    <a:pt x="164" y="16"/>
                  </a:lnTo>
                  <a:lnTo>
                    <a:pt x="164" y="16"/>
                  </a:lnTo>
                  <a:lnTo>
                    <a:pt x="164" y="16"/>
                  </a:lnTo>
                  <a:lnTo>
                    <a:pt x="163" y="16"/>
                  </a:lnTo>
                  <a:lnTo>
                    <a:pt x="159" y="16"/>
                  </a:lnTo>
                  <a:lnTo>
                    <a:pt x="159" y="16"/>
                  </a:lnTo>
                  <a:lnTo>
                    <a:pt x="158" y="16"/>
                  </a:lnTo>
                  <a:lnTo>
                    <a:pt x="158" y="16"/>
                  </a:lnTo>
                  <a:lnTo>
                    <a:pt x="154" y="16"/>
                  </a:lnTo>
                  <a:lnTo>
                    <a:pt x="151" y="16"/>
                  </a:lnTo>
                  <a:lnTo>
                    <a:pt x="151" y="16"/>
                  </a:lnTo>
                  <a:lnTo>
                    <a:pt x="131" y="17"/>
                  </a:lnTo>
                  <a:lnTo>
                    <a:pt x="131" y="17"/>
                  </a:lnTo>
                  <a:lnTo>
                    <a:pt x="114" y="22"/>
                  </a:lnTo>
                  <a:lnTo>
                    <a:pt x="97" y="29"/>
                  </a:lnTo>
                  <a:lnTo>
                    <a:pt x="97" y="29"/>
                  </a:lnTo>
                  <a:lnTo>
                    <a:pt x="80" y="37"/>
                  </a:lnTo>
                  <a:lnTo>
                    <a:pt x="67" y="46"/>
                  </a:lnTo>
                  <a:lnTo>
                    <a:pt x="67" y="46"/>
                  </a:lnTo>
                  <a:lnTo>
                    <a:pt x="42" y="64"/>
                  </a:lnTo>
                  <a:lnTo>
                    <a:pt x="42" y="64"/>
                  </a:lnTo>
                  <a:lnTo>
                    <a:pt x="23" y="81"/>
                  </a:lnTo>
                  <a:lnTo>
                    <a:pt x="10" y="94"/>
                  </a:lnTo>
                  <a:lnTo>
                    <a:pt x="10" y="94"/>
                  </a:lnTo>
                  <a:lnTo>
                    <a:pt x="0" y="108"/>
                  </a:lnTo>
                  <a:lnTo>
                    <a:pt x="0" y="108"/>
                  </a:lnTo>
                  <a:lnTo>
                    <a:pt x="7" y="93"/>
                  </a:lnTo>
                  <a:lnTo>
                    <a:pt x="7" y="93"/>
                  </a:lnTo>
                  <a:lnTo>
                    <a:pt x="18" y="78"/>
                  </a:lnTo>
                  <a:lnTo>
                    <a:pt x="35" y="59"/>
                  </a:lnTo>
                  <a:lnTo>
                    <a:pt x="35" y="59"/>
                  </a:lnTo>
                  <a:lnTo>
                    <a:pt x="45" y="49"/>
                  </a:lnTo>
                  <a:lnTo>
                    <a:pt x="57" y="37"/>
                  </a:lnTo>
                  <a:lnTo>
                    <a:pt x="57" y="37"/>
                  </a:lnTo>
                  <a:lnTo>
                    <a:pt x="72" y="27"/>
                  </a:lnTo>
                  <a:lnTo>
                    <a:pt x="89" y="19"/>
                  </a:lnTo>
                  <a:lnTo>
                    <a:pt x="89" y="19"/>
                  </a:lnTo>
                  <a:lnTo>
                    <a:pt x="106" y="12"/>
                  </a:lnTo>
                  <a:lnTo>
                    <a:pt x="121" y="7"/>
                  </a:lnTo>
                  <a:lnTo>
                    <a:pt x="137" y="4"/>
                  </a:lnTo>
                  <a:lnTo>
                    <a:pt x="151" y="0"/>
                  </a:lnTo>
                  <a:lnTo>
                    <a:pt x="164" y="0"/>
                  </a:lnTo>
                  <a:lnTo>
                    <a:pt x="176" y="2"/>
                  </a:lnTo>
                  <a:lnTo>
                    <a:pt x="188" y="4"/>
                  </a:lnTo>
                  <a:lnTo>
                    <a:pt x="200" y="5"/>
                  </a:lnTo>
                  <a:lnTo>
                    <a:pt x="216" y="12"/>
                  </a:lnTo>
                  <a:lnTo>
                    <a:pt x="231" y="21"/>
                  </a:lnTo>
                  <a:lnTo>
                    <a:pt x="242" y="27"/>
                  </a:lnTo>
                  <a:lnTo>
                    <a:pt x="247" y="32"/>
                  </a:lnTo>
                  <a:lnTo>
                    <a:pt x="247" y="32"/>
                  </a:lnTo>
                  <a:lnTo>
                    <a:pt x="258" y="44"/>
                  </a:lnTo>
                  <a:lnTo>
                    <a:pt x="267" y="57"/>
                  </a:lnTo>
                  <a:lnTo>
                    <a:pt x="267" y="57"/>
                  </a:lnTo>
                  <a:lnTo>
                    <a:pt x="273" y="71"/>
                  </a:lnTo>
                  <a:lnTo>
                    <a:pt x="278" y="83"/>
                  </a:lnTo>
                  <a:lnTo>
                    <a:pt x="278" y="83"/>
                  </a:lnTo>
                  <a:lnTo>
                    <a:pt x="283" y="104"/>
                  </a:lnTo>
                  <a:lnTo>
                    <a:pt x="285" y="121"/>
                  </a:lnTo>
                  <a:lnTo>
                    <a:pt x="285" y="121"/>
                  </a:lnTo>
                  <a:lnTo>
                    <a:pt x="285" y="133"/>
                  </a:lnTo>
                  <a:lnTo>
                    <a:pt x="285" y="133"/>
                  </a:lnTo>
                  <a:lnTo>
                    <a:pt x="285" y="136"/>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39" name="Freeform 23"/>
            <p:cNvSpPr/>
            <p:nvPr>
              <p:custDataLst>
                <p:tags r:id="rId20"/>
              </p:custDataLst>
            </p:nvPr>
          </p:nvSpPr>
          <p:spPr bwMode="auto">
            <a:xfrm>
              <a:off x="1400082" y="1970963"/>
              <a:ext cx="96712" cy="96712"/>
            </a:xfrm>
            <a:custGeom>
              <a:avLst/>
              <a:gdLst>
                <a:gd name="T0" fmla="*/ 148 w 148"/>
                <a:gd name="T1" fmla="*/ 67 h 145"/>
                <a:gd name="T2" fmla="*/ 148 w 148"/>
                <a:gd name="T3" fmla="*/ 67 h 145"/>
                <a:gd name="T4" fmla="*/ 148 w 148"/>
                <a:gd name="T5" fmla="*/ 82 h 145"/>
                <a:gd name="T6" fmla="*/ 144 w 148"/>
                <a:gd name="T7" fmla="*/ 95 h 145"/>
                <a:gd name="T8" fmla="*/ 138 w 148"/>
                <a:gd name="T9" fmla="*/ 109 h 145"/>
                <a:gd name="T10" fmla="*/ 129 w 148"/>
                <a:gd name="T11" fmla="*/ 120 h 145"/>
                <a:gd name="T12" fmla="*/ 119 w 148"/>
                <a:gd name="T13" fmla="*/ 130 h 145"/>
                <a:gd name="T14" fmla="*/ 108 w 148"/>
                <a:gd name="T15" fmla="*/ 139 h 145"/>
                <a:gd name="T16" fmla="*/ 94 w 148"/>
                <a:gd name="T17" fmla="*/ 144 h 145"/>
                <a:gd name="T18" fmla="*/ 79 w 148"/>
                <a:gd name="T19" fmla="*/ 145 h 145"/>
                <a:gd name="T20" fmla="*/ 79 w 148"/>
                <a:gd name="T21" fmla="*/ 145 h 145"/>
                <a:gd name="T22" fmla="*/ 64 w 148"/>
                <a:gd name="T23" fmla="*/ 145 h 145"/>
                <a:gd name="T24" fmla="*/ 51 w 148"/>
                <a:gd name="T25" fmla="*/ 142 h 145"/>
                <a:gd name="T26" fmla="*/ 37 w 148"/>
                <a:gd name="T27" fmla="*/ 137 h 145"/>
                <a:gd name="T28" fmla="*/ 25 w 148"/>
                <a:gd name="T29" fmla="*/ 129 h 145"/>
                <a:gd name="T30" fmla="*/ 15 w 148"/>
                <a:gd name="T31" fmla="*/ 119 h 145"/>
                <a:gd name="T32" fmla="*/ 9 w 148"/>
                <a:gd name="T33" fmla="*/ 107 h 145"/>
                <a:gd name="T34" fmla="*/ 4 w 148"/>
                <a:gd name="T35" fmla="*/ 93 h 145"/>
                <a:gd name="T36" fmla="*/ 0 w 148"/>
                <a:gd name="T37" fmla="*/ 78 h 145"/>
                <a:gd name="T38" fmla="*/ 0 w 148"/>
                <a:gd name="T39" fmla="*/ 78 h 145"/>
                <a:gd name="T40" fmla="*/ 0 w 148"/>
                <a:gd name="T41" fmla="*/ 63 h 145"/>
                <a:gd name="T42" fmla="*/ 4 w 148"/>
                <a:gd name="T43" fmla="*/ 50 h 145"/>
                <a:gd name="T44" fmla="*/ 9 w 148"/>
                <a:gd name="T45" fmla="*/ 36 h 145"/>
                <a:gd name="T46" fmla="*/ 17 w 148"/>
                <a:gd name="T47" fmla="*/ 25 h 145"/>
                <a:gd name="T48" fmla="*/ 27 w 148"/>
                <a:gd name="T49" fmla="*/ 15 h 145"/>
                <a:gd name="T50" fmla="*/ 40 w 148"/>
                <a:gd name="T51" fmla="*/ 6 h 145"/>
                <a:gd name="T52" fmla="*/ 54 w 148"/>
                <a:gd name="T53" fmla="*/ 1 h 145"/>
                <a:gd name="T54" fmla="*/ 67 w 148"/>
                <a:gd name="T55" fmla="*/ 0 h 145"/>
                <a:gd name="T56" fmla="*/ 67 w 148"/>
                <a:gd name="T57" fmla="*/ 0 h 145"/>
                <a:gd name="T58" fmla="*/ 82 w 148"/>
                <a:gd name="T59" fmla="*/ 0 h 145"/>
                <a:gd name="T60" fmla="*/ 98 w 148"/>
                <a:gd name="T61" fmla="*/ 3 h 145"/>
                <a:gd name="T62" fmla="*/ 111 w 148"/>
                <a:gd name="T63" fmla="*/ 8 h 145"/>
                <a:gd name="T64" fmla="*/ 121 w 148"/>
                <a:gd name="T65" fmla="*/ 16 h 145"/>
                <a:gd name="T66" fmla="*/ 131 w 148"/>
                <a:gd name="T67" fmla="*/ 26 h 145"/>
                <a:gd name="T68" fmla="*/ 139 w 148"/>
                <a:gd name="T69" fmla="*/ 38 h 145"/>
                <a:gd name="T70" fmla="*/ 144 w 148"/>
                <a:gd name="T71" fmla="*/ 52 h 145"/>
                <a:gd name="T72" fmla="*/ 148 w 148"/>
                <a:gd name="T73"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5">
                  <a:moveTo>
                    <a:pt x="148" y="67"/>
                  </a:moveTo>
                  <a:lnTo>
                    <a:pt x="148" y="67"/>
                  </a:lnTo>
                  <a:lnTo>
                    <a:pt x="148" y="82"/>
                  </a:lnTo>
                  <a:lnTo>
                    <a:pt x="144" y="95"/>
                  </a:lnTo>
                  <a:lnTo>
                    <a:pt x="138" y="109"/>
                  </a:lnTo>
                  <a:lnTo>
                    <a:pt x="129" y="120"/>
                  </a:lnTo>
                  <a:lnTo>
                    <a:pt x="119" y="130"/>
                  </a:lnTo>
                  <a:lnTo>
                    <a:pt x="108" y="139"/>
                  </a:lnTo>
                  <a:lnTo>
                    <a:pt x="94" y="144"/>
                  </a:lnTo>
                  <a:lnTo>
                    <a:pt x="79" y="145"/>
                  </a:lnTo>
                  <a:lnTo>
                    <a:pt x="79" y="145"/>
                  </a:lnTo>
                  <a:lnTo>
                    <a:pt x="64" y="145"/>
                  </a:lnTo>
                  <a:lnTo>
                    <a:pt x="51" y="142"/>
                  </a:lnTo>
                  <a:lnTo>
                    <a:pt x="37" y="137"/>
                  </a:lnTo>
                  <a:lnTo>
                    <a:pt x="25" y="129"/>
                  </a:lnTo>
                  <a:lnTo>
                    <a:pt x="15" y="119"/>
                  </a:lnTo>
                  <a:lnTo>
                    <a:pt x="9" y="107"/>
                  </a:lnTo>
                  <a:lnTo>
                    <a:pt x="4" y="93"/>
                  </a:lnTo>
                  <a:lnTo>
                    <a:pt x="0" y="78"/>
                  </a:lnTo>
                  <a:lnTo>
                    <a:pt x="0" y="78"/>
                  </a:lnTo>
                  <a:lnTo>
                    <a:pt x="0" y="63"/>
                  </a:lnTo>
                  <a:lnTo>
                    <a:pt x="4" y="50"/>
                  </a:lnTo>
                  <a:lnTo>
                    <a:pt x="9" y="36"/>
                  </a:lnTo>
                  <a:lnTo>
                    <a:pt x="17" y="25"/>
                  </a:lnTo>
                  <a:lnTo>
                    <a:pt x="27" y="15"/>
                  </a:lnTo>
                  <a:lnTo>
                    <a:pt x="40" y="6"/>
                  </a:lnTo>
                  <a:lnTo>
                    <a:pt x="54" y="1"/>
                  </a:lnTo>
                  <a:lnTo>
                    <a:pt x="67" y="0"/>
                  </a:lnTo>
                  <a:lnTo>
                    <a:pt x="67" y="0"/>
                  </a:lnTo>
                  <a:lnTo>
                    <a:pt x="82" y="0"/>
                  </a:lnTo>
                  <a:lnTo>
                    <a:pt x="98" y="3"/>
                  </a:lnTo>
                  <a:lnTo>
                    <a:pt x="111" y="8"/>
                  </a:lnTo>
                  <a:lnTo>
                    <a:pt x="121" y="16"/>
                  </a:lnTo>
                  <a:lnTo>
                    <a:pt x="131" y="26"/>
                  </a:lnTo>
                  <a:lnTo>
                    <a:pt x="139" y="38"/>
                  </a:lnTo>
                  <a:lnTo>
                    <a:pt x="144" y="52"/>
                  </a:lnTo>
                  <a:lnTo>
                    <a:pt x="148" y="67"/>
                  </a:lnTo>
                  <a:close/>
                </a:path>
              </a:pathLst>
            </a:custGeom>
            <a:solidFill>
              <a:srgbClr val="5CB8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0" name="Freeform 24"/>
            <p:cNvSpPr/>
            <p:nvPr>
              <p:custDataLst>
                <p:tags r:id="rId21"/>
              </p:custDataLst>
            </p:nvPr>
          </p:nvSpPr>
          <p:spPr bwMode="auto">
            <a:xfrm>
              <a:off x="1400082" y="1970963"/>
              <a:ext cx="96712" cy="96712"/>
            </a:xfrm>
            <a:custGeom>
              <a:avLst/>
              <a:gdLst>
                <a:gd name="T0" fmla="*/ 148 w 148"/>
                <a:gd name="T1" fmla="*/ 67 h 145"/>
                <a:gd name="T2" fmla="*/ 148 w 148"/>
                <a:gd name="T3" fmla="*/ 67 h 145"/>
                <a:gd name="T4" fmla="*/ 148 w 148"/>
                <a:gd name="T5" fmla="*/ 82 h 145"/>
                <a:gd name="T6" fmla="*/ 144 w 148"/>
                <a:gd name="T7" fmla="*/ 95 h 145"/>
                <a:gd name="T8" fmla="*/ 138 w 148"/>
                <a:gd name="T9" fmla="*/ 109 h 145"/>
                <a:gd name="T10" fmla="*/ 129 w 148"/>
                <a:gd name="T11" fmla="*/ 120 h 145"/>
                <a:gd name="T12" fmla="*/ 119 w 148"/>
                <a:gd name="T13" fmla="*/ 130 h 145"/>
                <a:gd name="T14" fmla="*/ 108 w 148"/>
                <a:gd name="T15" fmla="*/ 139 h 145"/>
                <a:gd name="T16" fmla="*/ 94 w 148"/>
                <a:gd name="T17" fmla="*/ 144 h 145"/>
                <a:gd name="T18" fmla="*/ 79 w 148"/>
                <a:gd name="T19" fmla="*/ 145 h 145"/>
                <a:gd name="T20" fmla="*/ 79 w 148"/>
                <a:gd name="T21" fmla="*/ 145 h 145"/>
                <a:gd name="T22" fmla="*/ 64 w 148"/>
                <a:gd name="T23" fmla="*/ 145 h 145"/>
                <a:gd name="T24" fmla="*/ 51 w 148"/>
                <a:gd name="T25" fmla="*/ 142 h 145"/>
                <a:gd name="T26" fmla="*/ 37 w 148"/>
                <a:gd name="T27" fmla="*/ 137 h 145"/>
                <a:gd name="T28" fmla="*/ 25 w 148"/>
                <a:gd name="T29" fmla="*/ 129 h 145"/>
                <a:gd name="T30" fmla="*/ 15 w 148"/>
                <a:gd name="T31" fmla="*/ 119 h 145"/>
                <a:gd name="T32" fmla="*/ 9 w 148"/>
                <a:gd name="T33" fmla="*/ 107 h 145"/>
                <a:gd name="T34" fmla="*/ 4 w 148"/>
                <a:gd name="T35" fmla="*/ 93 h 145"/>
                <a:gd name="T36" fmla="*/ 0 w 148"/>
                <a:gd name="T37" fmla="*/ 78 h 145"/>
                <a:gd name="T38" fmla="*/ 0 w 148"/>
                <a:gd name="T39" fmla="*/ 78 h 145"/>
                <a:gd name="T40" fmla="*/ 0 w 148"/>
                <a:gd name="T41" fmla="*/ 63 h 145"/>
                <a:gd name="T42" fmla="*/ 4 w 148"/>
                <a:gd name="T43" fmla="*/ 50 h 145"/>
                <a:gd name="T44" fmla="*/ 9 w 148"/>
                <a:gd name="T45" fmla="*/ 36 h 145"/>
                <a:gd name="T46" fmla="*/ 17 w 148"/>
                <a:gd name="T47" fmla="*/ 25 h 145"/>
                <a:gd name="T48" fmla="*/ 27 w 148"/>
                <a:gd name="T49" fmla="*/ 15 h 145"/>
                <a:gd name="T50" fmla="*/ 40 w 148"/>
                <a:gd name="T51" fmla="*/ 6 h 145"/>
                <a:gd name="T52" fmla="*/ 54 w 148"/>
                <a:gd name="T53" fmla="*/ 1 h 145"/>
                <a:gd name="T54" fmla="*/ 67 w 148"/>
                <a:gd name="T55" fmla="*/ 0 h 145"/>
                <a:gd name="T56" fmla="*/ 67 w 148"/>
                <a:gd name="T57" fmla="*/ 0 h 145"/>
                <a:gd name="T58" fmla="*/ 82 w 148"/>
                <a:gd name="T59" fmla="*/ 0 h 145"/>
                <a:gd name="T60" fmla="*/ 98 w 148"/>
                <a:gd name="T61" fmla="*/ 3 h 145"/>
                <a:gd name="T62" fmla="*/ 111 w 148"/>
                <a:gd name="T63" fmla="*/ 8 h 145"/>
                <a:gd name="T64" fmla="*/ 121 w 148"/>
                <a:gd name="T65" fmla="*/ 16 h 145"/>
                <a:gd name="T66" fmla="*/ 131 w 148"/>
                <a:gd name="T67" fmla="*/ 26 h 145"/>
                <a:gd name="T68" fmla="*/ 139 w 148"/>
                <a:gd name="T69" fmla="*/ 38 h 145"/>
                <a:gd name="T70" fmla="*/ 144 w 148"/>
                <a:gd name="T71" fmla="*/ 52 h 145"/>
                <a:gd name="T72" fmla="*/ 148 w 148"/>
                <a:gd name="T73"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5">
                  <a:moveTo>
                    <a:pt x="148" y="67"/>
                  </a:moveTo>
                  <a:lnTo>
                    <a:pt x="148" y="67"/>
                  </a:lnTo>
                  <a:lnTo>
                    <a:pt x="148" y="82"/>
                  </a:lnTo>
                  <a:lnTo>
                    <a:pt x="144" y="95"/>
                  </a:lnTo>
                  <a:lnTo>
                    <a:pt x="138" y="109"/>
                  </a:lnTo>
                  <a:lnTo>
                    <a:pt x="129" y="120"/>
                  </a:lnTo>
                  <a:lnTo>
                    <a:pt x="119" y="130"/>
                  </a:lnTo>
                  <a:lnTo>
                    <a:pt x="108" y="139"/>
                  </a:lnTo>
                  <a:lnTo>
                    <a:pt x="94" y="144"/>
                  </a:lnTo>
                  <a:lnTo>
                    <a:pt x="79" y="145"/>
                  </a:lnTo>
                  <a:lnTo>
                    <a:pt x="79" y="145"/>
                  </a:lnTo>
                  <a:lnTo>
                    <a:pt x="64" y="145"/>
                  </a:lnTo>
                  <a:lnTo>
                    <a:pt x="51" y="142"/>
                  </a:lnTo>
                  <a:lnTo>
                    <a:pt x="37" y="137"/>
                  </a:lnTo>
                  <a:lnTo>
                    <a:pt x="25" y="129"/>
                  </a:lnTo>
                  <a:lnTo>
                    <a:pt x="15" y="119"/>
                  </a:lnTo>
                  <a:lnTo>
                    <a:pt x="9" y="107"/>
                  </a:lnTo>
                  <a:lnTo>
                    <a:pt x="4" y="93"/>
                  </a:lnTo>
                  <a:lnTo>
                    <a:pt x="0" y="78"/>
                  </a:lnTo>
                  <a:lnTo>
                    <a:pt x="0" y="78"/>
                  </a:lnTo>
                  <a:lnTo>
                    <a:pt x="0" y="63"/>
                  </a:lnTo>
                  <a:lnTo>
                    <a:pt x="4" y="50"/>
                  </a:lnTo>
                  <a:lnTo>
                    <a:pt x="9" y="36"/>
                  </a:lnTo>
                  <a:lnTo>
                    <a:pt x="17" y="25"/>
                  </a:lnTo>
                  <a:lnTo>
                    <a:pt x="27" y="15"/>
                  </a:lnTo>
                  <a:lnTo>
                    <a:pt x="40" y="6"/>
                  </a:lnTo>
                  <a:lnTo>
                    <a:pt x="54" y="1"/>
                  </a:lnTo>
                  <a:lnTo>
                    <a:pt x="67" y="0"/>
                  </a:lnTo>
                  <a:lnTo>
                    <a:pt x="67" y="0"/>
                  </a:lnTo>
                  <a:lnTo>
                    <a:pt x="82" y="0"/>
                  </a:lnTo>
                  <a:lnTo>
                    <a:pt x="98" y="3"/>
                  </a:lnTo>
                  <a:lnTo>
                    <a:pt x="111" y="8"/>
                  </a:lnTo>
                  <a:lnTo>
                    <a:pt x="121" y="16"/>
                  </a:lnTo>
                  <a:lnTo>
                    <a:pt x="131" y="26"/>
                  </a:lnTo>
                  <a:lnTo>
                    <a:pt x="139" y="38"/>
                  </a:lnTo>
                  <a:lnTo>
                    <a:pt x="144" y="52"/>
                  </a:lnTo>
                  <a:lnTo>
                    <a:pt x="148" y="67"/>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1" name="Freeform 25"/>
            <p:cNvSpPr/>
            <p:nvPr>
              <p:custDataLst>
                <p:tags r:id="rId22"/>
              </p:custDataLst>
            </p:nvPr>
          </p:nvSpPr>
          <p:spPr bwMode="auto">
            <a:xfrm>
              <a:off x="1426907" y="1997082"/>
              <a:ext cx="42355" cy="43767"/>
            </a:xfrm>
            <a:custGeom>
              <a:avLst/>
              <a:gdLst>
                <a:gd name="T0" fmla="*/ 66 w 66"/>
                <a:gd name="T1" fmla="*/ 30 h 65"/>
                <a:gd name="T2" fmla="*/ 66 w 66"/>
                <a:gd name="T3" fmla="*/ 30 h 65"/>
                <a:gd name="T4" fmla="*/ 66 w 66"/>
                <a:gd name="T5" fmla="*/ 37 h 65"/>
                <a:gd name="T6" fmla="*/ 64 w 66"/>
                <a:gd name="T7" fmla="*/ 43 h 65"/>
                <a:gd name="T8" fmla="*/ 63 w 66"/>
                <a:gd name="T9" fmla="*/ 48 h 65"/>
                <a:gd name="T10" fmla="*/ 59 w 66"/>
                <a:gd name="T11" fmla="*/ 53 h 65"/>
                <a:gd name="T12" fmla="*/ 54 w 66"/>
                <a:gd name="T13" fmla="*/ 58 h 65"/>
                <a:gd name="T14" fmla="*/ 49 w 66"/>
                <a:gd name="T15" fmla="*/ 62 h 65"/>
                <a:gd name="T16" fmla="*/ 42 w 66"/>
                <a:gd name="T17" fmla="*/ 64 h 65"/>
                <a:gd name="T18" fmla="*/ 36 w 66"/>
                <a:gd name="T19" fmla="*/ 65 h 65"/>
                <a:gd name="T20" fmla="*/ 36 w 66"/>
                <a:gd name="T21" fmla="*/ 65 h 65"/>
                <a:gd name="T22" fmla="*/ 29 w 66"/>
                <a:gd name="T23" fmla="*/ 65 h 65"/>
                <a:gd name="T24" fmla="*/ 24 w 66"/>
                <a:gd name="T25" fmla="*/ 64 h 65"/>
                <a:gd name="T26" fmla="*/ 17 w 66"/>
                <a:gd name="T27" fmla="*/ 60 h 65"/>
                <a:gd name="T28" fmla="*/ 12 w 66"/>
                <a:gd name="T29" fmla="*/ 57 h 65"/>
                <a:gd name="T30" fmla="*/ 9 w 66"/>
                <a:gd name="T31" fmla="*/ 53 h 65"/>
                <a:gd name="T32" fmla="*/ 5 w 66"/>
                <a:gd name="T33" fmla="*/ 47 h 65"/>
                <a:gd name="T34" fmla="*/ 2 w 66"/>
                <a:gd name="T35" fmla="*/ 42 h 65"/>
                <a:gd name="T36" fmla="*/ 0 w 66"/>
                <a:gd name="T37" fmla="*/ 35 h 65"/>
                <a:gd name="T38" fmla="*/ 0 w 66"/>
                <a:gd name="T39" fmla="*/ 35 h 65"/>
                <a:gd name="T40" fmla="*/ 2 w 66"/>
                <a:gd name="T41" fmla="*/ 28 h 65"/>
                <a:gd name="T42" fmla="*/ 2 w 66"/>
                <a:gd name="T43" fmla="*/ 22 h 65"/>
                <a:gd name="T44" fmla="*/ 5 w 66"/>
                <a:gd name="T45" fmla="*/ 17 h 65"/>
                <a:gd name="T46" fmla="*/ 9 w 66"/>
                <a:gd name="T47" fmla="*/ 12 h 65"/>
                <a:gd name="T48" fmla="*/ 14 w 66"/>
                <a:gd name="T49" fmla="*/ 6 h 65"/>
                <a:gd name="T50" fmla="*/ 19 w 66"/>
                <a:gd name="T51" fmla="*/ 3 h 65"/>
                <a:gd name="T52" fmla="*/ 24 w 66"/>
                <a:gd name="T53" fmla="*/ 1 h 65"/>
                <a:gd name="T54" fmla="*/ 31 w 66"/>
                <a:gd name="T55" fmla="*/ 0 h 65"/>
                <a:gd name="T56" fmla="*/ 31 w 66"/>
                <a:gd name="T57" fmla="*/ 0 h 65"/>
                <a:gd name="T58" fmla="*/ 37 w 66"/>
                <a:gd name="T59" fmla="*/ 0 h 65"/>
                <a:gd name="T60" fmla="*/ 44 w 66"/>
                <a:gd name="T61" fmla="*/ 1 h 65"/>
                <a:gd name="T62" fmla="*/ 49 w 66"/>
                <a:gd name="T63" fmla="*/ 5 h 65"/>
                <a:gd name="T64" fmla="*/ 54 w 66"/>
                <a:gd name="T65" fmla="*/ 8 h 65"/>
                <a:gd name="T66" fmla="*/ 59 w 66"/>
                <a:gd name="T67" fmla="*/ 12 h 65"/>
                <a:gd name="T68" fmla="*/ 63 w 66"/>
                <a:gd name="T69" fmla="*/ 17 h 65"/>
                <a:gd name="T70" fmla="*/ 66 w 66"/>
                <a:gd name="T71" fmla="*/ 23 h 65"/>
                <a:gd name="T72" fmla="*/ 66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66" y="30"/>
                  </a:moveTo>
                  <a:lnTo>
                    <a:pt x="66" y="30"/>
                  </a:lnTo>
                  <a:lnTo>
                    <a:pt x="66" y="37"/>
                  </a:lnTo>
                  <a:lnTo>
                    <a:pt x="64" y="43"/>
                  </a:lnTo>
                  <a:lnTo>
                    <a:pt x="63" y="48"/>
                  </a:lnTo>
                  <a:lnTo>
                    <a:pt x="59" y="53"/>
                  </a:lnTo>
                  <a:lnTo>
                    <a:pt x="54" y="58"/>
                  </a:lnTo>
                  <a:lnTo>
                    <a:pt x="49" y="62"/>
                  </a:lnTo>
                  <a:lnTo>
                    <a:pt x="42" y="64"/>
                  </a:lnTo>
                  <a:lnTo>
                    <a:pt x="36" y="65"/>
                  </a:lnTo>
                  <a:lnTo>
                    <a:pt x="36" y="65"/>
                  </a:lnTo>
                  <a:lnTo>
                    <a:pt x="29" y="65"/>
                  </a:lnTo>
                  <a:lnTo>
                    <a:pt x="24" y="64"/>
                  </a:lnTo>
                  <a:lnTo>
                    <a:pt x="17" y="60"/>
                  </a:lnTo>
                  <a:lnTo>
                    <a:pt x="12" y="57"/>
                  </a:lnTo>
                  <a:lnTo>
                    <a:pt x="9" y="53"/>
                  </a:lnTo>
                  <a:lnTo>
                    <a:pt x="5" y="47"/>
                  </a:lnTo>
                  <a:lnTo>
                    <a:pt x="2" y="42"/>
                  </a:lnTo>
                  <a:lnTo>
                    <a:pt x="0" y="35"/>
                  </a:lnTo>
                  <a:lnTo>
                    <a:pt x="0" y="35"/>
                  </a:lnTo>
                  <a:lnTo>
                    <a:pt x="2" y="28"/>
                  </a:lnTo>
                  <a:lnTo>
                    <a:pt x="2" y="22"/>
                  </a:lnTo>
                  <a:lnTo>
                    <a:pt x="5" y="17"/>
                  </a:lnTo>
                  <a:lnTo>
                    <a:pt x="9" y="12"/>
                  </a:lnTo>
                  <a:lnTo>
                    <a:pt x="14" y="6"/>
                  </a:lnTo>
                  <a:lnTo>
                    <a:pt x="19" y="3"/>
                  </a:lnTo>
                  <a:lnTo>
                    <a:pt x="24" y="1"/>
                  </a:lnTo>
                  <a:lnTo>
                    <a:pt x="31" y="0"/>
                  </a:lnTo>
                  <a:lnTo>
                    <a:pt x="31" y="0"/>
                  </a:lnTo>
                  <a:lnTo>
                    <a:pt x="37" y="0"/>
                  </a:lnTo>
                  <a:lnTo>
                    <a:pt x="44" y="1"/>
                  </a:lnTo>
                  <a:lnTo>
                    <a:pt x="49" y="5"/>
                  </a:lnTo>
                  <a:lnTo>
                    <a:pt x="54" y="8"/>
                  </a:lnTo>
                  <a:lnTo>
                    <a:pt x="59" y="12"/>
                  </a:lnTo>
                  <a:lnTo>
                    <a:pt x="63" y="17"/>
                  </a:lnTo>
                  <a:lnTo>
                    <a:pt x="66" y="23"/>
                  </a:lnTo>
                  <a:lnTo>
                    <a:pt x="66" y="30"/>
                  </a:lnTo>
                  <a:close/>
                </a:path>
              </a:pathLst>
            </a:custGeom>
            <a:solidFill>
              <a:srgbClr val="301C1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2" name="Freeform 26"/>
            <p:cNvSpPr/>
            <p:nvPr>
              <p:custDataLst>
                <p:tags r:id="rId23"/>
              </p:custDataLst>
            </p:nvPr>
          </p:nvSpPr>
          <p:spPr bwMode="auto">
            <a:xfrm>
              <a:off x="1426907" y="1997082"/>
              <a:ext cx="42355" cy="43767"/>
            </a:xfrm>
            <a:custGeom>
              <a:avLst/>
              <a:gdLst>
                <a:gd name="T0" fmla="*/ 66 w 66"/>
                <a:gd name="T1" fmla="*/ 30 h 65"/>
                <a:gd name="T2" fmla="*/ 66 w 66"/>
                <a:gd name="T3" fmla="*/ 30 h 65"/>
                <a:gd name="T4" fmla="*/ 66 w 66"/>
                <a:gd name="T5" fmla="*/ 37 h 65"/>
                <a:gd name="T6" fmla="*/ 64 w 66"/>
                <a:gd name="T7" fmla="*/ 43 h 65"/>
                <a:gd name="T8" fmla="*/ 63 w 66"/>
                <a:gd name="T9" fmla="*/ 48 h 65"/>
                <a:gd name="T10" fmla="*/ 59 w 66"/>
                <a:gd name="T11" fmla="*/ 53 h 65"/>
                <a:gd name="T12" fmla="*/ 54 w 66"/>
                <a:gd name="T13" fmla="*/ 58 h 65"/>
                <a:gd name="T14" fmla="*/ 49 w 66"/>
                <a:gd name="T15" fmla="*/ 62 h 65"/>
                <a:gd name="T16" fmla="*/ 42 w 66"/>
                <a:gd name="T17" fmla="*/ 64 h 65"/>
                <a:gd name="T18" fmla="*/ 36 w 66"/>
                <a:gd name="T19" fmla="*/ 65 h 65"/>
                <a:gd name="T20" fmla="*/ 36 w 66"/>
                <a:gd name="T21" fmla="*/ 65 h 65"/>
                <a:gd name="T22" fmla="*/ 29 w 66"/>
                <a:gd name="T23" fmla="*/ 65 h 65"/>
                <a:gd name="T24" fmla="*/ 24 w 66"/>
                <a:gd name="T25" fmla="*/ 64 h 65"/>
                <a:gd name="T26" fmla="*/ 17 w 66"/>
                <a:gd name="T27" fmla="*/ 60 h 65"/>
                <a:gd name="T28" fmla="*/ 12 w 66"/>
                <a:gd name="T29" fmla="*/ 57 h 65"/>
                <a:gd name="T30" fmla="*/ 9 w 66"/>
                <a:gd name="T31" fmla="*/ 53 h 65"/>
                <a:gd name="T32" fmla="*/ 5 w 66"/>
                <a:gd name="T33" fmla="*/ 47 h 65"/>
                <a:gd name="T34" fmla="*/ 2 w 66"/>
                <a:gd name="T35" fmla="*/ 42 h 65"/>
                <a:gd name="T36" fmla="*/ 0 w 66"/>
                <a:gd name="T37" fmla="*/ 35 h 65"/>
                <a:gd name="T38" fmla="*/ 0 w 66"/>
                <a:gd name="T39" fmla="*/ 35 h 65"/>
                <a:gd name="T40" fmla="*/ 2 w 66"/>
                <a:gd name="T41" fmla="*/ 28 h 65"/>
                <a:gd name="T42" fmla="*/ 2 w 66"/>
                <a:gd name="T43" fmla="*/ 22 h 65"/>
                <a:gd name="T44" fmla="*/ 5 w 66"/>
                <a:gd name="T45" fmla="*/ 17 h 65"/>
                <a:gd name="T46" fmla="*/ 9 w 66"/>
                <a:gd name="T47" fmla="*/ 12 h 65"/>
                <a:gd name="T48" fmla="*/ 14 w 66"/>
                <a:gd name="T49" fmla="*/ 6 h 65"/>
                <a:gd name="T50" fmla="*/ 19 w 66"/>
                <a:gd name="T51" fmla="*/ 3 h 65"/>
                <a:gd name="T52" fmla="*/ 24 w 66"/>
                <a:gd name="T53" fmla="*/ 1 h 65"/>
                <a:gd name="T54" fmla="*/ 31 w 66"/>
                <a:gd name="T55" fmla="*/ 0 h 65"/>
                <a:gd name="T56" fmla="*/ 31 w 66"/>
                <a:gd name="T57" fmla="*/ 0 h 65"/>
                <a:gd name="T58" fmla="*/ 37 w 66"/>
                <a:gd name="T59" fmla="*/ 0 h 65"/>
                <a:gd name="T60" fmla="*/ 44 w 66"/>
                <a:gd name="T61" fmla="*/ 1 h 65"/>
                <a:gd name="T62" fmla="*/ 49 w 66"/>
                <a:gd name="T63" fmla="*/ 5 h 65"/>
                <a:gd name="T64" fmla="*/ 54 w 66"/>
                <a:gd name="T65" fmla="*/ 8 h 65"/>
                <a:gd name="T66" fmla="*/ 59 w 66"/>
                <a:gd name="T67" fmla="*/ 12 h 65"/>
                <a:gd name="T68" fmla="*/ 63 w 66"/>
                <a:gd name="T69" fmla="*/ 17 h 65"/>
                <a:gd name="T70" fmla="*/ 66 w 66"/>
                <a:gd name="T71" fmla="*/ 23 h 65"/>
                <a:gd name="T72" fmla="*/ 66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66" y="30"/>
                  </a:moveTo>
                  <a:lnTo>
                    <a:pt x="66" y="30"/>
                  </a:lnTo>
                  <a:lnTo>
                    <a:pt x="66" y="37"/>
                  </a:lnTo>
                  <a:lnTo>
                    <a:pt x="64" y="43"/>
                  </a:lnTo>
                  <a:lnTo>
                    <a:pt x="63" y="48"/>
                  </a:lnTo>
                  <a:lnTo>
                    <a:pt x="59" y="53"/>
                  </a:lnTo>
                  <a:lnTo>
                    <a:pt x="54" y="58"/>
                  </a:lnTo>
                  <a:lnTo>
                    <a:pt x="49" y="62"/>
                  </a:lnTo>
                  <a:lnTo>
                    <a:pt x="42" y="64"/>
                  </a:lnTo>
                  <a:lnTo>
                    <a:pt x="36" y="65"/>
                  </a:lnTo>
                  <a:lnTo>
                    <a:pt x="36" y="65"/>
                  </a:lnTo>
                  <a:lnTo>
                    <a:pt x="29" y="65"/>
                  </a:lnTo>
                  <a:lnTo>
                    <a:pt x="24" y="64"/>
                  </a:lnTo>
                  <a:lnTo>
                    <a:pt x="17" y="60"/>
                  </a:lnTo>
                  <a:lnTo>
                    <a:pt x="12" y="57"/>
                  </a:lnTo>
                  <a:lnTo>
                    <a:pt x="9" y="53"/>
                  </a:lnTo>
                  <a:lnTo>
                    <a:pt x="5" y="47"/>
                  </a:lnTo>
                  <a:lnTo>
                    <a:pt x="2" y="42"/>
                  </a:lnTo>
                  <a:lnTo>
                    <a:pt x="0" y="35"/>
                  </a:lnTo>
                  <a:lnTo>
                    <a:pt x="0" y="35"/>
                  </a:lnTo>
                  <a:lnTo>
                    <a:pt x="2" y="28"/>
                  </a:lnTo>
                  <a:lnTo>
                    <a:pt x="2" y="22"/>
                  </a:lnTo>
                  <a:lnTo>
                    <a:pt x="5" y="17"/>
                  </a:lnTo>
                  <a:lnTo>
                    <a:pt x="9" y="12"/>
                  </a:lnTo>
                  <a:lnTo>
                    <a:pt x="14" y="6"/>
                  </a:lnTo>
                  <a:lnTo>
                    <a:pt x="19" y="3"/>
                  </a:lnTo>
                  <a:lnTo>
                    <a:pt x="24" y="1"/>
                  </a:lnTo>
                  <a:lnTo>
                    <a:pt x="31" y="0"/>
                  </a:lnTo>
                  <a:lnTo>
                    <a:pt x="31" y="0"/>
                  </a:lnTo>
                  <a:lnTo>
                    <a:pt x="37" y="0"/>
                  </a:lnTo>
                  <a:lnTo>
                    <a:pt x="44" y="1"/>
                  </a:lnTo>
                  <a:lnTo>
                    <a:pt x="49" y="5"/>
                  </a:lnTo>
                  <a:lnTo>
                    <a:pt x="54" y="8"/>
                  </a:lnTo>
                  <a:lnTo>
                    <a:pt x="59" y="12"/>
                  </a:lnTo>
                  <a:lnTo>
                    <a:pt x="63" y="17"/>
                  </a:lnTo>
                  <a:lnTo>
                    <a:pt x="66" y="23"/>
                  </a:lnTo>
                  <a:lnTo>
                    <a:pt x="66" y="3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3" name="Freeform 27"/>
            <p:cNvSpPr/>
            <p:nvPr>
              <p:custDataLst>
                <p:tags r:id="rId24"/>
              </p:custDataLst>
            </p:nvPr>
          </p:nvSpPr>
          <p:spPr bwMode="auto">
            <a:xfrm>
              <a:off x="1413494" y="1984376"/>
              <a:ext cx="33178" cy="33178"/>
            </a:xfrm>
            <a:custGeom>
              <a:avLst/>
              <a:gdLst>
                <a:gd name="T0" fmla="*/ 49 w 49"/>
                <a:gd name="T1" fmla="*/ 23 h 50"/>
                <a:gd name="T2" fmla="*/ 49 w 49"/>
                <a:gd name="T3" fmla="*/ 23 h 50"/>
                <a:gd name="T4" fmla="*/ 49 w 49"/>
                <a:gd name="T5" fmla="*/ 28 h 50"/>
                <a:gd name="T6" fmla="*/ 49 w 49"/>
                <a:gd name="T7" fmla="*/ 32 h 50"/>
                <a:gd name="T8" fmla="*/ 44 w 49"/>
                <a:gd name="T9" fmla="*/ 40 h 50"/>
                <a:gd name="T10" fmla="*/ 35 w 49"/>
                <a:gd name="T11" fmla="*/ 47 h 50"/>
                <a:gd name="T12" fmla="*/ 32 w 49"/>
                <a:gd name="T13" fmla="*/ 48 h 50"/>
                <a:gd name="T14" fmla="*/ 27 w 49"/>
                <a:gd name="T15" fmla="*/ 50 h 50"/>
                <a:gd name="T16" fmla="*/ 27 w 49"/>
                <a:gd name="T17" fmla="*/ 50 h 50"/>
                <a:gd name="T18" fmla="*/ 22 w 49"/>
                <a:gd name="T19" fmla="*/ 48 h 50"/>
                <a:gd name="T20" fmla="*/ 17 w 49"/>
                <a:gd name="T21" fmla="*/ 48 h 50"/>
                <a:gd name="T22" fmla="*/ 8 w 49"/>
                <a:gd name="T23" fmla="*/ 43 h 50"/>
                <a:gd name="T24" fmla="*/ 2 w 49"/>
                <a:gd name="T25" fmla="*/ 37 h 50"/>
                <a:gd name="T26" fmla="*/ 0 w 49"/>
                <a:gd name="T27" fmla="*/ 32 h 50"/>
                <a:gd name="T28" fmla="*/ 0 w 49"/>
                <a:gd name="T29" fmla="*/ 26 h 50"/>
                <a:gd name="T30" fmla="*/ 0 w 49"/>
                <a:gd name="T31" fmla="*/ 26 h 50"/>
                <a:gd name="T32" fmla="*/ 0 w 49"/>
                <a:gd name="T33" fmla="*/ 21 h 50"/>
                <a:gd name="T34" fmla="*/ 0 w 49"/>
                <a:gd name="T35" fmla="*/ 16 h 50"/>
                <a:gd name="T36" fmla="*/ 5 w 49"/>
                <a:gd name="T37" fmla="*/ 8 h 50"/>
                <a:gd name="T38" fmla="*/ 13 w 49"/>
                <a:gd name="T39" fmla="*/ 3 h 50"/>
                <a:gd name="T40" fmla="*/ 17 w 49"/>
                <a:gd name="T41" fmla="*/ 0 h 50"/>
                <a:gd name="T42" fmla="*/ 22 w 49"/>
                <a:gd name="T43" fmla="*/ 0 h 50"/>
                <a:gd name="T44" fmla="*/ 22 w 49"/>
                <a:gd name="T45" fmla="*/ 0 h 50"/>
                <a:gd name="T46" fmla="*/ 27 w 49"/>
                <a:gd name="T47" fmla="*/ 0 h 50"/>
                <a:gd name="T48" fmla="*/ 32 w 49"/>
                <a:gd name="T49" fmla="*/ 1 h 50"/>
                <a:gd name="T50" fmla="*/ 40 w 49"/>
                <a:gd name="T51" fmla="*/ 5 h 50"/>
                <a:gd name="T52" fmla="*/ 47 w 49"/>
                <a:gd name="T53" fmla="*/ 13 h 50"/>
                <a:gd name="T54" fmla="*/ 49 w 49"/>
                <a:gd name="T55" fmla="*/ 18 h 50"/>
                <a:gd name="T56" fmla="*/ 49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49" y="23"/>
                  </a:moveTo>
                  <a:lnTo>
                    <a:pt x="49" y="23"/>
                  </a:lnTo>
                  <a:lnTo>
                    <a:pt x="49" y="28"/>
                  </a:lnTo>
                  <a:lnTo>
                    <a:pt x="49" y="32"/>
                  </a:lnTo>
                  <a:lnTo>
                    <a:pt x="44" y="40"/>
                  </a:lnTo>
                  <a:lnTo>
                    <a:pt x="35" y="47"/>
                  </a:lnTo>
                  <a:lnTo>
                    <a:pt x="32" y="48"/>
                  </a:lnTo>
                  <a:lnTo>
                    <a:pt x="27" y="50"/>
                  </a:lnTo>
                  <a:lnTo>
                    <a:pt x="27" y="50"/>
                  </a:lnTo>
                  <a:lnTo>
                    <a:pt x="22" y="48"/>
                  </a:lnTo>
                  <a:lnTo>
                    <a:pt x="17" y="48"/>
                  </a:lnTo>
                  <a:lnTo>
                    <a:pt x="8" y="43"/>
                  </a:lnTo>
                  <a:lnTo>
                    <a:pt x="2" y="37"/>
                  </a:lnTo>
                  <a:lnTo>
                    <a:pt x="0" y="32"/>
                  </a:lnTo>
                  <a:lnTo>
                    <a:pt x="0" y="26"/>
                  </a:lnTo>
                  <a:lnTo>
                    <a:pt x="0" y="26"/>
                  </a:lnTo>
                  <a:lnTo>
                    <a:pt x="0" y="21"/>
                  </a:lnTo>
                  <a:lnTo>
                    <a:pt x="0" y="16"/>
                  </a:lnTo>
                  <a:lnTo>
                    <a:pt x="5" y="8"/>
                  </a:lnTo>
                  <a:lnTo>
                    <a:pt x="13" y="3"/>
                  </a:lnTo>
                  <a:lnTo>
                    <a:pt x="17" y="0"/>
                  </a:lnTo>
                  <a:lnTo>
                    <a:pt x="22" y="0"/>
                  </a:lnTo>
                  <a:lnTo>
                    <a:pt x="22" y="0"/>
                  </a:lnTo>
                  <a:lnTo>
                    <a:pt x="27" y="0"/>
                  </a:lnTo>
                  <a:lnTo>
                    <a:pt x="32" y="1"/>
                  </a:lnTo>
                  <a:lnTo>
                    <a:pt x="40" y="5"/>
                  </a:lnTo>
                  <a:lnTo>
                    <a:pt x="47" y="13"/>
                  </a:lnTo>
                  <a:lnTo>
                    <a:pt x="49" y="18"/>
                  </a:lnTo>
                  <a:lnTo>
                    <a:pt x="49" y="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4" name="Freeform 28"/>
            <p:cNvSpPr/>
            <p:nvPr>
              <p:custDataLst>
                <p:tags r:id="rId25"/>
              </p:custDataLst>
            </p:nvPr>
          </p:nvSpPr>
          <p:spPr bwMode="auto">
            <a:xfrm>
              <a:off x="1413494" y="1984376"/>
              <a:ext cx="33178" cy="33178"/>
            </a:xfrm>
            <a:custGeom>
              <a:avLst/>
              <a:gdLst>
                <a:gd name="T0" fmla="*/ 49 w 49"/>
                <a:gd name="T1" fmla="*/ 23 h 50"/>
                <a:gd name="T2" fmla="*/ 49 w 49"/>
                <a:gd name="T3" fmla="*/ 23 h 50"/>
                <a:gd name="T4" fmla="*/ 49 w 49"/>
                <a:gd name="T5" fmla="*/ 28 h 50"/>
                <a:gd name="T6" fmla="*/ 49 w 49"/>
                <a:gd name="T7" fmla="*/ 32 h 50"/>
                <a:gd name="T8" fmla="*/ 44 w 49"/>
                <a:gd name="T9" fmla="*/ 40 h 50"/>
                <a:gd name="T10" fmla="*/ 35 w 49"/>
                <a:gd name="T11" fmla="*/ 47 h 50"/>
                <a:gd name="T12" fmla="*/ 32 w 49"/>
                <a:gd name="T13" fmla="*/ 48 h 50"/>
                <a:gd name="T14" fmla="*/ 27 w 49"/>
                <a:gd name="T15" fmla="*/ 50 h 50"/>
                <a:gd name="T16" fmla="*/ 27 w 49"/>
                <a:gd name="T17" fmla="*/ 50 h 50"/>
                <a:gd name="T18" fmla="*/ 22 w 49"/>
                <a:gd name="T19" fmla="*/ 48 h 50"/>
                <a:gd name="T20" fmla="*/ 17 w 49"/>
                <a:gd name="T21" fmla="*/ 48 h 50"/>
                <a:gd name="T22" fmla="*/ 8 w 49"/>
                <a:gd name="T23" fmla="*/ 43 h 50"/>
                <a:gd name="T24" fmla="*/ 2 w 49"/>
                <a:gd name="T25" fmla="*/ 37 h 50"/>
                <a:gd name="T26" fmla="*/ 0 w 49"/>
                <a:gd name="T27" fmla="*/ 32 h 50"/>
                <a:gd name="T28" fmla="*/ 0 w 49"/>
                <a:gd name="T29" fmla="*/ 26 h 50"/>
                <a:gd name="T30" fmla="*/ 0 w 49"/>
                <a:gd name="T31" fmla="*/ 26 h 50"/>
                <a:gd name="T32" fmla="*/ 0 w 49"/>
                <a:gd name="T33" fmla="*/ 21 h 50"/>
                <a:gd name="T34" fmla="*/ 0 w 49"/>
                <a:gd name="T35" fmla="*/ 16 h 50"/>
                <a:gd name="T36" fmla="*/ 5 w 49"/>
                <a:gd name="T37" fmla="*/ 8 h 50"/>
                <a:gd name="T38" fmla="*/ 13 w 49"/>
                <a:gd name="T39" fmla="*/ 3 h 50"/>
                <a:gd name="T40" fmla="*/ 17 w 49"/>
                <a:gd name="T41" fmla="*/ 0 h 50"/>
                <a:gd name="T42" fmla="*/ 22 w 49"/>
                <a:gd name="T43" fmla="*/ 0 h 50"/>
                <a:gd name="T44" fmla="*/ 22 w 49"/>
                <a:gd name="T45" fmla="*/ 0 h 50"/>
                <a:gd name="T46" fmla="*/ 27 w 49"/>
                <a:gd name="T47" fmla="*/ 0 h 50"/>
                <a:gd name="T48" fmla="*/ 32 w 49"/>
                <a:gd name="T49" fmla="*/ 1 h 50"/>
                <a:gd name="T50" fmla="*/ 40 w 49"/>
                <a:gd name="T51" fmla="*/ 5 h 50"/>
                <a:gd name="T52" fmla="*/ 47 w 49"/>
                <a:gd name="T53" fmla="*/ 13 h 50"/>
                <a:gd name="T54" fmla="*/ 49 w 49"/>
                <a:gd name="T55" fmla="*/ 18 h 50"/>
                <a:gd name="T56" fmla="*/ 49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49" y="23"/>
                  </a:moveTo>
                  <a:lnTo>
                    <a:pt x="49" y="23"/>
                  </a:lnTo>
                  <a:lnTo>
                    <a:pt x="49" y="28"/>
                  </a:lnTo>
                  <a:lnTo>
                    <a:pt x="49" y="32"/>
                  </a:lnTo>
                  <a:lnTo>
                    <a:pt x="44" y="40"/>
                  </a:lnTo>
                  <a:lnTo>
                    <a:pt x="35" y="47"/>
                  </a:lnTo>
                  <a:lnTo>
                    <a:pt x="32" y="48"/>
                  </a:lnTo>
                  <a:lnTo>
                    <a:pt x="27" y="50"/>
                  </a:lnTo>
                  <a:lnTo>
                    <a:pt x="27" y="50"/>
                  </a:lnTo>
                  <a:lnTo>
                    <a:pt x="22" y="48"/>
                  </a:lnTo>
                  <a:lnTo>
                    <a:pt x="17" y="48"/>
                  </a:lnTo>
                  <a:lnTo>
                    <a:pt x="8" y="43"/>
                  </a:lnTo>
                  <a:lnTo>
                    <a:pt x="2" y="37"/>
                  </a:lnTo>
                  <a:lnTo>
                    <a:pt x="0" y="32"/>
                  </a:lnTo>
                  <a:lnTo>
                    <a:pt x="0" y="26"/>
                  </a:lnTo>
                  <a:lnTo>
                    <a:pt x="0" y="26"/>
                  </a:lnTo>
                  <a:lnTo>
                    <a:pt x="0" y="21"/>
                  </a:lnTo>
                  <a:lnTo>
                    <a:pt x="0" y="16"/>
                  </a:lnTo>
                  <a:lnTo>
                    <a:pt x="5" y="8"/>
                  </a:lnTo>
                  <a:lnTo>
                    <a:pt x="13" y="3"/>
                  </a:lnTo>
                  <a:lnTo>
                    <a:pt x="17" y="0"/>
                  </a:lnTo>
                  <a:lnTo>
                    <a:pt x="22" y="0"/>
                  </a:lnTo>
                  <a:lnTo>
                    <a:pt x="22" y="0"/>
                  </a:lnTo>
                  <a:lnTo>
                    <a:pt x="27" y="0"/>
                  </a:lnTo>
                  <a:lnTo>
                    <a:pt x="32" y="1"/>
                  </a:lnTo>
                  <a:lnTo>
                    <a:pt x="40" y="5"/>
                  </a:lnTo>
                  <a:lnTo>
                    <a:pt x="47" y="13"/>
                  </a:lnTo>
                  <a:lnTo>
                    <a:pt x="49" y="18"/>
                  </a:lnTo>
                  <a:lnTo>
                    <a:pt x="49" y="23"/>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5" name="Freeform 29"/>
            <p:cNvSpPr/>
            <p:nvPr>
              <p:custDataLst>
                <p:tags r:id="rId26"/>
              </p:custDataLst>
            </p:nvPr>
          </p:nvSpPr>
          <p:spPr bwMode="auto">
            <a:xfrm>
              <a:off x="1454438" y="2025319"/>
              <a:ext cx="22590" cy="24001"/>
            </a:xfrm>
            <a:custGeom>
              <a:avLst/>
              <a:gdLst>
                <a:gd name="T0" fmla="*/ 36 w 36"/>
                <a:gd name="T1" fmla="*/ 15 h 35"/>
                <a:gd name="T2" fmla="*/ 36 w 36"/>
                <a:gd name="T3" fmla="*/ 15 h 35"/>
                <a:gd name="T4" fmla="*/ 36 w 36"/>
                <a:gd name="T5" fmla="*/ 23 h 35"/>
                <a:gd name="T6" fmla="*/ 32 w 36"/>
                <a:gd name="T7" fmla="*/ 28 h 35"/>
                <a:gd name="T8" fmla="*/ 27 w 36"/>
                <a:gd name="T9" fmla="*/ 33 h 35"/>
                <a:gd name="T10" fmla="*/ 21 w 36"/>
                <a:gd name="T11" fmla="*/ 35 h 35"/>
                <a:gd name="T12" fmla="*/ 21 w 36"/>
                <a:gd name="T13" fmla="*/ 35 h 35"/>
                <a:gd name="T14" fmla="*/ 14 w 36"/>
                <a:gd name="T15" fmla="*/ 33 h 35"/>
                <a:gd name="T16" fmla="*/ 7 w 36"/>
                <a:gd name="T17" fmla="*/ 30 h 35"/>
                <a:gd name="T18" fmla="*/ 4 w 36"/>
                <a:gd name="T19" fmla="*/ 25 h 35"/>
                <a:gd name="T20" fmla="*/ 0 w 36"/>
                <a:gd name="T21" fmla="*/ 18 h 35"/>
                <a:gd name="T22" fmla="*/ 0 w 36"/>
                <a:gd name="T23" fmla="*/ 18 h 35"/>
                <a:gd name="T24" fmla="*/ 2 w 36"/>
                <a:gd name="T25" fmla="*/ 11 h 35"/>
                <a:gd name="T26" fmla="*/ 5 w 36"/>
                <a:gd name="T27" fmla="*/ 5 h 35"/>
                <a:gd name="T28" fmla="*/ 10 w 36"/>
                <a:gd name="T29" fmla="*/ 1 h 35"/>
                <a:gd name="T30" fmla="*/ 17 w 36"/>
                <a:gd name="T31" fmla="*/ 0 h 35"/>
                <a:gd name="T32" fmla="*/ 17 w 36"/>
                <a:gd name="T33" fmla="*/ 0 h 35"/>
                <a:gd name="T34" fmla="*/ 24 w 36"/>
                <a:gd name="T35" fmla="*/ 0 h 35"/>
                <a:gd name="T36" fmla="*/ 31 w 36"/>
                <a:gd name="T37" fmla="*/ 3 h 35"/>
                <a:gd name="T38" fmla="*/ 34 w 36"/>
                <a:gd name="T39" fmla="*/ 8 h 35"/>
                <a:gd name="T40" fmla="*/ 36 w 36"/>
                <a:gd name="T41"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36" y="15"/>
                  </a:moveTo>
                  <a:lnTo>
                    <a:pt x="36" y="15"/>
                  </a:lnTo>
                  <a:lnTo>
                    <a:pt x="36" y="23"/>
                  </a:lnTo>
                  <a:lnTo>
                    <a:pt x="32" y="28"/>
                  </a:lnTo>
                  <a:lnTo>
                    <a:pt x="27" y="33"/>
                  </a:lnTo>
                  <a:lnTo>
                    <a:pt x="21" y="35"/>
                  </a:lnTo>
                  <a:lnTo>
                    <a:pt x="21" y="35"/>
                  </a:lnTo>
                  <a:lnTo>
                    <a:pt x="14" y="33"/>
                  </a:lnTo>
                  <a:lnTo>
                    <a:pt x="7" y="30"/>
                  </a:lnTo>
                  <a:lnTo>
                    <a:pt x="4" y="25"/>
                  </a:lnTo>
                  <a:lnTo>
                    <a:pt x="0" y="18"/>
                  </a:lnTo>
                  <a:lnTo>
                    <a:pt x="0" y="18"/>
                  </a:lnTo>
                  <a:lnTo>
                    <a:pt x="2" y="11"/>
                  </a:lnTo>
                  <a:lnTo>
                    <a:pt x="5" y="5"/>
                  </a:lnTo>
                  <a:lnTo>
                    <a:pt x="10" y="1"/>
                  </a:lnTo>
                  <a:lnTo>
                    <a:pt x="17" y="0"/>
                  </a:lnTo>
                  <a:lnTo>
                    <a:pt x="17" y="0"/>
                  </a:lnTo>
                  <a:lnTo>
                    <a:pt x="24" y="0"/>
                  </a:lnTo>
                  <a:lnTo>
                    <a:pt x="31" y="3"/>
                  </a:lnTo>
                  <a:lnTo>
                    <a:pt x="34" y="8"/>
                  </a:lnTo>
                  <a:lnTo>
                    <a:pt x="36" y="15"/>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6" name="Freeform 30"/>
            <p:cNvSpPr/>
            <p:nvPr>
              <p:custDataLst>
                <p:tags r:id="rId27"/>
              </p:custDataLst>
            </p:nvPr>
          </p:nvSpPr>
          <p:spPr bwMode="auto">
            <a:xfrm>
              <a:off x="1454438" y="2025319"/>
              <a:ext cx="22590" cy="24001"/>
            </a:xfrm>
            <a:custGeom>
              <a:avLst/>
              <a:gdLst>
                <a:gd name="T0" fmla="*/ 36 w 36"/>
                <a:gd name="T1" fmla="*/ 15 h 35"/>
                <a:gd name="T2" fmla="*/ 36 w 36"/>
                <a:gd name="T3" fmla="*/ 15 h 35"/>
                <a:gd name="T4" fmla="*/ 36 w 36"/>
                <a:gd name="T5" fmla="*/ 23 h 35"/>
                <a:gd name="T6" fmla="*/ 32 w 36"/>
                <a:gd name="T7" fmla="*/ 28 h 35"/>
                <a:gd name="T8" fmla="*/ 27 w 36"/>
                <a:gd name="T9" fmla="*/ 33 h 35"/>
                <a:gd name="T10" fmla="*/ 21 w 36"/>
                <a:gd name="T11" fmla="*/ 35 h 35"/>
                <a:gd name="T12" fmla="*/ 21 w 36"/>
                <a:gd name="T13" fmla="*/ 35 h 35"/>
                <a:gd name="T14" fmla="*/ 14 w 36"/>
                <a:gd name="T15" fmla="*/ 33 h 35"/>
                <a:gd name="T16" fmla="*/ 7 w 36"/>
                <a:gd name="T17" fmla="*/ 30 h 35"/>
                <a:gd name="T18" fmla="*/ 4 w 36"/>
                <a:gd name="T19" fmla="*/ 25 h 35"/>
                <a:gd name="T20" fmla="*/ 0 w 36"/>
                <a:gd name="T21" fmla="*/ 18 h 35"/>
                <a:gd name="T22" fmla="*/ 0 w 36"/>
                <a:gd name="T23" fmla="*/ 18 h 35"/>
                <a:gd name="T24" fmla="*/ 2 w 36"/>
                <a:gd name="T25" fmla="*/ 11 h 35"/>
                <a:gd name="T26" fmla="*/ 5 w 36"/>
                <a:gd name="T27" fmla="*/ 5 h 35"/>
                <a:gd name="T28" fmla="*/ 10 w 36"/>
                <a:gd name="T29" fmla="*/ 1 h 35"/>
                <a:gd name="T30" fmla="*/ 17 w 36"/>
                <a:gd name="T31" fmla="*/ 0 h 35"/>
                <a:gd name="T32" fmla="*/ 17 w 36"/>
                <a:gd name="T33" fmla="*/ 0 h 35"/>
                <a:gd name="T34" fmla="*/ 24 w 36"/>
                <a:gd name="T35" fmla="*/ 0 h 35"/>
                <a:gd name="T36" fmla="*/ 31 w 36"/>
                <a:gd name="T37" fmla="*/ 3 h 35"/>
                <a:gd name="T38" fmla="*/ 34 w 36"/>
                <a:gd name="T39" fmla="*/ 8 h 35"/>
                <a:gd name="T40" fmla="*/ 36 w 36"/>
                <a:gd name="T41"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36" y="15"/>
                  </a:moveTo>
                  <a:lnTo>
                    <a:pt x="36" y="15"/>
                  </a:lnTo>
                  <a:lnTo>
                    <a:pt x="36" y="23"/>
                  </a:lnTo>
                  <a:lnTo>
                    <a:pt x="32" y="28"/>
                  </a:lnTo>
                  <a:lnTo>
                    <a:pt x="27" y="33"/>
                  </a:lnTo>
                  <a:lnTo>
                    <a:pt x="21" y="35"/>
                  </a:lnTo>
                  <a:lnTo>
                    <a:pt x="21" y="35"/>
                  </a:lnTo>
                  <a:lnTo>
                    <a:pt x="14" y="33"/>
                  </a:lnTo>
                  <a:lnTo>
                    <a:pt x="7" y="30"/>
                  </a:lnTo>
                  <a:lnTo>
                    <a:pt x="4" y="25"/>
                  </a:lnTo>
                  <a:lnTo>
                    <a:pt x="0" y="18"/>
                  </a:lnTo>
                  <a:lnTo>
                    <a:pt x="0" y="18"/>
                  </a:lnTo>
                  <a:lnTo>
                    <a:pt x="2" y="11"/>
                  </a:lnTo>
                  <a:lnTo>
                    <a:pt x="5" y="5"/>
                  </a:lnTo>
                  <a:lnTo>
                    <a:pt x="10" y="1"/>
                  </a:lnTo>
                  <a:lnTo>
                    <a:pt x="17" y="0"/>
                  </a:lnTo>
                  <a:lnTo>
                    <a:pt x="17" y="0"/>
                  </a:lnTo>
                  <a:lnTo>
                    <a:pt x="24" y="0"/>
                  </a:lnTo>
                  <a:lnTo>
                    <a:pt x="31" y="3"/>
                  </a:lnTo>
                  <a:lnTo>
                    <a:pt x="34" y="8"/>
                  </a:lnTo>
                  <a:lnTo>
                    <a:pt x="36" y="15"/>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7" name="Freeform 31"/>
            <p:cNvSpPr/>
            <p:nvPr>
              <p:custDataLst>
                <p:tags r:id="rId28"/>
              </p:custDataLst>
            </p:nvPr>
          </p:nvSpPr>
          <p:spPr bwMode="auto">
            <a:xfrm>
              <a:off x="1676804" y="1813542"/>
              <a:ext cx="255545" cy="63533"/>
            </a:xfrm>
            <a:custGeom>
              <a:avLst/>
              <a:gdLst>
                <a:gd name="T0" fmla="*/ 0 w 388"/>
                <a:gd name="T1" fmla="*/ 46 h 96"/>
                <a:gd name="T2" fmla="*/ 0 w 388"/>
                <a:gd name="T3" fmla="*/ 46 h 96"/>
                <a:gd name="T4" fmla="*/ 7 w 388"/>
                <a:gd name="T5" fmla="*/ 41 h 96"/>
                <a:gd name="T6" fmla="*/ 27 w 388"/>
                <a:gd name="T7" fmla="*/ 30 h 96"/>
                <a:gd name="T8" fmla="*/ 42 w 388"/>
                <a:gd name="T9" fmla="*/ 25 h 96"/>
                <a:gd name="T10" fmla="*/ 59 w 388"/>
                <a:gd name="T11" fmla="*/ 19 h 96"/>
                <a:gd name="T12" fmla="*/ 81 w 388"/>
                <a:gd name="T13" fmla="*/ 14 h 96"/>
                <a:gd name="T14" fmla="*/ 104 w 388"/>
                <a:gd name="T15" fmla="*/ 7 h 96"/>
                <a:gd name="T16" fmla="*/ 131 w 388"/>
                <a:gd name="T17" fmla="*/ 4 h 96"/>
                <a:gd name="T18" fmla="*/ 159 w 388"/>
                <a:gd name="T19" fmla="*/ 0 h 96"/>
                <a:gd name="T20" fmla="*/ 191 w 388"/>
                <a:gd name="T21" fmla="*/ 0 h 96"/>
                <a:gd name="T22" fmla="*/ 227 w 388"/>
                <a:gd name="T23" fmla="*/ 2 h 96"/>
                <a:gd name="T24" fmla="*/ 263 w 388"/>
                <a:gd name="T25" fmla="*/ 5 h 96"/>
                <a:gd name="T26" fmla="*/ 302 w 388"/>
                <a:gd name="T27" fmla="*/ 12 h 96"/>
                <a:gd name="T28" fmla="*/ 344 w 388"/>
                <a:gd name="T29" fmla="*/ 24 h 96"/>
                <a:gd name="T30" fmla="*/ 388 w 388"/>
                <a:gd name="T31" fmla="*/ 39 h 96"/>
                <a:gd name="T32" fmla="*/ 388 w 388"/>
                <a:gd name="T33" fmla="*/ 39 h 96"/>
                <a:gd name="T34" fmla="*/ 376 w 388"/>
                <a:gd name="T35" fmla="*/ 49 h 96"/>
                <a:gd name="T36" fmla="*/ 361 w 388"/>
                <a:gd name="T37" fmla="*/ 57 h 96"/>
                <a:gd name="T38" fmla="*/ 342 w 388"/>
                <a:gd name="T39" fmla="*/ 66 h 96"/>
                <a:gd name="T40" fmla="*/ 342 w 388"/>
                <a:gd name="T41" fmla="*/ 66 h 96"/>
                <a:gd name="T42" fmla="*/ 322 w 388"/>
                <a:gd name="T43" fmla="*/ 61 h 96"/>
                <a:gd name="T44" fmla="*/ 300 w 388"/>
                <a:gd name="T45" fmla="*/ 56 h 96"/>
                <a:gd name="T46" fmla="*/ 280 w 388"/>
                <a:gd name="T47" fmla="*/ 54 h 96"/>
                <a:gd name="T48" fmla="*/ 258 w 388"/>
                <a:gd name="T49" fmla="*/ 52 h 96"/>
                <a:gd name="T50" fmla="*/ 237 w 388"/>
                <a:gd name="T51" fmla="*/ 52 h 96"/>
                <a:gd name="T52" fmla="*/ 217 w 388"/>
                <a:gd name="T53" fmla="*/ 52 h 96"/>
                <a:gd name="T54" fmla="*/ 176 w 388"/>
                <a:gd name="T55" fmla="*/ 56 h 96"/>
                <a:gd name="T56" fmla="*/ 139 w 388"/>
                <a:gd name="T57" fmla="*/ 64 h 96"/>
                <a:gd name="T58" fmla="*/ 107 w 388"/>
                <a:gd name="T59" fmla="*/ 72 h 96"/>
                <a:gd name="T60" fmla="*/ 79 w 388"/>
                <a:gd name="T61" fmla="*/ 84 h 96"/>
                <a:gd name="T62" fmla="*/ 69 w 388"/>
                <a:gd name="T63" fmla="*/ 91 h 96"/>
                <a:gd name="T64" fmla="*/ 59 w 388"/>
                <a:gd name="T65" fmla="*/ 96 h 96"/>
                <a:gd name="T66" fmla="*/ 59 w 388"/>
                <a:gd name="T67" fmla="*/ 96 h 96"/>
                <a:gd name="T68" fmla="*/ 42 w 388"/>
                <a:gd name="T69" fmla="*/ 88 h 96"/>
                <a:gd name="T70" fmla="*/ 25 w 388"/>
                <a:gd name="T71" fmla="*/ 79 h 96"/>
                <a:gd name="T72" fmla="*/ 18 w 388"/>
                <a:gd name="T73" fmla="*/ 72 h 96"/>
                <a:gd name="T74" fmla="*/ 12 w 388"/>
                <a:gd name="T75" fmla="*/ 66 h 96"/>
                <a:gd name="T76" fmla="*/ 5 w 388"/>
                <a:gd name="T77" fmla="*/ 56 h 96"/>
                <a:gd name="T78" fmla="*/ 0 w 388"/>
                <a:gd name="T79" fmla="*/ 46 h 96"/>
                <a:gd name="T80" fmla="*/ 0 w 388"/>
                <a:gd name="T81" fmla="*/ 4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8" h="96">
                  <a:moveTo>
                    <a:pt x="0" y="46"/>
                  </a:moveTo>
                  <a:lnTo>
                    <a:pt x="0" y="46"/>
                  </a:lnTo>
                  <a:lnTo>
                    <a:pt x="7" y="41"/>
                  </a:lnTo>
                  <a:lnTo>
                    <a:pt x="27" y="30"/>
                  </a:lnTo>
                  <a:lnTo>
                    <a:pt x="42" y="25"/>
                  </a:lnTo>
                  <a:lnTo>
                    <a:pt x="59" y="19"/>
                  </a:lnTo>
                  <a:lnTo>
                    <a:pt x="81" y="14"/>
                  </a:lnTo>
                  <a:lnTo>
                    <a:pt x="104" y="7"/>
                  </a:lnTo>
                  <a:lnTo>
                    <a:pt x="131" y="4"/>
                  </a:lnTo>
                  <a:lnTo>
                    <a:pt x="159" y="0"/>
                  </a:lnTo>
                  <a:lnTo>
                    <a:pt x="191" y="0"/>
                  </a:lnTo>
                  <a:lnTo>
                    <a:pt x="227" y="2"/>
                  </a:lnTo>
                  <a:lnTo>
                    <a:pt x="263" y="5"/>
                  </a:lnTo>
                  <a:lnTo>
                    <a:pt x="302" y="12"/>
                  </a:lnTo>
                  <a:lnTo>
                    <a:pt x="344" y="24"/>
                  </a:lnTo>
                  <a:lnTo>
                    <a:pt x="388" y="39"/>
                  </a:lnTo>
                  <a:lnTo>
                    <a:pt x="388" y="39"/>
                  </a:lnTo>
                  <a:lnTo>
                    <a:pt x="376" y="49"/>
                  </a:lnTo>
                  <a:lnTo>
                    <a:pt x="361" y="57"/>
                  </a:lnTo>
                  <a:lnTo>
                    <a:pt x="342" y="66"/>
                  </a:lnTo>
                  <a:lnTo>
                    <a:pt x="342" y="66"/>
                  </a:lnTo>
                  <a:lnTo>
                    <a:pt x="322" y="61"/>
                  </a:lnTo>
                  <a:lnTo>
                    <a:pt x="300" y="56"/>
                  </a:lnTo>
                  <a:lnTo>
                    <a:pt x="280" y="54"/>
                  </a:lnTo>
                  <a:lnTo>
                    <a:pt x="258" y="52"/>
                  </a:lnTo>
                  <a:lnTo>
                    <a:pt x="237" y="52"/>
                  </a:lnTo>
                  <a:lnTo>
                    <a:pt x="217" y="52"/>
                  </a:lnTo>
                  <a:lnTo>
                    <a:pt x="176" y="56"/>
                  </a:lnTo>
                  <a:lnTo>
                    <a:pt x="139" y="64"/>
                  </a:lnTo>
                  <a:lnTo>
                    <a:pt x="107" y="72"/>
                  </a:lnTo>
                  <a:lnTo>
                    <a:pt x="79" y="84"/>
                  </a:lnTo>
                  <a:lnTo>
                    <a:pt x="69" y="91"/>
                  </a:lnTo>
                  <a:lnTo>
                    <a:pt x="59" y="96"/>
                  </a:lnTo>
                  <a:lnTo>
                    <a:pt x="59" y="96"/>
                  </a:lnTo>
                  <a:lnTo>
                    <a:pt x="42" y="88"/>
                  </a:lnTo>
                  <a:lnTo>
                    <a:pt x="25" y="79"/>
                  </a:lnTo>
                  <a:lnTo>
                    <a:pt x="18" y="72"/>
                  </a:lnTo>
                  <a:lnTo>
                    <a:pt x="12" y="66"/>
                  </a:lnTo>
                  <a:lnTo>
                    <a:pt x="5" y="56"/>
                  </a:lnTo>
                  <a:lnTo>
                    <a:pt x="0" y="46"/>
                  </a:lnTo>
                  <a:lnTo>
                    <a:pt x="0" y="46"/>
                  </a:lnTo>
                  <a:close/>
                </a:path>
              </a:pathLst>
            </a:custGeom>
            <a:solidFill>
              <a:srgbClr val="6E420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8" name="Freeform 32"/>
            <p:cNvSpPr/>
            <p:nvPr>
              <p:custDataLst>
                <p:tags r:id="rId29"/>
              </p:custDataLst>
            </p:nvPr>
          </p:nvSpPr>
          <p:spPr bwMode="auto">
            <a:xfrm>
              <a:off x="1301958" y="1816366"/>
              <a:ext cx="256957" cy="57180"/>
            </a:xfrm>
            <a:custGeom>
              <a:avLst/>
              <a:gdLst>
                <a:gd name="T0" fmla="*/ 387 w 387"/>
                <a:gd name="T1" fmla="*/ 32 h 87"/>
                <a:gd name="T2" fmla="*/ 387 w 387"/>
                <a:gd name="T3" fmla="*/ 32 h 87"/>
                <a:gd name="T4" fmla="*/ 380 w 387"/>
                <a:gd name="T5" fmla="*/ 28 h 87"/>
                <a:gd name="T6" fmla="*/ 360 w 387"/>
                <a:gd name="T7" fmla="*/ 20 h 87"/>
                <a:gd name="T8" fmla="*/ 345 w 387"/>
                <a:gd name="T9" fmla="*/ 15 h 87"/>
                <a:gd name="T10" fmla="*/ 327 w 387"/>
                <a:gd name="T11" fmla="*/ 10 h 87"/>
                <a:gd name="T12" fmla="*/ 305 w 387"/>
                <a:gd name="T13" fmla="*/ 6 h 87"/>
                <a:gd name="T14" fmla="*/ 281 w 387"/>
                <a:gd name="T15" fmla="*/ 3 h 87"/>
                <a:gd name="T16" fmla="*/ 255 w 387"/>
                <a:gd name="T17" fmla="*/ 0 h 87"/>
                <a:gd name="T18" fmla="*/ 226 w 387"/>
                <a:gd name="T19" fmla="*/ 0 h 87"/>
                <a:gd name="T20" fmla="*/ 194 w 387"/>
                <a:gd name="T21" fmla="*/ 1 h 87"/>
                <a:gd name="T22" fmla="*/ 159 w 387"/>
                <a:gd name="T23" fmla="*/ 5 h 87"/>
                <a:gd name="T24" fmla="*/ 122 w 387"/>
                <a:gd name="T25" fmla="*/ 13 h 87"/>
                <a:gd name="T26" fmla="*/ 83 w 387"/>
                <a:gd name="T27" fmla="*/ 23 h 87"/>
                <a:gd name="T28" fmla="*/ 43 w 387"/>
                <a:gd name="T29" fmla="*/ 37 h 87"/>
                <a:gd name="T30" fmla="*/ 0 w 387"/>
                <a:gd name="T31" fmla="*/ 55 h 87"/>
                <a:gd name="T32" fmla="*/ 0 w 387"/>
                <a:gd name="T33" fmla="*/ 55 h 87"/>
                <a:gd name="T34" fmla="*/ 13 w 387"/>
                <a:gd name="T35" fmla="*/ 63 h 87"/>
                <a:gd name="T36" fmla="*/ 28 w 387"/>
                <a:gd name="T37" fmla="*/ 72 h 87"/>
                <a:gd name="T38" fmla="*/ 48 w 387"/>
                <a:gd name="T39" fmla="*/ 79 h 87"/>
                <a:gd name="T40" fmla="*/ 48 w 387"/>
                <a:gd name="T41" fmla="*/ 79 h 87"/>
                <a:gd name="T42" fmla="*/ 68 w 387"/>
                <a:gd name="T43" fmla="*/ 72 h 87"/>
                <a:gd name="T44" fmla="*/ 88 w 387"/>
                <a:gd name="T45" fmla="*/ 67 h 87"/>
                <a:gd name="T46" fmla="*/ 110 w 387"/>
                <a:gd name="T47" fmla="*/ 62 h 87"/>
                <a:gd name="T48" fmla="*/ 130 w 387"/>
                <a:gd name="T49" fmla="*/ 58 h 87"/>
                <a:gd name="T50" fmla="*/ 152 w 387"/>
                <a:gd name="T51" fmla="*/ 57 h 87"/>
                <a:gd name="T52" fmla="*/ 172 w 387"/>
                <a:gd name="T53" fmla="*/ 55 h 87"/>
                <a:gd name="T54" fmla="*/ 213 w 387"/>
                <a:gd name="T55" fmla="*/ 57 h 87"/>
                <a:gd name="T56" fmla="*/ 250 w 387"/>
                <a:gd name="T57" fmla="*/ 60 h 87"/>
                <a:gd name="T58" fmla="*/ 283 w 387"/>
                <a:gd name="T59" fmla="*/ 68 h 87"/>
                <a:gd name="T60" fmla="*/ 312 w 387"/>
                <a:gd name="T61" fmla="*/ 77 h 87"/>
                <a:gd name="T62" fmla="*/ 323 w 387"/>
                <a:gd name="T63" fmla="*/ 82 h 87"/>
                <a:gd name="T64" fmla="*/ 333 w 387"/>
                <a:gd name="T65" fmla="*/ 87 h 87"/>
                <a:gd name="T66" fmla="*/ 333 w 387"/>
                <a:gd name="T67" fmla="*/ 87 h 87"/>
                <a:gd name="T68" fmla="*/ 350 w 387"/>
                <a:gd name="T69" fmla="*/ 79 h 87"/>
                <a:gd name="T70" fmla="*/ 365 w 387"/>
                <a:gd name="T71" fmla="*/ 67 h 87"/>
                <a:gd name="T72" fmla="*/ 372 w 387"/>
                <a:gd name="T73" fmla="*/ 60 h 87"/>
                <a:gd name="T74" fmla="*/ 379 w 387"/>
                <a:gd name="T75" fmla="*/ 53 h 87"/>
                <a:gd name="T76" fmla="*/ 384 w 387"/>
                <a:gd name="T77" fmla="*/ 43 h 87"/>
                <a:gd name="T78" fmla="*/ 387 w 387"/>
                <a:gd name="T79" fmla="*/ 32 h 87"/>
                <a:gd name="T80" fmla="*/ 387 w 387"/>
                <a:gd name="T81" fmla="*/ 3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7" h="87">
                  <a:moveTo>
                    <a:pt x="387" y="32"/>
                  </a:moveTo>
                  <a:lnTo>
                    <a:pt x="387" y="32"/>
                  </a:lnTo>
                  <a:lnTo>
                    <a:pt x="380" y="28"/>
                  </a:lnTo>
                  <a:lnTo>
                    <a:pt x="360" y="20"/>
                  </a:lnTo>
                  <a:lnTo>
                    <a:pt x="345" y="15"/>
                  </a:lnTo>
                  <a:lnTo>
                    <a:pt x="327" y="10"/>
                  </a:lnTo>
                  <a:lnTo>
                    <a:pt x="305" y="6"/>
                  </a:lnTo>
                  <a:lnTo>
                    <a:pt x="281" y="3"/>
                  </a:lnTo>
                  <a:lnTo>
                    <a:pt x="255" y="0"/>
                  </a:lnTo>
                  <a:lnTo>
                    <a:pt x="226" y="0"/>
                  </a:lnTo>
                  <a:lnTo>
                    <a:pt x="194" y="1"/>
                  </a:lnTo>
                  <a:lnTo>
                    <a:pt x="159" y="5"/>
                  </a:lnTo>
                  <a:lnTo>
                    <a:pt x="122" y="13"/>
                  </a:lnTo>
                  <a:lnTo>
                    <a:pt x="83" y="23"/>
                  </a:lnTo>
                  <a:lnTo>
                    <a:pt x="43" y="37"/>
                  </a:lnTo>
                  <a:lnTo>
                    <a:pt x="0" y="55"/>
                  </a:lnTo>
                  <a:lnTo>
                    <a:pt x="0" y="55"/>
                  </a:lnTo>
                  <a:lnTo>
                    <a:pt x="13" y="63"/>
                  </a:lnTo>
                  <a:lnTo>
                    <a:pt x="28" y="72"/>
                  </a:lnTo>
                  <a:lnTo>
                    <a:pt x="48" y="79"/>
                  </a:lnTo>
                  <a:lnTo>
                    <a:pt x="48" y="79"/>
                  </a:lnTo>
                  <a:lnTo>
                    <a:pt x="68" y="72"/>
                  </a:lnTo>
                  <a:lnTo>
                    <a:pt x="88" y="67"/>
                  </a:lnTo>
                  <a:lnTo>
                    <a:pt x="110" y="62"/>
                  </a:lnTo>
                  <a:lnTo>
                    <a:pt x="130" y="58"/>
                  </a:lnTo>
                  <a:lnTo>
                    <a:pt x="152" y="57"/>
                  </a:lnTo>
                  <a:lnTo>
                    <a:pt x="172" y="55"/>
                  </a:lnTo>
                  <a:lnTo>
                    <a:pt x="213" y="57"/>
                  </a:lnTo>
                  <a:lnTo>
                    <a:pt x="250" y="60"/>
                  </a:lnTo>
                  <a:lnTo>
                    <a:pt x="283" y="68"/>
                  </a:lnTo>
                  <a:lnTo>
                    <a:pt x="312" y="77"/>
                  </a:lnTo>
                  <a:lnTo>
                    <a:pt x="323" y="82"/>
                  </a:lnTo>
                  <a:lnTo>
                    <a:pt x="333" y="87"/>
                  </a:lnTo>
                  <a:lnTo>
                    <a:pt x="333" y="87"/>
                  </a:lnTo>
                  <a:lnTo>
                    <a:pt x="350" y="79"/>
                  </a:lnTo>
                  <a:lnTo>
                    <a:pt x="365" y="67"/>
                  </a:lnTo>
                  <a:lnTo>
                    <a:pt x="372" y="60"/>
                  </a:lnTo>
                  <a:lnTo>
                    <a:pt x="379" y="53"/>
                  </a:lnTo>
                  <a:lnTo>
                    <a:pt x="384" y="43"/>
                  </a:lnTo>
                  <a:lnTo>
                    <a:pt x="387" y="32"/>
                  </a:lnTo>
                  <a:lnTo>
                    <a:pt x="387" y="32"/>
                  </a:lnTo>
                  <a:close/>
                </a:path>
              </a:pathLst>
            </a:custGeom>
            <a:solidFill>
              <a:srgbClr val="6E420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49" name="Freeform 33"/>
            <p:cNvSpPr/>
            <p:nvPr>
              <p:custDataLst>
                <p:tags r:id="rId30"/>
              </p:custDataLst>
            </p:nvPr>
          </p:nvSpPr>
          <p:spPr bwMode="auto">
            <a:xfrm>
              <a:off x="1563150" y="2190506"/>
              <a:ext cx="131302" cy="37414"/>
            </a:xfrm>
            <a:custGeom>
              <a:avLst/>
              <a:gdLst>
                <a:gd name="T0" fmla="*/ 0 w 198"/>
                <a:gd name="T1" fmla="*/ 53 h 55"/>
                <a:gd name="T2" fmla="*/ 0 w 198"/>
                <a:gd name="T3" fmla="*/ 53 h 55"/>
                <a:gd name="T4" fmla="*/ 8 w 198"/>
                <a:gd name="T5" fmla="*/ 45 h 55"/>
                <a:gd name="T6" fmla="*/ 17 w 198"/>
                <a:gd name="T7" fmla="*/ 37 h 55"/>
                <a:gd name="T8" fmla="*/ 30 w 198"/>
                <a:gd name="T9" fmla="*/ 27 h 55"/>
                <a:gd name="T10" fmla="*/ 47 w 198"/>
                <a:gd name="T11" fmla="*/ 16 h 55"/>
                <a:gd name="T12" fmla="*/ 64 w 198"/>
                <a:gd name="T13" fmla="*/ 8 h 55"/>
                <a:gd name="T14" fmla="*/ 84 w 198"/>
                <a:gd name="T15" fmla="*/ 1 h 55"/>
                <a:gd name="T16" fmla="*/ 94 w 198"/>
                <a:gd name="T17" fmla="*/ 0 h 55"/>
                <a:gd name="T18" fmla="*/ 104 w 198"/>
                <a:gd name="T19" fmla="*/ 0 h 55"/>
                <a:gd name="T20" fmla="*/ 104 w 198"/>
                <a:gd name="T21" fmla="*/ 0 h 55"/>
                <a:gd name="T22" fmla="*/ 114 w 198"/>
                <a:gd name="T23" fmla="*/ 0 h 55"/>
                <a:gd name="T24" fmla="*/ 124 w 198"/>
                <a:gd name="T25" fmla="*/ 1 h 55"/>
                <a:gd name="T26" fmla="*/ 143 w 198"/>
                <a:gd name="T27" fmla="*/ 8 h 55"/>
                <a:gd name="T28" fmla="*/ 158 w 198"/>
                <a:gd name="T29" fmla="*/ 16 h 55"/>
                <a:gd name="T30" fmla="*/ 171 w 198"/>
                <a:gd name="T31" fmla="*/ 27 h 55"/>
                <a:gd name="T32" fmla="*/ 183 w 198"/>
                <a:gd name="T33" fmla="*/ 37 h 55"/>
                <a:gd name="T34" fmla="*/ 191 w 198"/>
                <a:gd name="T35" fmla="*/ 45 h 55"/>
                <a:gd name="T36" fmla="*/ 198 w 198"/>
                <a:gd name="T37" fmla="*/ 55 h 55"/>
                <a:gd name="T38" fmla="*/ 198 w 198"/>
                <a:gd name="T39" fmla="*/ 55 h 55"/>
                <a:gd name="T40" fmla="*/ 183 w 198"/>
                <a:gd name="T41" fmla="*/ 47 h 55"/>
                <a:gd name="T42" fmla="*/ 164 w 198"/>
                <a:gd name="T43" fmla="*/ 38 h 55"/>
                <a:gd name="T44" fmla="*/ 141 w 198"/>
                <a:gd name="T45" fmla="*/ 32 h 55"/>
                <a:gd name="T46" fmla="*/ 127 w 198"/>
                <a:gd name="T47" fmla="*/ 30 h 55"/>
                <a:gd name="T48" fmla="*/ 112 w 198"/>
                <a:gd name="T49" fmla="*/ 28 h 55"/>
                <a:gd name="T50" fmla="*/ 96 w 198"/>
                <a:gd name="T51" fmla="*/ 28 h 55"/>
                <a:gd name="T52" fmla="*/ 77 w 198"/>
                <a:gd name="T53" fmla="*/ 30 h 55"/>
                <a:gd name="T54" fmla="*/ 59 w 198"/>
                <a:gd name="T55" fmla="*/ 33 h 55"/>
                <a:gd name="T56" fmla="*/ 40 w 198"/>
                <a:gd name="T57" fmla="*/ 37 h 55"/>
                <a:gd name="T58" fmla="*/ 20 w 198"/>
                <a:gd name="T59" fmla="*/ 45 h 55"/>
                <a:gd name="T60" fmla="*/ 0 w 198"/>
                <a:gd name="T61" fmla="*/ 53 h 55"/>
                <a:gd name="T62" fmla="*/ 0 w 198"/>
                <a:gd name="T63"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8" h="55">
                  <a:moveTo>
                    <a:pt x="0" y="53"/>
                  </a:moveTo>
                  <a:lnTo>
                    <a:pt x="0" y="53"/>
                  </a:lnTo>
                  <a:lnTo>
                    <a:pt x="8" y="45"/>
                  </a:lnTo>
                  <a:lnTo>
                    <a:pt x="17" y="37"/>
                  </a:lnTo>
                  <a:lnTo>
                    <a:pt x="30" y="27"/>
                  </a:lnTo>
                  <a:lnTo>
                    <a:pt x="47" y="16"/>
                  </a:lnTo>
                  <a:lnTo>
                    <a:pt x="64" y="8"/>
                  </a:lnTo>
                  <a:lnTo>
                    <a:pt x="84" y="1"/>
                  </a:lnTo>
                  <a:lnTo>
                    <a:pt x="94" y="0"/>
                  </a:lnTo>
                  <a:lnTo>
                    <a:pt x="104" y="0"/>
                  </a:lnTo>
                  <a:lnTo>
                    <a:pt x="104" y="0"/>
                  </a:lnTo>
                  <a:lnTo>
                    <a:pt x="114" y="0"/>
                  </a:lnTo>
                  <a:lnTo>
                    <a:pt x="124" y="1"/>
                  </a:lnTo>
                  <a:lnTo>
                    <a:pt x="143" y="8"/>
                  </a:lnTo>
                  <a:lnTo>
                    <a:pt x="158" y="16"/>
                  </a:lnTo>
                  <a:lnTo>
                    <a:pt x="171" y="27"/>
                  </a:lnTo>
                  <a:lnTo>
                    <a:pt x="183" y="37"/>
                  </a:lnTo>
                  <a:lnTo>
                    <a:pt x="191" y="45"/>
                  </a:lnTo>
                  <a:lnTo>
                    <a:pt x="198" y="55"/>
                  </a:lnTo>
                  <a:lnTo>
                    <a:pt x="198" y="55"/>
                  </a:lnTo>
                  <a:lnTo>
                    <a:pt x="183" y="47"/>
                  </a:lnTo>
                  <a:lnTo>
                    <a:pt x="164" y="38"/>
                  </a:lnTo>
                  <a:lnTo>
                    <a:pt x="141" y="32"/>
                  </a:lnTo>
                  <a:lnTo>
                    <a:pt x="127" y="30"/>
                  </a:lnTo>
                  <a:lnTo>
                    <a:pt x="112" y="28"/>
                  </a:lnTo>
                  <a:lnTo>
                    <a:pt x="96" y="28"/>
                  </a:lnTo>
                  <a:lnTo>
                    <a:pt x="77" y="30"/>
                  </a:lnTo>
                  <a:lnTo>
                    <a:pt x="59" y="33"/>
                  </a:lnTo>
                  <a:lnTo>
                    <a:pt x="40" y="37"/>
                  </a:lnTo>
                  <a:lnTo>
                    <a:pt x="20" y="45"/>
                  </a:lnTo>
                  <a:lnTo>
                    <a:pt x="0" y="53"/>
                  </a:lnTo>
                  <a:lnTo>
                    <a:pt x="0" y="53"/>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0" name="Freeform 34"/>
            <p:cNvSpPr/>
            <p:nvPr>
              <p:custDataLst>
                <p:tags r:id="rId31"/>
              </p:custDataLst>
            </p:nvPr>
          </p:nvSpPr>
          <p:spPr bwMode="auto">
            <a:xfrm>
              <a:off x="1430224" y="2396568"/>
              <a:ext cx="453910" cy="168010"/>
            </a:xfrm>
            <a:custGeom>
              <a:avLst/>
              <a:gdLst>
                <a:gd name="T0" fmla="*/ 685 w 685"/>
                <a:gd name="T1" fmla="*/ 1 h 255"/>
                <a:gd name="T2" fmla="*/ 685 w 685"/>
                <a:gd name="T3" fmla="*/ 1 h 255"/>
                <a:gd name="T4" fmla="*/ 678 w 685"/>
                <a:gd name="T5" fmla="*/ 18 h 255"/>
                <a:gd name="T6" fmla="*/ 669 w 685"/>
                <a:gd name="T7" fmla="*/ 36 h 255"/>
                <a:gd name="T8" fmla="*/ 658 w 685"/>
                <a:gd name="T9" fmla="*/ 60 h 255"/>
                <a:gd name="T10" fmla="*/ 641 w 685"/>
                <a:gd name="T11" fmla="*/ 87 h 255"/>
                <a:gd name="T12" fmla="*/ 621 w 685"/>
                <a:gd name="T13" fmla="*/ 117 h 255"/>
                <a:gd name="T14" fmla="*/ 596 w 685"/>
                <a:gd name="T15" fmla="*/ 147 h 255"/>
                <a:gd name="T16" fmla="*/ 581 w 685"/>
                <a:gd name="T17" fmla="*/ 161 h 255"/>
                <a:gd name="T18" fmla="*/ 565 w 685"/>
                <a:gd name="T19" fmla="*/ 176 h 255"/>
                <a:gd name="T20" fmla="*/ 565 w 685"/>
                <a:gd name="T21" fmla="*/ 176 h 255"/>
                <a:gd name="T22" fmla="*/ 542 w 685"/>
                <a:gd name="T23" fmla="*/ 192 h 255"/>
                <a:gd name="T24" fmla="*/ 518 w 685"/>
                <a:gd name="T25" fmla="*/ 209 h 255"/>
                <a:gd name="T26" fmla="*/ 492 w 685"/>
                <a:gd name="T27" fmla="*/ 223 h 255"/>
                <a:gd name="T28" fmla="*/ 461 w 685"/>
                <a:gd name="T29" fmla="*/ 236 h 255"/>
                <a:gd name="T30" fmla="*/ 430 w 685"/>
                <a:gd name="T31" fmla="*/ 244 h 255"/>
                <a:gd name="T32" fmla="*/ 396 w 685"/>
                <a:gd name="T33" fmla="*/ 251 h 255"/>
                <a:gd name="T34" fmla="*/ 359 w 685"/>
                <a:gd name="T35" fmla="*/ 255 h 255"/>
                <a:gd name="T36" fmla="*/ 319 w 685"/>
                <a:gd name="T37" fmla="*/ 255 h 255"/>
                <a:gd name="T38" fmla="*/ 319 w 685"/>
                <a:gd name="T39" fmla="*/ 255 h 255"/>
                <a:gd name="T40" fmla="*/ 282 w 685"/>
                <a:gd name="T41" fmla="*/ 251 h 255"/>
                <a:gd name="T42" fmla="*/ 247 w 685"/>
                <a:gd name="T43" fmla="*/ 244 h 255"/>
                <a:gd name="T44" fmla="*/ 213 w 685"/>
                <a:gd name="T45" fmla="*/ 234 h 255"/>
                <a:gd name="T46" fmla="*/ 185 w 685"/>
                <a:gd name="T47" fmla="*/ 224 h 255"/>
                <a:gd name="T48" fmla="*/ 158 w 685"/>
                <a:gd name="T49" fmla="*/ 211 h 255"/>
                <a:gd name="T50" fmla="*/ 134 w 685"/>
                <a:gd name="T51" fmla="*/ 196 h 255"/>
                <a:gd name="T52" fmla="*/ 112 w 685"/>
                <a:gd name="T53" fmla="*/ 181 h 255"/>
                <a:gd name="T54" fmla="*/ 94 w 685"/>
                <a:gd name="T55" fmla="*/ 164 h 255"/>
                <a:gd name="T56" fmla="*/ 94 w 685"/>
                <a:gd name="T57" fmla="*/ 164 h 255"/>
                <a:gd name="T58" fmla="*/ 79 w 685"/>
                <a:gd name="T59" fmla="*/ 150 h 255"/>
                <a:gd name="T60" fmla="*/ 67 w 685"/>
                <a:gd name="T61" fmla="*/ 135 h 255"/>
                <a:gd name="T62" fmla="*/ 55 w 685"/>
                <a:gd name="T63" fmla="*/ 122 h 255"/>
                <a:gd name="T64" fmla="*/ 45 w 685"/>
                <a:gd name="T65" fmla="*/ 107 h 255"/>
                <a:gd name="T66" fmla="*/ 30 w 685"/>
                <a:gd name="T67" fmla="*/ 80 h 255"/>
                <a:gd name="T68" fmla="*/ 17 w 685"/>
                <a:gd name="T69" fmla="*/ 55 h 255"/>
                <a:gd name="T70" fmla="*/ 8 w 685"/>
                <a:gd name="T71" fmla="*/ 33 h 255"/>
                <a:gd name="T72" fmla="*/ 3 w 685"/>
                <a:gd name="T73" fmla="*/ 15 h 255"/>
                <a:gd name="T74" fmla="*/ 0 w 685"/>
                <a:gd name="T75" fmla="*/ 0 h 255"/>
                <a:gd name="T76" fmla="*/ 685 w 685"/>
                <a:gd name="T77" fmla="*/ 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5" h="255">
                  <a:moveTo>
                    <a:pt x="685" y="1"/>
                  </a:moveTo>
                  <a:lnTo>
                    <a:pt x="685" y="1"/>
                  </a:lnTo>
                  <a:lnTo>
                    <a:pt x="678" y="18"/>
                  </a:lnTo>
                  <a:lnTo>
                    <a:pt x="669" y="36"/>
                  </a:lnTo>
                  <a:lnTo>
                    <a:pt x="658" y="60"/>
                  </a:lnTo>
                  <a:lnTo>
                    <a:pt x="641" y="87"/>
                  </a:lnTo>
                  <a:lnTo>
                    <a:pt x="621" y="117"/>
                  </a:lnTo>
                  <a:lnTo>
                    <a:pt x="596" y="147"/>
                  </a:lnTo>
                  <a:lnTo>
                    <a:pt x="581" y="161"/>
                  </a:lnTo>
                  <a:lnTo>
                    <a:pt x="565" y="176"/>
                  </a:lnTo>
                  <a:lnTo>
                    <a:pt x="565" y="176"/>
                  </a:lnTo>
                  <a:lnTo>
                    <a:pt x="542" y="192"/>
                  </a:lnTo>
                  <a:lnTo>
                    <a:pt x="518" y="209"/>
                  </a:lnTo>
                  <a:lnTo>
                    <a:pt x="492" y="223"/>
                  </a:lnTo>
                  <a:lnTo>
                    <a:pt x="461" y="236"/>
                  </a:lnTo>
                  <a:lnTo>
                    <a:pt x="430" y="244"/>
                  </a:lnTo>
                  <a:lnTo>
                    <a:pt x="396" y="251"/>
                  </a:lnTo>
                  <a:lnTo>
                    <a:pt x="359" y="255"/>
                  </a:lnTo>
                  <a:lnTo>
                    <a:pt x="319" y="255"/>
                  </a:lnTo>
                  <a:lnTo>
                    <a:pt x="319" y="255"/>
                  </a:lnTo>
                  <a:lnTo>
                    <a:pt x="282" y="251"/>
                  </a:lnTo>
                  <a:lnTo>
                    <a:pt x="247" y="244"/>
                  </a:lnTo>
                  <a:lnTo>
                    <a:pt x="213" y="234"/>
                  </a:lnTo>
                  <a:lnTo>
                    <a:pt x="185" y="224"/>
                  </a:lnTo>
                  <a:lnTo>
                    <a:pt x="158" y="211"/>
                  </a:lnTo>
                  <a:lnTo>
                    <a:pt x="134" y="196"/>
                  </a:lnTo>
                  <a:lnTo>
                    <a:pt x="112" y="181"/>
                  </a:lnTo>
                  <a:lnTo>
                    <a:pt x="94" y="164"/>
                  </a:lnTo>
                  <a:lnTo>
                    <a:pt x="94" y="164"/>
                  </a:lnTo>
                  <a:lnTo>
                    <a:pt x="79" y="150"/>
                  </a:lnTo>
                  <a:lnTo>
                    <a:pt x="67" y="135"/>
                  </a:lnTo>
                  <a:lnTo>
                    <a:pt x="55" y="122"/>
                  </a:lnTo>
                  <a:lnTo>
                    <a:pt x="45" y="107"/>
                  </a:lnTo>
                  <a:lnTo>
                    <a:pt x="30" y="80"/>
                  </a:lnTo>
                  <a:lnTo>
                    <a:pt x="17" y="55"/>
                  </a:lnTo>
                  <a:lnTo>
                    <a:pt x="8" y="33"/>
                  </a:lnTo>
                  <a:lnTo>
                    <a:pt x="3" y="15"/>
                  </a:lnTo>
                  <a:lnTo>
                    <a:pt x="0" y="0"/>
                  </a:lnTo>
                  <a:lnTo>
                    <a:pt x="685" y="1"/>
                  </a:lnTo>
                  <a:close/>
                </a:path>
              </a:pathLst>
            </a:custGeom>
            <a:solidFill>
              <a:srgbClr val="85403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30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1" name="Freeform 36"/>
            <p:cNvSpPr/>
            <p:nvPr>
              <p:custDataLst>
                <p:tags r:id="rId32"/>
              </p:custDataLst>
            </p:nvPr>
          </p:nvSpPr>
          <p:spPr bwMode="auto">
            <a:xfrm>
              <a:off x="1469262" y="2395930"/>
              <a:ext cx="312725" cy="84711"/>
            </a:xfrm>
            <a:custGeom>
              <a:avLst/>
              <a:gdLst>
                <a:gd name="T0" fmla="*/ 471 w 471"/>
                <a:gd name="T1" fmla="*/ 51 h 130"/>
                <a:gd name="T2" fmla="*/ 471 w 471"/>
                <a:gd name="T3" fmla="*/ 51 h 130"/>
                <a:gd name="T4" fmla="*/ 448 w 471"/>
                <a:gd name="T5" fmla="*/ 67 h 130"/>
                <a:gd name="T6" fmla="*/ 424 w 471"/>
                <a:gd name="T7" fmla="*/ 84 h 130"/>
                <a:gd name="T8" fmla="*/ 398 w 471"/>
                <a:gd name="T9" fmla="*/ 98 h 130"/>
                <a:gd name="T10" fmla="*/ 367 w 471"/>
                <a:gd name="T11" fmla="*/ 111 h 130"/>
                <a:gd name="T12" fmla="*/ 336 w 471"/>
                <a:gd name="T13" fmla="*/ 119 h 130"/>
                <a:gd name="T14" fmla="*/ 302 w 471"/>
                <a:gd name="T15" fmla="*/ 126 h 130"/>
                <a:gd name="T16" fmla="*/ 265 w 471"/>
                <a:gd name="T17" fmla="*/ 130 h 130"/>
                <a:gd name="T18" fmla="*/ 225 w 471"/>
                <a:gd name="T19" fmla="*/ 130 h 130"/>
                <a:gd name="T20" fmla="*/ 225 w 471"/>
                <a:gd name="T21" fmla="*/ 130 h 130"/>
                <a:gd name="T22" fmla="*/ 188 w 471"/>
                <a:gd name="T23" fmla="*/ 126 h 130"/>
                <a:gd name="T24" fmla="*/ 153 w 471"/>
                <a:gd name="T25" fmla="*/ 119 h 130"/>
                <a:gd name="T26" fmla="*/ 119 w 471"/>
                <a:gd name="T27" fmla="*/ 109 h 130"/>
                <a:gd name="T28" fmla="*/ 91 w 471"/>
                <a:gd name="T29" fmla="*/ 99 h 130"/>
                <a:gd name="T30" fmla="*/ 64 w 471"/>
                <a:gd name="T31" fmla="*/ 86 h 130"/>
                <a:gd name="T32" fmla="*/ 40 w 471"/>
                <a:gd name="T33" fmla="*/ 71 h 130"/>
                <a:gd name="T34" fmla="*/ 18 w 471"/>
                <a:gd name="T35" fmla="*/ 56 h 130"/>
                <a:gd name="T36" fmla="*/ 0 w 471"/>
                <a:gd name="T37" fmla="*/ 39 h 130"/>
                <a:gd name="T38" fmla="*/ 0 w 471"/>
                <a:gd name="T39" fmla="*/ 39 h 130"/>
                <a:gd name="T40" fmla="*/ 40 w 471"/>
                <a:gd name="T41" fmla="*/ 29 h 130"/>
                <a:gd name="T42" fmla="*/ 99 w 471"/>
                <a:gd name="T43" fmla="*/ 15 h 130"/>
                <a:gd name="T44" fmla="*/ 134 w 471"/>
                <a:gd name="T45" fmla="*/ 9 h 130"/>
                <a:gd name="T46" fmla="*/ 169 w 471"/>
                <a:gd name="T47" fmla="*/ 5 h 130"/>
                <a:gd name="T48" fmla="*/ 205 w 471"/>
                <a:gd name="T49" fmla="*/ 2 h 130"/>
                <a:gd name="T50" fmla="*/ 242 w 471"/>
                <a:gd name="T51" fmla="*/ 0 h 130"/>
                <a:gd name="T52" fmla="*/ 242 w 471"/>
                <a:gd name="T53" fmla="*/ 0 h 130"/>
                <a:gd name="T54" fmla="*/ 275 w 471"/>
                <a:gd name="T55" fmla="*/ 2 h 130"/>
                <a:gd name="T56" fmla="*/ 309 w 471"/>
                <a:gd name="T57" fmla="*/ 5 h 130"/>
                <a:gd name="T58" fmla="*/ 341 w 471"/>
                <a:gd name="T59" fmla="*/ 12 h 130"/>
                <a:gd name="T60" fmla="*/ 372 w 471"/>
                <a:gd name="T61" fmla="*/ 19 h 130"/>
                <a:gd name="T62" fmla="*/ 403 w 471"/>
                <a:gd name="T63" fmla="*/ 27 h 130"/>
                <a:gd name="T64" fmla="*/ 430 w 471"/>
                <a:gd name="T65" fmla="*/ 36 h 130"/>
                <a:gd name="T66" fmla="*/ 471 w 471"/>
                <a:gd name="T67" fmla="*/ 51 h 130"/>
                <a:gd name="T68" fmla="*/ 471 w 471"/>
                <a:gd name="T69" fmla="*/ 5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1" h="130">
                  <a:moveTo>
                    <a:pt x="471" y="51"/>
                  </a:moveTo>
                  <a:lnTo>
                    <a:pt x="471" y="51"/>
                  </a:lnTo>
                  <a:lnTo>
                    <a:pt x="448" y="67"/>
                  </a:lnTo>
                  <a:lnTo>
                    <a:pt x="424" y="84"/>
                  </a:lnTo>
                  <a:lnTo>
                    <a:pt x="398" y="98"/>
                  </a:lnTo>
                  <a:lnTo>
                    <a:pt x="367" y="111"/>
                  </a:lnTo>
                  <a:lnTo>
                    <a:pt x="336" y="119"/>
                  </a:lnTo>
                  <a:lnTo>
                    <a:pt x="302" y="126"/>
                  </a:lnTo>
                  <a:lnTo>
                    <a:pt x="265" y="130"/>
                  </a:lnTo>
                  <a:lnTo>
                    <a:pt x="225" y="130"/>
                  </a:lnTo>
                  <a:lnTo>
                    <a:pt x="225" y="130"/>
                  </a:lnTo>
                  <a:lnTo>
                    <a:pt x="188" y="126"/>
                  </a:lnTo>
                  <a:lnTo>
                    <a:pt x="153" y="119"/>
                  </a:lnTo>
                  <a:lnTo>
                    <a:pt x="119" y="109"/>
                  </a:lnTo>
                  <a:lnTo>
                    <a:pt x="91" y="99"/>
                  </a:lnTo>
                  <a:lnTo>
                    <a:pt x="64" y="86"/>
                  </a:lnTo>
                  <a:lnTo>
                    <a:pt x="40" y="71"/>
                  </a:lnTo>
                  <a:lnTo>
                    <a:pt x="18" y="56"/>
                  </a:lnTo>
                  <a:lnTo>
                    <a:pt x="0" y="39"/>
                  </a:lnTo>
                  <a:lnTo>
                    <a:pt x="0" y="39"/>
                  </a:lnTo>
                  <a:lnTo>
                    <a:pt x="40" y="29"/>
                  </a:lnTo>
                  <a:lnTo>
                    <a:pt x="99" y="15"/>
                  </a:lnTo>
                  <a:lnTo>
                    <a:pt x="134" y="9"/>
                  </a:lnTo>
                  <a:lnTo>
                    <a:pt x="169" y="5"/>
                  </a:lnTo>
                  <a:lnTo>
                    <a:pt x="205" y="2"/>
                  </a:lnTo>
                  <a:lnTo>
                    <a:pt x="242" y="0"/>
                  </a:lnTo>
                  <a:lnTo>
                    <a:pt x="242" y="0"/>
                  </a:lnTo>
                  <a:lnTo>
                    <a:pt x="275" y="2"/>
                  </a:lnTo>
                  <a:lnTo>
                    <a:pt x="309" y="5"/>
                  </a:lnTo>
                  <a:lnTo>
                    <a:pt x="341" y="12"/>
                  </a:lnTo>
                  <a:lnTo>
                    <a:pt x="372" y="19"/>
                  </a:lnTo>
                  <a:lnTo>
                    <a:pt x="403" y="27"/>
                  </a:lnTo>
                  <a:lnTo>
                    <a:pt x="430" y="36"/>
                  </a:lnTo>
                  <a:lnTo>
                    <a:pt x="471" y="51"/>
                  </a:lnTo>
                  <a:lnTo>
                    <a:pt x="471" y="51"/>
                  </a:lnTo>
                  <a:close/>
                </a:path>
              </a:pathLst>
            </a:custGeom>
            <a:solidFill>
              <a:srgbClr val="F0867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2" name="Freeform 37"/>
            <p:cNvSpPr/>
            <p:nvPr>
              <p:custDataLst>
                <p:tags r:id="rId33"/>
              </p:custDataLst>
            </p:nvPr>
          </p:nvSpPr>
          <p:spPr bwMode="auto">
            <a:xfrm>
              <a:off x="1325960" y="2191917"/>
              <a:ext cx="46591" cy="69887"/>
            </a:xfrm>
            <a:custGeom>
              <a:avLst/>
              <a:gdLst>
                <a:gd name="T0" fmla="*/ 0 w 69"/>
                <a:gd name="T1" fmla="*/ 0 h 106"/>
                <a:gd name="T2" fmla="*/ 0 w 69"/>
                <a:gd name="T3" fmla="*/ 0 h 106"/>
                <a:gd name="T4" fmla="*/ 10 w 69"/>
                <a:gd name="T5" fmla="*/ 7 h 106"/>
                <a:gd name="T6" fmla="*/ 19 w 69"/>
                <a:gd name="T7" fmla="*/ 15 h 106"/>
                <a:gd name="T8" fmla="*/ 31 w 69"/>
                <a:gd name="T9" fmla="*/ 27 h 106"/>
                <a:gd name="T10" fmla="*/ 42 w 69"/>
                <a:gd name="T11" fmla="*/ 42 h 106"/>
                <a:gd name="T12" fmla="*/ 54 w 69"/>
                <a:gd name="T13" fmla="*/ 59 h 106"/>
                <a:gd name="T14" fmla="*/ 64 w 69"/>
                <a:gd name="T15" fmla="*/ 81 h 106"/>
                <a:gd name="T16" fmla="*/ 68 w 69"/>
                <a:gd name="T17" fmla="*/ 93 h 106"/>
                <a:gd name="T18" fmla="*/ 69 w 69"/>
                <a:gd name="T19" fmla="*/ 106 h 106"/>
                <a:gd name="T20" fmla="*/ 69 w 69"/>
                <a:gd name="T21" fmla="*/ 106 h 106"/>
                <a:gd name="T22" fmla="*/ 51 w 69"/>
                <a:gd name="T23" fmla="*/ 84 h 106"/>
                <a:gd name="T24" fmla="*/ 36 w 69"/>
                <a:gd name="T25" fmla="*/ 66 h 106"/>
                <a:gd name="T26" fmla="*/ 29 w 69"/>
                <a:gd name="T27" fmla="*/ 56 h 106"/>
                <a:gd name="T28" fmla="*/ 26 w 69"/>
                <a:gd name="T29" fmla="*/ 47 h 106"/>
                <a:gd name="T30" fmla="*/ 26 w 69"/>
                <a:gd name="T31" fmla="*/ 47 h 106"/>
                <a:gd name="T32" fmla="*/ 19 w 69"/>
                <a:gd name="T33" fmla="*/ 31 h 106"/>
                <a:gd name="T34" fmla="*/ 10 w 69"/>
                <a:gd name="T35" fmla="*/ 15 h 106"/>
                <a:gd name="T36" fmla="*/ 0 w 69"/>
                <a:gd name="T37" fmla="*/ 0 h 106"/>
                <a:gd name="T38" fmla="*/ 0 w 69"/>
                <a:gd name="T3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106">
                  <a:moveTo>
                    <a:pt x="0" y="0"/>
                  </a:moveTo>
                  <a:lnTo>
                    <a:pt x="0" y="0"/>
                  </a:lnTo>
                  <a:lnTo>
                    <a:pt x="10" y="7"/>
                  </a:lnTo>
                  <a:lnTo>
                    <a:pt x="19" y="15"/>
                  </a:lnTo>
                  <a:lnTo>
                    <a:pt x="31" y="27"/>
                  </a:lnTo>
                  <a:lnTo>
                    <a:pt x="42" y="42"/>
                  </a:lnTo>
                  <a:lnTo>
                    <a:pt x="54" y="59"/>
                  </a:lnTo>
                  <a:lnTo>
                    <a:pt x="64" y="81"/>
                  </a:lnTo>
                  <a:lnTo>
                    <a:pt x="68" y="93"/>
                  </a:lnTo>
                  <a:lnTo>
                    <a:pt x="69" y="106"/>
                  </a:lnTo>
                  <a:lnTo>
                    <a:pt x="69" y="106"/>
                  </a:lnTo>
                  <a:lnTo>
                    <a:pt x="51" y="84"/>
                  </a:lnTo>
                  <a:lnTo>
                    <a:pt x="36" y="66"/>
                  </a:lnTo>
                  <a:lnTo>
                    <a:pt x="29" y="56"/>
                  </a:lnTo>
                  <a:lnTo>
                    <a:pt x="26" y="47"/>
                  </a:lnTo>
                  <a:lnTo>
                    <a:pt x="26" y="47"/>
                  </a:lnTo>
                  <a:lnTo>
                    <a:pt x="19" y="31"/>
                  </a:lnTo>
                  <a:lnTo>
                    <a:pt x="10" y="15"/>
                  </a:lnTo>
                  <a:lnTo>
                    <a:pt x="0" y="0"/>
                  </a:lnTo>
                  <a:lnTo>
                    <a:pt x="0"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3" name="Freeform 38"/>
            <p:cNvSpPr/>
            <p:nvPr>
              <p:custDataLst>
                <p:tags r:id="rId34"/>
              </p:custDataLst>
            </p:nvPr>
          </p:nvSpPr>
          <p:spPr bwMode="auto">
            <a:xfrm>
              <a:off x="1903406" y="2191917"/>
              <a:ext cx="46591" cy="69887"/>
            </a:xfrm>
            <a:custGeom>
              <a:avLst/>
              <a:gdLst>
                <a:gd name="T0" fmla="*/ 71 w 71"/>
                <a:gd name="T1" fmla="*/ 0 h 106"/>
                <a:gd name="T2" fmla="*/ 71 w 71"/>
                <a:gd name="T3" fmla="*/ 0 h 106"/>
                <a:gd name="T4" fmla="*/ 61 w 71"/>
                <a:gd name="T5" fmla="*/ 7 h 106"/>
                <a:gd name="T6" fmla="*/ 52 w 71"/>
                <a:gd name="T7" fmla="*/ 15 h 106"/>
                <a:gd name="T8" fmla="*/ 41 w 71"/>
                <a:gd name="T9" fmla="*/ 27 h 106"/>
                <a:gd name="T10" fmla="*/ 29 w 71"/>
                <a:gd name="T11" fmla="*/ 42 h 106"/>
                <a:gd name="T12" fmla="*/ 17 w 71"/>
                <a:gd name="T13" fmla="*/ 61 h 106"/>
                <a:gd name="T14" fmla="*/ 7 w 71"/>
                <a:gd name="T15" fmla="*/ 83 h 106"/>
                <a:gd name="T16" fmla="*/ 4 w 71"/>
                <a:gd name="T17" fmla="*/ 94 h 106"/>
                <a:gd name="T18" fmla="*/ 0 w 71"/>
                <a:gd name="T19" fmla="*/ 106 h 106"/>
                <a:gd name="T20" fmla="*/ 0 w 71"/>
                <a:gd name="T21" fmla="*/ 106 h 106"/>
                <a:gd name="T22" fmla="*/ 21 w 71"/>
                <a:gd name="T23" fmla="*/ 86 h 106"/>
                <a:gd name="T24" fmla="*/ 36 w 71"/>
                <a:gd name="T25" fmla="*/ 66 h 106"/>
                <a:gd name="T26" fmla="*/ 42 w 71"/>
                <a:gd name="T27" fmla="*/ 56 h 106"/>
                <a:gd name="T28" fmla="*/ 46 w 71"/>
                <a:gd name="T29" fmla="*/ 47 h 106"/>
                <a:gd name="T30" fmla="*/ 46 w 71"/>
                <a:gd name="T31" fmla="*/ 47 h 106"/>
                <a:gd name="T32" fmla="*/ 52 w 71"/>
                <a:gd name="T33" fmla="*/ 32 h 106"/>
                <a:gd name="T34" fmla="*/ 61 w 71"/>
                <a:gd name="T35" fmla="*/ 17 h 106"/>
                <a:gd name="T36" fmla="*/ 71 w 71"/>
                <a:gd name="T37" fmla="*/ 0 h 106"/>
                <a:gd name="T38" fmla="*/ 71 w 71"/>
                <a:gd name="T3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106">
                  <a:moveTo>
                    <a:pt x="71" y="0"/>
                  </a:moveTo>
                  <a:lnTo>
                    <a:pt x="71" y="0"/>
                  </a:lnTo>
                  <a:lnTo>
                    <a:pt x="61" y="7"/>
                  </a:lnTo>
                  <a:lnTo>
                    <a:pt x="52" y="15"/>
                  </a:lnTo>
                  <a:lnTo>
                    <a:pt x="41" y="27"/>
                  </a:lnTo>
                  <a:lnTo>
                    <a:pt x="29" y="42"/>
                  </a:lnTo>
                  <a:lnTo>
                    <a:pt x="17" y="61"/>
                  </a:lnTo>
                  <a:lnTo>
                    <a:pt x="7" y="83"/>
                  </a:lnTo>
                  <a:lnTo>
                    <a:pt x="4" y="94"/>
                  </a:lnTo>
                  <a:lnTo>
                    <a:pt x="0" y="106"/>
                  </a:lnTo>
                  <a:lnTo>
                    <a:pt x="0" y="106"/>
                  </a:lnTo>
                  <a:lnTo>
                    <a:pt x="21" y="86"/>
                  </a:lnTo>
                  <a:lnTo>
                    <a:pt x="36" y="66"/>
                  </a:lnTo>
                  <a:lnTo>
                    <a:pt x="42" y="56"/>
                  </a:lnTo>
                  <a:lnTo>
                    <a:pt x="46" y="47"/>
                  </a:lnTo>
                  <a:lnTo>
                    <a:pt x="46" y="47"/>
                  </a:lnTo>
                  <a:lnTo>
                    <a:pt x="52" y="32"/>
                  </a:lnTo>
                  <a:lnTo>
                    <a:pt x="61" y="17"/>
                  </a:lnTo>
                  <a:lnTo>
                    <a:pt x="71" y="0"/>
                  </a:lnTo>
                  <a:lnTo>
                    <a:pt x="71"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4" name="Freeform 39"/>
            <p:cNvSpPr/>
            <p:nvPr>
              <p:custDataLst>
                <p:tags r:id="rId35"/>
              </p:custDataLst>
            </p:nvPr>
          </p:nvSpPr>
          <p:spPr bwMode="auto">
            <a:xfrm>
              <a:off x="1409259" y="2064851"/>
              <a:ext cx="134832" cy="37414"/>
            </a:xfrm>
            <a:custGeom>
              <a:avLst/>
              <a:gdLst>
                <a:gd name="T0" fmla="*/ 203 w 203"/>
                <a:gd name="T1" fmla="*/ 0 h 57"/>
                <a:gd name="T2" fmla="*/ 203 w 203"/>
                <a:gd name="T3" fmla="*/ 0 h 57"/>
                <a:gd name="T4" fmla="*/ 200 w 203"/>
                <a:gd name="T5" fmla="*/ 4 h 57"/>
                <a:gd name="T6" fmla="*/ 192 w 203"/>
                <a:gd name="T7" fmla="*/ 12 h 57"/>
                <a:gd name="T8" fmla="*/ 176 w 203"/>
                <a:gd name="T9" fmla="*/ 24 h 57"/>
                <a:gd name="T10" fmla="*/ 166 w 203"/>
                <a:gd name="T11" fmla="*/ 31 h 57"/>
                <a:gd name="T12" fmla="*/ 156 w 203"/>
                <a:gd name="T13" fmla="*/ 37 h 57"/>
                <a:gd name="T14" fmla="*/ 143 w 203"/>
                <a:gd name="T15" fmla="*/ 44 h 57"/>
                <a:gd name="T16" fmla="*/ 128 w 203"/>
                <a:gd name="T17" fmla="*/ 49 h 57"/>
                <a:gd name="T18" fmla="*/ 111 w 203"/>
                <a:gd name="T19" fmla="*/ 52 h 57"/>
                <a:gd name="T20" fmla="*/ 93 w 203"/>
                <a:gd name="T21" fmla="*/ 56 h 57"/>
                <a:gd name="T22" fmla="*/ 72 w 203"/>
                <a:gd name="T23" fmla="*/ 57 h 57"/>
                <a:gd name="T24" fmla="*/ 51 w 203"/>
                <a:gd name="T25" fmla="*/ 57 h 57"/>
                <a:gd name="T26" fmla="*/ 25 w 203"/>
                <a:gd name="T27" fmla="*/ 54 h 57"/>
                <a:gd name="T28" fmla="*/ 0 w 203"/>
                <a:gd name="T29" fmla="*/ 49 h 57"/>
                <a:gd name="T30" fmla="*/ 0 w 203"/>
                <a:gd name="T31" fmla="*/ 49 h 57"/>
                <a:gd name="T32" fmla="*/ 22 w 203"/>
                <a:gd name="T33" fmla="*/ 49 h 57"/>
                <a:gd name="T34" fmla="*/ 46 w 203"/>
                <a:gd name="T35" fmla="*/ 47 h 57"/>
                <a:gd name="T36" fmla="*/ 76 w 203"/>
                <a:gd name="T37" fmla="*/ 44 h 57"/>
                <a:gd name="T38" fmla="*/ 109 w 203"/>
                <a:gd name="T39" fmla="*/ 39 h 57"/>
                <a:gd name="T40" fmla="*/ 143 w 203"/>
                <a:gd name="T41" fmla="*/ 31 h 57"/>
                <a:gd name="T42" fmla="*/ 160 w 203"/>
                <a:gd name="T43" fmla="*/ 24 h 57"/>
                <a:gd name="T44" fmla="*/ 175 w 203"/>
                <a:gd name="T45" fmla="*/ 17 h 57"/>
                <a:gd name="T46" fmla="*/ 190 w 203"/>
                <a:gd name="T47" fmla="*/ 9 h 57"/>
                <a:gd name="T48" fmla="*/ 203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203" y="0"/>
                  </a:moveTo>
                  <a:lnTo>
                    <a:pt x="203" y="0"/>
                  </a:lnTo>
                  <a:lnTo>
                    <a:pt x="200" y="4"/>
                  </a:lnTo>
                  <a:lnTo>
                    <a:pt x="192" y="12"/>
                  </a:lnTo>
                  <a:lnTo>
                    <a:pt x="176" y="24"/>
                  </a:lnTo>
                  <a:lnTo>
                    <a:pt x="166" y="31"/>
                  </a:lnTo>
                  <a:lnTo>
                    <a:pt x="156" y="37"/>
                  </a:lnTo>
                  <a:lnTo>
                    <a:pt x="143" y="44"/>
                  </a:lnTo>
                  <a:lnTo>
                    <a:pt x="128" y="49"/>
                  </a:lnTo>
                  <a:lnTo>
                    <a:pt x="111" y="52"/>
                  </a:lnTo>
                  <a:lnTo>
                    <a:pt x="93" y="56"/>
                  </a:lnTo>
                  <a:lnTo>
                    <a:pt x="72" y="57"/>
                  </a:lnTo>
                  <a:lnTo>
                    <a:pt x="51" y="57"/>
                  </a:lnTo>
                  <a:lnTo>
                    <a:pt x="25" y="54"/>
                  </a:lnTo>
                  <a:lnTo>
                    <a:pt x="0" y="49"/>
                  </a:lnTo>
                  <a:lnTo>
                    <a:pt x="0" y="49"/>
                  </a:lnTo>
                  <a:lnTo>
                    <a:pt x="22" y="49"/>
                  </a:lnTo>
                  <a:lnTo>
                    <a:pt x="46" y="47"/>
                  </a:lnTo>
                  <a:lnTo>
                    <a:pt x="76" y="44"/>
                  </a:lnTo>
                  <a:lnTo>
                    <a:pt x="109" y="39"/>
                  </a:lnTo>
                  <a:lnTo>
                    <a:pt x="143" y="31"/>
                  </a:lnTo>
                  <a:lnTo>
                    <a:pt x="160" y="24"/>
                  </a:lnTo>
                  <a:lnTo>
                    <a:pt x="175" y="17"/>
                  </a:lnTo>
                  <a:lnTo>
                    <a:pt x="190" y="9"/>
                  </a:lnTo>
                  <a:lnTo>
                    <a:pt x="203"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5" name="Freeform 40"/>
            <p:cNvSpPr/>
            <p:nvPr>
              <p:custDataLst>
                <p:tags r:id="rId36"/>
              </p:custDataLst>
            </p:nvPr>
          </p:nvSpPr>
          <p:spPr bwMode="auto">
            <a:xfrm>
              <a:off x="1409259" y="2064851"/>
              <a:ext cx="134832" cy="37414"/>
            </a:xfrm>
            <a:custGeom>
              <a:avLst/>
              <a:gdLst>
                <a:gd name="T0" fmla="*/ 203 w 203"/>
                <a:gd name="T1" fmla="*/ 0 h 57"/>
                <a:gd name="T2" fmla="*/ 203 w 203"/>
                <a:gd name="T3" fmla="*/ 0 h 57"/>
                <a:gd name="T4" fmla="*/ 200 w 203"/>
                <a:gd name="T5" fmla="*/ 4 h 57"/>
                <a:gd name="T6" fmla="*/ 192 w 203"/>
                <a:gd name="T7" fmla="*/ 12 h 57"/>
                <a:gd name="T8" fmla="*/ 176 w 203"/>
                <a:gd name="T9" fmla="*/ 24 h 57"/>
                <a:gd name="T10" fmla="*/ 166 w 203"/>
                <a:gd name="T11" fmla="*/ 31 h 57"/>
                <a:gd name="T12" fmla="*/ 156 w 203"/>
                <a:gd name="T13" fmla="*/ 37 h 57"/>
                <a:gd name="T14" fmla="*/ 143 w 203"/>
                <a:gd name="T15" fmla="*/ 44 h 57"/>
                <a:gd name="T16" fmla="*/ 128 w 203"/>
                <a:gd name="T17" fmla="*/ 49 h 57"/>
                <a:gd name="T18" fmla="*/ 111 w 203"/>
                <a:gd name="T19" fmla="*/ 52 h 57"/>
                <a:gd name="T20" fmla="*/ 93 w 203"/>
                <a:gd name="T21" fmla="*/ 56 h 57"/>
                <a:gd name="T22" fmla="*/ 72 w 203"/>
                <a:gd name="T23" fmla="*/ 57 h 57"/>
                <a:gd name="T24" fmla="*/ 51 w 203"/>
                <a:gd name="T25" fmla="*/ 57 h 57"/>
                <a:gd name="T26" fmla="*/ 25 w 203"/>
                <a:gd name="T27" fmla="*/ 54 h 57"/>
                <a:gd name="T28" fmla="*/ 0 w 203"/>
                <a:gd name="T29" fmla="*/ 49 h 57"/>
                <a:gd name="T30" fmla="*/ 0 w 203"/>
                <a:gd name="T31" fmla="*/ 49 h 57"/>
                <a:gd name="T32" fmla="*/ 22 w 203"/>
                <a:gd name="T33" fmla="*/ 49 h 57"/>
                <a:gd name="T34" fmla="*/ 46 w 203"/>
                <a:gd name="T35" fmla="*/ 47 h 57"/>
                <a:gd name="T36" fmla="*/ 76 w 203"/>
                <a:gd name="T37" fmla="*/ 44 h 57"/>
                <a:gd name="T38" fmla="*/ 109 w 203"/>
                <a:gd name="T39" fmla="*/ 39 h 57"/>
                <a:gd name="T40" fmla="*/ 143 w 203"/>
                <a:gd name="T41" fmla="*/ 31 h 57"/>
                <a:gd name="T42" fmla="*/ 160 w 203"/>
                <a:gd name="T43" fmla="*/ 24 h 57"/>
                <a:gd name="T44" fmla="*/ 175 w 203"/>
                <a:gd name="T45" fmla="*/ 17 h 57"/>
                <a:gd name="T46" fmla="*/ 190 w 203"/>
                <a:gd name="T47" fmla="*/ 9 h 57"/>
                <a:gd name="T48" fmla="*/ 203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203" y="0"/>
                  </a:moveTo>
                  <a:lnTo>
                    <a:pt x="203" y="0"/>
                  </a:lnTo>
                  <a:lnTo>
                    <a:pt x="200" y="4"/>
                  </a:lnTo>
                  <a:lnTo>
                    <a:pt x="192" y="12"/>
                  </a:lnTo>
                  <a:lnTo>
                    <a:pt x="176" y="24"/>
                  </a:lnTo>
                  <a:lnTo>
                    <a:pt x="166" y="31"/>
                  </a:lnTo>
                  <a:lnTo>
                    <a:pt x="156" y="37"/>
                  </a:lnTo>
                  <a:lnTo>
                    <a:pt x="143" y="44"/>
                  </a:lnTo>
                  <a:lnTo>
                    <a:pt x="128" y="49"/>
                  </a:lnTo>
                  <a:lnTo>
                    <a:pt x="111" y="52"/>
                  </a:lnTo>
                  <a:lnTo>
                    <a:pt x="93" y="56"/>
                  </a:lnTo>
                  <a:lnTo>
                    <a:pt x="72" y="57"/>
                  </a:lnTo>
                  <a:lnTo>
                    <a:pt x="51" y="57"/>
                  </a:lnTo>
                  <a:lnTo>
                    <a:pt x="25" y="54"/>
                  </a:lnTo>
                  <a:lnTo>
                    <a:pt x="0" y="49"/>
                  </a:lnTo>
                  <a:lnTo>
                    <a:pt x="0" y="49"/>
                  </a:lnTo>
                  <a:lnTo>
                    <a:pt x="22" y="49"/>
                  </a:lnTo>
                  <a:lnTo>
                    <a:pt x="46" y="47"/>
                  </a:lnTo>
                  <a:lnTo>
                    <a:pt x="76" y="44"/>
                  </a:lnTo>
                  <a:lnTo>
                    <a:pt x="109" y="39"/>
                  </a:lnTo>
                  <a:lnTo>
                    <a:pt x="143" y="31"/>
                  </a:lnTo>
                  <a:lnTo>
                    <a:pt x="160" y="24"/>
                  </a:lnTo>
                  <a:lnTo>
                    <a:pt x="175" y="17"/>
                  </a:lnTo>
                  <a:lnTo>
                    <a:pt x="190" y="9"/>
                  </a:lnTo>
                  <a:lnTo>
                    <a:pt x="203"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6" name="Freeform 41"/>
            <p:cNvSpPr/>
            <p:nvPr>
              <p:custDataLst>
                <p:tags r:id="rId37"/>
              </p:custDataLst>
            </p:nvPr>
          </p:nvSpPr>
          <p:spPr bwMode="auto">
            <a:xfrm>
              <a:off x="1721983" y="2064851"/>
              <a:ext cx="133420" cy="37414"/>
            </a:xfrm>
            <a:custGeom>
              <a:avLst/>
              <a:gdLst>
                <a:gd name="T0" fmla="*/ 0 w 203"/>
                <a:gd name="T1" fmla="*/ 0 h 57"/>
                <a:gd name="T2" fmla="*/ 0 w 203"/>
                <a:gd name="T3" fmla="*/ 0 h 57"/>
                <a:gd name="T4" fmla="*/ 3 w 203"/>
                <a:gd name="T5" fmla="*/ 4 h 57"/>
                <a:gd name="T6" fmla="*/ 12 w 203"/>
                <a:gd name="T7" fmla="*/ 12 h 57"/>
                <a:gd name="T8" fmla="*/ 27 w 203"/>
                <a:gd name="T9" fmla="*/ 26 h 57"/>
                <a:gd name="T10" fmla="*/ 35 w 203"/>
                <a:gd name="T11" fmla="*/ 31 h 57"/>
                <a:gd name="T12" fmla="*/ 47 w 203"/>
                <a:gd name="T13" fmla="*/ 37 h 57"/>
                <a:gd name="T14" fmla="*/ 60 w 203"/>
                <a:gd name="T15" fmla="*/ 44 h 57"/>
                <a:gd name="T16" fmla="*/ 75 w 203"/>
                <a:gd name="T17" fmla="*/ 49 h 57"/>
                <a:gd name="T18" fmla="*/ 92 w 203"/>
                <a:gd name="T19" fmla="*/ 54 h 57"/>
                <a:gd name="T20" fmla="*/ 111 w 203"/>
                <a:gd name="T21" fmla="*/ 57 h 57"/>
                <a:gd name="T22" fmla="*/ 131 w 203"/>
                <a:gd name="T23" fmla="*/ 57 h 57"/>
                <a:gd name="T24" fmla="*/ 153 w 203"/>
                <a:gd name="T25" fmla="*/ 57 h 57"/>
                <a:gd name="T26" fmla="*/ 176 w 203"/>
                <a:gd name="T27" fmla="*/ 56 h 57"/>
                <a:gd name="T28" fmla="*/ 203 w 203"/>
                <a:gd name="T29" fmla="*/ 51 h 57"/>
                <a:gd name="T30" fmla="*/ 203 w 203"/>
                <a:gd name="T31" fmla="*/ 51 h 57"/>
                <a:gd name="T32" fmla="*/ 181 w 203"/>
                <a:gd name="T33" fmla="*/ 51 h 57"/>
                <a:gd name="T34" fmla="*/ 156 w 203"/>
                <a:gd name="T35" fmla="*/ 49 h 57"/>
                <a:gd name="T36" fmla="*/ 126 w 203"/>
                <a:gd name="T37" fmla="*/ 46 h 57"/>
                <a:gd name="T38" fmla="*/ 94 w 203"/>
                <a:gd name="T39" fmla="*/ 39 h 57"/>
                <a:gd name="T40" fmla="*/ 60 w 203"/>
                <a:gd name="T41" fmla="*/ 31 h 57"/>
                <a:gd name="T42" fmla="*/ 43 w 203"/>
                <a:gd name="T43" fmla="*/ 24 h 57"/>
                <a:gd name="T44" fmla="*/ 28 w 203"/>
                <a:gd name="T45" fmla="*/ 17 h 57"/>
                <a:gd name="T46" fmla="*/ 13 w 203"/>
                <a:gd name="T47" fmla="*/ 9 h 57"/>
                <a:gd name="T48" fmla="*/ 0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0" y="0"/>
                  </a:moveTo>
                  <a:lnTo>
                    <a:pt x="0" y="0"/>
                  </a:lnTo>
                  <a:lnTo>
                    <a:pt x="3" y="4"/>
                  </a:lnTo>
                  <a:lnTo>
                    <a:pt x="12" y="12"/>
                  </a:lnTo>
                  <a:lnTo>
                    <a:pt x="27" y="26"/>
                  </a:lnTo>
                  <a:lnTo>
                    <a:pt x="35" y="31"/>
                  </a:lnTo>
                  <a:lnTo>
                    <a:pt x="47" y="37"/>
                  </a:lnTo>
                  <a:lnTo>
                    <a:pt x="60" y="44"/>
                  </a:lnTo>
                  <a:lnTo>
                    <a:pt x="75" y="49"/>
                  </a:lnTo>
                  <a:lnTo>
                    <a:pt x="92" y="54"/>
                  </a:lnTo>
                  <a:lnTo>
                    <a:pt x="111" y="57"/>
                  </a:lnTo>
                  <a:lnTo>
                    <a:pt x="131" y="57"/>
                  </a:lnTo>
                  <a:lnTo>
                    <a:pt x="153" y="57"/>
                  </a:lnTo>
                  <a:lnTo>
                    <a:pt x="176" y="56"/>
                  </a:lnTo>
                  <a:lnTo>
                    <a:pt x="203" y="51"/>
                  </a:lnTo>
                  <a:lnTo>
                    <a:pt x="203" y="51"/>
                  </a:lnTo>
                  <a:lnTo>
                    <a:pt x="181" y="51"/>
                  </a:lnTo>
                  <a:lnTo>
                    <a:pt x="156" y="49"/>
                  </a:lnTo>
                  <a:lnTo>
                    <a:pt x="126" y="46"/>
                  </a:lnTo>
                  <a:lnTo>
                    <a:pt x="94" y="39"/>
                  </a:lnTo>
                  <a:lnTo>
                    <a:pt x="60" y="31"/>
                  </a:lnTo>
                  <a:lnTo>
                    <a:pt x="43" y="24"/>
                  </a:lnTo>
                  <a:lnTo>
                    <a:pt x="28" y="17"/>
                  </a:lnTo>
                  <a:lnTo>
                    <a:pt x="13" y="9"/>
                  </a:lnTo>
                  <a:lnTo>
                    <a:pt x="0" y="0"/>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7" name="Freeform 42"/>
            <p:cNvSpPr/>
            <p:nvPr>
              <p:custDataLst>
                <p:tags r:id="rId38"/>
              </p:custDataLst>
            </p:nvPr>
          </p:nvSpPr>
          <p:spPr bwMode="auto">
            <a:xfrm>
              <a:off x="1721983" y="2064851"/>
              <a:ext cx="133420" cy="37414"/>
            </a:xfrm>
            <a:custGeom>
              <a:avLst/>
              <a:gdLst>
                <a:gd name="T0" fmla="*/ 0 w 203"/>
                <a:gd name="T1" fmla="*/ 0 h 57"/>
                <a:gd name="T2" fmla="*/ 0 w 203"/>
                <a:gd name="T3" fmla="*/ 0 h 57"/>
                <a:gd name="T4" fmla="*/ 3 w 203"/>
                <a:gd name="T5" fmla="*/ 4 h 57"/>
                <a:gd name="T6" fmla="*/ 12 w 203"/>
                <a:gd name="T7" fmla="*/ 12 h 57"/>
                <a:gd name="T8" fmla="*/ 27 w 203"/>
                <a:gd name="T9" fmla="*/ 26 h 57"/>
                <a:gd name="T10" fmla="*/ 35 w 203"/>
                <a:gd name="T11" fmla="*/ 31 h 57"/>
                <a:gd name="T12" fmla="*/ 47 w 203"/>
                <a:gd name="T13" fmla="*/ 37 h 57"/>
                <a:gd name="T14" fmla="*/ 60 w 203"/>
                <a:gd name="T15" fmla="*/ 44 h 57"/>
                <a:gd name="T16" fmla="*/ 75 w 203"/>
                <a:gd name="T17" fmla="*/ 49 h 57"/>
                <a:gd name="T18" fmla="*/ 92 w 203"/>
                <a:gd name="T19" fmla="*/ 54 h 57"/>
                <a:gd name="T20" fmla="*/ 111 w 203"/>
                <a:gd name="T21" fmla="*/ 57 h 57"/>
                <a:gd name="T22" fmla="*/ 131 w 203"/>
                <a:gd name="T23" fmla="*/ 57 h 57"/>
                <a:gd name="T24" fmla="*/ 153 w 203"/>
                <a:gd name="T25" fmla="*/ 57 h 57"/>
                <a:gd name="T26" fmla="*/ 176 w 203"/>
                <a:gd name="T27" fmla="*/ 56 h 57"/>
                <a:gd name="T28" fmla="*/ 203 w 203"/>
                <a:gd name="T29" fmla="*/ 51 h 57"/>
                <a:gd name="T30" fmla="*/ 203 w 203"/>
                <a:gd name="T31" fmla="*/ 51 h 57"/>
                <a:gd name="T32" fmla="*/ 181 w 203"/>
                <a:gd name="T33" fmla="*/ 51 h 57"/>
                <a:gd name="T34" fmla="*/ 156 w 203"/>
                <a:gd name="T35" fmla="*/ 49 h 57"/>
                <a:gd name="T36" fmla="*/ 126 w 203"/>
                <a:gd name="T37" fmla="*/ 46 h 57"/>
                <a:gd name="T38" fmla="*/ 94 w 203"/>
                <a:gd name="T39" fmla="*/ 39 h 57"/>
                <a:gd name="T40" fmla="*/ 60 w 203"/>
                <a:gd name="T41" fmla="*/ 31 h 57"/>
                <a:gd name="T42" fmla="*/ 43 w 203"/>
                <a:gd name="T43" fmla="*/ 24 h 57"/>
                <a:gd name="T44" fmla="*/ 28 w 203"/>
                <a:gd name="T45" fmla="*/ 17 h 57"/>
                <a:gd name="T46" fmla="*/ 13 w 203"/>
                <a:gd name="T47" fmla="*/ 9 h 57"/>
                <a:gd name="T48" fmla="*/ 0 w 20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57">
                  <a:moveTo>
                    <a:pt x="0" y="0"/>
                  </a:moveTo>
                  <a:lnTo>
                    <a:pt x="0" y="0"/>
                  </a:lnTo>
                  <a:lnTo>
                    <a:pt x="3" y="4"/>
                  </a:lnTo>
                  <a:lnTo>
                    <a:pt x="12" y="12"/>
                  </a:lnTo>
                  <a:lnTo>
                    <a:pt x="27" y="26"/>
                  </a:lnTo>
                  <a:lnTo>
                    <a:pt x="35" y="31"/>
                  </a:lnTo>
                  <a:lnTo>
                    <a:pt x="47" y="37"/>
                  </a:lnTo>
                  <a:lnTo>
                    <a:pt x="60" y="44"/>
                  </a:lnTo>
                  <a:lnTo>
                    <a:pt x="75" y="49"/>
                  </a:lnTo>
                  <a:lnTo>
                    <a:pt x="92" y="54"/>
                  </a:lnTo>
                  <a:lnTo>
                    <a:pt x="111" y="57"/>
                  </a:lnTo>
                  <a:lnTo>
                    <a:pt x="131" y="57"/>
                  </a:lnTo>
                  <a:lnTo>
                    <a:pt x="153" y="57"/>
                  </a:lnTo>
                  <a:lnTo>
                    <a:pt x="176" y="56"/>
                  </a:lnTo>
                  <a:lnTo>
                    <a:pt x="203" y="51"/>
                  </a:lnTo>
                  <a:lnTo>
                    <a:pt x="203" y="51"/>
                  </a:lnTo>
                  <a:lnTo>
                    <a:pt x="181" y="51"/>
                  </a:lnTo>
                  <a:lnTo>
                    <a:pt x="156" y="49"/>
                  </a:lnTo>
                  <a:lnTo>
                    <a:pt x="126" y="46"/>
                  </a:lnTo>
                  <a:lnTo>
                    <a:pt x="94" y="39"/>
                  </a:lnTo>
                  <a:lnTo>
                    <a:pt x="60" y="31"/>
                  </a:lnTo>
                  <a:lnTo>
                    <a:pt x="43" y="24"/>
                  </a:lnTo>
                  <a:lnTo>
                    <a:pt x="28" y="17"/>
                  </a:lnTo>
                  <a:lnTo>
                    <a:pt x="13" y="9"/>
                  </a:lnTo>
                  <a:lnTo>
                    <a:pt x="0"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8" name="Freeform 43"/>
            <p:cNvSpPr/>
            <p:nvPr>
              <p:custDataLst>
                <p:tags r:id="rId39"/>
              </p:custDataLst>
            </p:nvPr>
          </p:nvSpPr>
          <p:spPr bwMode="auto">
            <a:xfrm>
              <a:off x="1642214" y="3934139"/>
              <a:ext cx="7765"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59" name="Freeform 44"/>
            <p:cNvSpPr/>
            <p:nvPr>
              <p:custDataLst>
                <p:tags r:id="rId40"/>
              </p:custDataLst>
            </p:nvPr>
          </p:nvSpPr>
          <p:spPr bwMode="auto">
            <a:xfrm>
              <a:off x="1103593" y="3804249"/>
              <a:ext cx="337432" cy="268957"/>
            </a:xfrm>
            <a:custGeom>
              <a:avLst/>
              <a:gdLst>
                <a:gd name="T0" fmla="*/ 119 w 510"/>
                <a:gd name="T1" fmla="*/ 0 h 406"/>
                <a:gd name="T2" fmla="*/ 132 w 510"/>
                <a:gd name="T3" fmla="*/ 20 h 406"/>
                <a:gd name="T4" fmla="*/ 163 w 510"/>
                <a:gd name="T5" fmla="*/ 44 h 406"/>
                <a:gd name="T6" fmla="*/ 183 w 510"/>
                <a:gd name="T7" fmla="*/ 54 h 406"/>
                <a:gd name="T8" fmla="*/ 211 w 510"/>
                <a:gd name="T9" fmla="*/ 62 h 406"/>
                <a:gd name="T10" fmla="*/ 243 w 510"/>
                <a:gd name="T11" fmla="*/ 64 h 406"/>
                <a:gd name="T12" fmla="*/ 253 w 510"/>
                <a:gd name="T13" fmla="*/ 66 h 406"/>
                <a:gd name="T14" fmla="*/ 309 w 510"/>
                <a:gd name="T15" fmla="*/ 69 h 406"/>
                <a:gd name="T16" fmla="*/ 369 w 510"/>
                <a:gd name="T17" fmla="*/ 66 h 406"/>
                <a:gd name="T18" fmla="*/ 408 w 510"/>
                <a:gd name="T19" fmla="*/ 59 h 406"/>
                <a:gd name="T20" fmla="*/ 481 w 510"/>
                <a:gd name="T21" fmla="*/ 45 h 406"/>
                <a:gd name="T22" fmla="*/ 493 w 510"/>
                <a:gd name="T23" fmla="*/ 45 h 406"/>
                <a:gd name="T24" fmla="*/ 497 w 510"/>
                <a:gd name="T25" fmla="*/ 50 h 406"/>
                <a:gd name="T26" fmla="*/ 491 w 510"/>
                <a:gd name="T27" fmla="*/ 64 h 406"/>
                <a:gd name="T28" fmla="*/ 483 w 510"/>
                <a:gd name="T29" fmla="*/ 77 h 406"/>
                <a:gd name="T30" fmla="*/ 465 w 510"/>
                <a:gd name="T31" fmla="*/ 97 h 406"/>
                <a:gd name="T32" fmla="*/ 438 w 510"/>
                <a:gd name="T33" fmla="*/ 107 h 406"/>
                <a:gd name="T34" fmla="*/ 374 w 510"/>
                <a:gd name="T35" fmla="*/ 121 h 406"/>
                <a:gd name="T36" fmla="*/ 371 w 510"/>
                <a:gd name="T37" fmla="*/ 121 h 406"/>
                <a:gd name="T38" fmla="*/ 369 w 510"/>
                <a:gd name="T39" fmla="*/ 124 h 406"/>
                <a:gd name="T40" fmla="*/ 379 w 510"/>
                <a:gd name="T41" fmla="*/ 134 h 406"/>
                <a:gd name="T42" fmla="*/ 424 w 510"/>
                <a:gd name="T43" fmla="*/ 165 h 406"/>
                <a:gd name="T44" fmla="*/ 460 w 510"/>
                <a:gd name="T45" fmla="*/ 195 h 406"/>
                <a:gd name="T46" fmla="*/ 491 w 510"/>
                <a:gd name="T47" fmla="*/ 232 h 406"/>
                <a:gd name="T48" fmla="*/ 503 w 510"/>
                <a:gd name="T49" fmla="*/ 252 h 406"/>
                <a:gd name="T50" fmla="*/ 508 w 510"/>
                <a:gd name="T51" fmla="*/ 274 h 406"/>
                <a:gd name="T52" fmla="*/ 508 w 510"/>
                <a:gd name="T53" fmla="*/ 295 h 406"/>
                <a:gd name="T54" fmla="*/ 502 w 510"/>
                <a:gd name="T55" fmla="*/ 321 h 406"/>
                <a:gd name="T56" fmla="*/ 486 w 510"/>
                <a:gd name="T57" fmla="*/ 346 h 406"/>
                <a:gd name="T58" fmla="*/ 463 w 510"/>
                <a:gd name="T59" fmla="*/ 373 h 406"/>
                <a:gd name="T60" fmla="*/ 450 w 510"/>
                <a:gd name="T61" fmla="*/ 384 h 406"/>
                <a:gd name="T62" fmla="*/ 419 w 510"/>
                <a:gd name="T63" fmla="*/ 399 h 406"/>
                <a:gd name="T64" fmla="*/ 387 w 510"/>
                <a:gd name="T65" fmla="*/ 406 h 406"/>
                <a:gd name="T66" fmla="*/ 352 w 510"/>
                <a:gd name="T67" fmla="*/ 404 h 406"/>
                <a:gd name="T68" fmla="*/ 317 w 510"/>
                <a:gd name="T69" fmla="*/ 396 h 406"/>
                <a:gd name="T70" fmla="*/ 282 w 510"/>
                <a:gd name="T71" fmla="*/ 383 h 406"/>
                <a:gd name="T72" fmla="*/ 248 w 510"/>
                <a:gd name="T73" fmla="*/ 362 h 406"/>
                <a:gd name="T74" fmla="*/ 218 w 510"/>
                <a:gd name="T75" fmla="*/ 339 h 406"/>
                <a:gd name="T76" fmla="*/ 203 w 510"/>
                <a:gd name="T77" fmla="*/ 326 h 406"/>
                <a:gd name="T78" fmla="*/ 0 w 510"/>
                <a:gd name="T79" fmla="*/ 129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0" h="406">
                  <a:moveTo>
                    <a:pt x="119" y="0"/>
                  </a:moveTo>
                  <a:lnTo>
                    <a:pt x="119" y="0"/>
                  </a:lnTo>
                  <a:lnTo>
                    <a:pt x="124" y="10"/>
                  </a:lnTo>
                  <a:lnTo>
                    <a:pt x="132" y="20"/>
                  </a:lnTo>
                  <a:lnTo>
                    <a:pt x="146" y="32"/>
                  </a:lnTo>
                  <a:lnTo>
                    <a:pt x="163" y="44"/>
                  </a:lnTo>
                  <a:lnTo>
                    <a:pt x="173" y="49"/>
                  </a:lnTo>
                  <a:lnTo>
                    <a:pt x="183" y="54"/>
                  </a:lnTo>
                  <a:lnTo>
                    <a:pt x="196" y="59"/>
                  </a:lnTo>
                  <a:lnTo>
                    <a:pt x="211" y="62"/>
                  </a:lnTo>
                  <a:lnTo>
                    <a:pt x="226" y="64"/>
                  </a:lnTo>
                  <a:lnTo>
                    <a:pt x="243" y="64"/>
                  </a:lnTo>
                  <a:lnTo>
                    <a:pt x="243" y="64"/>
                  </a:lnTo>
                  <a:lnTo>
                    <a:pt x="253" y="66"/>
                  </a:lnTo>
                  <a:lnTo>
                    <a:pt x="285" y="69"/>
                  </a:lnTo>
                  <a:lnTo>
                    <a:pt x="309" y="69"/>
                  </a:lnTo>
                  <a:lnTo>
                    <a:pt x="335" y="67"/>
                  </a:lnTo>
                  <a:lnTo>
                    <a:pt x="369" y="66"/>
                  </a:lnTo>
                  <a:lnTo>
                    <a:pt x="408" y="59"/>
                  </a:lnTo>
                  <a:lnTo>
                    <a:pt x="408" y="59"/>
                  </a:lnTo>
                  <a:lnTo>
                    <a:pt x="451" y="50"/>
                  </a:lnTo>
                  <a:lnTo>
                    <a:pt x="481" y="45"/>
                  </a:lnTo>
                  <a:lnTo>
                    <a:pt x="490" y="44"/>
                  </a:lnTo>
                  <a:lnTo>
                    <a:pt x="493" y="45"/>
                  </a:lnTo>
                  <a:lnTo>
                    <a:pt x="495" y="47"/>
                  </a:lnTo>
                  <a:lnTo>
                    <a:pt x="497" y="50"/>
                  </a:lnTo>
                  <a:lnTo>
                    <a:pt x="497" y="54"/>
                  </a:lnTo>
                  <a:lnTo>
                    <a:pt x="491" y="64"/>
                  </a:lnTo>
                  <a:lnTo>
                    <a:pt x="491" y="64"/>
                  </a:lnTo>
                  <a:lnTo>
                    <a:pt x="483" y="77"/>
                  </a:lnTo>
                  <a:lnTo>
                    <a:pt x="475" y="89"/>
                  </a:lnTo>
                  <a:lnTo>
                    <a:pt x="465" y="97"/>
                  </a:lnTo>
                  <a:lnTo>
                    <a:pt x="453" y="102"/>
                  </a:lnTo>
                  <a:lnTo>
                    <a:pt x="438" y="107"/>
                  </a:lnTo>
                  <a:lnTo>
                    <a:pt x="419" y="113"/>
                  </a:lnTo>
                  <a:lnTo>
                    <a:pt x="374" y="121"/>
                  </a:lnTo>
                  <a:lnTo>
                    <a:pt x="374" y="121"/>
                  </a:lnTo>
                  <a:lnTo>
                    <a:pt x="371" y="121"/>
                  </a:lnTo>
                  <a:lnTo>
                    <a:pt x="369" y="123"/>
                  </a:lnTo>
                  <a:lnTo>
                    <a:pt x="369" y="124"/>
                  </a:lnTo>
                  <a:lnTo>
                    <a:pt x="371" y="128"/>
                  </a:lnTo>
                  <a:lnTo>
                    <a:pt x="379" y="134"/>
                  </a:lnTo>
                  <a:lnTo>
                    <a:pt x="391" y="143"/>
                  </a:lnTo>
                  <a:lnTo>
                    <a:pt x="424" y="165"/>
                  </a:lnTo>
                  <a:lnTo>
                    <a:pt x="443" y="180"/>
                  </a:lnTo>
                  <a:lnTo>
                    <a:pt x="460" y="195"/>
                  </a:lnTo>
                  <a:lnTo>
                    <a:pt x="476" y="212"/>
                  </a:lnTo>
                  <a:lnTo>
                    <a:pt x="491" y="232"/>
                  </a:lnTo>
                  <a:lnTo>
                    <a:pt x="498" y="240"/>
                  </a:lnTo>
                  <a:lnTo>
                    <a:pt x="503" y="252"/>
                  </a:lnTo>
                  <a:lnTo>
                    <a:pt x="507" y="262"/>
                  </a:lnTo>
                  <a:lnTo>
                    <a:pt x="508" y="274"/>
                  </a:lnTo>
                  <a:lnTo>
                    <a:pt x="510" y="284"/>
                  </a:lnTo>
                  <a:lnTo>
                    <a:pt x="508" y="295"/>
                  </a:lnTo>
                  <a:lnTo>
                    <a:pt x="507" y="309"/>
                  </a:lnTo>
                  <a:lnTo>
                    <a:pt x="502" y="321"/>
                  </a:lnTo>
                  <a:lnTo>
                    <a:pt x="495" y="334"/>
                  </a:lnTo>
                  <a:lnTo>
                    <a:pt x="486" y="346"/>
                  </a:lnTo>
                  <a:lnTo>
                    <a:pt x="476" y="359"/>
                  </a:lnTo>
                  <a:lnTo>
                    <a:pt x="463" y="373"/>
                  </a:lnTo>
                  <a:lnTo>
                    <a:pt x="463" y="373"/>
                  </a:lnTo>
                  <a:lnTo>
                    <a:pt x="450" y="384"/>
                  </a:lnTo>
                  <a:lnTo>
                    <a:pt x="434" y="393"/>
                  </a:lnTo>
                  <a:lnTo>
                    <a:pt x="419" y="399"/>
                  </a:lnTo>
                  <a:lnTo>
                    <a:pt x="404" y="403"/>
                  </a:lnTo>
                  <a:lnTo>
                    <a:pt x="387" y="406"/>
                  </a:lnTo>
                  <a:lnTo>
                    <a:pt x="371" y="406"/>
                  </a:lnTo>
                  <a:lnTo>
                    <a:pt x="352" y="404"/>
                  </a:lnTo>
                  <a:lnTo>
                    <a:pt x="335" y="401"/>
                  </a:lnTo>
                  <a:lnTo>
                    <a:pt x="317" y="396"/>
                  </a:lnTo>
                  <a:lnTo>
                    <a:pt x="300" y="389"/>
                  </a:lnTo>
                  <a:lnTo>
                    <a:pt x="282" y="383"/>
                  </a:lnTo>
                  <a:lnTo>
                    <a:pt x="265" y="373"/>
                  </a:lnTo>
                  <a:lnTo>
                    <a:pt x="248" y="362"/>
                  </a:lnTo>
                  <a:lnTo>
                    <a:pt x="233" y="351"/>
                  </a:lnTo>
                  <a:lnTo>
                    <a:pt x="218" y="339"/>
                  </a:lnTo>
                  <a:lnTo>
                    <a:pt x="203" y="326"/>
                  </a:lnTo>
                  <a:lnTo>
                    <a:pt x="203" y="326"/>
                  </a:lnTo>
                  <a:lnTo>
                    <a:pt x="87" y="213"/>
                  </a:lnTo>
                  <a:lnTo>
                    <a:pt x="0" y="129"/>
                  </a:lnTo>
                  <a:lnTo>
                    <a:pt x="119" y="0"/>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7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0" name="Freeform 45"/>
            <p:cNvSpPr/>
            <p:nvPr>
              <p:custDataLst>
                <p:tags r:id="rId41"/>
              </p:custDataLst>
            </p:nvPr>
          </p:nvSpPr>
          <p:spPr bwMode="auto">
            <a:xfrm>
              <a:off x="867109" y="2918314"/>
              <a:ext cx="471558" cy="1015120"/>
            </a:xfrm>
            <a:custGeom>
              <a:avLst/>
              <a:gdLst>
                <a:gd name="T0" fmla="*/ 713 w 713"/>
                <a:gd name="T1" fmla="*/ 0 h 1535"/>
                <a:gd name="T2" fmla="*/ 634 w 713"/>
                <a:gd name="T3" fmla="*/ 71 h 1535"/>
                <a:gd name="T4" fmla="*/ 500 w 713"/>
                <a:gd name="T5" fmla="*/ 202 h 1535"/>
                <a:gd name="T6" fmla="*/ 389 w 713"/>
                <a:gd name="T7" fmla="*/ 319 h 1535"/>
                <a:gd name="T8" fmla="*/ 273 w 713"/>
                <a:gd name="T9" fmla="*/ 452 h 1535"/>
                <a:gd name="T10" fmla="*/ 161 w 713"/>
                <a:gd name="T11" fmla="*/ 599 h 1535"/>
                <a:gd name="T12" fmla="*/ 84 w 713"/>
                <a:gd name="T13" fmla="*/ 715 h 1535"/>
                <a:gd name="T14" fmla="*/ 37 w 713"/>
                <a:gd name="T15" fmla="*/ 792 h 1535"/>
                <a:gd name="T16" fmla="*/ 15 w 713"/>
                <a:gd name="T17" fmla="*/ 833 h 1535"/>
                <a:gd name="T18" fmla="*/ 1 w 713"/>
                <a:gd name="T19" fmla="*/ 873 h 1535"/>
                <a:gd name="T20" fmla="*/ 0 w 713"/>
                <a:gd name="T21" fmla="*/ 918 h 1535"/>
                <a:gd name="T22" fmla="*/ 8 w 713"/>
                <a:gd name="T23" fmla="*/ 968 h 1535"/>
                <a:gd name="T24" fmla="*/ 25 w 713"/>
                <a:gd name="T25" fmla="*/ 1022 h 1535"/>
                <a:gd name="T26" fmla="*/ 48 w 713"/>
                <a:gd name="T27" fmla="*/ 1079 h 1535"/>
                <a:gd name="T28" fmla="*/ 80 w 713"/>
                <a:gd name="T29" fmla="*/ 1136 h 1535"/>
                <a:gd name="T30" fmla="*/ 152 w 713"/>
                <a:gd name="T31" fmla="*/ 1250 h 1535"/>
                <a:gd name="T32" fmla="*/ 231 w 713"/>
                <a:gd name="T33" fmla="*/ 1354 h 1535"/>
                <a:gd name="T34" fmla="*/ 307 w 713"/>
                <a:gd name="T35" fmla="*/ 1443 h 1535"/>
                <a:gd name="T36" fmla="*/ 392 w 713"/>
                <a:gd name="T37" fmla="*/ 1535 h 1535"/>
                <a:gd name="T38" fmla="*/ 542 w 713"/>
                <a:gd name="T39" fmla="*/ 1359 h 1535"/>
                <a:gd name="T40" fmla="*/ 481 w 713"/>
                <a:gd name="T41" fmla="*/ 1277 h 1535"/>
                <a:gd name="T42" fmla="*/ 424 w 713"/>
                <a:gd name="T43" fmla="*/ 1186 h 1535"/>
                <a:gd name="T44" fmla="*/ 386 w 713"/>
                <a:gd name="T45" fmla="*/ 1113 h 1535"/>
                <a:gd name="T46" fmla="*/ 350 w 713"/>
                <a:gd name="T47" fmla="*/ 1032 h 1535"/>
                <a:gd name="T48" fmla="*/ 320 w 713"/>
                <a:gd name="T49" fmla="*/ 947 h 1535"/>
                <a:gd name="T50" fmla="*/ 310 w 713"/>
                <a:gd name="T51" fmla="*/ 901 h 1535"/>
                <a:gd name="T52" fmla="*/ 357 w 713"/>
                <a:gd name="T53" fmla="*/ 817 h 1535"/>
                <a:gd name="T54" fmla="*/ 416 w 713"/>
                <a:gd name="T55" fmla="*/ 740 h 1535"/>
                <a:gd name="T56" fmla="*/ 478 w 713"/>
                <a:gd name="T57" fmla="*/ 668 h 1535"/>
                <a:gd name="T58" fmla="*/ 542 w 713"/>
                <a:gd name="T59" fmla="*/ 606 h 1535"/>
                <a:gd name="T60" fmla="*/ 647 w 713"/>
                <a:gd name="T61" fmla="*/ 515 h 1535"/>
                <a:gd name="T62" fmla="*/ 693 w 713"/>
                <a:gd name="T63" fmla="*/ 482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3" h="1535">
                  <a:moveTo>
                    <a:pt x="713" y="0"/>
                  </a:moveTo>
                  <a:lnTo>
                    <a:pt x="713" y="0"/>
                  </a:lnTo>
                  <a:lnTo>
                    <a:pt x="691" y="19"/>
                  </a:lnTo>
                  <a:lnTo>
                    <a:pt x="634" y="71"/>
                  </a:lnTo>
                  <a:lnTo>
                    <a:pt x="550" y="151"/>
                  </a:lnTo>
                  <a:lnTo>
                    <a:pt x="500" y="202"/>
                  </a:lnTo>
                  <a:lnTo>
                    <a:pt x="446" y="257"/>
                  </a:lnTo>
                  <a:lnTo>
                    <a:pt x="389" y="319"/>
                  </a:lnTo>
                  <a:lnTo>
                    <a:pt x="332" y="383"/>
                  </a:lnTo>
                  <a:lnTo>
                    <a:pt x="273" y="452"/>
                  </a:lnTo>
                  <a:lnTo>
                    <a:pt x="216" y="524"/>
                  </a:lnTo>
                  <a:lnTo>
                    <a:pt x="161" y="599"/>
                  </a:lnTo>
                  <a:lnTo>
                    <a:pt x="107" y="675"/>
                  </a:lnTo>
                  <a:lnTo>
                    <a:pt x="84" y="715"/>
                  </a:lnTo>
                  <a:lnTo>
                    <a:pt x="58" y="754"/>
                  </a:lnTo>
                  <a:lnTo>
                    <a:pt x="37" y="792"/>
                  </a:lnTo>
                  <a:lnTo>
                    <a:pt x="15" y="833"/>
                  </a:lnTo>
                  <a:lnTo>
                    <a:pt x="15" y="833"/>
                  </a:lnTo>
                  <a:lnTo>
                    <a:pt x="6" y="853"/>
                  </a:lnTo>
                  <a:lnTo>
                    <a:pt x="1" y="873"/>
                  </a:lnTo>
                  <a:lnTo>
                    <a:pt x="0" y="895"/>
                  </a:lnTo>
                  <a:lnTo>
                    <a:pt x="0" y="918"/>
                  </a:lnTo>
                  <a:lnTo>
                    <a:pt x="1" y="943"/>
                  </a:lnTo>
                  <a:lnTo>
                    <a:pt x="8" y="968"/>
                  </a:lnTo>
                  <a:lnTo>
                    <a:pt x="15" y="995"/>
                  </a:lnTo>
                  <a:lnTo>
                    <a:pt x="25" y="1022"/>
                  </a:lnTo>
                  <a:lnTo>
                    <a:pt x="37" y="1051"/>
                  </a:lnTo>
                  <a:lnTo>
                    <a:pt x="48" y="1079"/>
                  </a:lnTo>
                  <a:lnTo>
                    <a:pt x="63" y="1108"/>
                  </a:lnTo>
                  <a:lnTo>
                    <a:pt x="80" y="1136"/>
                  </a:lnTo>
                  <a:lnTo>
                    <a:pt x="114" y="1193"/>
                  </a:lnTo>
                  <a:lnTo>
                    <a:pt x="152" y="1250"/>
                  </a:lnTo>
                  <a:lnTo>
                    <a:pt x="193" y="1304"/>
                  </a:lnTo>
                  <a:lnTo>
                    <a:pt x="231" y="1354"/>
                  </a:lnTo>
                  <a:lnTo>
                    <a:pt x="270" y="1401"/>
                  </a:lnTo>
                  <a:lnTo>
                    <a:pt x="307" y="1443"/>
                  </a:lnTo>
                  <a:lnTo>
                    <a:pt x="364" y="1507"/>
                  </a:lnTo>
                  <a:lnTo>
                    <a:pt x="392" y="1535"/>
                  </a:lnTo>
                  <a:lnTo>
                    <a:pt x="542" y="1359"/>
                  </a:lnTo>
                  <a:lnTo>
                    <a:pt x="542" y="1359"/>
                  </a:lnTo>
                  <a:lnTo>
                    <a:pt x="513" y="1321"/>
                  </a:lnTo>
                  <a:lnTo>
                    <a:pt x="481" y="1277"/>
                  </a:lnTo>
                  <a:lnTo>
                    <a:pt x="444" y="1218"/>
                  </a:lnTo>
                  <a:lnTo>
                    <a:pt x="424" y="1186"/>
                  </a:lnTo>
                  <a:lnTo>
                    <a:pt x="406" y="1151"/>
                  </a:lnTo>
                  <a:lnTo>
                    <a:pt x="386" y="1113"/>
                  </a:lnTo>
                  <a:lnTo>
                    <a:pt x="367" y="1072"/>
                  </a:lnTo>
                  <a:lnTo>
                    <a:pt x="350" y="1032"/>
                  </a:lnTo>
                  <a:lnTo>
                    <a:pt x="334" y="989"/>
                  </a:lnTo>
                  <a:lnTo>
                    <a:pt x="320" y="947"/>
                  </a:lnTo>
                  <a:lnTo>
                    <a:pt x="310" y="901"/>
                  </a:lnTo>
                  <a:lnTo>
                    <a:pt x="310" y="901"/>
                  </a:lnTo>
                  <a:lnTo>
                    <a:pt x="332" y="859"/>
                  </a:lnTo>
                  <a:lnTo>
                    <a:pt x="357" y="817"/>
                  </a:lnTo>
                  <a:lnTo>
                    <a:pt x="386" y="777"/>
                  </a:lnTo>
                  <a:lnTo>
                    <a:pt x="416" y="740"/>
                  </a:lnTo>
                  <a:lnTo>
                    <a:pt x="446" y="703"/>
                  </a:lnTo>
                  <a:lnTo>
                    <a:pt x="478" y="668"/>
                  </a:lnTo>
                  <a:lnTo>
                    <a:pt x="510" y="636"/>
                  </a:lnTo>
                  <a:lnTo>
                    <a:pt x="542" y="606"/>
                  </a:lnTo>
                  <a:lnTo>
                    <a:pt x="600" y="554"/>
                  </a:lnTo>
                  <a:lnTo>
                    <a:pt x="647" y="515"/>
                  </a:lnTo>
                  <a:lnTo>
                    <a:pt x="681" y="490"/>
                  </a:lnTo>
                  <a:lnTo>
                    <a:pt x="693" y="482"/>
                  </a:lnTo>
                  <a:lnTo>
                    <a:pt x="713"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1" name="Freeform 46"/>
            <p:cNvSpPr/>
            <p:nvPr>
              <p:custDataLst>
                <p:tags r:id="rId42"/>
              </p:custDataLst>
            </p:nvPr>
          </p:nvSpPr>
          <p:spPr bwMode="auto">
            <a:xfrm>
              <a:off x="1917524" y="2715008"/>
              <a:ext cx="779341" cy="590153"/>
            </a:xfrm>
            <a:custGeom>
              <a:avLst/>
              <a:gdLst>
                <a:gd name="T0" fmla="*/ 10 w 1176"/>
                <a:gd name="T1" fmla="*/ 718 h 893"/>
                <a:gd name="T2" fmla="*/ 49 w 1176"/>
                <a:gd name="T3" fmla="*/ 749 h 893"/>
                <a:gd name="T4" fmla="*/ 96 w 1176"/>
                <a:gd name="T5" fmla="*/ 779 h 893"/>
                <a:gd name="T6" fmla="*/ 166 w 1176"/>
                <a:gd name="T7" fmla="*/ 812 h 893"/>
                <a:gd name="T8" fmla="*/ 258 w 1176"/>
                <a:gd name="T9" fmla="*/ 846 h 893"/>
                <a:gd name="T10" fmla="*/ 372 w 1176"/>
                <a:gd name="T11" fmla="*/ 873 h 893"/>
                <a:gd name="T12" fmla="*/ 475 w 1176"/>
                <a:gd name="T13" fmla="*/ 886 h 893"/>
                <a:gd name="T14" fmla="*/ 550 w 1176"/>
                <a:gd name="T15" fmla="*/ 891 h 893"/>
                <a:gd name="T16" fmla="*/ 634 w 1176"/>
                <a:gd name="T17" fmla="*/ 893 h 893"/>
                <a:gd name="T18" fmla="*/ 678 w 1176"/>
                <a:gd name="T19" fmla="*/ 891 h 893"/>
                <a:gd name="T20" fmla="*/ 698 w 1176"/>
                <a:gd name="T21" fmla="*/ 890 h 893"/>
                <a:gd name="T22" fmla="*/ 742 w 1176"/>
                <a:gd name="T23" fmla="*/ 871 h 893"/>
                <a:gd name="T24" fmla="*/ 785 w 1176"/>
                <a:gd name="T25" fmla="*/ 841 h 893"/>
                <a:gd name="T26" fmla="*/ 829 w 1176"/>
                <a:gd name="T27" fmla="*/ 797 h 893"/>
                <a:gd name="T28" fmla="*/ 871 w 1176"/>
                <a:gd name="T29" fmla="*/ 744 h 893"/>
                <a:gd name="T30" fmla="*/ 913 w 1176"/>
                <a:gd name="T31" fmla="*/ 683 h 893"/>
                <a:gd name="T32" fmla="*/ 972 w 1176"/>
                <a:gd name="T33" fmla="*/ 581 h 893"/>
                <a:gd name="T34" fmla="*/ 1044 w 1176"/>
                <a:gd name="T35" fmla="*/ 437 h 893"/>
                <a:gd name="T36" fmla="*/ 1102 w 1176"/>
                <a:gd name="T37" fmla="*/ 301 h 893"/>
                <a:gd name="T38" fmla="*/ 1161 w 1176"/>
                <a:gd name="T39" fmla="*/ 146 h 893"/>
                <a:gd name="T40" fmla="*/ 1176 w 1176"/>
                <a:gd name="T41" fmla="*/ 103 h 893"/>
                <a:gd name="T42" fmla="*/ 1010 w 1176"/>
                <a:gd name="T43" fmla="*/ 0 h 893"/>
                <a:gd name="T44" fmla="*/ 936 w 1176"/>
                <a:gd name="T45" fmla="*/ 131 h 893"/>
                <a:gd name="T46" fmla="*/ 857 w 1176"/>
                <a:gd name="T47" fmla="*/ 259 h 893"/>
                <a:gd name="T48" fmla="*/ 795 w 1176"/>
                <a:gd name="T49" fmla="*/ 349 h 893"/>
                <a:gd name="T50" fmla="*/ 728 w 1176"/>
                <a:gd name="T51" fmla="*/ 438 h 893"/>
                <a:gd name="T52" fmla="*/ 659 w 1176"/>
                <a:gd name="T53" fmla="*/ 515 h 893"/>
                <a:gd name="T54" fmla="*/ 624 w 1176"/>
                <a:gd name="T55" fmla="*/ 547 h 893"/>
                <a:gd name="T56" fmla="*/ 575 w 1176"/>
                <a:gd name="T57" fmla="*/ 549 h 893"/>
                <a:gd name="T58" fmla="*/ 525 w 1176"/>
                <a:gd name="T59" fmla="*/ 542 h 893"/>
                <a:gd name="T60" fmla="*/ 473 w 1176"/>
                <a:gd name="T61" fmla="*/ 532 h 893"/>
                <a:gd name="T62" fmla="*/ 367 w 1176"/>
                <a:gd name="T63" fmla="*/ 499 h 893"/>
                <a:gd name="T64" fmla="*/ 265 w 1176"/>
                <a:gd name="T65" fmla="*/ 453 h 893"/>
                <a:gd name="T66" fmla="*/ 173 w 1176"/>
                <a:gd name="T67" fmla="*/ 405 h 893"/>
                <a:gd name="T68" fmla="*/ 62 w 1176"/>
                <a:gd name="T69" fmla="*/ 339 h 893"/>
                <a:gd name="T70" fmla="*/ 0 w 1176"/>
                <a:gd name="T71" fmla="*/ 297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6" h="893">
                  <a:moveTo>
                    <a:pt x="10" y="718"/>
                  </a:moveTo>
                  <a:lnTo>
                    <a:pt x="10" y="718"/>
                  </a:lnTo>
                  <a:lnTo>
                    <a:pt x="20" y="727"/>
                  </a:lnTo>
                  <a:lnTo>
                    <a:pt x="49" y="749"/>
                  </a:lnTo>
                  <a:lnTo>
                    <a:pt x="69" y="762"/>
                  </a:lnTo>
                  <a:lnTo>
                    <a:pt x="96" y="779"/>
                  </a:lnTo>
                  <a:lnTo>
                    <a:pt x="127" y="796"/>
                  </a:lnTo>
                  <a:lnTo>
                    <a:pt x="166" y="812"/>
                  </a:lnTo>
                  <a:lnTo>
                    <a:pt x="208" y="829"/>
                  </a:lnTo>
                  <a:lnTo>
                    <a:pt x="258" y="846"/>
                  </a:lnTo>
                  <a:lnTo>
                    <a:pt x="312" y="859"/>
                  </a:lnTo>
                  <a:lnTo>
                    <a:pt x="372" y="873"/>
                  </a:lnTo>
                  <a:lnTo>
                    <a:pt x="440" y="883"/>
                  </a:lnTo>
                  <a:lnTo>
                    <a:pt x="475" y="886"/>
                  </a:lnTo>
                  <a:lnTo>
                    <a:pt x="512" y="890"/>
                  </a:lnTo>
                  <a:lnTo>
                    <a:pt x="550" y="891"/>
                  </a:lnTo>
                  <a:lnTo>
                    <a:pt x="592" y="893"/>
                  </a:lnTo>
                  <a:lnTo>
                    <a:pt x="634" y="893"/>
                  </a:lnTo>
                  <a:lnTo>
                    <a:pt x="678" y="891"/>
                  </a:lnTo>
                  <a:lnTo>
                    <a:pt x="678" y="891"/>
                  </a:lnTo>
                  <a:lnTo>
                    <a:pt x="688" y="891"/>
                  </a:lnTo>
                  <a:lnTo>
                    <a:pt x="698" y="890"/>
                  </a:lnTo>
                  <a:lnTo>
                    <a:pt x="720" y="883"/>
                  </a:lnTo>
                  <a:lnTo>
                    <a:pt x="742" y="871"/>
                  </a:lnTo>
                  <a:lnTo>
                    <a:pt x="763" y="858"/>
                  </a:lnTo>
                  <a:lnTo>
                    <a:pt x="785" y="841"/>
                  </a:lnTo>
                  <a:lnTo>
                    <a:pt x="807" y="821"/>
                  </a:lnTo>
                  <a:lnTo>
                    <a:pt x="829" y="797"/>
                  </a:lnTo>
                  <a:lnTo>
                    <a:pt x="849" y="772"/>
                  </a:lnTo>
                  <a:lnTo>
                    <a:pt x="871" y="744"/>
                  </a:lnTo>
                  <a:lnTo>
                    <a:pt x="893" y="713"/>
                  </a:lnTo>
                  <a:lnTo>
                    <a:pt x="913" y="683"/>
                  </a:lnTo>
                  <a:lnTo>
                    <a:pt x="933" y="650"/>
                  </a:lnTo>
                  <a:lnTo>
                    <a:pt x="972" y="581"/>
                  </a:lnTo>
                  <a:lnTo>
                    <a:pt x="1008" y="509"/>
                  </a:lnTo>
                  <a:lnTo>
                    <a:pt x="1044" y="437"/>
                  </a:lnTo>
                  <a:lnTo>
                    <a:pt x="1076" y="366"/>
                  </a:lnTo>
                  <a:lnTo>
                    <a:pt x="1102" y="301"/>
                  </a:lnTo>
                  <a:lnTo>
                    <a:pt x="1128" y="240"/>
                  </a:lnTo>
                  <a:lnTo>
                    <a:pt x="1161" y="146"/>
                  </a:lnTo>
                  <a:lnTo>
                    <a:pt x="1171" y="116"/>
                  </a:lnTo>
                  <a:lnTo>
                    <a:pt x="1176" y="103"/>
                  </a:lnTo>
                  <a:lnTo>
                    <a:pt x="1010" y="0"/>
                  </a:lnTo>
                  <a:lnTo>
                    <a:pt x="1010" y="0"/>
                  </a:lnTo>
                  <a:lnTo>
                    <a:pt x="975" y="63"/>
                  </a:lnTo>
                  <a:lnTo>
                    <a:pt x="936" y="131"/>
                  </a:lnTo>
                  <a:lnTo>
                    <a:pt x="886" y="214"/>
                  </a:lnTo>
                  <a:lnTo>
                    <a:pt x="857" y="259"/>
                  </a:lnTo>
                  <a:lnTo>
                    <a:pt x="827" y="304"/>
                  </a:lnTo>
                  <a:lnTo>
                    <a:pt x="795" y="349"/>
                  </a:lnTo>
                  <a:lnTo>
                    <a:pt x="762" y="395"/>
                  </a:lnTo>
                  <a:lnTo>
                    <a:pt x="728" y="438"/>
                  </a:lnTo>
                  <a:lnTo>
                    <a:pt x="693" y="479"/>
                  </a:lnTo>
                  <a:lnTo>
                    <a:pt x="659" y="515"/>
                  </a:lnTo>
                  <a:lnTo>
                    <a:pt x="624" y="547"/>
                  </a:lnTo>
                  <a:lnTo>
                    <a:pt x="624" y="547"/>
                  </a:lnTo>
                  <a:lnTo>
                    <a:pt x="601" y="549"/>
                  </a:lnTo>
                  <a:lnTo>
                    <a:pt x="575" y="549"/>
                  </a:lnTo>
                  <a:lnTo>
                    <a:pt x="550" y="546"/>
                  </a:lnTo>
                  <a:lnTo>
                    <a:pt x="525" y="542"/>
                  </a:lnTo>
                  <a:lnTo>
                    <a:pt x="500" y="537"/>
                  </a:lnTo>
                  <a:lnTo>
                    <a:pt x="473" y="532"/>
                  </a:lnTo>
                  <a:lnTo>
                    <a:pt x="421" y="517"/>
                  </a:lnTo>
                  <a:lnTo>
                    <a:pt x="367" y="499"/>
                  </a:lnTo>
                  <a:lnTo>
                    <a:pt x="315" y="477"/>
                  </a:lnTo>
                  <a:lnTo>
                    <a:pt x="265" y="453"/>
                  </a:lnTo>
                  <a:lnTo>
                    <a:pt x="218" y="430"/>
                  </a:lnTo>
                  <a:lnTo>
                    <a:pt x="173" y="405"/>
                  </a:lnTo>
                  <a:lnTo>
                    <a:pt x="131" y="381"/>
                  </a:lnTo>
                  <a:lnTo>
                    <a:pt x="62" y="339"/>
                  </a:lnTo>
                  <a:lnTo>
                    <a:pt x="17" y="309"/>
                  </a:lnTo>
                  <a:lnTo>
                    <a:pt x="0" y="297"/>
                  </a:lnTo>
                  <a:lnTo>
                    <a:pt x="10" y="718"/>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2" name="Rectangle 47"/>
            <p:cNvSpPr>
              <a:spLocks noChangeArrowheads="1"/>
            </p:cNvSpPr>
            <p:nvPr>
              <p:custDataLst>
                <p:tags r:id="rId43"/>
              </p:custDataLst>
            </p:nvPr>
          </p:nvSpPr>
          <p:spPr bwMode="auto">
            <a:xfrm>
              <a:off x="1635860" y="2249097"/>
              <a:ext cx="1412" cy="1412"/>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3" name="Rectangle 48"/>
            <p:cNvSpPr>
              <a:spLocks noChangeArrowheads="1"/>
            </p:cNvSpPr>
            <p:nvPr>
              <p:custDataLst>
                <p:tags r:id="rId44"/>
              </p:custDataLst>
            </p:nvPr>
          </p:nvSpPr>
          <p:spPr bwMode="auto">
            <a:xfrm>
              <a:off x="1634449" y="2763716"/>
              <a:ext cx="1412" cy="1412"/>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4" name="Rectangle 49"/>
            <p:cNvSpPr>
              <a:spLocks noChangeArrowheads="1"/>
            </p:cNvSpPr>
            <p:nvPr>
              <p:custDataLst>
                <p:tags r:id="rId45"/>
              </p:custDataLst>
            </p:nvPr>
          </p:nvSpPr>
          <p:spPr bwMode="auto">
            <a:xfrm>
              <a:off x="1634449" y="2763716"/>
              <a:ext cx="1412" cy="1412"/>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5" name="Rectangle 50"/>
            <p:cNvSpPr>
              <a:spLocks noChangeArrowheads="1"/>
            </p:cNvSpPr>
            <p:nvPr>
              <p:custDataLst>
                <p:tags r:id="rId46"/>
              </p:custDataLst>
            </p:nvPr>
          </p:nvSpPr>
          <p:spPr bwMode="auto">
            <a:xfrm>
              <a:off x="1634449" y="2249097"/>
              <a:ext cx="1412" cy="1412"/>
            </a:xfrm>
            <a:prstGeom prst="rect">
              <a:avLst/>
            </a:prstGeom>
            <a:solidFill>
              <a:srgbClr val="DBCB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6" name="Freeform 51"/>
            <p:cNvSpPr/>
            <p:nvPr>
              <p:custDataLst>
                <p:tags r:id="rId47"/>
              </p:custDataLst>
            </p:nvPr>
          </p:nvSpPr>
          <p:spPr bwMode="auto">
            <a:xfrm>
              <a:off x="1412082" y="1922254"/>
              <a:ext cx="125655" cy="59298"/>
            </a:xfrm>
            <a:custGeom>
              <a:avLst/>
              <a:gdLst>
                <a:gd name="T0" fmla="*/ 189 w 189"/>
                <a:gd name="T1" fmla="*/ 91 h 91"/>
                <a:gd name="T2" fmla="*/ 189 w 189"/>
                <a:gd name="T3" fmla="*/ 91 h 91"/>
                <a:gd name="T4" fmla="*/ 188 w 189"/>
                <a:gd name="T5" fmla="*/ 84 h 91"/>
                <a:gd name="T6" fmla="*/ 184 w 189"/>
                <a:gd name="T7" fmla="*/ 70 h 91"/>
                <a:gd name="T8" fmla="*/ 179 w 189"/>
                <a:gd name="T9" fmla="*/ 60 h 91"/>
                <a:gd name="T10" fmla="*/ 174 w 189"/>
                <a:gd name="T11" fmla="*/ 50 h 91"/>
                <a:gd name="T12" fmla="*/ 167 w 189"/>
                <a:gd name="T13" fmla="*/ 40 h 91"/>
                <a:gd name="T14" fmla="*/ 159 w 189"/>
                <a:gd name="T15" fmla="*/ 30 h 91"/>
                <a:gd name="T16" fmla="*/ 147 w 189"/>
                <a:gd name="T17" fmla="*/ 20 h 91"/>
                <a:gd name="T18" fmla="*/ 134 w 189"/>
                <a:gd name="T19" fmla="*/ 12 h 91"/>
                <a:gd name="T20" fmla="*/ 119 w 189"/>
                <a:gd name="T21" fmla="*/ 5 h 91"/>
                <a:gd name="T22" fmla="*/ 102 w 189"/>
                <a:gd name="T23" fmla="*/ 2 h 91"/>
                <a:gd name="T24" fmla="*/ 80 w 189"/>
                <a:gd name="T25" fmla="*/ 0 h 91"/>
                <a:gd name="T26" fmla="*/ 57 w 189"/>
                <a:gd name="T27" fmla="*/ 2 h 91"/>
                <a:gd name="T28" fmla="*/ 30 w 189"/>
                <a:gd name="T29" fmla="*/ 7 h 91"/>
                <a:gd name="T30" fmla="*/ 0 w 189"/>
                <a:gd name="T31" fmla="*/ 17 h 91"/>
                <a:gd name="T32" fmla="*/ 0 w 189"/>
                <a:gd name="T33" fmla="*/ 17 h 91"/>
                <a:gd name="T34" fmla="*/ 6 w 189"/>
                <a:gd name="T35" fmla="*/ 15 h 91"/>
                <a:gd name="T36" fmla="*/ 21 w 189"/>
                <a:gd name="T37" fmla="*/ 13 h 91"/>
                <a:gd name="T38" fmla="*/ 45 w 189"/>
                <a:gd name="T39" fmla="*/ 12 h 91"/>
                <a:gd name="T40" fmla="*/ 58 w 189"/>
                <a:gd name="T41" fmla="*/ 12 h 91"/>
                <a:gd name="T42" fmla="*/ 72 w 189"/>
                <a:gd name="T43" fmla="*/ 13 h 91"/>
                <a:gd name="T44" fmla="*/ 87 w 189"/>
                <a:gd name="T45" fmla="*/ 15 h 91"/>
                <a:gd name="T46" fmla="*/ 104 w 189"/>
                <a:gd name="T47" fmla="*/ 20 h 91"/>
                <a:gd name="T48" fmla="*/ 119 w 189"/>
                <a:gd name="T49" fmla="*/ 25 h 91"/>
                <a:gd name="T50" fmla="*/ 134 w 189"/>
                <a:gd name="T51" fmla="*/ 34 h 91"/>
                <a:gd name="T52" fmla="*/ 149 w 189"/>
                <a:gd name="T53" fmla="*/ 44 h 91"/>
                <a:gd name="T54" fmla="*/ 164 w 189"/>
                <a:gd name="T55" fmla="*/ 57 h 91"/>
                <a:gd name="T56" fmla="*/ 178 w 189"/>
                <a:gd name="T57" fmla="*/ 72 h 91"/>
                <a:gd name="T58" fmla="*/ 189 w 189"/>
                <a:gd name="T59" fmla="*/ 91 h 91"/>
                <a:gd name="T60" fmla="*/ 189 w 189"/>
                <a:gd name="T6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9" h="91">
                  <a:moveTo>
                    <a:pt x="189" y="91"/>
                  </a:moveTo>
                  <a:lnTo>
                    <a:pt x="189" y="91"/>
                  </a:lnTo>
                  <a:lnTo>
                    <a:pt x="188" y="84"/>
                  </a:lnTo>
                  <a:lnTo>
                    <a:pt x="184" y="70"/>
                  </a:lnTo>
                  <a:lnTo>
                    <a:pt x="179" y="60"/>
                  </a:lnTo>
                  <a:lnTo>
                    <a:pt x="174" y="50"/>
                  </a:lnTo>
                  <a:lnTo>
                    <a:pt x="167" y="40"/>
                  </a:lnTo>
                  <a:lnTo>
                    <a:pt x="159" y="30"/>
                  </a:lnTo>
                  <a:lnTo>
                    <a:pt x="147" y="20"/>
                  </a:lnTo>
                  <a:lnTo>
                    <a:pt x="134" y="12"/>
                  </a:lnTo>
                  <a:lnTo>
                    <a:pt x="119" y="5"/>
                  </a:lnTo>
                  <a:lnTo>
                    <a:pt x="102" y="2"/>
                  </a:lnTo>
                  <a:lnTo>
                    <a:pt x="80" y="0"/>
                  </a:lnTo>
                  <a:lnTo>
                    <a:pt x="57" y="2"/>
                  </a:lnTo>
                  <a:lnTo>
                    <a:pt x="30" y="7"/>
                  </a:lnTo>
                  <a:lnTo>
                    <a:pt x="0" y="17"/>
                  </a:lnTo>
                  <a:lnTo>
                    <a:pt x="0" y="17"/>
                  </a:lnTo>
                  <a:lnTo>
                    <a:pt x="6" y="15"/>
                  </a:lnTo>
                  <a:lnTo>
                    <a:pt x="21" y="13"/>
                  </a:lnTo>
                  <a:lnTo>
                    <a:pt x="45" y="12"/>
                  </a:lnTo>
                  <a:lnTo>
                    <a:pt x="58" y="12"/>
                  </a:lnTo>
                  <a:lnTo>
                    <a:pt x="72" y="13"/>
                  </a:lnTo>
                  <a:lnTo>
                    <a:pt x="87" y="15"/>
                  </a:lnTo>
                  <a:lnTo>
                    <a:pt x="104" y="20"/>
                  </a:lnTo>
                  <a:lnTo>
                    <a:pt x="119" y="25"/>
                  </a:lnTo>
                  <a:lnTo>
                    <a:pt x="134" y="34"/>
                  </a:lnTo>
                  <a:lnTo>
                    <a:pt x="149" y="44"/>
                  </a:lnTo>
                  <a:lnTo>
                    <a:pt x="164" y="57"/>
                  </a:lnTo>
                  <a:lnTo>
                    <a:pt x="178" y="72"/>
                  </a:lnTo>
                  <a:lnTo>
                    <a:pt x="189" y="91"/>
                  </a:lnTo>
                  <a:lnTo>
                    <a:pt x="189" y="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7" name="Freeform 52"/>
            <p:cNvSpPr/>
            <p:nvPr>
              <p:custDataLst>
                <p:tags r:id="rId48"/>
              </p:custDataLst>
            </p:nvPr>
          </p:nvSpPr>
          <p:spPr bwMode="auto">
            <a:xfrm>
              <a:off x="1731160" y="1965316"/>
              <a:ext cx="186364" cy="103065"/>
            </a:xfrm>
            <a:custGeom>
              <a:avLst/>
              <a:gdLst>
                <a:gd name="T0" fmla="*/ 0 w 282"/>
                <a:gd name="T1" fmla="*/ 123 h 156"/>
                <a:gd name="T2" fmla="*/ 0 w 282"/>
                <a:gd name="T3" fmla="*/ 123 h 156"/>
                <a:gd name="T4" fmla="*/ 0 w 282"/>
                <a:gd name="T5" fmla="*/ 118 h 156"/>
                <a:gd name="T6" fmla="*/ 2 w 282"/>
                <a:gd name="T7" fmla="*/ 104 h 156"/>
                <a:gd name="T8" fmla="*/ 7 w 282"/>
                <a:gd name="T9" fmla="*/ 84 h 156"/>
                <a:gd name="T10" fmla="*/ 12 w 282"/>
                <a:gd name="T11" fmla="*/ 74 h 156"/>
                <a:gd name="T12" fmla="*/ 17 w 282"/>
                <a:gd name="T13" fmla="*/ 62 h 156"/>
                <a:gd name="T14" fmla="*/ 23 w 282"/>
                <a:gd name="T15" fmla="*/ 52 h 156"/>
                <a:gd name="T16" fmla="*/ 32 w 282"/>
                <a:gd name="T17" fmla="*/ 40 h 156"/>
                <a:gd name="T18" fmla="*/ 42 w 282"/>
                <a:gd name="T19" fmla="*/ 30 h 156"/>
                <a:gd name="T20" fmla="*/ 52 w 282"/>
                <a:gd name="T21" fmla="*/ 20 h 156"/>
                <a:gd name="T22" fmla="*/ 65 w 282"/>
                <a:gd name="T23" fmla="*/ 14 h 156"/>
                <a:gd name="T24" fmla="*/ 82 w 282"/>
                <a:gd name="T25" fmla="*/ 7 h 156"/>
                <a:gd name="T26" fmla="*/ 99 w 282"/>
                <a:gd name="T27" fmla="*/ 2 h 156"/>
                <a:gd name="T28" fmla="*/ 119 w 282"/>
                <a:gd name="T29" fmla="*/ 0 h 156"/>
                <a:gd name="T30" fmla="*/ 119 w 282"/>
                <a:gd name="T31" fmla="*/ 0 h 156"/>
                <a:gd name="T32" fmla="*/ 138 w 282"/>
                <a:gd name="T33" fmla="*/ 0 h 156"/>
                <a:gd name="T34" fmla="*/ 156 w 282"/>
                <a:gd name="T35" fmla="*/ 3 h 156"/>
                <a:gd name="T36" fmla="*/ 171 w 282"/>
                <a:gd name="T37" fmla="*/ 7 h 156"/>
                <a:gd name="T38" fmla="*/ 188 w 282"/>
                <a:gd name="T39" fmla="*/ 14 h 156"/>
                <a:gd name="T40" fmla="*/ 201 w 282"/>
                <a:gd name="T41" fmla="*/ 20 h 156"/>
                <a:gd name="T42" fmla="*/ 215 w 282"/>
                <a:gd name="T43" fmla="*/ 29 h 156"/>
                <a:gd name="T44" fmla="*/ 226 w 282"/>
                <a:gd name="T45" fmla="*/ 37 h 156"/>
                <a:gd name="T46" fmla="*/ 238 w 282"/>
                <a:gd name="T47" fmla="*/ 45 h 156"/>
                <a:gd name="T48" fmla="*/ 257 w 282"/>
                <a:gd name="T49" fmla="*/ 62 h 156"/>
                <a:gd name="T50" fmla="*/ 270 w 282"/>
                <a:gd name="T51" fmla="*/ 77 h 156"/>
                <a:gd name="T52" fmla="*/ 282 w 282"/>
                <a:gd name="T53" fmla="*/ 92 h 156"/>
                <a:gd name="T54" fmla="*/ 282 w 282"/>
                <a:gd name="T55" fmla="*/ 92 h 156"/>
                <a:gd name="T56" fmla="*/ 272 w 282"/>
                <a:gd name="T57" fmla="*/ 102 h 156"/>
                <a:gd name="T58" fmla="*/ 258 w 282"/>
                <a:gd name="T59" fmla="*/ 113 h 156"/>
                <a:gd name="T60" fmla="*/ 242 w 282"/>
                <a:gd name="T61" fmla="*/ 123 h 156"/>
                <a:gd name="T62" fmla="*/ 220 w 282"/>
                <a:gd name="T63" fmla="*/ 134 h 156"/>
                <a:gd name="T64" fmla="*/ 193 w 282"/>
                <a:gd name="T65" fmla="*/ 144 h 156"/>
                <a:gd name="T66" fmla="*/ 178 w 282"/>
                <a:gd name="T67" fmla="*/ 149 h 156"/>
                <a:gd name="T68" fmla="*/ 163 w 282"/>
                <a:gd name="T69" fmla="*/ 153 h 156"/>
                <a:gd name="T70" fmla="*/ 144 w 282"/>
                <a:gd name="T71" fmla="*/ 154 h 156"/>
                <a:gd name="T72" fmla="*/ 126 w 282"/>
                <a:gd name="T73" fmla="*/ 156 h 156"/>
                <a:gd name="T74" fmla="*/ 126 w 282"/>
                <a:gd name="T75" fmla="*/ 156 h 156"/>
                <a:gd name="T76" fmla="*/ 96 w 282"/>
                <a:gd name="T77" fmla="*/ 156 h 156"/>
                <a:gd name="T78" fmla="*/ 69 w 282"/>
                <a:gd name="T79" fmla="*/ 151 h 156"/>
                <a:gd name="T80" fmla="*/ 47 w 282"/>
                <a:gd name="T81" fmla="*/ 146 h 156"/>
                <a:gd name="T82" fmla="*/ 30 w 282"/>
                <a:gd name="T83" fmla="*/ 141 h 156"/>
                <a:gd name="T84" fmla="*/ 17 w 282"/>
                <a:gd name="T85" fmla="*/ 134 h 156"/>
                <a:gd name="T86" fmla="*/ 7 w 282"/>
                <a:gd name="T87" fmla="*/ 128 h 156"/>
                <a:gd name="T88" fmla="*/ 0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0" y="123"/>
                  </a:moveTo>
                  <a:lnTo>
                    <a:pt x="0" y="123"/>
                  </a:lnTo>
                  <a:lnTo>
                    <a:pt x="0" y="118"/>
                  </a:lnTo>
                  <a:lnTo>
                    <a:pt x="2" y="104"/>
                  </a:lnTo>
                  <a:lnTo>
                    <a:pt x="7" y="84"/>
                  </a:lnTo>
                  <a:lnTo>
                    <a:pt x="12" y="74"/>
                  </a:lnTo>
                  <a:lnTo>
                    <a:pt x="17" y="62"/>
                  </a:lnTo>
                  <a:lnTo>
                    <a:pt x="23" y="52"/>
                  </a:lnTo>
                  <a:lnTo>
                    <a:pt x="32" y="40"/>
                  </a:lnTo>
                  <a:lnTo>
                    <a:pt x="42" y="30"/>
                  </a:lnTo>
                  <a:lnTo>
                    <a:pt x="52" y="20"/>
                  </a:lnTo>
                  <a:lnTo>
                    <a:pt x="65" y="14"/>
                  </a:lnTo>
                  <a:lnTo>
                    <a:pt x="82" y="7"/>
                  </a:lnTo>
                  <a:lnTo>
                    <a:pt x="99" y="2"/>
                  </a:lnTo>
                  <a:lnTo>
                    <a:pt x="119" y="0"/>
                  </a:lnTo>
                  <a:lnTo>
                    <a:pt x="119" y="0"/>
                  </a:lnTo>
                  <a:lnTo>
                    <a:pt x="138" y="0"/>
                  </a:lnTo>
                  <a:lnTo>
                    <a:pt x="156" y="3"/>
                  </a:lnTo>
                  <a:lnTo>
                    <a:pt x="171" y="7"/>
                  </a:lnTo>
                  <a:lnTo>
                    <a:pt x="188" y="14"/>
                  </a:lnTo>
                  <a:lnTo>
                    <a:pt x="201" y="20"/>
                  </a:lnTo>
                  <a:lnTo>
                    <a:pt x="215" y="29"/>
                  </a:lnTo>
                  <a:lnTo>
                    <a:pt x="226" y="37"/>
                  </a:lnTo>
                  <a:lnTo>
                    <a:pt x="238" y="45"/>
                  </a:lnTo>
                  <a:lnTo>
                    <a:pt x="257" y="62"/>
                  </a:lnTo>
                  <a:lnTo>
                    <a:pt x="270" y="77"/>
                  </a:lnTo>
                  <a:lnTo>
                    <a:pt x="282" y="92"/>
                  </a:lnTo>
                  <a:lnTo>
                    <a:pt x="282" y="92"/>
                  </a:lnTo>
                  <a:lnTo>
                    <a:pt x="272" y="102"/>
                  </a:lnTo>
                  <a:lnTo>
                    <a:pt x="258" y="113"/>
                  </a:lnTo>
                  <a:lnTo>
                    <a:pt x="242" y="123"/>
                  </a:lnTo>
                  <a:lnTo>
                    <a:pt x="220" y="134"/>
                  </a:lnTo>
                  <a:lnTo>
                    <a:pt x="193" y="144"/>
                  </a:lnTo>
                  <a:lnTo>
                    <a:pt x="178" y="149"/>
                  </a:lnTo>
                  <a:lnTo>
                    <a:pt x="163" y="153"/>
                  </a:lnTo>
                  <a:lnTo>
                    <a:pt x="144" y="154"/>
                  </a:lnTo>
                  <a:lnTo>
                    <a:pt x="126" y="156"/>
                  </a:lnTo>
                  <a:lnTo>
                    <a:pt x="126" y="156"/>
                  </a:lnTo>
                  <a:lnTo>
                    <a:pt x="96" y="156"/>
                  </a:lnTo>
                  <a:lnTo>
                    <a:pt x="69" y="151"/>
                  </a:lnTo>
                  <a:lnTo>
                    <a:pt x="47" y="146"/>
                  </a:lnTo>
                  <a:lnTo>
                    <a:pt x="30" y="141"/>
                  </a:lnTo>
                  <a:lnTo>
                    <a:pt x="17" y="134"/>
                  </a:lnTo>
                  <a:lnTo>
                    <a:pt x="7" y="128"/>
                  </a:lnTo>
                  <a:lnTo>
                    <a:pt x="0" y="1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8" name="Freeform 53"/>
            <p:cNvSpPr/>
            <p:nvPr>
              <p:custDataLst>
                <p:tags r:id="rId49"/>
              </p:custDataLst>
            </p:nvPr>
          </p:nvSpPr>
          <p:spPr bwMode="auto">
            <a:xfrm>
              <a:off x="1731160" y="1965316"/>
              <a:ext cx="186364" cy="103065"/>
            </a:xfrm>
            <a:custGeom>
              <a:avLst/>
              <a:gdLst>
                <a:gd name="T0" fmla="*/ 0 w 282"/>
                <a:gd name="T1" fmla="*/ 123 h 156"/>
                <a:gd name="T2" fmla="*/ 0 w 282"/>
                <a:gd name="T3" fmla="*/ 123 h 156"/>
                <a:gd name="T4" fmla="*/ 0 w 282"/>
                <a:gd name="T5" fmla="*/ 118 h 156"/>
                <a:gd name="T6" fmla="*/ 2 w 282"/>
                <a:gd name="T7" fmla="*/ 104 h 156"/>
                <a:gd name="T8" fmla="*/ 7 w 282"/>
                <a:gd name="T9" fmla="*/ 84 h 156"/>
                <a:gd name="T10" fmla="*/ 12 w 282"/>
                <a:gd name="T11" fmla="*/ 74 h 156"/>
                <a:gd name="T12" fmla="*/ 17 w 282"/>
                <a:gd name="T13" fmla="*/ 62 h 156"/>
                <a:gd name="T14" fmla="*/ 23 w 282"/>
                <a:gd name="T15" fmla="*/ 52 h 156"/>
                <a:gd name="T16" fmla="*/ 32 w 282"/>
                <a:gd name="T17" fmla="*/ 40 h 156"/>
                <a:gd name="T18" fmla="*/ 42 w 282"/>
                <a:gd name="T19" fmla="*/ 30 h 156"/>
                <a:gd name="T20" fmla="*/ 52 w 282"/>
                <a:gd name="T21" fmla="*/ 20 h 156"/>
                <a:gd name="T22" fmla="*/ 65 w 282"/>
                <a:gd name="T23" fmla="*/ 14 h 156"/>
                <a:gd name="T24" fmla="*/ 82 w 282"/>
                <a:gd name="T25" fmla="*/ 7 h 156"/>
                <a:gd name="T26" fmla="*/ 99 w 282"/>
                <a:gd name="T27" fmla="*/ 2 h 156"/>
                <a:gd name="T28" fmla="*/ 119 w 282"/>
                <a:gd name="T29" fmla="*/ 0 h 156"/>
                <a:gd name="T30" fmla="*/ 119 w 282"/>
                <a:gd name="T31" fmla="*/ 0 h 156"/>
                <a:gd name="T32" fmla="*/ 138 w 282"/>
                <a:gd name="T33" fmla="*/ 0 h 156"/>
                <a:gd name="T34" fmla="*/ 156 w 282"/>
                <a:gd name="T35" fmla="*/ 3 h 156"/>
                <a:gd name="T36" fmla="*/ 171 w 282"/>
                <a:gd name="T37" fmla="*/ 7 h 156"/>
                <a:gd name="T38" fmla="*/ 188 w 282"/>
                <a:gd name="T39" fmla="*/ 14 h 156"/>
                <a:gd name="T40" fmla="*/ 201 w 282"/>
                <a:gd name="T41" fmla="*/ 20 h 156"/>
                <a:gd name="T42" fmla="*/ 215 w 282"/>
                <a:gd name="T43" fmla="*/ 29 h 156"/>
                <a:gd name="T44" fmla="*/ 226 w 282"/>
                <a:gd name="T45" fmla="*/ 37 h 156"/>
                <a:gd name="T46" fmla="*/ 238 w 282"/>
                <a:gd name="T47" fmla="*/ 45 h 156"/>
                <a:gd name="T48" fmla="*/ 257 w 282"/>
                <a:gd name="T49" fmla="*/ 62 h 156"/>
                <a:gd name="T50" fmla="*/ 270 w 282"/>
                <a:gd name="T51" fmla="*/ 77 h 156"/>
                <a:gd name="T52" fmla="*/ 282 w 282"/>
                <a:gd name="T53" fmla="*/ 92 h 156"/>
                <a:gd name="T54" fmla="*/ 282 w 282"/>
                <a:gd name="T55" fmla="*/ 92 h 156"/>
                <a:gd name="T56" fmla="*/ 272 w 282"/>
                <a:gd name="T57" fmla="*/ 102 h 156"/>
                <a:gd name="T58" fmla="*/ 258 w 282"/>
                <a:gd name="T59" fmla="*/ 113 h 156"/>
                <a:gd name="T60" fmla="*/ 242 w 282"/>
                <a:gd name="T61" fmla="*/ 123 h 156"/>
                <a:gd name="T62" fmla="*/ 220 w 282"/>
                <a:gd name="T63" fmla="*/ 134 h 156"/>
                <a:gd name="T64" fmla="*/ 193 w 282"/>
                <a:gd name="T65" fmla="*/ 144 h 156"/>
                <a:gd name="T66" fmla="*/ 178 w 282"/>
                <a:gd name="T67" fmla="*/ 149 h 156"/>
                <a:gd name="T68" fmla="*/ 163 w 282"/>
                <a:gd name="T69" fmla="*/ 153 h 156"/>
                <a:gd name="T70" fmla="*/ 144 w 282"/>
                <a:gd name="T71" fmla="*/ 154 h 156"/>
                <a:gd name="T72" fmla="*/ 126 w 282"/>
                <a:gd name="T73" fmla="*/ 156 h 156"/>
                <a:gd name="T74" fmla="*/ 126 w 282"/>
                <a:gd name="T75" fmla="*/ 156 h 156"/>
                <a:gd name="T76" fmla="*/ 96 w 282"/>
                <a:gd name="T77" fmla="*/ 156 h 156"/>
                <a:gd name="T78" fmla="*/ 69 w 282"/>
                <a:gd name="T79" fmla="*/ 151 h 156"/>
                <a:gd name="T80" fmla="*/ 47 w 282"/>
                <a:gd name="T81" fmla="*/ 146 h 156"/>
                <a:gd name="T82" fmla="*/ 30 w 282"/>
                <a:gd name="T83" fmla="*/ 141 h 156"/>
                <a:gd name="T84" fmla="*/ 17 w 282"/>
                <a:gd name="T85" fmla="*/ 134 h 156"/>
                <a:gd name="T86" fmla="*/ 7 w 282"/>
                <a:gd name="T87" fmla="*/ 128 h 156"/>
                <a:gd name="T88" fmla="*/ 0 w 282"/>
                <a:gd name="T89" fmla="*/ 12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2" h="156">
                  <a:moveTo>
                    <a:pt x="0" y="123"/>
                  </a:moveTo>
                  <a:lnTo>
                    <a:pt x="0" y="123"/>
                  </a:lnTo>
                  <a:lnTo>
                    <a:pt x="0" y="118"/>
                  </a:lnTo>
                  <a:lnTo>
                    <a:pt x="2" y="104"/>
                  </a:lnTo>
                  <a:lnTo>
                    <a:pt x="7" y="84"/>
                  </a:lnTo>
                  <a:lnTo>
                    <a:pt x="12" y="74"/>
                  </a:lnTo>
                  <a:lnTo>
                    <a:pt x="17" y="62"/>
                  </a:lnTo>
                  <a:lnTo>
                    <a:pt x="23" y="52"/>
                  </a:lnTo>
                  <a:lnTo>
                    <a:pt x="32" y="40"/>
                  </a:lnTo>
                  <a:lnTo>
                    <a:pt x="42" y="30"/>
                  </a:lnTo>
                  <a:lnTo>
                    <a:pt x="52" y="20"/>
                  </a:lnTo>
                  <a:lnTo>
                    <a:pt x="65" y="14"/>
                  </a:lnTo>
                  <a:lnTo>
                    <a:pt x="82" y="7"/>
                  </a:lnTo>
                  <a:lnTo>
                    <a:pt x="99" y="2"/>
                  </a:lnTo>
                  <a:lnTo>
                    <a:pt x="119" y="0"/>
                  </a:lnTo>
                  <a:lnTo>
                    <a:pt x="119" y="0"/>
                  </a:lnTo>
                  <a:lnTo>
                    <a:pt x="138" y="0"/>
                  </a:lnTo>
                  <a:lnTo>
                    <a:pt x="156" y="3"/>
                  </a:lnTo>
                  <a:lnTo>
                    <a:pt x="171" y="7"/>
                  </a:lnTo>
                  <a:lnTo>
                    <a:pt x="188" y="14"/>
                  </a:lnTo>
                  <a:lnTo>
                    <a:pt x="201" y="20"/>
                  </a:lnTo>
                  <a:lnTo>
                    <a:pt x="215" y="29"/>
                  </a:lnTo>
                  <a:lnTo>
                    <a:pt x="226" y="37"/>
                  </a:lnTo>
                  <a:lnTo>
                    <a:pt x="238" y="45"/>
                  </a:lnTo>
                  <a:lnTo>
                    <a:pt x="257" y="62"/>
                  </a:lnTo>
                  <a:lnTo>
                    <a:pt x="270" y="77"/>
                  </a:lnTo>
                  <a:lnTo>
                    <a:pt x="282" y="92"/>
                  </a:lnTo>
                  <a:lnTo>
                    <a:pt x="282" y="92"/>
                  </a:lnTo>
                  <a:lnTo>
                    <a:pt x="272" y="102"/>
                  </a:lnTo>
                  <a:lnTo>
                    <a:pt x="258" y="113"/>
                  </a:lnTo>
                  <a:lnTo>
                    <a:pt x="242" y="123"/>
                  </a:lnTo>
                  <a:lnTo>
                    <a:pt x="220" y="134"/>
                  </a:lnTo>
                  <a:lnTo>
                    <a:pt x="193" y="144"/>
                  </a:lnTo>
                  <a:lnTo>
                    <a:pt x="178" y="149"/>
                  </a:lnTo>
                  <a:lnTo>
                    <a:pt x="163" y="153"/>
                  </a:lnTo>
                  <a:lnTo>
                    <a:pt x="144" y="154"/>
                  </a:lnTo>
                  <a:lnTo>
                    <a:pt x="126" y="156"/>
                  </a:lnTo>
                  <a:lnTo>
                    <a:pt x="126" y="156"/>
                  </a:lnTo>
                  <a:lnTo>
                    <a:pt x="96" y="156"/>
                  </a:lnTo>
                  <a:lnTo>
                    <a:pt x="69" y="151"/>
                  </a:lnTo>
                  <a:lnTo>
                    <a:pt x="47" y="146"/>
                  </a:lnTo>
                  <a:lnTo>
                    <a:pt x="30" y="141"/>
                  </a:lnTo>
                  <a:lnTo>
                    <a:pt x="17" y="134"/>
                  </a:lnTo>
                  <a:lnTo>
                    <a:pt x="7" y="128"/>
                  </a:lnTo>
                  <a:lnTo>
                    <a:pt x="0" y="123"/>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69" name="Freeform 54"/>
            <p:cNvSpPr/>
            <p:nvPr>
              <p:custDataLst>
                <p:tags r:id="rId50"/>
              </p:custDataLst>
            </p:nvPr>
          </p:nvSpPr>
          <p:spPr bwMode="auto">
            <a:xfrm>
              <a:off x="1731160" y="1963198"/>
              <a:ext cx="189188" cy="88947"/>
            </a:xfrm>
            <a:custGeom>
              <a:avLst/>
              <a:gdLst>
                <a:gd name="T0" fmla="*/ 0 w 285"/>
                <a:gd name="T1" fmla="*/ 134 h 134"/>
                <a:gd name="T2" fmla="*/ 3 w 285"/>
                <a:gd name="T3" fmla="*/ 121 h 134"/>
                <a:gd name="T4" fmla="*/ 17 w 285"/>
                <a:gd name="T5" fmla="*/ 84 h 134"/>
                <a:gd name="T6" fmla="*/ 23 w 285"/>
                <a:gd name="T7" fmla="*/ 72 h 134"/>
                <a:gd name="T8" fmla="*/ 32 w 285"/>
                <a:gd name="T9" fmla="*/ 60 h 134"/>
                <a:gd name="T10" fmla="*/ 52 w 285"/>
                <a:gd name="T11" fmla="*/ 39 h 134"/>
                <a:gd name="T12" fmla="*/ 65 w 285"/>
                <a:gd name="T13" fmla="*/ 29 h 134"/>
                <a:gd name="T14" fmla="*/ 80 w 285"/>
                <a:gd name="T15" fmla="*/ 22 h 134"/>
                <a:gd name="T16" fmla="*/ 116 w 285"/>
                <a:gd name="T17" fmla="*/ 14 h 134"/>
                <a:gd name="T18" fmla="*/ 121 w 285"/>
                <a:gd name="T19" fmla="*/ 14 h 134"/>
                <a:gd name="T20" fmla="*/ 121 w 285"/>
                <a:gd name="T21" fmla="*/ 14 h 134"/>
                <a:gd name="T22" fmla="*/ 121 w 285"/>
                <a:gd name="T23" fmla="*/ 14 h 134"/>
                <a:gd name="T24" fmla="*/ 121 w 285"/>
                <a:gd name="T25" fmla="*/ 14 h 134"/>
                <a:gd name="T26" fmla="*/ 126 w 285"/>
                <a:gd name="T27" fmla="*/ 14 h 134"/>
                <a:gd name="T28" fmla="*/ 127 w 285"/>
                <a:gd name="T29" fmla="*/ 14 h 134"/>
                <a:gd name="T30" fmla="*/ 131 w 285"/>
                <a:gd name="T31" fmla="*/ 14 h 134"/>
                <a:gd name="T32" fmla="*/ 136 w 285"/>
                <a:gd name="T33" fmla="*/ 14 h 134"/>
                <a:gd name="T34" fmla="*/ 154 w 285"/>
                <a:gd name="T35" fmla="*/ 17 h 134"/>
                <a:gd name="T36" fmla="*/ 190 w 285"/>
                <a:gd name="T37" fmla="*/ 29 h 134"/>
                <a:gd name="T38" fmla="*/ 205 w 285"/>
                <a:gd name="T39" fmla="*/ 35 h 134"/>
                <a:gd name="T40" fmla="*/ 218 w 285"/>
                <a:gd name="T41" fmla="*/ 45 h 134"/>
                <a:gd name="T42" fmla="*/ 243 w 285"/>
                <a:gd name="T43" fmla="*/ 62 h 134"/>
                <a:gd name="T44" fmla="*/ 275 w 285"/>
                <a:gd name="T45" fmla="*/ 94 h 134"/>
                <a:gd name="T46" fmla="*/ 285 w 285"/>
                <a:gd name="T47" fmla="*/ 106 h 134"/>
                <a:gd name="T48" fmla="*/ 279 w 285"/>
                <a:gd name="T49" fmla="*/ 92 h 134"/>
                <a:gd name="T50" fmla="*/ 267 w 285"/>
                <a:gd name="T51" fmla="*/ 77 h 134"/>
                <a:gd name="T52" fmla="*/ 250 w 285"/>
                <a:gd name="T53" fmla="*/ 57 h 134"/>
                <a:gd name="T54" fmla="*/ 228 w 285"/>
                <a:gd name="T55" fmla="*/ 37 h 134"/>
                <a:gd name="T56" fmla="*/ 213 w 285"/>
                <a:gd name="T57" fmla="*/ 27 h 134"/>
                <a:gd name="T58" fmla="*/ 196 w 285"/>
                <a:gd name="T59" fmla="*/ 17 h 134"/>
                <a:gd name="T60" fmla="*/ 164 w 285"/>
                <a:gd name="T61" fmla="*/ 5 h 134"/>
                <a:gd name="T62" fmla="*/ 134 w 285"/>
                <a:gd name="T63" fmla="*/ 0 h 134"/>
                <a:gd name="T64" fmla="*/ 109 w 285"/>
                <a:gd name="T65" fmla="*/ 0 h 134"/>
                <a:gd name="T66" fmla="*/ 87 w 285"/>
                <a:gd name="T67" fmla="*/ 5 h 134"/>
                <a:gd name="T68" fmla="*/ 54 w 285"/>
                <a:gd name="T69" fmla="*/ 19 h 134"/>
                <a:gd name="T70" fmla="*/ 39 w 285"/>
                <a:gd name="T71" fmla="*/ 30 h 134"/>
                <a:gd name="T72" fmla="*/ 27 w 285"/>
                <a:gd name="T73" fmla="*/ 44 h 134"/>
                <a:gd name="T74" fmla="*/ 18 w 285"/>
                <a:gd name="T75" fmla="*/ 55 h 134"/>
                <a:gd name="T76" fmla="*/ 7 w 285"/>
                <a:gd name="T77" fmla="*/ 81 h 134"/>
                <a:gd name="T78" fmla="*/ 2 w 285"/>
                <a:gd name="T79" fmla="*/ 102 h 134"/>
                <a:gd name="T80" fmla="*/ 0 w 285"/>
                <a:gd name="T81" fmla="*/ 119 h 134"/>
                <a:gd name="T82" fmla="*/ 0 w 285"/>
                <a:gd name="T83"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4">
                  <a:moveTo>
                    <a:pt x="0" y="134"/>
                  </a:moveTo>
                  <a:lnTo>
                    <a:pt x="0" y="134"/>
                  </a:lnTo>
                  <a:lnTo>
                    <a:pt x="3" y="121"/>
                  </a:lnTo>
                  <a:lnTo>
                    <a:pt x="3" y="121"/>
                  </a:lnTo>
                  <a:lnTo>
                    <a:pt x="8" y="104"/>
                  </a:lnTo>
                  <a:lnTo>
                    <a:pt x="17" y="84"/>
                  </a:lnTo>
                  <a:lnTo>
                    <a:pt x="17" y="84"/>
                  </a:lnTo>
                  <a:lnTo>
                    <a:pt x="23" y="72"/>
                  </a:lnTo>
                  <a:lnTo>
                    <a:pt x="32" y="60"/>
                  </a:lnTo>
                  <a:lnTo>
                    <a:pt x="32" y="60"/>
                  </a:lnTo>
                  <a:lnTo>
                    <a:pt x="40" y="50"/>
                  </a:lnTo>
                  <a:lnTo>
                    <a:pt x="52" y="39"/>
                  </a:lnTo>
                  <a:lnTo>
                    <a:pt x="52" y="39"/>
                  </a:lnTo>
                  <a:lnTo>
                    <a:pt x="65" y="29"/>
                  </a:lnTo>
                  <a:lnTo>
                    <a:pt x="80" y="22"/>
                  </a:lnTo>
                  <a:lnTo>
                    <a:pt x="80" y="22"/>
                  </a:lnTo>
                  <a:lnTo>
                    <a:pt x="97" y="17"/>
                  </a:lnTo>
                  <a:lnTo>
                    <a:pt x="116" y="14"/>
                  </a:lnTo>
                  <a:lnTo>
                    <a:pt x="121" y="14"/>
                  </a:lnTo>
                  <a:lnTo>
                    <a:pt x="121" y="14"/>
                  </a:lnTo>
                  <a:lnTo>
                    <a:pt x="121" y="14"/>
                  </a:lnTo>
                  <a:lnTo>
                    <a:pt x="121" y="14"/>
                  </a:lnTo>
                  <a:lnTo>
                    <a:pt x="121" y="14"/>
                  </a:lnTo>
                  <a:lnTo>
                    <a:pt x="121" y="14"/>
                  </a:lnTo>
                  <a:lnTo>
                    <a:pt x="121" y="14"/>
                  </a:lnTo>
                  <a:lnTo>
                    <a:pt x="121" y="14"/>
                  </a:lnTo>
                  <a:lnTo>
                    <a:pt x="122" y="14"/>
                  </a:lnTo>
                  <a:lnTo>
                    <a:pt x="126" y="14"/>
                  </a:lnTo>
                  <a:lnTo>
                    <a:pt x="126" y="14"/>
                  </a:lnTo>
                  <a:lnTo>
                    <a:pt x="127" y="14"/>
                  </a:lnTo>
                  <a:lnTo>
                    <a:pt x="127" y="14"/>
                  </a:lnTo>
                  <a:lnTo>
                    <a:pt x="131" y="14"/>
                  </a:lnTo>
                  <a:lnTo>
                    <a:pt x="136" y="14"/>
                  </a:lnTo>
                  <a:lnTo>
                    <a:pt x="136" y="14"/>
                  </a:lnTo>
                  <a:lnTo>
                    <a:pt x="154" y="17"/>
                  </a:lnTo>
                  <a:lnTo>
                    <a:pt x="154" y="17"/>
                  </a:lnTo>
                  <a:lnTo>
                    <a:pt x="171" y="22"/>
                  </a:lnTo>
                  <a:lnTo>
                    <a:pt x="190" y="29"/>
                  </a:lnTo>
                  <a:lnTo>
                    <a:pt x="190" y="29"/>
                  </a:lnTo>
                  <a:lnTo>
                    <a:pt x="205" y="35"/>
                  </a:lnTo>
                  <a:lnTo>
                    <a:pt x="218" y="45"/>
                  </a:lnTo>
                  <a:lnTo>
                    <a:pt x="218" y="45"/>
                  </a:lnTo>
                  <a:lnTo>
                    <a:pt x="243" y="62"/>
                  </a:lnTo>
                  <a:lnTo>
                    <a:pt x="243" y="62"/>
                  </a:lnTo>
                  <a:lnTo>
                    <a:pt x="262" y="79"/>
                  </a:lnTo>
                  <a:lnTo>
                    <a:pt x="275" y="94"/>
                  </a:lnTo>
                  <a:lnTo>
                    <a:pt x="275" y="94"/>
                  </a:lnTo>
                  <a:lnTo>
                    <a:pt x="285" y="106"/>
                  </a:lnTo>
                  <a:lnTo>
                    <a:pt x="285" y="106"/>
                  </a:lnTo>
                  <a:lnTo>
                    <a:pt x="279" y="92"/>
                  </a:lnTo>
                  <a:lnTo>
                    <a:pt x="279" y="92"/>
                  </a:lnTo>
                  <a:lnTo>
                    <a:pt x="267" y="77"/>
                  </a:lnTo>
                  <a:lnTo>
                    <a:pt x="250" y="57"/>
                  </a:lnTo>
                  <a:lnTo>
                    <a:pt x="250" y="57"/>
                  </a:lnTo>
                  <a:lnTo>
                    <a:pt x="240" y="47"/>
                  </a:lnTo>
                  <a:lnTo>
                    <a:pt x="228" y="37"/>
                  </a:lnTo>
                  <a:lnTo>
                    <a:pt x="228" y="37"/>
                  </a:lnTo>
                  <a:lnTo>
                    <a:pt x="213" y="27"/>
                  </a:lnTo>
                  <a:lnTo>
                    <a:pt x="196" y="17"/>
                  </a:lnTo>
                  <a:lnTo>
                    <a:pt x="196" y="17"/>
                  </a:lnTo>
                  <a:lnTo>
                    <a:pt x="179" y="10"/>
                  </a:lnTo>
                  <a:lnTo>
                    <a:pt x="164" y="5"/>
                  </a:lnTo>
                  <a:lnTo>
                    <a:pt x="149" y="2"/>
                  </a:lnTo>
                  <a:lnTo>
                    <a:pt x="134" y="0"/>
                  </a:lnTo>
                  <a:lnTo>
                    <a:pt x="121" y="0"/>
                  </a:lnTo>
                  <a:lnTo>
                    <a:pt x="109" y="0"/>
                  </a:lnTo>
                  <a:lnTo>
                    <a:pt x="97" y="2"/>
                  </a:lnTo>
                  <a:lnTo>
                    <a:pt x="87" y="5"/>
                  </a:lnTo>
                  <a:lnTo>
                    <a:pt x="69" y="12"/>
                  </a:lnTo>
                  <a:lnTo>
                    <a:pt x="54" y="19"/>
                  </a:lnTo>
                  <a:lnTo>
                    <a:pt x="45" y="25"/>
                  </a:lnTo>
                  <a:lnTo>
                    <a:pt x="39" y="30"/>
                  </a:lnTo>
                  <a:lnTo>
                    <a:pt x="39" y="30"/>
                  </a:lnTo>
                  <a:lnTo>
                    <a:pt x="27" y="44"/>
                  </a:lnTo>
                  <a:lnTo>
                    <a:pt x="18" y="55"/>
                  </a:lnTo>
                  <a:lnTo>
                    <a:pt x="18" y="55"/>
                  </a:lnTo>
                  <a:lnTo>
                    <a:pt x="12" y="69"/>
                  </a:lnTo>
                  <a:lnTo>
                    <a:pt x="7" y="81"/>
                  </a:lnTo>
                  <a:lnTo>
                    <a:pt x="7" y="81"/>
                  </a:lnTo>
                  <a:lnTo>
                    <a:pt x="2" y="102"/>
                  </a:lnTo>
                  <a:lnTo>
                    <a:pt x="0" y="119"/>
                  </a:lnTo>
                  <a:lnTo>
                    <a:pt x="0" y="119"/>
                  </a:lnTo>
                  <a:lnTo>
                    <a:pt x="0" y="131"/>
                  </a:lnTo>
                  <a:lnTo>
                    <a:pt x="0" y="131"/>
                  </a:lnTo>
                  <a:lnTo>
                    <a:pt x="0" y="134"/>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0" name="Freeform 55"/>
            <p:cNvSpPr/>
            <p:nvPr>
              <p:custDataLst>
                <p:tags r:id="rId51"/>
              </p:custDataLst>
            </p:nvPr>
          </p:nvSpPr>
          <p:spPr bwMode="auto">
            <a:xfrm>
              <a:off x="1731160" y="1963198"/>
              <a:ext cx="189188" cy="88947"/>
            </a:xfrm>
            <a:custGeom>
              <a:avLst/>
              <a:gdLst>
                <a:gd name="T0" fmla="*/ 0 w 285"/>
                <a:gd name="T1" fmla="*/ 134 h 134"/>
                <a:gd name="T2" fmla="*/ 3 w 285"/>
                <a:gd name="T3" fmla="*/ 121 h 134"/>
                <a:gd name="T4" fmla="*/ 17 w 285"/>
                <a:gd name="T5" fmla="*/ 84 h 134"/>
                <a:gd name="T6" fmla="*/ 23 w 285"/>
                <a:gd name="T7" fmla="*/ 72 h 134"/>
                <a:gd name="T8" fmla="*/ 32 w 285"/>
                <a:gd name="T9" fmla="*/ 60 h 134"/>
                <a:gd name="T10" fmla="*/ 52 w 285"/>
                <a:gd name="T11" fmla="*/ 39 h 134"/>
                <a:gd name="T12" fmla="*/ 65 w 285"/>
                <a:gd name="T13" fmla="*/ 29 h 134"/>
                <a:gd name="T14" fmla="*/ 80 w 285"/>
                <a:gd name="T15" fmla="*/ 22 h 134"/>
                <a:gd name="T16" fmla="*/ 116 w 285"/>
                <a:gd name="T17" fmla="*/ 14 h 134"/>
                <a:gd name="T18" fmla="*/ 121 w 285"/>
                <a:gd name="T19" fmla="*/ 14 h 134"/>
                <a:gd name="T20" fmla="*/ 121 w 285"/>
                <a:gd name="T21" fmla="*/ 14 h 134"/>
                <a:gd name="T22" fmla="*/ 121 w 285"/>
                <a:gd name="T23" fmla="*/ 14 h 134"/>
                <a:gd name="T24" fmla="*/ 121 w 285"/>
                <a:gd name="T25" fmla="*/ 14 h 134"/>
                <a:gd name="T26" fmla="*/ 126 w 285"/>
                <a:gd name="T27" fmla="*/ 14 h 134"/>
                <a:gd name="T28" fmla="*/ 127 w 285"/>
                <a:gd name="T29" fmla="*/ 14 h 134"/>
                <a:gd name="T30" fmla="*/ 131 w 285"/>
                <a:gd name="T31" fmla="*/ 14 h 134"/>
                <a:gd name="T32" fmla="*/ 136 w 285"/>
                <a:gd name="T33" fmla="*/ 14 h 134"/>
                <a:gd name="T34" fmla="*/ 154 w 285"/>
                <a:gd name="T35" fmla="*/ 17 h 134"/>
                <a:gd name="T36" fmla="*/ 190 w 285"/>
                <a:gd name="T37" fmla="*/ 29 h 134"/>
                <a:gd name="T38" fmla="*/ 205 w 285"/>
                <a:gd name="T39" fmla="*/ 35 h 134"/>
                <a:gd name="T40" fmla="*/ 218 w 285"/>
                <a:gd name="T41" fmla="*/ 45 h 134"/>
                <a:gd name="T42" fmla="*/ 243 w 285"/>
                <a:gd name="T43" fmla="*/ 62 h 134"/>
                <a:gd name="T44" fmla="*/ 275 w 285"/>
                <a:gd name="T45" fmla="*/ 94 h 134"/>
                <a:gd name="T46" fmla="*/ 285 w 285"/>
                <a:gd name="T47" fmla="*/ 106 h 134"/>
                <a:gd name="T48" fmla="*/ 279 w 285"/>
                <a:gd name="T49" fmla="*/ 92 h 134"/>
                <a:gd name="T50" fmla="*/ 267 w 285"/>
                <a:gd name="T51" fmla="*/ 77 h 134"/>
                <a:gd name="T52" fmla="*/ 250 w 285"/>
                <a:gd name="T53" fmla="*/ 57 h 134"/>
                <a:gd name="T54" fmla="*/ 228 w 285"/>
                <a:gd name="T55" fmla="*/ 37 h 134"/>
                <a:gd name="T56" fmla="*/ 213 w 285"/>
                <a:gd name="T57" fmla="*/ 27 h 134"/>
                <a:gd name="T58" fmla="*/ 196 w 285"/>
                <a:gd name="T59" fmla="*/ 17 h 134"/>
                <a:gd name="T60" fmla="*/ 164 w 285"/>
                <a:gd name="T61" fmla="*/ 5 h 134"/>
                <a:gd name="T62" fmla="*/ 134 w 285"/>
                <a:gd name="T63" fmla="*/ 0 h 134"/>
                <a:gd name="T64" fmla="*/ 109 w 285"/>
                <a:gd name="T65" fmla="*/ 0 h 134"/>
                <a:gd name="T66" fmla="*/ 87 w 285"/>
                <a:gd name="T67" fmla="*/ 5 h 134"/>
                <a:gd name="T68" fmla="*/ 54 w 285"/>
                <a:gd name="T69" fmla="*/ 19 h 134"/>
                <a:gd name="T70" fmla="*/ 39 w 285"/>
                <a:gd name="T71" fmla="*/ 30 h 134"/>
                <a:gd name="T72" fmla="*/ 27 w 285"/>
                <a:gd name="T73" fmla="*/ 44 h 134"/>
                <a:gd name="T74" fmla="*/ 18 w 285"/>
                <a:gd name="T75" fmla="*/ 55 h 134"/>
                <a:gd name="T76" fmla="*/ 7 w 285"/>
                <a:gd name="T77" fmla="*/ 81 h 134"/>
                <a:gd name="T78" fmla="*/ 2 w 285"/>
                <a:gd name="T79" fmla="*/ 102 h 134"/>
                <a:gd name="T80" fmla="*/ 0 w 285"/>
                <a:gd name="T81" fmla="*/ 119 h 134"/>
                <a:gd name="T82" fmla="*/ 0 w 285"/>
                <a:gd name="T83"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134">
                  <a:moveTo>
                    <a:pt x="0" y="134"/>
                  </a:moveTo>
                  <a:lnTo>
                    <a:pt x="0" y="134"/>
                  </a:lnTo>
                  <a:lnTo>
                    <a:pt x="3" y="121"/>
                  </a:lnTo>
                  <a:lnTo>
                    <a:pt x="3" y="121"/>
                  </a:lnTo>
                  <a:lnTo>
                    <a:pt x="8" y="104"/>
                  </a:lnTo>
                  <a:lnTo>
                    <a:pt x="17" y="84"/>
                  </a:lnTo>
                  <a:lnTo>
                    <a:pt x="17" y="84"/>
                  </a:lnTo>
                  <a:lnTo>
                    <a:pt x="23" y="72"/>
                  </a:lnTo>
                  <a:lnTo>
                    <a:pt x="32" y="60"/>
                  </a:lnTo>
                  <a:lnTo>
                    <a:pt x="32" y="60"/>
                  </a:lnTo>
                  <a:lnTo>
                    <a:pt x="40" y="50"/>
                  </a:lnTo>
                  <a:lnTo>
                    <a:pt x="52" y="39"/>
                  </a:lnTo>
                  <a:lnTo>
                    <a:pt x="52" y="39"/>
                  </a:lnTo>
                  <a:lnTo>
                    <a:pt x="65" y="29"/>
                  </a:lnTo>
                  <a:lnTo>
                    <a:pt x="80" y="22"/>
                  </a:lnTo>
                  <a:lnTo>
                    <a:pt x="80" y="22"/>
                  </a:lnTo>
                  <a:lnTo>
                    <a:pt x="97" y="17"/>
                  </a:lnTo>
                  <a:lnTo>
                    <a:pt x="116" y="14"/>
                  </a:lnTo>
                  <a:lnTo>
                    <a:pt x="121" y="14"/>
                  </a:lnTo>
                  <a:lnTo>
                    <a:pt x="121" y="14"/>
                  </a:lnTo>
                  <a:lnTo>
                    <a:pt x="121" y="14"/>
                  </a:lnTo>
                  <a:lnTo>
                    <a:pt x="121" y="14"/>
                  </a:lnTo>
                  <a:lnTo>
                    <a:pt x="121" y="14"/>
                  </a:lnTo>
                  <a:lnTo>
                    <a:pt x="121" y="14"/>
                  </a:lnTo>
                  <a:lnTo>
                    <a:pt x="121" y="14"/>
                  </a:lnTo>
                  <a:lnTo>
                    <a:pt x="121" y="14"/>
                  </a:lnTo>
                  <a:lnTo>
                    <a:pt x="122" y="14"/>
                  </a:lnTo>
                  <a:lnTo>
                    <a:pt x="126" y="14"/>
                  </a:lnTo>
                  <a:lnTo>
                    <a:pt x="126" y="14"/>
                  </a:lnTo>
                  <a:lnTo>
                    <a:pt x="127" y="14"/>
                  </a:lnTo>
                  <a:lnTo>
                    <a:pt x="127" y="14"/>
                  </a:lnTo>
                  <a:lnTo>
                    <a:pt x="131" y="14"/>
                  </a:lnTo>
                  <a:lnTo>
                    <a:pt x="136" y="14"/>
                  </a:lnTo>
                  <a:lnTo>
                    <a:pt x="136" y="14"/>
                  </a:lnTo>
                  <a:lnTo>
                    <a:pt x="154" y="17"/>
                  </a:lnTo>
                  <a:lnTo>
                    <a:pt x="154" y="17"/>
                  </a:lnTo>
                  <a:lnTo>
                    <a:pt x="171" y="22"/>
                  </a:lnTo>
                  <a:lnTo>
                    <a:pt x="190" y="29"/>
                  </a:lnTo>
                  <a:lnTo>
                    <a:pt x="190" y="29"/>
                  </a:lnTo>
                  <a:lnTo>
                    <a:pt x="205" y="35"/>
                  </a:lnTo>
                  <a:lnTo>
                    <a:pt x="218" y="45"/>
                  </a:lnTo>
                  <a:lnTo>
                    <a:pt x="218" y="45"/>
                  </a:lnTo>
                  <a:lnTo>
                    <a:pt x="243" y="62"/>
                  </a:lnTo>
                  <a:lnTo>
                    <a:pt x="243" y="62"/>
                  </a:lnTo>
                  <a:lnTo>
                    <a:pt x="262" y="79"/>
                  </a:lnTo>
                  <a:lnTo>
                    <a:pt x="275" y="94"/>
                  </a:lnTo>
                  <a:lnTo>
                    <a:pt x="275" y="94"/>
                  </a:lnTo>
                  <a:lnTo>
                    <a:pt x="285" y="106"/>
                  </a:lnTo>
                  <a:lnTo>
                    <a:pt x="285" y="106"/>
                  </a:lnTo>
                  <a:lnTo>
                    <a:pt x="279" y="92"/>
                  </a:lnTo>
                  <a:lnTo>
                    <a:pt x="279" y="92"/>
                  </a:lnTo>
                  <a:lnTo>
                    <a:pt x="267" y="77"/>
                  </a:lnTo>
                  <a:lnTo>
                    <a:pt x="250" y="57"/>
                  </a:lnTo>
                  <a:lnTo>
                    <a:pt x="250" y="57"/>
                  </a:lnTo>
                  <a:lnTo>
                    <a:pt x="240" y="47"/>
                  </a:lnTo>
                  <a:lnTo>
                    <a:pt x="228" y="37"/>
                  </a:lnTo>
                  <a:lnTo>
                    <a:pt x="228" y="37"/>
                  </a:lnTo>
                  <a:lnTo>
                    <a:pt x="213" y="27"/>
                  </a:lnTo>
                  <a:lnTo>
                    <a:pt x="196" y="17"/>
                  </a:lnTo>
                  <a:lnTo>
                    <a:pt x="196" y="17"/>
                  </a:lnTo>
                  <a:lnTo>
                    <a:pt x="179" y="10"/>
                  </a:lnTo>
                  <a:lnTo>
                    <a:pt x="164" y="5"/>
                  </a:lnTo>
                  <a:lnTo>
                    <a:pt x="149" y="2"/>
                  </a:lnTo>
                  <a:lnTo>
                    <a:pt x="134" y="0"/>
                  </a:lnTo>
                  <a:lnTo>
                    <a:pt x="121" y="0"/>
                  </a:lnTo>
                  <a:lnTo>
                    <a:pt x="109" y="0"/>
                  </a:lnTo>
                  <a:lnTo>
                    <a:pt x="97" y="2"/>
                  </a:lnTo>
                  <a:lnTo>
                    <a:pt x="87" y="5"/>
                  </a:lnTo>
                  <a:lnTo>
                    <a:pt x="69" y="12"/>
                  </a:lnTo>
                  <a:lnTo>
                    <a:pt x="54" y="19"/>
                  </a:lnTo>
                  <a:lnTo>
                    <a:pt x="45" y="25"/>
                  </a:lnTo>
                  <a:lnTo>
                    <a:pt x="39" y="30"/>
                  </a:lnTo>
                  <a:lnTo>
                    <a:pt x="39" y="30"/>
                  </a:lnTo>
                  <a:lnTo>
                    <a:pt x="27" y="44"/>
                  </a:lnTo>
                  <a:lnTo>
                    <a:pt x="18" y="55"/>
                  </a:lnTo>
                  <a:lnTo>
                    <a:pt x="18" y="55"/>
                  </a:lnTo>
                  <a:lnTo>
                    <a:pt x="12" y="69"/>
                  </a:lnTo>
                  <a:lnTo>
                    <a:pt x="7" y="81"/>
                  </a:lnTo>
                  <a:lnTo>
                    <a:pt x="7" y="81"/>
                  </a:lnTo>
                  <a:lnTo>
                    <a:pt x="2" y="102"/>
                  </a:lnTo>
                  <a:lnTo>
                    <a:pt x="0" y="119"/>
                  </a:lnTo>
                  <a:lnTo>
                    <a:pt x="0" y="119"/>
                  </a:lnTo>
                  <a:lnTo>
                    <a:pt x="0" y="131"/>
                  </a:lnTo>
                  <a:lnTo>
                    <a:pt x="0" y="131"/>
                  </a:lnTo>
                  <a:lnTo>
                    <a:pt x="0" y="134"/>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1" name="Freeform 56"/>
            <p:cNvSpPr/>
            <p:nvPr>
              <p:custDataLst>
                <p:tags r:id="rId52"/>
              </p:custDataLst>
            </p:nvPr>
          </p:nvSpPr>
          <p:spPr bwMode="auto">
            <a:xfrm>
              <a:off x="1761515" y="1970963"/>
              <a:ext cx="98124" cy="98124"/>
            </a:xfrm>
            <a:custGeom>
              <a:avLst/>
              <a:gdLst>
                <a:gd name="T0" fmla="*/ 0 w 148"/>
                <a:gd name="T1" fmla="*/ 67 h 147"/>
                <a:gd name="T2" fmla="*/ 0 w 148"/>
                <a:gd name="T3" fmla="*/ 67 h 147"/>
                <a:gd name="T4" fmla="*/ 0 w 148"/>
                <a:gd name="T5" fmla="*/ 82 h 147"/>
                <a:gd name="T6" fmla="*/ 4 w 148"/>
                <a:gd name="T7" fmla="*/ 97 h 147"/>
                <a:gd name="T8" fmla="*/ 10 w 148"/>
                <a:gd name="T9" fmla="*/ 109 h 147"/>
                <a:gd name="T10" fmla="*/ 19 w 148"/>
                <a:gd name="T11" fmla="*/ 120 h 147"/>
                <a:gd name="T12" fmla="*/ 29 w 148"/>
                <a:gd name="T13" fmla="*/ 130 h 147"/>
                <a:gd name="T14" fmla="*/ 41 w 148"/>
                <a:gd name="T15" fmla="*/ 139 h 147"/>
                <a:gd name="T16" fmla="*/ 54 w 148"/>
                <a:gd name="T17" fmla="*/ 144 h 147"/>
                <a:gd name="T18" fmla="*/ 69 w 148"/>
                <a:gd name="T19" fmla="*/ 147 h 147"/>
                <a:gd name="T20" fmla="*/ 69 w 148"/>
                <a:gd name="T21" fmla="*/ 147 h 147"/>
                <a:gd name="T22" fmla="*/ 84 w 148"/>
                <a:gd name="T23" fmla="*/ 147 h 147"/>
                <a:gd name="T24" fmla="*/ 98 w 148"/>
                <a:gd name="T25" fmla="*/ 144 h 147"/>
                <a:gd name="T26" fmla="*/ 111 w 148"/>
                <a:gd name="T27" fmla="*/ 137 h 147"/>
                <a:gd name="T28" fmla="*/ 123 w 148"/>
                <a:gd name="T29" fmla="*/ 129 h 147"/>
                <a:gd name="T30" fmla="*/ 133 w 148"/>
                <a:gd name="T31" fmla="*/ 119 h 147"/>
                <a:gd name="T32" fmla="*/ 140 w 148"/>
                <a:gd name="T33" fmla="*/ 107 h 147"/>
                <a:gd name="T34" fmla="*/ 146 w 148"/>
                <a:gd name="T35" fmla="*/ 93 h 147"/>
                <a:gd name="T36" fmla="*/ 148 w 148"/>
                <a:gd name="T37" fmla="*/ 78 h 147"/>
                <a:gd name="T38" fmla="*/ 148 w 148"/>
                <a:gd name="T39" fmla="*/ 78 h 147"/>
                <a:gd name="T40" fmla="*/ 148 w 148"/>
                <a:gd name="T41" fmla="*/ 63 h 147"/>
                <a:gd name="T42" fmla="*/ 145 w 148"/>
                <a:gd name="T43" fmla="*/ 50 h 147"/>
                <a:gd name="T44" fmla="*/ 140 w 148"/>
                <a:gd name="T45" fmla="*/ 36 h 147"/>
                <a:gd name="T46" fmla="*/ 131 w 148"/>
                <a:gd name="T47" fmla="*/ 25 h 147"/>
                <a:gd name="T48" fmla="*/ 121 w 148"/>
                <a:gd name="T49" fmla="*/ 15 h 147"/>
                <a:gd name="T50" fmla="*/ 109 w 148"/>
                <a:gd name="T51" fmla="*/ 8 h 147"/>
                <a:gd name="T52" fmla="*/ 96 w 148"/>
                <a:gd name="T53" fmla="*/ 3 h 147"/>
                <a:gd name="T54" fmla="*/ 81 w 148"/>
                <a:gd name="T55" fmla="*/ 0 h 147"/>
                <a:gd name="T56" fmla="*/ 81 w 148"/>
                <a:gd name="T57" fmla="*/ 0 h 147"/>
                <a:gd name="T58" fmla="*/ 66 w 148"/>
                <a:gd name="T59" fmla="*/ 0 h 147"/>
                <a:gd name="T60" fmla="*/ 51 w 148"/>
                <a:gd name="T61" fmla="*/ 3 h 147"/>
                <a:gd name="T62" fmla="*/ 39 w 148"/>
                <a:gd name="T63" fmla="*/ 8 h 147"/>
                <a:gd name="T64" fmla="*/ 27 w 148"/>
                <a:gd name="T65" fmla="*/ 16 h 147"/>
                <a:gd name="T66" fmla="*/ 17 w 148"/>
                <a:gd name="T67" fmla="*/ 26 h 147"/>
                <a:gd name="T68" fmla="*/ 9 w 148"/>
                <a:gd name="T69" fmla="*/ 38 h 147"/>
                <a:gd name="T70" fmla="*/ 4 w 148"/>
                <a:gd name="T71" fmla="*/ 52 h 147"/>
                <a:gd name="T72" fmla="*/ 0 w 148"/>
                <a:gd name="T73" fmla="*/ 6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7">
                  <a:moveTo>
                    <a:pt x="0" y="67"/>
                  </a:moveTo>
                  <a:lnTo>
                    <a:pt x="0" y="67"/>
                  </a:lnTo>
                  <a:lnTo>
                    <a:pt x="0" y="82"/>
                  </a:lnTo>
                  <a:lnTo>
                    <a:pt x="4" y="97"/>
                  </a:lnTo>
                  <a:lnTo>
                    <a:pt x="10" y="109"/>
                  </a:lnTo>
                  <a:lnTo>
                    <a:pt x="19" y="120"/>
                  </a:lnTo>
                  <a:lnTo>
                    <a:pt x="29" y="130"/>
                  </a:lnTo>
                  <a:lnTo>
                    <a:pt x="41" y="139"/>
                  </a:lnTo>
                  <a:lnTo>
                    <a:pt x="54" y="144"/>
                  </a:lnTo>
                  <a:lnTo>
                    <a:pt x="69" y="147"/>
                  </a:lnTo>
                  <a:lnTo>
                    <a:pt x="69" y="147"/>
                  </a:lnTo>
                  <a:lnTo>
                    <a:pt x="84" y="147"/>
                  </a:lnTo>
                  <a:lnTo>
                    <a:pt x="98" y="144"/>
                  </a:lnTo>
                  <a:lnTo>
                    <a:pt x="111" y="137"/>
                  </a:lnTo>
                  <a:lnTo>
                    <a:pt x="123" y="129"/>
                  </a:lnTo>
                  <a:lnTo>
                    <a:pt x="133" y="119"/>
                  </a:lnTo>
                  <a:lnTo>
                    <a:pt x="140" y="107"/>
                  </a:lnTo>
                  <a:lnTo>
                    <a:pt x="146" y="93"/>
                  </a:lnTo>
                  <a:lnTo>
                    <a:pt x="148" y="78"/>
                  </a:lnTo>
                  <a:lnTo>
                    <a:pt x="148" y="78"/>
                  </a:lnTo>
                  <a:lnTo>
                    <a:pt x="148" y="63"/>
                  </a:lnTo>
                  <a:lnTo>
                    <a:pt x="145" y="50"/>
                  </a:lnTo>
                  <a:lnTo>
                    <a:pt x="140" y="36"/>
                  </a:lnTo>
                  <a:lnTo>
                    <a:pt x="131" y="25"/>
                  </a:lnTo>
                  <a:lnTo>
                    <a:pt x="121" y="15"/>
                  </a:lnTo>
                  <a:lnTo>
                    <a:pt x="109" y="8"/>
                  </a:lnTo>
                  <a:lnTo>
                    <a:pt x="96" y="3"/>
                  </a:lnTo>
                  <a:lnTo>
                    <a:pt x="81" y="0"/>
                  </a:lnTo>
                  <a:lnTo>
                    <a:pt x="81" y="0"/>
                  </a:lnTo>
                  <a:lnTo>
                    <a:pt x="66" y="0"/>
                  </a:lnTo>
                  <a:lnTo>
                    <a:pt x="51" y="3"/>
                  </a:lnTo>
                  <a:lnTo>
                    <a:pt x="39" y="8"/>
                  </a:lnTo>
                  <a:lnTo>
                    <a:pt x="27" y="16"/>
                  </a:lnTo>
                  <a:lnTo>
                    <a:pt x="17" y="26"/>
                  </a:lnTo>
                  <a:lnTo>
                    <a:pt x="9" y="38"/>
                  </a:lnTo>
                  <a:lnTo>
                    <a:pt x="4" y="52"/>
                  </a:lnTo>
                  <a:lnTo>
                    <a:pt x="0" y="67"/>
                  </a:lnTo>
                  <a:close/>
                </a:path>
              </a:pathLst>
            </a:custGeom>
            <a:solidFill>
              <a:srgbClr val="5CB8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2" name="Freeform 57"/>
            <p:cNvSpPr/>
            <p:nvPr>
              <p:custDataLst>
                <p:tags r:id="rId53"/>
              </p:custDataLst>
            </p:nvPr>
          </p:nvSpPr>
          <p:spPr bwMode="auto">
            <a:xfrm>
              <a:off x="1761515" y="1970963"/>
              <a:ext cx="98124" cy="98124"/>
            </a:xfrm>
            <a:custGeom>
              <a:avLst/>
              <a:gdLst>
                <a:gd name="T0" fmla="*/ 0 w 148"/>
                <a:gd name="T1" fmla="*/ 67 h 147"/>
                <a:gd name="T2" fmla="*/ 0 w 148"/>
                <a:gd name="T3" fmla="*/ 67 h 147"/>
                <a:gd name="T4" fmla="*/ 0 w 148"/>
                <a:gd name="T5" fmla="*/ 82 h 147"/>
                <a:gd name="T6" fmla="*/ 4 w 148"/>
                <a:gd name="T7" fmla="*/ 97 h 147"/>
                <a:gd name="T8" fmla="*/ 10 w 148"/>
                <a:gd name="T9" fmla="*/ 109 h 147"/>
                <a:gd name="T10" fmla="*/ 19 w 148"/>
                <a:gd name="T11" fmla="*/ 120 h 147"/>
                <a:gd name="T12" fmla="*/ 29 w 148"/>
                <a:gd name="T13" fmla="*/ 130 h 147"/>
                <a:gd name="T14" fmla="*/ 41 w 148"/>
                <a:gd name="T15" fmla="*/ 139 h 147"/>
                <a:gd name="T16" fmla="*/ 54 w 148"/>
                <a:gd name="T17" fmla="*/ 144 h 147"/>
                <a:gd name="T18" fmla="*/ 69 w 148"/>
                <a:gd name="T19" fmla="*/ 147 h 147"/>
                <a:gd name="T20" fmla="*/ 69 w 148"/>
                <a:gd name="T21" fmla="*/ 147 h 147"/>
                <a:gd name="T22" fmla="*/ 84 w 148"/>
                <a:gd name="T23" fmla="*/ 147 h 147"/>
                <a:gd name="T24" fmla="*/ 98 w 148"/>
                <a:gd name="T25" fmla="*/ 144 h 147"/>
                <a:gd name="T26" fmla="*/ 111 w 148"/>
                <a:gd name="T27" fmla="*/ 137 h 147"/>
                <a:gd name="T28" fmla="*/ 123 w 148"/>
                <a:gd name="T29" fmla="*/ 129 h 147"/>
                <a:gd name="T30" fmla="*/ 133 w 148"/>
                <a:gd name="T31" fmla="*/ 119 h 147"/>
                <a:gd name="T32" fmla="*/ 140 w 148"/>
                <a:gd name="T33" fmla="*/ 107 h 147"/>
                <a:gd name="T34" fmla="*/ 146 w 148"/>
                <a:gd name="T35" fmla="*/ 93 h 147"/>
                <a:gd name="T36" fmla="*/ 148 w 148"/>
                <a:gd name="T37" fmla="*/ 78 h 147"/>
                <a:gd name="T38" fmla="*/ 148 w 148"/>
                <a:gd name="T39" fmla="*/ 78 h 147"/>
                <a:gd name="T40" fmla="*/ 148 w 148"/>
                <a:gd name="T41" fmla="*/ 63 h 147"/>
                <a:gd name="T42" fmla="*/ 145 w 148"/>
                <a:gd name="T43" fmla="*/ 50 h 147"/>
                <a:gd name="T44" fmla="*/ 140 w 148"/>
                <a:gd name="T45" fmla="*/ 36 h 147"/>
                <a:gd name="T46" fmla="*/ 131 w 148"/>
                <a:gd name="T47" fmla="*/ 25 h 147"/>
                <a:gd name="T48" fmla="*/ 121 w 148"/>
                <a:gd name="T49" fmla="*/ 15 h 147"/>
                <a:gd name="T50" fmla="*/ 109 w 148"/>
                <a:gd name="T51" fmla="*/ 8 h 147"/>
                <a:gd name="T52" fmla="*/ 96 w 148"/>
                <a:gd name="T53" fmla="*/ 3 h 147"/>
                <a:gd name="T54" fmla="*/ 81 w 148"/>
                <a:gd name="T55" fmla="*/ 0 h 147"/>
                <a:gd name="T56" fmla="*/ 81 w 148"/>
                <a:gd name="T57" fmla="*/ 0 h 147"/>
                <a:gd name="T58" fmla="*/ 66 w 148"/>
                <a:gd name="T59" fmla="*/ 0 h 147"/>
                <a:gd name="T60" fmla="*/ 51 w 148"/>
                <a:gd name="T61" fmla="*/ 3 h 147"/>
                <a:gd name="T62" fmla="*/ 39 w 148"/>
                <a:gd name="T63" fmla="*/ 8 h 147"/>
                <a:gd name="T64" fmla="*/ 27 w 148"/>
                <a:gd name="T65" fmla="*/ 16 h 147"/>
                <a:gd name="T66" fmla="*/ 17 w 148"/>
                <a:gd name="T67" fmla="*/ 26 h 147"/>
                <a:gd name="T68" fmla="*/ 9 w 148"/>
                <a:gd name="T69" fmla="*/ 38 h 147"/>
                <a:gd name="T70" fmla="*/ 4 w 148"/>
                <a:gd name="T71" fmla="*/ 52 h 147"/>
                <a:gd name="T72" fmla="*/ 0 w 148"/>
                <a:gd name="T73" fmla="*/ 6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7">
                  <a:moveTo>
                    <a:pt x="0" y="67"/>
                  </a:moveTo>
                  <a:lnTo>
                    <a:pt x="0" y="67"/>
                  </a:lnTo>
                  <a:lnTo>
                    <a:pt x="0" y="82"/>
                  </a:lnTo>
                  <a:lnTo>
                    <a:pt x="4" y="97"/>
                  </a:lnTo>
                  <a:lnTo>
                    <a:pt x="10" y="109"/>
                  </a:lnTo>
                  <a:lnTo>
                    <a:pt x="19" y="120"/>
                  </a:lnTo>
                  <a:lnTo>
                    <a:pt x="29" y="130"/>
                  </a:lnTo>
                  <a:lnTo>
                    <a:pt x="41" y="139"/>
                  </a:lnTo>
                  <a:lnTo>
                    <a:pt x="54" y="144"/>
                  </a:lnTo>
                  <a:lnTo>
                    <a:pt x="69" y="147"/>
                  </a:lnTo>
                  <a:lnTo>
                    <a:pt x="69" y="147"/>
                  </a:lnTo>
                  <a:lnTo>
                    <a:pt x="84" y="147"/>
                  </a:lnTo>
                  <a:lnTo>
                    <a:pt x="98" y="144"/>
                  </a:lnTo>
                  <a:lnTo>
                    <a:pt x="111" y="137"/>
                  </a:lnTo>
                  <a:lnTo>
                    <a:pt x="123" y="129"/>
                  </a:lnTo>
                  <a:lnTo>
                    <a:pt x="133" y="119"/>
                  </a:lnTo>
                  <a:lnTo>
                    <a:pt x="140" y="107"/>
                  </a:lnTo>
                  <a:lnTo>
                    <a:pt x="146" y="93"/>
                  </a:lnTo>
                  <a:lnTo>
                    <a:pt x="148" y="78"/>
                  </a:lnTo>
                  <a:lnTo>
                    <a:pt x="148" y="78"/>
                  </a:lnTo>
                  <a:lnTo>
                    <a:pt x="148" y="63"/>
                  </a:lnTo>
                  <a:lnTo>
                    <a:pt x="145" y="50"/>
                  </a:lnTo>
                  <a:lnTo>
                    <a:pt x="140" y="36"/>
                  </a:lnTo>
                  <a:lnTo>
                    <a:pt x="131" y="25"/>
                  </a:lnTo>
                  <a:lnTo>
                    <a:pt x="121" y="15"/>
                  </a:lnTo>
                  <a:lnTo>
                    <a:pt x="109" y="8"/>
                  </a:lnTo>
                  <a:lnTo>
                    <a:pt x="96" y="3"/>
                  </a:lnTo>
                  <a:lnTo>
                    <a:pt x="81" y="0"/>
                  </a:lnTo>
                  <a:lnTo>
                    <a:pt x="81" y="0"/>
                  </a:lnTo>
                  <a:lnTo>
                    <a:pt x="66" y="0"/>
                  </a:lnTo>
                  <a:lnTo>
                    <a:pt x="51" y="3"/>
                  </a:lnTo>
                  <a:lnTo>
                    <a:pt x="39" y="8"/>
                  </a:lnTo>
                  <a:lnTo>
                    <a:pt x="27" y="16"/>
                  </a:lnTo>
                  <a:lnTo>
                    <a:pt x="17" y="26"/>
                  </a:lnTo>
                  <a:lnTo>
                    <a:pt x="9" y="38"/>
                  </a:lnTo>
                  <a:lnTo>
                    <a:pt x="4" y="52"/>
                  </a:lnTo>
                  <a:lnTo>
                    <a:pt x="0" y="67"/>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3" name="Freeform 58"/>
            <p:cNvSpPr/>
            <p:nvPr>
              <p:custDataLst>
                <p:tags r:id="rId54"/>
              </p:custDataLst>
            </p:nvPr>
          </p:nvSpPr>
          <p:spPr bwMode="auto">
            <a:xfrm>
              <a:off x="1789046" y="1997082"/>
              <a:ext cx="43767" cy="43767"/>
            </a:xfrm>
            <a:custGeom>
              <a:avLst/>
              <a:gdLst>
                <a:gd name="T0" fmla="*/ 0 w 66"/>
                <a:gd name="T1" fmla="*/ 30 h 65"/>
                <a:gd name="T2" fmla="*/ 0 w 66"/>
                <a:gd name="T3" fmla="*/ 30 h 65"/>
                <a:gd name="T4" fmla="*/ 0 w 66"/>
                <a:gd name="T5" fmla="*/ 37 h 65"/>
                <a:gd name="T6" fmla="*/ 2 w 66"/>
                <a:gd name="T7" fmla="*/ 43 h 65"/>
                <a:gd name="T8" fmla="*/ 4 w 66"/>
                <a:gd name="T9" fmla="*/ 48 h 65"/>
                <a:gd name="T10" fmla="*/ 7 w 66"/>
                <a:gd name="T11" fmla="*/ 53 h 65"/>
                <a:gd name="T12" fmla="*/ 12 w 66"/>
                <a:gd name="T13" fmla="*/ 58 h 65"/>
                <a:gd name="T14" fmla="*/ 17 w 66"/>
                <a:gd name="T15" fmla="*/ 62 h 65"/>
                <a:gd name="T16" fmla="*/ 24 w 66"/>
                <a:gd name="T17" fmla="*/ 65 h 65"/>
                <a:gd name="T18" fmla="*/ 30 w 66"/>
                <a:gd name="T19" fmla="*/ 65 h 65"/>
                <a:gd name="T20" fmla="*/ 30 w 66"/>
                <a:gd name="T21" fmla="*/ 65 h 65"/>
                <a:gd name="T22" fmla="*/ 37 w 66"/>
                <a:gd name="T23" fmla="*/ 65 h 65"/>
                <a:gd name="T24" fmla="*/ 42 w 66"/>
                <a:gd name="T25" fmla="*/ 64 h 65"/>
                <a:gd name="T26" fmla="*/ 49 w 66"/>
                <a:gd name="T27" fmla="*/ 62 h 65"/>
                <a:gd name="T28" fmla="*/ 54 w 66"/>
                <a:gd name="T29" fmla="*/ 58 h 65"/>
                <a:gd name="T30" fmla="*/ 57 w 66"/>
                <a:gd name="T31" fmla="*/ 53 h 65"/>
                <a:gd name="T32" fmla="*/ 61 w 66"/>
                <a:gd name="T33" fmla="*/ 48 h 65"/>
                <a:gd name="T34" fmla="*/ 64 w 66"/>
                <a:gd name="T35" fmla="*/ 42 h 65"/>
                <a:gd name="T36" fmla="*/ 66 w 66"/>
                <a:gd name="T37" fmla="*/ 35 h 65"/>
                <a:gd name="T38" fmla="*/ 66 w 66"/>
                <a:gd name="T39" fmla="*/ 35 h 65"/>
                <a:gd name="T40" fmla="*/ 66 w 66"/>
                <a:gd name="T41" fmla="*/ 28 h 65"/>
                <a:gd name="T42" fmla="*/ 64 w 66"/>
                <a:gd name="T43" fmla="*/ 23 h 65"/>
                <a:gd name="T44" fmla="*/ 61 w 66"/>
                <a:gd name="T45" fmla="*/ 17 h 65"/>
                <a:gd name="T46" fmla="*/ 57 w 66"/>
                <a:gd name="T47" fmla="*/ 12 h 65"/>
                <a:gd name="T48" fmla="*/ 52 w 66"/>
                <a:gd name="T49" fmla="*/ 8 h 65"/>
                <a:gd name="T50" fmla="*/ 47 w 66"/>
                <a:gd name="T51" fmla="*/ 5 h 65"/>
                <a:gd name="T52" fmla="*/ 42 w 66"/>
                <a:gd name="T53" fmla="*/ 1 h 65"/>
                <a:gd name="T54" fmla="*/ 35 w 66"/>
                <a:gd name="T55" fmla="*/ 0 h 65"/>
                <a:gd name="T56" fmla="*/ 35 w 66"/>
                <a:gd name="T57" fmla="*/ 0 h 65"/>
                <a:gd name="T58" fmla="*/ 29 w 66"/>
                <a:gd name="T59" fmla="*/ 1 h 65"/>
                <a:gd name="T60" fmla="*/ 22 w 66"/>
                <a:gd name="T61" fmla="*/ 1 h 65"/>
                <a:gd name="T62" fmla="*/ 17 w 66"/>
                <a:gd name="T63" fmla="*/ 5 h 65"/>
                <a:gd name="T64" fmla="*/ 12 w 66"/>
                <a:gd name="T65" fmla="*/ 8 h 65"/>
                <a:gd name="T66" fmla="*/ 7 w 66"/>
                <a:gd name="T67" fmla="*/ 13 h 65"/>
                <a:gd name="T68" fmla="*/ 4 w 66"/>
                <a:gd name="T69" fmla="*/ 18 h 65"/>
                <a:gd name="T70" fmla="*/ 2 w 66"/>
                <a:gd name="T71" fmla="*/ 23 h 65"/>
                <a:gd name="T72" fmla="*/ 0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0" y="30"/>
                  </a:moveTo>
                  <a:lnTo>
                    <a:pt x="0" y="30"/>
                  </a:lnTo>
                  <a:lnTo>
                    <a:pt x="0" y="37"/>
                  </a:lnTo>
                  <a:lnTo>
                    <a:pt x="2" y="43"/>
                  </a:lnTo>
                  <a:lnTo>
                    <a:pt x="4" y="48"/>
                  </a:lnTo>
                  <a:lnTo>
                    <a:pt x="7" y="53"/>
                  </a:lnTo>
                  <a:lnTo>
                    <a:pt x="12" y="58"/>
                  </a:lnTo>
                  <a:lnTo>
                    <a:pt x="17" y="62"/>
                  </a:lnTo>
                  <a:lnTo>
                    <a:pt x="24" y="65"/>
                  </a:lnTo>
                  <a:lnTo>
                    <a:pt x="30" y="65"/>
                  </a:lnTo>
                  <a:lnTo>
                    <a:pt x="30" y="65"/>
                  </a:lnTo>
                  <a:lnTo>
                    <a:pt x="37" y="65"/>
                  </a:lnTo>
                  <a:lnTo>
                    <a:pt x="42" y="64"/>
                  </a:lnTo>
                  <a:lnTo>
                    <a:pt x="49" y="62"/>
                  </a:lnTo>
                  <a:lnTo>
                    <a:pt x="54" y="58"/>
                  </a:lnTo>
                  <a:lnTo>
                    <a:pt x="57" y="53"/>
                  </a:lnTo>
                  <a:lnTo>
                    <a:pt x="61" y="48"/>
                  </a:lnTo>
                  <a:lnTo>
                    <a:pt x="64" y="42"/>
                  </a:lnTo>
                  <a:lnTo>
                    <a:pt x="66" y="35"/>
                  </a:lnTo>
                  <a:lnTo>
                    <a:pt x="66" y="35"/>
                  </a:lnTo>
                  <a:lnTo>
                    <a:pt x="66" y="28"/>
                  </a:lnTo>
                  <a:lnTo>
                    <a:pt x="64" y="23"/>
                  </a:lnTo>
                  <a:lnTo>
                    <a:pt x="61" y="17"/>
                  </a:lnTo>
                  <a:lnTo>
                    <a:pt x="57" y="12"/>
                  </a:lnTo>
                  <a:lnTo>
                    <a:pt x="52" y="8"/>
                  </a:lnTo>
                  <a:lnTo>
                    <a:pt x="47" y="5"/>
                  </a:lnTo>
                  <a:lnTo>
                    <a:pt x="42" y="1"/>
                  </a:lnTo>
                  <a:lnTo>
                    <a:pt x="35" y="0"/>
                  </a:lnTo>
                  <a:lnTo>
                    <a:pt x="35" y="0"/>
                  </a:lnTo>
                  <a:lnTo>
                    <a:pt x="29" y="1"/>
                  </a:lnTo>
                  <a:lnTo>
                    <a:pt x="22" y="1"/>
                  </a:lnTo>
                  <a:lnTo>
                    <a:pt x="17" y="5"/>
                  </a:lnTo>
                  <a:lnTo>
                    <a:pt x="12" y="8"/>
                  </a:lnTo>
                  <a:lnTo>
                    <a:pt x="7" y="13"/>
                  </a:lnTo>
                  <a:lnTo>
                    <a:pt x="4" y="18"/>
                  </a:lnTo>
                  <a:lnTo>
                    <a:pt x="2" y="23"/>
                  </a:lnTo>
                  <a:lnTo>
                    <a:pt x="0" y="30"/>
                  </a:lnTo>
                  <a:close/>
                </a:path>
              </a:pathLst>
            </a:custGeom>
            <a:solidFill>
              <a:srgbClr val="301C1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4" name="Freeform 59"/>
            <p:cNvSpPr/>
            <p:nvPr>
              <p:custDataLst>
                <p:tags r:id="rId55"/>
              </p:custDataLst>
            </p:nvPr>
          </p:nvSpPr>
          <p:spPr bwMode="auto">
            <a:xfrm>
              <a:off x="1789046" y="1997082"/>
              <a:ext cx="43767" cy="43767"/>
            </a:xfrm>
            <a:custGeom>
              <a:avLst/>
              <a:gdLst>
                <a:gd name="T0" fmla="*/ 0 w 66"/>
                <a:gd name="T1" fmla="*/ 30 h 65"/>
                <a:gd name="T2" fmla="*/ 0 w 66"/>
                <a:gd name="T3" fmla="*/ 30 h 65"/>
                <a:gd name="T4" fmla="*/ 0 w 66"/>
                <a:gd name="T5" fmla="*/ 37 h 65"/>
                <a:gd name="T6" fmla="*/ 2 w 66"/>
                <a:gd name="T7" fmla="*/ 43 h 65"/>
                <a:gd name="T8" fmla="*/ 4 w 66"/>
                <a:gd name="T9" fmla="*/ 48 h 65"/>
                <a:gd name="T10" fmla="*/ 7 w 66"/>
                <a:gd name="T11" fmla="*/ 53 h 65"/>
                <a:gd name="T12" fmla="*/ 12 w 66"/>
                <a:gd name="T13" fmla="*/ 58 h 65"/>
                <a:gd name="T14" fmla="*/ 17 w 66"/>
                <a:gd name="T15" fmla="*/ 62 h 65"/>
                <a:gd name="T16" fmla="*/ 24 w 66"/>
                <a:gd name="T17" fmla="*/ 65 h 65"/>
                <a:gd name="T18" fmla="*/ 30 w 66"/>
                <a:gd name="T19" fmla="*/ 65 h 65"/>
                <a:gd name="T20" fmla="*/ 30 w 66"/>
                <a:gd name="T21" fmla="*/ 65 h 65"/>
                <a:gd name="T22" fmla="*/ 37 w 66"/>
                <a:gd name="T23" fmla="*/ 65 h 65"/>
                <a:gd name="T24" fmla="*/ 42 w 66"/>
                <a:gd name="T25" fmla="*/ 64 h 65"/>
                <a:gd name="T26" fmla="*/ 49 w 66"/>
                <a:gd name="T27" fmla="*/ 62 h 65"/>
                <a:gd name="T28" fmla="*/ 54 w 66"/>
                <a:gd name="T29" fmla="*/ 58 h 65"/>
                <a:gd name="T30" fmla="*/ 57 w 66"/>
                <a:gd name="T31" fmla="*/ 53 h 65"/>
                <a:gd name="T32" fmla="*/ 61 w 66"/>
                <a:gd name="T33" fmla="*/ 48 h 65"/>
                <a:gd name="T34" fmla="*/ 64 w 66"/>
                <a:gd name="T35" fmla="*/ 42 h 65"/>
                <a:gd name="T36" fmla="*/ 66 w 66"/>
                <a:gd name="T37" fmla="*/ 35 h 65"/>
                <a:gd name="T38" fmla="*/ 66 w 66"/>
                <a:gd name="T39" fmla="*/ 35 h 65"/>
                <a:gd name="T40" fmla="*/ 66 w 66"/>
                <a:gd name="T41" fmla="*/ 28 h 65"/>
                <a:gd name="T42" fmla="*/ 64 w 66"/>
                <a:gd name="T43" fmla="*/ 23 h 65"/>
                <a:gd name="T44" fmla="*/ 61 w 66"/>
                <a:gd name="T45" fmla="*/ 17 h 65"/>
                <a:gd name="T46" fmla="*/ 57 w 66"/>
                <a:gd name="T47" fmla="*/ 12 h 65"/>
                <a:gd name="T48" fmla="*/ 52 w 66"/>
                <a:gd name="T49" fmla="*/ 8 h 65"/>
                <a:gd name="T50" fmla="*/ 47 w 66"/>
                <a:gd name="T51" fmla="*/ 5 h 65"/>
                <a:gd name="T52" fmla="*/ 42 w 66"/>
                <a:gd name="T53" fmla="*/ 1 h 65"/>
                <a:gd name="T54" fmla="*/ 35 w 66"/>
                <a:gd name="T55" fmla="*/ 0 h 65"/>
                <a:gd name="T56" fmla="*/ 35 w 66"/>
                <a:gd name="T57" fmla="*/ 0 h 65"/>
                <a:gd name="T58" fmla="*/ 29 w 66"/>
                <a:gd name="T59" fmla="*/ 1 h 65"/>
                <a:gd name="T60" fmla="*/ 22 w 66"/>
                <a:gd name="T61" fmla="*/ 1 h 65"/>
                <a:gd name="T62" fmla="*/ 17 w 66"/>
                <a:gd name="T63" fmla="*/ 5 h 65"/>
                <a:gd name="T64" fmla="*/ 12 w 66"/>
                <a:gd name="T65" fmla="*/ 8 h 65"/>
                <a:gd name="T66" fmla="*/ 7 w 66"/>
                <a:gd name="T67" fmla="*/ 13 h 65"/>
                <a:gd name="T68" fmla="*/ 4 w 66"/>
                <a:gd name="T69" fmla="*/ 18 h 65"/>
                <a:gd name="T70" fmla="*/ 2 w 66"/>
                <a:gd name="T71" fmla="*/ 23 h 65"/>
                <a:gd name="T72" fmla="*/ 0 w 66"/>
                <a:gd name="T73" fmla="*/ 3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5">
                  <a:moveTo>
                    <a:pt x="0" y="30"/>
                  </a:moveTo>
                  <a:lnTo>
                    <a:pt x="0" y="30"/>
                  </a:lnTo>
                  <a:lnTo>
                    <a:pt x="0" y="37"/>
                  </a:lnTo>
                  <a:lnTo>
                    <a:pt x="2" y="43"/>
                  </a:lnTo>
                  <a:lnTo>
                    <a:pt x="4" y="48"/>
                  </a:lnTo>
                  <a:lnTo>
                    <a:pt x="7" y="53"/>
                  </a:lnTo>
                  <a:lnTo>
                    <a:pt x="12" y="58"/>
                  </a:lnTo>
                  <a:lnTo>
                    <a:pt x="17" y="62"/>
                  </a:lnTo>
                  <a:lnTo>
                    <a:pt x="24" y="65"/>
                  </a:lnTo>
                  <a:lnTo>
                    <a:pt x="30" y="65"/>
                  </a:lnTo>
                  <a:lnTo>
                    <a:pt x="30" y="65"/>
                  </a:lnTo>
                  <a:lnTo>
                    <a:pt x="37" y="65"/>
                  </a:lnTo>
                  <a:lnTo>
                    <a:pt x="42" y="64"/>
                  </a:lnTo>
                  <a:lnTo>
                    <a:pt x="49" y="62"/>
                  </a:lnTo>
                  <a:lnTo>
                    <a:pt x="54" y="58"/>
                  </a:lnTo>
                  <a:lnTo>
                    <a:pt x="57" y="53"/>
                  </a:lnTo>
                  <a:lnTo>
                    <a:pt x="61" y="48"/>
                  </a:lnTo>
                  <a:lnTo>
                    <a:pt x="64" y="42"/>
                  </a:lnTo>
                  <a:lnTo>
                    <a:pt x="66" y="35"/>
                  </a:lnTo>
                  <a:lnTo>
                    <a:pt x="66" y="35"/>
                  </a:lnTo>
                  <a:lnTo>
                    <a:pt x="66" y="28"/>
                  </a:lnTo>
                  <a:lnTo>
                    <a:pt x="64" y="23"/>
                  </a:lnTo>
                  <a:lnTo>
                    <a:pt x="61" y="17"/>
                  </a:lnTo>
                  <a:lnTo>
                    <a:pt x="57" y="12"/>
                  </a:lnTo>
                  <a:lnTo>
                    <a:pt x="52" y="8"/>
                  </a:lnTo>
                  <a:lnTo>
                    <a:pt x="47" y="5"/>
                  </a:lnTo>
                  <a:lnTo>
                    <a:pt x="42" y="1"/>
                  </a:lnTo>
                  <a:lnTo>
                    <a:pt x="35" y="0"/>
                  </a:lnTo>
                  <a:lnTo>
                    <a:pt x="35" y="0"/>
                  </a:lnTo>
                  <a:lnTo>
                    <a:pt x="29" y="1"/>
                  </a:lnTo>
                  <a:lnTo>
                    <a:pt x="22" y="1"/>
                  </a:lnTo>
                  <a:lnTo>
                    <a:pt x="17" y="5"/>
                  </a:lnTo>
                  <a:lnTo>
                    <a:pt x="12" y="8"/>
                  </a:lnTo>
                  <a:lnTo>
                    <a:pt x="7" y="13"/>
                  </a:lnTo>
                  <a:lnTo>
                    <a:pt x="4" y="18"/>
                  </a:lnTo>
                  <a:lnTo>
                    <a:pt x="2" y="23"/>
                  </a:lnTo>
                  <a:lnTo>
                    <a:pt x="0" y="3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5" name="Freeform 60"/>
            <p:cNvSpPr/>
            <p:nvPr>
              <p:custDataLst>
                <p:tags r:id="rId56"/>
              </p:custDataLst>
            </p:nvPr>
          </p:nvSpPr>
          <p:spPr bwMode="auto">
            <a:xfrm>
              <a:off x="1813048" y="1984376"/>
              <a:ext cx="31767" cy="33178"/>
            </a:xfrm>
            <a:custGeom>
              <a:avLst/>
              <a:gdLst>
                <a:gd name="T0" fmla="*/ 0 w 49"/>
                <a:gd name="T1" fmla="*/ 23 h 50"/>
                <a:gd name="T2" fmla="*/ 0 w 49"/>
                <a:gd name="T3" fmla="*/ 23 h 50"/>
                <a:gd name="T4" fmla="*/ 0 w 49"/>
                <a:gd name="T5" fmla="*/ 28 h 50"/>
                <a:gd name="T6" fmla="*/ 0 w 49"/>
                <a:gd name="T7" fmla="*/ 33 h 50"/>
                <a:gd name="T8" fmla="*/ 5 w 49"/>
                <a:gd name="T9" fmla="*/ 42 h 50"/>
                <a:gd name="T10" fmla="*/ 14 w 49"/>
                <a:gd name="T11" fmla="*/ 47 h 50"/>
                <a:gd name="T12" fmla="*/ 17 w 49"/>
                <a:gd name="T13" fmla="*/ 48 h 50"/>
                <a:gd name="T14" fmla="*/ 22 w 49"/>
                <a:gd name="T15" fmla="*/ 50 h 50"/>
                <a:gd name="T16" fmla="*/ 22 w 49"/>
                <a:gd name="T17" fmla="*/ 50 h 50"/>
                <a:gd name="T18" fmla="*/ 27 w 49"/>
                <a:gd name="T19" fmla="*/ 50 h 50"/>
                <a:gd name="T20" fmla="*/ 32 w 49"/>
                <a:gd name="T21" fmla="*/ 48 h 50"/>
                <a:gd name="T22" fmla="*/ 41 w 49"/>
                <a:gd name="T23" fmla="*/ 43 h 50"/>
                <a:gd name="T24" fmla="*/ 47 w 49"/>
                <a:gd name="T25" fmla="*/ 37 h 50"/>
                <a:gd name="T26" fmla="*/ 49 w 49"/>
                <a:gd name="T27" fmla="*/ 32 h 50"/>
                <a:gd name="T28" fmla="*/ 49 w 49"/>
                <a:gd name="T29" fmla="*/ 26 h 50"/>
                <a:gd name="T30" fmla="*/ 49 w 49"/>
                <a:gd name="T31" fmla="*/ 26 h 50"/>
                <a:gd name="T32" fmla="*/ 49 w 49"/>
                <a:gd name="T33" fmla="*/ 21 h 50"/>
                <a:gd name="T34" fmla="*/ 49 w 49"/>
                <a:gd name="T35" fmla="*/ 16 h 50"/>
                <a:gd name="T36" fmla="*/ 44 w 49"/>
                <a:gd name="T37" fmla="*/ 8 h 50"/>
                <a:gd name="T38" fmla="*/ 36 w 49"/>
                <a:gd name="T39" fmla="*/ 3 h 50"/>
                <a:gd name="T40" fmla="*/ 32 w 49"/>
                <a:gd name="T41" fmla="*/ 1 h 50"/>
                <a:gd name="T42" fmla="*/ 27 w 49"/>
                <a:gd name="T43" fmla="*/ 0 h 50"/>
                <a:gd name="T44" fmla="*/ 27 w 49"/>
                <a:gd name="T45" fmla="*/ 0 h 50"/>
                <a:gd name="T46" fmla="*/ 22 w 49"/>
                <a:gd name="T47" fmla="*/ 0 h 50"/>
                <a:gd name="T48" fmla="*/ 17 w 49"/>
                <a:gd name="T49" fmla="*/ 1 h 50"/>
                <a:gd name="T50" fmla="*/ 9 w 49"/>
                <a:gd name="T51" fmla="*/ 6 h 50"/>
                <a:gd name="T52" fmla="*/ 2 w 49"/>
                <a:gd name="T53" fmla="*/ 13 h 50"/>
                <a:gd name="T54" fmla="*/ 0 w 49"/>
                <a:gd name="T55" fmla="*/ 18 h 50"/>
                <a:gd name="T56" fmla="*/ 0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0" y="23"/>
                  </a:moveTo>
                  <a:lnTo>
                    <a:pt x="0" y="23"/>
                  </a:lnTo>
                  <a:lnTo>
                    <a:pt x="0" y="28"/>
                  </a:lnTo>
                  <a:lnTo>
                    <a:pt x="0" y="33"/>
                  </a:lnTo>
                  <a:lnTo>
                    <a:pt x="5" y="42"/>
                  </a:lnTo>
                  <a:lnTo>
                    <a:pt x="14" y="47"/>
                  </a:lnTo>
                  <a:lnTo>
                    <a:pt x="17" y="48"/>
                  </a:lnTo>
                  <a:lnTo>
                    <a:pt x="22" y="50"/>
                  </a:lnTo>
                  <a:lnTo>
                    <a:pt x="22" y="50"/>
                  </a:lnTo>
                  <a:lnTo>
                    <a:pt x="27" y="50"/>
                  </a:lnTo>
                  <a:lnTo>
                    <a:pt x="32" y="48"/>
                  </a:lnTo>
                  <a:lnTo>
                    <a:pt x="41" y="43"/>
                  </a:lnTo>
                  <a:lnTo>
                    <a:pt x="47" y="37"/>
                  </a:lnTo>
                  <a:lnTo>
                    <a:pt x="49" y="32"/>
                  </a:lnTo>
                  <a:lnTo>
                    <a:pt x="49" y="26"/>
                  </a:lnTo>
                  <a:lnTo>
                    <a:pt x="49" y="26"/>
                  </a:lnTo>
                  <a:lnTo>
                    <a:pt x="49" y="21"/>
                  </a:lnTo>
                  <a:lnTo>
                    <a:pt x="49" y="16"/>
                  </a:lnTo>
                  <a:lnTo>
                    <a:pt x="44" y="8"/>
                  </a:lnTo>
                  <a:lnTo>
                    <a:pt x="36" y="3"/>
                  </a:lnTo>
                  <a:lnTo>
                    <a:pt x="32" y="1"/>
                  </a:lnTo>
                  <a:lnTo>
                    <a:pt x="27" y="0"/>
                  </a:lnTo>
                  <a:lnTo>
                    <a:pt x="27" y="0"/>
                  </a:lnTo>
                  <a:lnTo>
                    <a:pt x="22" y="0"/>
                  </a:lnTo>
                  <a:lnTo>
                    <a:pt x="17" y="1"/>
                  </a:lnTo>
                  <a:lnTo>
                    <a:pt x="9" y="6"/>
                  </a:lnTo>
                  <a:lnTo>
                    <a:pt x="2" y="13"/>
                  </a:lnTo>
                  <a:lnTo>
                    <a:pt x="0" y="18"/>
                  </a:lnTo>
                  <a:lnTo>
                    <a:pt x="0" y="23"/>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6" name="Freeform 61"/>
            <p:cNvSpPr/>
            <p:nvPr>
              <p:custDataLst>
                <p:tags r:id="rId57"/>
              </p:custDataLst>
            </p:nvPr>
          </p:nvSpPr>
          <p:spPr bwMode="auto">
            <a:xfrm>
              <a:off x="1813048" y="1984376"/>
              <a:ext cx="31767" cy="33178"/>
            </a:xfrm>
            <a:custGeom>
              <a:avLst/>
              <a:gdLst>
                <a:gd name="T0" fmla="*/ 0 w 49"/>
                <a:gd name="T1" fmla="*/ 23 h 50"/>
                <a:gd name="T2" fmla="*/ 0 w 49"/>
                <a:gd name="T3" fmla="*/ 23 h 50"/>
                <a:gd name="T4" fmla="*/ 0 w 49"/>
                <a:gd name="T5" fmla="*/ 28 h 50"/>
                <a:gd name="T6" fmla="*/ 0 w 49"/>
                <a:gd name="T7" fmla="*/ 33 h 50"/>
                <a:gd name="T8" fmla="*/ 5 w 49"/>
                <a:gd name="T9" fmla="*/ 42 h 50"/>
                <a:gd name="T10" fmla="*/ 14 w 49"/>
                <a:gd name="T11" fmla="*/ 47 h 50"/>
                <a:gd name="T12" fmla="*/ 17 w 49"/>
                <a:gd name="T13" fmla="*/ 48 h 50"/>
                <a:gd name="T14" fmla="*/ 22 w 49"/>
                <a:gd name="T15" fmla="*/ 50 h 50"/>
                <a:gd name="T16" fmla="*/ 22 w 49"/>
                <a:gd name="T17" fmla="*/ 50 h 50"/>
                <a:gd name="T18" fmla="*/ 27 w 49"/>
                <a:gd name="T19" fmla="*/ 50 h 50"/>
                <a:gd name="T20" fmla="*/ 32 w 49"/>
                <a:gd name="T21" fmla="*/ 48 h 50"/>
                <a:gd name="T22" fmla="*/ 41 w 49"/>
                <a:gd name="T23" fmla="*/ 43 h 50"/>
                <a:gd name="T24" fmla="*/ 47 w 49"/>
                <a:gd name="T25" fmla="*/ 37 h 50"/>
                <a:gd name="T26" fmla="*/ 49 w 49"/>
                <a:gd name="T27" fmla="*/ 32 h 50"/>
                <a:gd name="T28" fmla="*/ 49 w 49"/>
                <a:gd name="T29" fmla="*/ 26 h 50"/>
                <a:gd name="T30" fmla="*/ 49 w 49"/>
                <a:gd name="T31" fmla="*/ 26 h 50"/>
                <a:gd name="T32" fmla="*/ 49 w 49"/>
                <a:gd name="T33" fmla="*/ 21 h 50"/>
                <a:gd name="T34" fmla="*/ 49 w 49"/>
                <a:gd name="T35" fmla="*/ 16 h 50"/>
                <a:gd name="T36" fmla="*/ 44 w 49"/>
                <a:gd name="T37" fmla="*/ 8 h 50"/>
                <a:gd name="T38" fmla="*/ 36 w 49"/>
                <a:gd name="T39" fmla="*/ 3 h 50"/>
                <a:gd name="T40" fmla="*/ 32 w 49"/>
                <a:gd name="T41" fmla="*/ 1 h 50"/>
                <a:gd name="T42" fmla="*/ 27 w 49"/>
                <a:gd name="T43" fmla="*/ 0 h 50"/>
                <a:gd name="T44" fmla="*/ 27 w 49"/>
                <a:gd name="T45" fmla="*/ 0 h 50"/>
                <a:gd name="T46" fmla="*/ 22 w 49"/>
                <a:gd name="T47" fmla="*/ 0 h 50"/>
                <a:gd name="T48" fmla="*/ 17 w 49"/>
                <a:gd name="T49" fmla="*/ 1 h 50"/>
                <a:gd name="T50" fmla="*/ 9 w 49"/>
                <a:gd name="T51" fmla="*/ 6 h 50"/>
                <a:gd name="T52" fmla="*/ 2 w 49"/>
                <a:gd name="T53" fmla="*/ 13 h 50"/>
                <a:gd name="T54" fmla="*/ 0 w 49"/>
                <a:gd name="T55" fmla="*/ 18 h 50"/>
                <a:gd name="T56" fmla="*/ 0 w 49"/>
                <a:gd name="T5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 h="50">
                  <a:moveTo>
                    <a:pt x="0" y="23"/>
                  </a:moveTo>
                  <a:lnTo>
                    <a:pt x="0" y="23"/>
                  </a:lnTo>
                  <a:lnTo>
                    <a:pt x="0" y="28"/>
                  </a:lnTo>
                  <a:lnTo>
                    <a:pt x="0" y="33"/>
                  </a:lnTo>
                  <a:lnTo>
                    <a:pt x="5" y="42"/>
                  </a:lnTo>
                  <a:lnTo>
                    <a:pt x="14" y="47"/>
                  </a:lnTo>
                  <a:lnTo>
                    <a:pt x="17" y="48"/>
                  </a:lnTo>
                  <a:lnTo>
                    <a:pt x="22" y="50"/>
                  </a:lnTo>
                  <a:lnTo>
                    <a:pt x="22" y="50"/>
                  </a:lnTo>
                  <a:lnTo>
                    <a:pt x="27" y="50"/>
                  </a:lnTo>
                  <a:lnTo>
                    <a:pt x="32" y="48"/>
                  </a:lnTo>
                  <a:lnTo>
                    <a:pt x="41" y="43"/>
                  </a:lnTo>
                  <a:lnTo>
                    <a:pt x="47" y="37"/>
                  </a:lnTo>
                  <a:lnTo>
                    <a:pt x="49" y="32"/>
                  </a:lnTo>
                  <a:lnTo>
                    <a:pt x="49" y="26"/>
                  </a:lnTo>
                  <a:lnTo>
                    <a:pt x="49" y="26"/>
                  </a:lnTo>
                  <a:lnTo>
                    <a:pt x="49" y="21"/>
                  </a:lnTo>
                  <a:lnTo>
                    <a:pt x="49" y="16"/>
                  </a:lnTo>
                  <a:lnTo>
                    <a:pt x="44" y="8"/>
                  </a:lnTo>
                  <a:lnTo>
                    <a:pt x="36" y="3"/>
                  </a:lnTo>
                  <a:lnTo>
                    <a:pt x="32" y="1"/>
                  </a:lnTo>
                  <a:lnTo>
                    <a:pt x="27" y="0"/>
                  </a:lnTo>
                  <a:lnTo>
                    <a:pt x="27" y="0"/>
                  </a:lnTo>
                  <a:lnTo>
                    <a:pt x="22" y="0"/>
                  </a:lnTo>
                  <a:lnTo>
                    <a:pt x="17" y="1"/>
                  </a:lnTo>
                  <a:lnTo>
                    <a:pt x="9" y="6"/>
                  </a:lnTo>
                  <a:lnTo>
                    <a:pt x="2" y="13"/>
                  </a:lnTo>
                  <a:lnTo>
                    <a:pt x="0" y="18"/>
                  </a:lnTo>
                  <a:lnTo>
                    <a:pt x="0" y="23"/>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7" name="Freeform 62"/>
            <p:cNvSpPr/>
            <p:nvPr>
              <p:custDataLst>
                <p:tags r:id="rId58"/>
              </p:custDataLst>
            </p:nvPr>
          </p:nvSpPr>
          <p:spPr bwMode="auto">
            <a:xfrm>
              <a:off x="1781281" y="2025319"/>
              <a:ext cx="24001" cy="24001"/>
            </a:xfrm>
            <a:custGeom>
              <a:avLst/>
              <a:gdLst>
                <a:gd name="T0" fmla="*/ 0 w 36"/>
                <a:gd name="T1" fmla="*/ 16 h 35"/>
                <a:gd name="T2" fmla="*/ 0 w 36"/>
                <a:gd name="T3" fmla="*/ 16 h 35"/>
                <a:gd name="T4" fmla="*/ 0 w 36"/>
                <a:gd name="T5" fmla="*/ 23 h 35"/>
                <a:gd name="T6" fmla="*/ 4 w 36"/>
                <a:gd name="T7" fmla="*/ 28 h 35"/>
                <a:gd name="T8" fmla="*/ 9 w 36"/>
                <a:gd name="T9" fmla="*/ 33 h 35"/>
                <a:gd name="T10" fmla="*/ 16 w 36"/>
                <a:gd name="T11" fmla="*/ 35 h 35"/>
                <a:gd name="T12" fmla="*/ 16 w 36"/>
                <a:gd name="T13" fmla="*/ 35 h 35"/>
                <a:gd name="T14" fmla="*/ 22 w 36"/>
                <a:gd name="T15" fmla="*/ 35 h 35"/>
                <a:gd name="T16" fmla="*/ 29 w 36"/>
                <a:gd name="T17" fmla="*/ 32 h 35"/>
                <a:gd name="T18" fmla="*/ 32 w 36"/>
                <a:gd name="T19" fmla="*/ 25 h 35"/>
                <a:gd name="T20" fmla="*/ 36 w 36"/>
                <a:gd name="T21" fmla="*/ 18 h 35"/>
                <a:gd name="T22" fmla="*/ 36 w 36"/>
                <a:gd name="T23" fmla="*/ 18 h 35"/>
                <a:gd name="T24" fmla="*/ 34 w 36"/>
                <a:gd name="T25" fmla="*/ 11 h 35"/>
                <a:gd name="T26" fmla="*/ 31 w 36"/>
                <a:gd name="T27" fmla="*/ 6 h 35"/>
                <a:gd name="T28" fmla="*/ 26 w 36"/>
                <a:gd name="T29" fmla="*/ 1 h 35"/>
                <a:gd name="T30" fmla="*/ 19 w 36"/>
                <a:gd name="T31" fmla="*/ 0 h 35"/>
                <a:gd name="T32" fmla="*/ 19 w 36"/>
                <a:gd name="T33" fmla="*/ 0 h 35"/>
                <a:gd name="T34" fmla="*/ 12 w 36"/>
                <a:gd name="T35" fmla="*/ 1 h 35"/>
                <a:gd name="T36" fmla="*/ 5 w 36"/>
                <a:gd name="T37" fmla="*/ 5 h 35"/>
                <a:gd name="T38" fmla="*/ 2 w 36"/>
                <a:gd name="T39" fmla="*/ 10 h 35"/>
                <a:gd name="T40" fmla="*/ 0 w 36"/>
                <a:gd name="T4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0" y="16"/>
                  </a:moveTo>
                  <a:lnTo>
                    <a:pt x="0" y="16"/>
                  </a:lnTo>
                  <a:lnTo>
                    <a:pt x="0" y="23"/>
                  </a:lnTo>
                  <a:lnTo>
                    <a:pt x="4" y="28"/>
                  </a:lnTo>
                  <a:lnTo>
                    <a:pt x="9" y="33"/>
                  </a:lnTo>
                  <a:lnTo>
                    <a:pt x="16" y="35"/>
                  </a:lnTo>
                  <a:lnTo>
                    <a:pt x="16" y="35"/>
                  </a:lnTo>
                  <a:lnTo>
                    <a:pt x="22" y="35"/>
                  </a:lnTo>
                  <a:lnTo>
                    <a:pt x="29" y="32"/>
                  </a:lnTo>
                  <a:lnTo>
                    <a:pt x="32" y="25"/>
                  </a:lnTo>
                  <a:lnTo>
                    <a:pt x="36" y="18"/>
                  </a:lnTo>
                  <a:lnTo>
                    <a:pt x="36" y="18"/>
                  </a:lnTo>
                  <a:lnTo>
                    <a:pt x="34" y="11"/>
                  </a:lnTo>
                  <a:lnTo>
                    <a:pt x="31" y="6"/>
                  </a:lnTo>
                  <a:lnTo>
                    <a:pt x="26" y="1"/>
                  </a:lnTo>
                  <a:lnTo>
                    <a:pt x="19" y="0"/>
                  </a:lnTo>
                  <a:lnTo>
                    <a:pt x="19" y="0"/>
                  </a:lnTo>
                  <a:lnTo>
                    <a:pt x="12" y="1"/>
                  </a:lnTo>
                  <a:lnTo>
                    <a:pt x="5" y="5"/>
                  </a:lnTo>
                  <a:lnTo>
                    <a:pt x="2" y="10"/>
                  </a:lnTo>
                  <a:lnTo>
                    <a:pt x="0" y="16"/>
                  </a:lnTo>
                  <a:close/>
                </a:path>
              </a:pathLst>
            </a:custGeom>
            <a:solidFill>
              <a:srgbClr val="FFF6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8" name="Freeform 63"/>
            <p:cNvSpPr/>
            <p:nvPr>
              <p:custDataLst>
                <p:tags r:id="rId59"/>
              </p:custDataLst>
            </p:nvPr>
          </p:nvSpPr>
          <p:spPr bwMode="auto">
            <a:xfrm>
              <a:off x="1781281" y="2025319"/>
              <a:ext cx="24001" cy="24001"/>
            </a:xfrm>
            <a:custGeom>
              <a:avLst/>
              <a:gdLst>
                <a:gd name="T0" fmla="*/ 0 w 36"/>
                <a:gd name="T1" fmla="*/ 16 h 35"/>
                <a:gd name="T2" fmla="*/ 0 w 36"/>
                <a:gd name="T3" fmla="*/ 16 h 35"/>
                <a:gd name="T4" fmla="*/ 0 w 36"/>
                <a:gd name="T5" fmla="*/ 23 h 35"/>
                <a:gd name="T6" fmla="*/ 4 w 36"/>
                <a:gd name="T7" fmla="*/ 28 h 35"/>
                <a:gd name="T8" fmla="*/ 9 w 36"/>
                <a:gd name="T9" fmla="*/ 33 h 35"/>
                <a:gd name="T10" fmla="*/ 16 w 36"/>
                <a:gd name="T11" fmla="*/ 35 h 35"/>
                <a:gd name="T12" fmla="*/ 16 w 36"/>
                <a:gd name="T13" fmla="*/ 35 h 35"/>
                <a:gd name="T14" fmla="*/ 22 w 36"/>
                <a:gd name="T15" fmla="*/ 35 h 35"/>
                <a:gd name="T16" fmla="*/ 29 w 36"/>
                <a:gd name="T17" fmla="*/ 32 h 35"/>
                <a:gd name="T18" fmla="*/ 32 w 36"/>
                <a:gd name="T19" fmla="*/ 25 h 35"/>
                <a:gd name="T20" fmla="*/ 36 w 36"/>
                <a:gd name="T21" fmla="*/ 18 h 35"/>
                <a:gd name="T22" fmla="*/ 36 w 36"/>
                <a:gd name="T23" fmla="*/ 18 h 35"/>
                <a:gd name="T24" fmla="*/ 34 w 36"/>
                <a:gd name="T25" fmla="*/ 11 h 35"/>
                <a:gd name="T26" fmla="*/ 31 w 36"/>
                <a:gd name="T27" fmla="*/ 6 h 35"/>
                <a:gd name="T28" fmla="*/ 26 w 36"/>
                <a:gd name="T29" fmla="*/ 1 h 35"/>
                <a:gd name="T30" fmla="*/ 19 w 36"/>
                <a:gd name="T31" fmla="*/ 0 h 35"/>
                <a:gd name="T32" fmla="*/ 19 w 36"/>
                <a:gd name="T33" fmla="*/ 0 h 35"/>
                <a:gd name="T34" fmla="*/ 12 w 36"/>
                <a:gd name="T35" fmla="*/ 1 h 35"/>
                <a:gd name="T36" fmla="*/ 5 w 36"/>
                <a:gd name="T37" fmla="*/ 5 h 35"/>
                <a:gd name="T38" fmla="*/ 2 w 36"/>
                <a:gd name="T39" fmla="*/ 10 h 35"/>
                <a:gd name="T40" fmla="*/ 0 w 36"/>
                <a:gd name="T4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0" y="16"/>
                  </a:moveTo>
                  <a:lnTo>
                    <a:pt x="0" y="16"/>
                  </a:lnTo>
                  <a:lnTo>
                    <a:pt x="0" y="23"/>
                  </a:lnTo>
                  <a:lnTo>
                    <a:pt x="4" y="28"/>
                  </a:lnTo>
                  <a:lnTo>
                    <a:pt x="9" y="33"/>
                  </a:lnTo>
                  <a:lnTo>
                    <a:pt x="16" y="35"/>
                  </a:lnTo>
                  <a:lnTo>
                    <a:pt x="16" y="35"/>
                  </a:lnTo>
                  <a:lnTo>
                    <a:pt x="22" y="35"/>
                  </a:lnTo>
                  <a:lnTo>
                    <a:pt x="29" y="32"/>
                  </a:lnTo>
                  <a:lnTo>
                    <a:pt x="32" y="25"/>
                  </a:lnTo>
                  <a:lnTo>
                    <a:pt x="36" y="18"/>
                  </a:lnTo>
                  <a:lnTo>
                    <a:pt x="36" y="18"/>
                  </a:lnTo>
                  <a:lnTo>
                    <a:pt x="34" y="11"/>
                  </a:lnTo>
                  <a:lnTo>
                    <a:pt x="31" y="6"/>
                  </a:lnTo>
                  <a:lnTo>
                    <a:pt x="26" y="1"/>
                  </a:lnTo>
                  <a:lnTo>
                    <a:pt x="19" y="0"/>
                  </a:lnTo>
                  <a:lnTo>
                    <a:pt x="19" y="0"/>
                  </a:lnTo>
                  <a:lnTo>
                    <a:pt x="12" y="1"/>
                  </a:lnTo>
                  <a:lnTo>
                    <a:pt x="5" y="5"/>
                  </a:lnTo>
                  <a:lnTo>
                    <a:pt x="2" y="10"/>
                  </a:lnTo>
                  <a:lnTo>
                    <a:pt x="0" y="16"/>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79" name="Freeform 64"/>
            <p:cNvSpPr/>
            <p:nvPr>
              <p:custDataLst>
                <p:tags r:id="rId60"/>
              </p:custDataLst>
            </p:nvPr>
          </p:nvSpPr>
          <p:spPr bwMode="auto">
            <a:xfrm>
              <a:off x="1721983" y="1922254"/>
              <a:ext cx="125655" cy="59298"/>
            </a:xfrm>
            <a:custGeom>
              <a:avLst/>
              <a:gdLst>
                <a:gd name="T0" fmla="*/ 0 w 189"/>
                <a:gd name="T1" fmla="*/ 91 h 91"/>
                <a:gd name="T2" fmla="*/ 0 w 189"/>
                <a:gd name="T3" fmla="*/ 91 h 91"/>
                <a:gd name="T4" fmla="*/ 2 w 189"/>
                <a:gd name="T5" fmla="*/ 84 h 91"/>
                <a:gd name="T6" fmla="*/ 7 w 189"/>
                <a:gd name="T7" fmla="*/ 70 h 91"/>
                <a:gd name="T8" fmla="*/ 10 w 189"/>
                <a:gd name="T9" fmla="*/ 60 h 91"/>
                <a:gd name="T10" fmla="*/ 15 w 189"/>
                <a:gd name="T11" fmla="*/ 50 h 91"/>
                <a:gd name="T12" fmla="*/ 22 w 189"/>
                <a:gd name="T13" fmla="*/ 40 h 91"/>
                <a:gd name="T14" fmla="*/ 32 w 189"/>
                <a:gd name="T15" fmla="*/ 30 h 91"/>
                <a:gd name="T16" fmla="*/ 42 w 189"/>
                <a:gd name="T17" fmla="*/ 20 h 91"/>
                <a:gd name="T18" fmla="*/ 55 w 189"/>
                <a:gd name="T19" fmla="*/ 12 h 91"/>
                <a:gd name="T20" fmla="*/ 70 w 189"/>
                <a:gd name="T21" fmla="*/ 7 h 91"/>
                <a:gd name="T22" fmla="*/ 89 w 189"/>
                <a:gd name="T23" fmla="*/ 2 h 91"/>
                <a:gd name="T24" fmla="*/ 109 w 189"/>
                <a:gd name="T25" fmla="*/ 0 h 91"/>
                <a:gd name="T26" fmla="*/ 132 w 189"/>
                <a:gd name="T27" fmla="*/ 2 h 91"/>
                <a:gd name="T28" fmla="*/ 159 w 189"/>
                <a:gd name="T29" fmla="*/ 8 h 91"/>
                <a:gd name="T30" fmla="*/ 189 w 189"/>
                <a:gd name="T31" fmla="*/ 17 h 91"/>
                <a:gd name="T32" fmla="*/ 189 w 189"/>
                <a:gd name="T33" fmla="*/ 17 h 91"/>
                <a:gd name="T34" fmla="*/ 183 w 189"/>
                <a:gd name="T35" fmla="*/ 17 h 91"/>
                <a:gd name="T36" fmla="*/ 168 w 189"/>
                <a:gd name="T37" fmla="*/ 13 h 91"/>
                <a:gd name="T38" fmla="*/ 146 w 189"/>
                <a:gd name="T39" fmla="*/ 12 h 91"/>
                <a:gd name="T40" fmla="*/ 132 w 189"/>
                <a:gd name="T41" fmla="*/ 13 h 91"/>
                <a:gd name="T42" fmla="*/ 117 w 189"/>
                <a:gd name="T43" fmla="*/ 13 h 91"/>
                <a:gd name="T44" fmla="*/ 102 w 189"/>
                <a:gd name="T45" fmla="*/ 17 h 91"/>
                <a:gd name="T46" fmla="*/ 87 w 189"/>
                <a:gd name="T47" fmla="*/ 20 h 91"/>
                <a:gd name="T48" fmla="*/ 70 w 189"/>
                <a:gd name="T49" fmla="*/ 27 h 91"/>
                <a:gd name="T50" fmla="*/ 55 w 189"/>
                <a:gd name="T51" fmla="*/ 34 h 91"/>
                <a:gd name="T52" fmla="*/ 40 w 189"/>
                <a:gd name="T53" fmla="*/ 44 h 91"/>
                <a:gd name="T54" fmla="*/ 25 w 189"/>
                <a:gd name="T55" fmla="*/ 57 h 91"/>
                <a:gd name="T56" fmla="*/ 12 w 189"/>
                <a:gd name="T57" fmla="*/ 72 h 91"/>
                <a:gd name="T58" fmla="*/ 0 w 189"/>
                <a:gd name="T59" fmla="*/ 91 h 91"/>
                <a:gd name="T60" fmla="*/ 0 w 189"/>
                <a:gd name="T6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9" h="91">
                  <a:moveTo>
                    <a:pt x="0" y="91"/>
                  </a:moveTo>
                  <a:lnTo>
                    <a:pt x="0" y="91"/>
                  </a:lnTo>
                  <a:lnTo>
                    <a:pt x="2" y="84"/>
                  </a:lnTo>
                  <a:lnTo>
                    <a:pt x="7" y="70"/>
                  </a:lnTo>
                  <a:lnTo>
                    <a:pt x="10" y="60"/>
                  </a:lnTo>
                  <a:lnTo>
                    <a:pt x="15" y="50"/>
                  </a:lnTo>
                  <a:lnTo>
                    <a:pt x="22" y="40"/>
                  </a:lnTo>
                  <a:lnTo>
                    <a:pt x="32" y="30"/>
                  </a:lnTo>
                  <a:lnTo>
                    <a:pt x="42" y="20"/>
                  </a:lnTo>
                  <a:lnTo>
                    <a:pt x="55" y="12"/>
                  </a:lnTo>
                  <a:lnTo>
                    <a:pt x="70" y="7"/>
                  </a:lnTo>
                  <a:lnTo>
                    <a:pt x="89" y="2"/>
                  </a:lnTo>
                  <a:lnTo>
                    <a:pt x="109" y="0"/>
                  </a:lnTo>
                  <a:lnTo>
                    <a:pt x="132" y="2"/>
                  </a:lnTo>
                  <a:lnTo>
                    <a:pt x="159" y="8"/>
                  </a:lnTo>
                  <a:lnTo>
                    <a:pt x="189" y="17"/>
                  </a:lnTo>
                  <a:lnTo>
                    <a:pt x="189" y="17"/>
                  </a:lnTo>
                  <a:lnTo>
                    <a:pt x="183" y="17"/>
                  </a:lnTo>
                  <a:lnTo>
                    <a:pt x="168" y="13"/>
                  </a:lnTo>
                  <a:lnTo>
                    <a:pt x="146" y="12"/>
                  </a:lnTo>
                  <a:lnTo>
                    <a:pt x="132" y="13"/>
                  </a:lnTo>
                  <a:lnTo>
                    <a:pt x="117" y="13"/>
                  </a:lnTo>
                  <a:lnTo>
                    <a:pt x="102" y="17"/>
                  </a:lnTo>
                  <a:lnTo>
                    <a:pt x="87" y="20"/>
                  </a:lnTo>
                  <a:lnTo>
                    <a:pt x="70" y="27"/>
                  </a:lnTo>
                  <a:lnTo>
                    <a:pt x="55" y="34"/>
                  </a:lnTo>
                  <a:lnTo>
                    <a:pt x="40" y="44"/>
                  </a:lnTo>
                  <a:lnTo>
                    <a:pt x="25" y="57"/>
                  </a:lnTo>
                  <a:lnTo>
                    <a:pt x="12" y="72"/>
                  </a:lnTo>
                  <a:lnTo>
                    <a:pt x="0" y="91"/>
                  </a:lnTo>
                  <a:lnTo>
                    <a:pt x="0" y="91"/>
                  </a:lnTo>
                  <a:close/>
                </a:path>
              </a:pathLst>
            </a:custGeom>
            <a:solidFill>
              <a:srgbClr val="DEA07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0" name="Freeform 65"/>
            <p:cNvSpPr/>
            <p:nvPr>
              <p:custDataLst>
                <p:tags r:id="rId61"/>
              </p:custDataLst>
            </p:nvPr>
          </p:nvSpPr>
          <p:spPr bwMode="auto">
            <a:xfrm>
              <a:off x="1721983" y="5327635"/>
              <a:ext cx="305665" cy="164480"/>
            </a:xfrm>
            <a:custGeom>
              <a:avLst/>
              <a:gdLst>
                <a:gd name="T0" fmla="*/ 139 w 461"/>
                <a:gd name="T1" fmla="*/ 6 h 248"/>
                <a:gd name="T2" fmla="*/ 139 w 461"/>
                <a:gd name="T3" fmla="*/ 6 h 248"/>
                <a:gd name="T4" fmla="*/ 139 w 461"/>
                <a:gd name="T5" fmla="*/ 11 h 248"/>
                <a:gd name="T6" fmla="*/ 137 w 461"/>
                <a:gd name="T7" fmla="*/ 27 h 248"/>
                <a:gd name="T8" fmla="*/ 139 w 461"/>
                <a:gd name="T9" fmla="*/ 37 h 248"/>
                <a:gd name="T10" fmla="*/ 141 w 461"/>
                <a:gd name="T11" fmla="*/ 48 h 248"/>
                <a:gd name="T12" fmla="*/ 144 w 461"/>
                <a:gd name="T13" fmla="*/ 60 h 248"/>
                <a:gd name="T14" fmla="*/ 151 w 461"/>
                <a:gd name="T15" fmla="*/ 72 h 248"/>
                <a:gd name="T16" fmla="*/ 161 w 461"/>
                <a:gd name="T17" fmla="*/ 82 h 248"/>
                <a:gd name="T18" fmla="*/ 173 w 461"/>
                <a:gd name="T19" fmla="*/ 92 h 248"/>
                <a:gd name="T20" fmla="*/ 189 w 461"/>
                <a:gd name="T21" fmla="*/ 100 h 248"/>
                <a:gd name="T22" fmla="*/ 210 w 461"/>
                <a:gd name="T23" fmla="*/ 107 h 248"/>
                <a:gd name="T24" fmla="*/ 235 w 461"/>
                <a:gd name="T25" fmla="*/ 112 h 248"/>
                <a:gd name="T26" fmla="*/ 265 w 461"/>
                <a:gd name="T27" fmla="*/ 114 h 248"/>
                <a:gd name="T28" fmla="*/ 300 w 461"/>
                <a:gd name="T29" fmla="*/ 112 h 248"/>
                <a:gd name="T30" fmla="*/ 342 w 461"/>
                <a:gd name="T31" fmla="*/ 107 h 248"/>
                <a:gd name="T32" fmla="*/ 342 w 461"/>
                <a:gd name="T33" fmla="*/ 107 h 248"/>
                <a:gd name="T34" fmla="*/ 359 w 461"/>
                <a:gd name="T35" fmla="*/ 105 h 248"/>
                <a:gd name="T36" fmla="*/ 376 w 461"/>
                <a:gd name="T37" fmla="*/ 109 h 248"/>
                <a:gd name="T38" fmla="*/ 391 w 461"/>
                <a:gd name="T39" fmla="*/ 115 h 248"/>
                <a:gd name="T40" fmla="*/ 404 w 461"/>
                <a:gd name="T41" fmla="*/ 126 h 248"/>
                <a:gd name="T42" fmla="*/ 404 w 461"/>
                <a:gd name="T43" fmla="*/ 126 h 248"/>
                <a:gd name="T44" fmla="*/ 416 w 461"/>
                <a:gd name="T45" fmla="*/ 139 h 248"/>
                <a:gd name="T46" fmla="*/ 429 w 461"/>
                <a:gd name="T47" fmla="*/ 152 h 248"/>
                <a:gd name="T48" fmla="*/ 441 w 461"/>
                <a:gd name="T49" fmla="*/ 169 h 248"/>
                <a:gd name="T50" fmla="*/ 451 w 461"/>
                <a:gd name="T51" fmla="*/ 184 h 248"/>
                <a:gd name="T52" fmla="*/ 458 w 461"/>
                <a:gd name="T53" fmla="*/ 201 h 248"/>
                <a:gd name="T54" fmla="*/ 461 w 461"/>
                <a:gd name="T55" fmla="*/ 209 h 248"/>
                <a:gd name="T56" fmla="*/ 461 w 461"/>
                <a:gd name="T57" fmla="*/ 218 h 248"/>
                <a:gd name="T58" fmla="*/ 461 w 461"/>
                <a:gd name="T59" fmla="*/ 226 h 248"/>
                <a:gd name="T60" fmla="*/ 460 w 461"/>
                <a:gd name="T61" fmla="*/ 233 h 248"/>
                <a:gd name="T62" fmla="*/ 458 w 461"/>
                <a:gd name="T63" fmla="*/ 241 h 248"/>
                <a:gd name="T64" fmla="*/ 453 w 461"/>
                <a:gd name="T65" fmla="*/ 248 h 248"/>
                <a:gd name="T66" fmla="*/ 453 w 461"/>
                <a:gd name="T67" fmla="*/ 248 h 248"/>
                <a:gd name="T68" fmla="*/ 342 w 461"/>
                <a:gd name="T69" fmla="*/ 248 h 248"/>
                <a:gd name="T70" fmla="*/ 243 w 461"/>
                <a:gd name="T71" fmla="*/ 246 h 248"/>
                <a:gd name="T72" fmla="*/ 149 w 461"/>
                <a:gd name="T73" fmla="*/ 243 h 248"/>
                <a:gd name="T74" fmla="*/ 149 w 461"/>
                <a:gd name="T75" fmla="*/ 243 h 248"/>
                <a:gd name="T76" fmla="*/ 80 w 461"/>
                <a:gd name="T77" fmla="*/ 238 h 248"/>
                <a:gd name="T78" fmla="*/ 37 w 461"/>
                <a:gd name="T79" fmla="*/ 231 h 248"/>
                <a:gd name="T80" fmla="*/ 15 w 461"/>
                <a:gd name="T81" fmla="*/ 226 h 248"/>
                <a:gd name="T82" fmla="*/ 8 w 461"/>
                <a:gd name="T83" fmla="*/ 225 h 248"/>
                <a:gd name="T84" fmla="*/ 8 w 461"/>
                <a:gd name="T85" fmla="*/ 225 h 248"/>
                <a:gd name="T86" fmla="*/ 7 w 461"/>
                <a:gd name="T87" fmla="*/ 213 h 248"/>
                <a:gd name="T88" fmla="*/ 2 w 461"/>
                <a:gd name="T89" fmla="*/ 181 h 248"/>
                <a:gd name="T90" fmla="*/ 0 w 461"/>
                <a:gd name="T91" fmla="*/ 159 h 248"/>
                <a:gd name="T92" fmla="*/ 0 w 461"/>
                <a:gd name="T93" fmla="*/ 132 h 248"/>
                <a:gd name="T94" fmla="*/ 0 w 461"/>
                <a:gd name="T95" fmla="*/ 104 h 248"/>
                <a:gd name="T96" fmla="*/ 5 w 461"/>
                <a:gd name="T97" fmla="*/ 72 h 248"/>
                <a:gd name="T98" fmla="*/ 5 w 461"/>
                <a:gd name="T99" fmla="*/ 72 h 248"/>
                <a:gd name="T100" fmla="*/ 7 w 461"/>
                <a:gd name="T101" fmla="*/ 65 h 248"/>
                <a:gd name="T102" fmla="*/ 12 w 461"/>
                <a:gd name="T103" fmla="*/ 57 h 248"/>
                <a:gd name="T104" fmla="*/ 17 w 461"/>
                <a:gd name="T105" fmla="*/ 40 h 248"/>
                <a:gd name="T106" fmla="*/ 22 w 461"/>
                <a:gd name="T107" fmla="*/ 6 h 248"/>
                <a:gd name="T108" fmla="*/ 22 w 461"/>
                <a:gd name="T109" fmla="*/ 6 h 248"/>
                <a:gd name="T110" fmla="*/ 25 w 461"/>
                <a:gd name="T111" fmla="*/ 1 h 248"/>
                <a:gd name="T112" fmla="*/ 27 w 461"/>
                <a:gd name="T113" fmla="*/ 0 h 248"/>
                <a:gd name="T114" fmla="*/ 30 w 461"/>
                <a:gd name="T115" fmla="*/ 0 h 248"/>
                <a:gd name="T116" fmla="*/ 139 w 461"/>
                <a:gd name="T117" fmla="*/ 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1" h="248">
                  <a:moveTo>
                    <a:pt x="139" y="6"/>
                  </a:moveTo>
                  <a:lnTo>
                    <a:pt x="139" y="6"/>
                  </a:lnTo>
                  <a:lnTo>
                    <a:pt x="139" y="11"/>
                  </a:lnTo>
                  <a:lnTo>
                    <a:pt x="137" y="27"/>
                  </a:lnTo>
                  <a:lnTo>
                    <a:pt x="139" y="37"/>
                  </a:lnTo>
                  <a:lnTo>
                    <a:pt x="141" y="48"/>
                  </a:lnTo>
                  <a:lnTo>
                    <a:pt x="144" y="60"/>
                  </a:lnTo>
                  <a:lnTo>
                    <a:pt x="151" y="72"/>
                  </a:lnTo>
                  <a:lnTo>
                    <a:pt x="161" y="82"/>
                  </a:lnTo>
                  <a:lnTo>
                    <a:pt x="173" y="92"/>
                  </a:lnTo>
                  <a:lnTo>
                    <a:pt x="189" y="100"/>
                  </a:lnTo>
                  <a:lnTo>
                    <a:pt x="210" y="107"/>
                  </a:lnTo>
                  <a:lnTo>
                    <a:pt x="235" y="112"/>
                  </a:lnTo>
                  <a:lnTo>
                    <a:pt x="265" y="114"/>
                  </a:lnTo>
                  <a:lnTo>
                    <a:pt x="300" y="112"/>
                  </a:lnTo>
                  <a:lnTo>
                    <a:pt x="342" y="107"/>
                  </a:lnTo>
                  <a:lnTo>
                    <a:pt x="342" y="107"/>
                  </a:lnTo>
                  <a:lnTo>
                    <a:pt x="359" y="105"/>
                  </a:lnTo>
                  <a:lnTo>
                    <a:pt x="376" y="109"/>
                  </a:lnTo>
                  <a:lnTo>
                    <a:pt x="391" y="115"/>
                  </a:lnTo>
                  <a:lnTo>
                    <a:pt x="404" y="126"/>
                  </a:lnTo>
                  <a:lnTo>
                    <a:pt x="404" y="126"/>
                  </a:lnTo>
                  <a:lnTo>
                    <a:pt x="416" y="139"/>
                  </a:lnTo>
                  <a:lnTo>
                    <a:pt x="429" y="152"/>
                  </a:lnTo>
                  <a:lnTo>
                    <a:pt x="441" y="169"/>
                  </a:lnTo>
                  <a:lnTo>
                    <a:pt x="451" y="184"/>
                  </a:lnTo>
                  <a:lnTo>
                    <a:pt x="458" y="201"/>
                  </a:lnTo>
                  <a:lnTo>
                    <a:pt x="461" y="209"/>
                  </a:lnTo>
                  <a:lnTo>
                    <a:pt x="461" y="218"/>
                  </a:lnTo>
                  <a:lnTo>
                    <a:pt x="461" y="226"/>
                  </a:lnTo>
                  <a:lnTo>
                    <a:pt x="460" y="233"/>
                  </a:lnTo>
                  <a:lnTo>
                    <a:pt x="458" y="241"/>
                  </a:lnTo>
                  <a:lnTo>
                    <a:pt x="453" y="248"/>
                  </a:lnTo>
                  <a:lnTo>
                    <a:pt x="453" y="248"/>
                  </a:lnTo>
                  <a:lnTo>
                    <a:pt x="342" y="248"/>
                  </a:lnTo>
                  <a:lnTo>
                    <a:pt x="243" y="246"/>
                  </a:lnTo>
                  <a:lnTo>
                    <a:pt x="149" y="243"/>
                  </a:lnTo>
                  <a:lnTo>
                    <a:pt x="149" y="243"/>
                  </a:lnTo>
                  <a:lnTo>
                    <a:pt x="80" y="238"/>
                  </a:lnTo>
                  <a:lnTo>
                    <a:pt x="37" y="231"/>
                  </a:lnTo>
                  <a:lnTo>
                    <a:pt x="15" y="226"/>
                  </a:lnTo>
                  <a:lnTo>
                    <a:pt x="8" y="225"/>
                  </a:lnTo>
                  <a:lnTo>
                    <a:pt x="8" y="225"/>
                  </a:lnTo>
                  <a:lnTo>
                    <a:pt x="7" y="213"/>
                  </a:lnTo>
                  <a:lnTo>
                    <a:pt x="2" y="181"/>
                  </a:lnTo>
                  <a:lnTo>
                    <a:pt x="0" y="159"/>
                  </a:lnTo>
                  <a:lnTo>
                    <a:pt x="0" y="132"/>
                  </a:lnTo>
                  <a:lnTo>
                    <a:pt x="0" y="104"/>
                  </a:lnTo>
                  <a:lnTo>
                    <a:pt x="5" y="72"/>
                  </a:lnTo>
                  <a:lnTo>
                    <a:pt x="5" y="72"/>
                  </a:lnTo>
                  <a:lnTo>
                    <a:pt x="7" y="65"/>
                  </a:lnTo>
                  <a:lnTo>
                    <a:pt x="12" y="57"/>
                  </a:lnTo>
                  <a:lnTo>
                    <a:pt x="17" y="40"/>
                  </a:lnTo>
                  <a:lnTo>
                    <a:pt x="22" y="6"/>
                  </a:lnTo>
                  <a:lnTo>
                    <a:pt x="22" y="6"/>
                  </a:lnTo>
                  <a:lnTo>
                    <a:pt x="25" y="1"/>
                  </a:lnTo>
                  <a:lnTo>
                    <a:pt x="27" y="0"/>
                  </a:lnTo>
                  <a:lnTo>
                    <a:pt x="30" y="0"/>
                  </a:lnTo>
                  <a:lnTo>
                    <a:pt x="139" y="6"/>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30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1" name="Freeform 66"/>
            <p:cNvSpPr/>
            <p:nvPr>
              <p:custDataLst>
                <p:tags r:id="rId62"/>
              </p:custDataLst>
            </p:nvPr>
          </p:nvSpPr>
          <p:spPr bwMode="auto">
            <a:xfrm>
              <a:off x="1392316" y="1417518"/>
              <a:ext cx="734868" cy="733456"/>
            </a:xfrm>
            <a:custGeom>
              <a:avLst/>
              <a:gdLst>
                <a:gd name="T0" fmla="*/ 131 w 1111"/>
                <a:gd name="T1" fmla="*/ 341 h 1109"/>
                <a:gd name="T2" fmla="*/ 156 w 1111"/>
                <a:gd name="T3" fmla="*/ 364 h 1109"/>
                <a:gd name="T4" fmla="*/ 210 w 1111"/>
                <a:gd name="T5" fmla="*/ 401 h 1109"/>
                <a:gd name="T6" fmla="*/ 261 w 1111"/>
                <a:gd name="T7" fmla="*/ 432 h 1109"/>
                <a:gd name="T8" fmla="*/ 323 w 1111"/>
                <a:gd name="T9" fmla="*/ 462 h 1109"/>
                <a:gd name="T10" fmla="*/ 396 w 1111"/>
                <a:gd name="T11" fmla="*/ 487 h 1109"/>
                <a:gd name="T12" fmla="*/ 480 w 1111"/>
                <a:gd name="T13" fmla="*/ 507 h 1109"/>
                <a:gd name="T14" fmla="*/ 527 w 1111"/>
                <a:gd name="T15" fmla="*/ 515 h 1109"/>
                <a:gd name="T16" fmla="*/ 613 w 1111"/>
                <a:gd name="T17" fmla="*/ 527 h 1109"/>
                <a:gd name="T18" fmla="*/ 685 w 1111"/>
                <a:gd name="T19" fmla="*/ 542 h 1109"/>
                <a:gd name="T20" fmla="*/ 742 w 1111"/>
                <a:gd name="T21" fmla="*/ 561 h 1109"/>
                <a:gd name="T22" fmla="*/ 786 w 1111"/>
                <a:gd name="T23" fmla="*/ 581 h 1109"/>
                <a:gd name="T24" fmla="*/ 821 w 1111"/>
                <a:gd name="T25" fmla="*/ 603 h 1109"/>
                <a:gd name="T26" fmla="*/ 846 w 1111"/>
                <a:gd name="T27" fmla="*/ 624 h 1109"/>
                <a:gd name="T28" fmla="*/ 866 w 1111"/>
                <a:gd name="T29" fmla="*/ 650 h 1109"/>
                <a:gd name="T30" fmla="*/ 880 w 1111"/>
                <a:gd name="T31" fmla="*/ 675 h 1109"/>
                <a:gd name="T32" fmla="*/ 885 w 1111"/>
                <a:gd name="T33" fmla="*/ 688 h 1109"/>
                <a:gd name="T34" fmla="*/ 900 w 1111"/>
                <a:gd name="T35" fmla="*/ 737 h 1109"/>
                <a:gd name="T36" fmla="*/ 913 w 1111"/>
                <a:gd name="T37" fmla="*/ 807 h 1109"/>
                <a:gd name="T38" fmla="*/ 923 w 1111"/>
                <a:gd name="T39" fmla="*/ 891 h 1109"/>
                <a:gd name="T40" fmla="*/ 975 w 1111"/>
                <a:gd name="T41" fmla="*/ 1109 h 1109"/>
                <a:gd name="T42" fmla="*/ 1027 w 1111"/>
                <a:gd name="T43" fmla="*/ 985 h 1109"/>
                <a:gd name="T44" fmla="*/ 1041 w 1111"/>
                <a:gd name="T45" fmla="*/ 975 h 1109"/>
                <a:gd name="T46" fmla="*/ 1081 w 1111"/>
                <a:gd name="T47" fmla="*/ 950 h 1109"/>
                <a:gd name="T48" fmla="*/ 1090 w 1111"/>
                <a:gd name="T49" fmla="*/ 895 h 1109"/>
                <a:gd name="T50" fmla="*/ 1105 w 1111"/>
                <a:gd name="T51" fmla="*/ 757 h 1109"/>
                <a:gd name="T52" fmla="*/ 1111 w 1111"/>
                <a:gd name="T53" fmla="*/ 619 h 1109"/>
                <a:gd name="T54" fmla="*/ 1108 w 1111"/>
                <a:gd name="T55" fmla="*/ 522 h 1109"/>
                <a:gd name="T56" fmla="*/ 1100 w 1111"/>
                <a:gd name="T57" fmla="*/ 423 h 1109"/>
                <a:gd name="T58" fmla="*/ 1093 w 1111"/>
                <a:gd name="T59" fmla="*/ 376 h 1109"/>
                <a:gd name="T60" fmla="*/ 1079 w 1111"/>
                <a:gd name="T61" fmla="*/ 348 h 1109"/>
                <a:gd name="T62" fmla="*/ 1039 w 1111"/>
                <a:gd name="T63" fmla="*/ 286 h 1109"/>
                <a:gd name="T64" fmla="*/ 991 w 1111"/>
                <a:gd name="T65" fmla="*/ 227 h 1109"/>
                <a:gd name="T66" fmla="*/ 950 w 1111"/>
                <a:gd name="T67" fmla="*/ 185 h 1109"/>
                <a:gd name="T68" fmla="*/ 900 w 1111"/>
                <a:gd name="T69" fmla="*/ 143 h 1109"/>
                <a:gd name="T70" fmla="*/ 843 w 1111"/>
                <a:gd name="T71" fmla="*/ 103 h 1109"/>
                <a:gd name="T72" fmla="*/ 777 w 1111"/>
                <a:gd name="T73" fmla="*/ 68 h 1109"/>
                <a:gd name="T74" fmla="*/ 704 w 1111"/>
                <a:gd name="T75" fmla="*/ 37 h 1109"/>
                <a:gd name="T76" fmla="*/ 621 w 1111"/>
                <a:gd name="T77" fmla="*/ 16 h 1109"/>
                <a:gd name="T78" fmla="*/ 531 w 1111"/>
                <a:gd name="T79" fmla="*/ 2 h 1109"/>
                <a:gd name="T80" fmla="*/ 428 w 1111"/>
                <a:gd name="T81" fmla="*/ 2 h 1109"/>
                <a:gd name="T82" fmla="*/ 318 w 1111"/>
                <a:gd name="T83" fmla="*/ 14 h 1109"/>
                <a:gd name="T84" fmla="*/ 198 w 1111"/>
                <a:gd name="T85" fmla="*/ 41 h 1109"/>
                <a:gd name="T86" fmla="*/ 135 w 1111"/>
                <a:gd name="T87" fmla="*/ 61 h 1109"/>
                <a:gd name="T88" fmla="*/ 84 w 1111"/>
                <a:gd name="T89" fmla="*/ 81 h 1109"/>
                <a:gd name="T90" fmla="*/ 47 w 1111"/>
                <a:gd name="T91" fmla="*/ 101 h 1109"/>
                <a:gd name="T92" fmla="*/ 22 w 1111"/>
                <a:gd name="T93" fmla="*/ 125 h 1109"/>
                <a:gd name="T94" fmla="*/ 7 w 1111"/>
                <a:gd name="T95" fmla="*/ 146 h 1109"/>
                <a:gd name="T96" fmla="*/ 0 w 1111"/>
                <a:gd name="T97" fmla="*/ 170 h 1109"/>
                <a:gd name="T98" fmla="*/ 2 w 1111"/>
                <a:gd name="T99" fmla="*/ 193 h 1109"/>
                <a:gd name="T100" fmla="*/ 9 w 1111"/>
                <a:gd name="T101" fmla="*/ 217 h 1109"/>
                <a:gd name="T102" fmla="*/ 21 w 1111"/>
                <a:gd name="T103" fmla="*/ 239 h 1109"/>
                <a:gd name="T104" fmla="*/ 52 w 1111"/>
                <a:gd name="T105" fmla="*/ 279 h 1109"/>
                <a:gd name="T106" fmla="*/ 89 w 1111"/>
                <a:gd name="T107" fmla="*/ 311 h 1109"/>
                <a:gd name="T108" fmla="*/ 131 w 1111"/>
                <a:gd name="T109" fmla="*/ 341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11" h="1109">
                  <a:moveTo>
                    <a:pt x="131" y="341"/>
                  </a:moveTo>
                  <a:lnTo>
                    <a:pt x="131" y="341"/>
                  </a:lnTo>
                  <a:lnTo>
                    <a:pt x="138" y="348"/>
                  </a:lnTo>
                  <a:lnTo>
                    <a:pt x="156" y="364"/>
                  </a:lnTo>
                  <a:lnTo>
                    <a:pt x="190" y="388"/>
                  </a:lnTo>
                  <a:lnTo>
                    <a:pt x="210" y="401"/>
                  </a:lnTo>
                  <a:lnTo>
                    <a:pt x="234" y="416"/>
                  </a:lnTo>
                  <a:lnTo>
                    <a:pt x="261" y="432"/>
                  </a:lnTo>
                  <a:lnTo>
                    <a:pt x="291" y="447"/>
                  </a:lnTo>
                  <a:lnTo>
                    <a:pt x="323" y="462"/>
                  </a:lnTo>
                  <a:lnTo>
                    <a:pt x="358" y="475"/>
                  </a:lnTo>
                  <a:lnTo>
                    <a:pt x="396" y="487"/>
                  </a:lnTo>
                  <a:lnTo>
                    <a:pt x="437" y="499"/>
                  </a:lnTo>
                  <a:lnTo>
                    <a:pt x="480" y="507"/>
                  </a:lnTo>
                  <a:lnTo>
                    <a:pt x="527" y="515"/>
                  </a:lnTo>
                  <a:lnTo>
                    <a:pt x="527" y="515"/>
                  </a:lnTo>
                  <a:lnTo>
                    <a:pt x="573" y="520"/>
                  </a:lnTo>
                  <a:lnTo>
                    <a:pt x="613" y="527"/>
                  </a:lnTo>
                  <a:lnTo>
                    <a:pt x="650" y="536"/>
                  </a:lnTo>
                  <a:lnTo>
                    <a:pt x="685" y="542"/>
                  </a:lnTo>
                  <a:lnTo>
                    <a:pt x="715" y="552"/>
                  </a:lnTo>
                  <a:lnTo>
                    <a:pt x="742" y="561"/>
                  </a:lnTo>
                  <a:lnTo>
                    <a:pt x="766" y="571"/>
                  </a:lnTo>
                  <a:lnTo>
                    <a:pt x="786" y="581"/>
                  </a:lnTo>
                  <a:lnTo>
                    <a:pt x="804" y="591"/>
                  </a:lnTo>
                  <a:lnTo>
                    <a:pt x="821" y="603"/>
                  </a:lnTo>
                  <a:lnTo>
                    <a:pt x="834" y="614"/>
                  </a:lnTo>
                  <a:lnTo>
                    <a:pt x="846" y="624"/>
                  </a:lnTo>
                  <a:lnTo>
                    <a:pt x="856" y="638"/>
                  </a:lnTo>
                  <a:lnTo>
                    <a:pt x="866" y="650"/>
                  </a:lnTo>
                  <a:lnTo>
                    <a:pt x="873" y="661"/>
                  </a:lnTo>
                  <a:lnTo>
                    <a:pt x="880" y="675"/>
                  </a:lnTo>
                  <a:lnTo>
                    <a:pt x="880" y="675"/>
                  </a:lnTo>
                  <a:lnTo>
                    <a:pt x="885" y="688"/>
                  </a:lnTo>
                  <a:lnTo>
                    <a:pt x="890" y="702"/>
                  </a:lnTo>
                  <a:lnTo>
                    <a:pt x="900" y="737"/>
                  </a:lnTo>
                  <a:lnTo>
                    <a:pt x="907" y="772"/>
                  </a:lnTo>
                  <a:lnTo>
                    <a:pt x="913" y="807"/>
                  </a:lnTo>
                  <a:lnTo>
                    <a:pt x="922" y="868"/>
                  </a:lnTo>
                  <a:lnTo>
                    <a:pt x="923" y="891"/>
                  </a:lnTo>
                  <a:lnTo>
                    <a:pt x="975" y="938"/>
                  </a:lnTo>
                  <a:lnTo>
                    <a:pt x="975" y="1109"/>
                  </a:lnTo>
                  <a:lnTo>
                    <a:pt x="1027" y="1086"/>
                  </a:lnTo>
                  <a:lnTo>
                    <a:pt x="1027" y="985"/>
                  </a:lnTo>
                  <a:lnTo>
                    <a:pt x="1027" y="985"/>
                  </a:lnTo>
                  <a:lnTo>
                    <a:pt x="1041" y="975"/>
                  </a:lnTo>
                  <a:lnTo>
                    <a:pt x="1058" y="963"/>
                  </a:lnTo>
                  <a:lnTo>
                    <a:pt x="1081" y="950"/>
                  </a:lnTo>
                  <a:lnTo>
                    <a:pt x="1081" y="950"/>
                  </a:lnTo>
                  <a:lnTo>
                    <a:pt x="1090" y="895"/>
                  </a:lnTo>
                  <a:lnTo>
                    <a:pt x="1098" y="834"/>
                  </a:lnTo>
                  <a:lnTo>
                    <a:pt x="1105" y="757"/>
                  </a:lnTo>
                  <a:lnTo>
                    <a:pt x="1110" y="666"/>
                  </a:lnTo>
                  <a:lnTo>
                    <a:pt x="1111" y="619"/>
                  </a:lnTo>
                  <a:lnTo>
                    <a:pt x="1110" y="571"/>
                  </a:lnTo>
                  <a:lnTo>
                    <a:pt x="1108" y="522"/>
                  </a:lnTo>
                  <a:lnTo>
                    <a:pt x="1105" y="472"/>
                  </a:lnTo>
                  <a:lnTo>
                    <a:pt x="1100" y="423"/>
                  </a:lnTo>
                  <a:lnTo>
                    <a:pt x="1093" y="376"/>
                  </a:lnTo>
                  <a:lnTo>
                    <a:pt x="1093" y="376"/>
                  </a:lnTo>
                  <a:lnTo>
                    <a:pt x="1090" y="366"/>
                  </a:lnTo>
                  <a:lnTo>
                    <a:pt x="1079" y="348"/>
                  </a:lnTo>
                  <a:lnTo>
                    <a:pt x="1063" y="319"/>
                  </a:lnTo>
                  <a:lnTo>
                    <a:pt x="1039" y="286"/>
                  </a:lnTo>
                  <a:lnTo>
                    <a:pt x="1009" y="247"/>
                  </a:lnTo>
                  <a:lnTo>
                    <a:pt x="991" y="227"/>
                  </a:lnTo>
                  <a:lnTo>
                    <a:pt x="970" y="205"/>
                  </a:lnTo>
                  <a:lnTo>
                    <a:pt x="950" y="185"/>
                  </a:lnTo>
                  <a:lnTo>
                    <a:pt x="927" y="163"/>
                  </a:lnTo>
                  <a:lnTo>
                    <a:pt x="900" y="143"/>
                  </a:lnTo>
                  <a:lnTo>
                    <a:pt x="873" y="123"/>
                  </a:lnTo>
                  <a:lnTo>
                    <a:pt x="843" y="103"/>
                  </a:lnTo>
                  <a:lnTo>
                    <a:pt x="813" y="84"/>
                  </a:lnTo>
                  <a:lnTo>
                    <a:pt x="777" y="68"/>
                  </a:lnTo>
                  <a:lnTo>
                    <a:pt x="742" y="52"/>
                  </a:lnTo>
                  <a:lnTo>
                    <a:pt x="704" y="37"/>
                  </a:lnTo>
                  <a:lnTo>
                    <a:pt x="663" y="26"/>
                  </a:lnTo>
                  <a:lnTo>
                    <a:pt x="621" y="16"/>
                  </a:lnTo>
                  <a:lnTo>
                    <a:pt x="578" y="7"/>
                  </a:lnTo>
                  <a:lnTo>
                    <a:pt x="531" y="2"/>
                  </a:lnTo>
                  <a:lnTo>
                    <a:pt x="480" y="0"/>
                  </a:lnTo>
                  <a:lnTo>
                    <a:pt x="428" y="2"/>
                  </a:lnTo>
                  <a:lnTo>
                    <a:pt x="375" y="5"/>
                  </a:lnTo>
                  <a:lnTo>
                    <a:pt x="318" y="14"/>
                  </a:lnTo>
                  <a:lnTo>
                    <a:pt x="259" y="26"/>
                  </a:lnTo>
                  <a:lnTo>
                    <a:pt x="198" y="41"/>
                  </a:lnTo>
                  <a:lnTo>
                    <a:pt x="135" y="61"/>
                  </a:lnTo>
                  <a:lnTo>
                    <a:pt x="135" y="61"/>
                  </a:lnTo>
                  <a:lnTo>
                    <a:pt x="108" y="71"/>
                  </a:lnTo>
                  <a:lnTo>
                    <a:pt x="84" y="81"/>
                  </a:lnTo>
                  <a:lnTo>
                    <a:pt x="64" y="91"/>
                  </a:lnTo>
                  <a:lnTo>
                    <a:pt x="47" y="101"/>
                  </a:lnTo>
                  <a:lnTo>
                    <a:pt x="34" y="113"/>
                  </a:lnTo>
                  <a:lnTo>
                    <a:pt x="22" y="125"/>
                  </a:lnTo>
                  <a:lnTo>
                    <a:pt x="14" y="136"/>
                  </a:lnTo>
                  <a:lnTo>
                    <a:pt x="7" y="146"/>
                  </a:lnTo>
                  <a:lnTo>
                    <a:pt x="2" y="158"/>
                  </a:lnTo>
                  <a:lnTo>
                    <a:pt x="0" y="170"/>
                  </a:lnTo>
                  <a:lnTo>
                    <a:pt x="0" y="182"/>
                  </a:lnTo>
                  <a:lnTo>
                    <a:pt x="2" y="193"/>
                  </a:lnTo>
                  <a:lnTo>
                    <a:pt x="4" y="205"/>
                  </a:lnTo>
                  <a:lnTo>
                    <a:pt x="9" y="217"/>
                  </a:lnTo>
                  <a:lnTo>
                    <a:pt x="14" y="229"/>
                  </a:lnTo>
                  <a:lnTo>
                    <a:pt x="21" y="239"/>
                  </a:lnTo>
                  <a:lnTo>
                    <a:pt x="36" y="260"/>
                  </a:lnTo>
                  <a:lnTo>
                    <a:pt x="52" y="279"/>
                  </a:lnTo>
                  <a:lnTo>
                    <a:pt x="71" y="296"/>
                  </a:lnTo>
                  <a:lnTo>
                    <a:pt x="89" y="311"/>
                  </a:lnTo>
                  <a:lnTo>
                    <a:pt x="120" y="333"/>
                  </a:lnTo>
                  <a:lnTo>
                    <a:pt x="131" y="341"/>
                  </a:lnTo>
                  <a:lnTo>
                    <a:pt x="131" y="341"/>
                  </a:lnTo>
                  <a:close/>
                </a:path>
              </a:pathLst>
            </a:custGeom>
            <a:solidFill>
              <a:srgbClr val="FFDD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2" name="Freeform 67"/>
            <p:cNvSpPr/>
            <p:nvPr>
              <p:custDataLst>
                <p:tags r:id="rId63"/>
              </p:custDataLst>
            </p:nvPr>
          </p:nvSpPr>
          <p:spPr bwMode="auto">
            <a:xfrm>
              <a:off x="1129007" y="1529054"/>
              <a:ext cx="346609" cy="621920"/>
            </a:xfrm>
            <a:custGeom>
              <a:avLst/>
              <a:gdLst>
                <a:gd name="T0" fmla="*/ 523 w 525"/>
                <a:gd name="T1" fmla="*/ 146 h 941"/>
                <a:gd name="T2" fmla="*/ 522 w 525"/>
                <a:gd name="T3" fmla="*/ 166 h 941"/>
                <a:gd name="T4" fmla="*/ 510 w 525"/>
                <a:gd name="T5" fmla="*/ 203 h 941"/>
                <a:gd name="T6" fmla="*/ 496 w 525"/>
                <a:gd name="T7" fmla="*/ 233 h 941"/>
                <a:gd name="T8" fmla="*/ 473 w 525"/>
                <a:gd name="T9" fmla="*/ 267 h 941"/>
                <a:gd name="T10" fmla="*/ 441 w 525"/>
                <a:gd name="T11" fmla="*/ 300 h 941"/>
                <a:gd name="T12" fmla="*/ 396 w 525"/>
                <a:gd name="T13" fmla="*/ 332 h 941"/>
                <a:gd name="T14" fmla="*/ 369 w 525"/>
                <a:gd name="T15" fmla="*/ 346 h 941"/>
                <a:gd name="T16" fmla="*/ 315 w 525"/>
                <a:gd name="T17" fmla="*/ 379 h 941"/>
                <a:gd name="T18" fmla="*/ 270 w 525"/>
                <a:gd name="T19" fmla="*/ 423 h 941"/>
                <a:gd name="T20" fmla="*/ 233 w 525"/>
                <a:gd name="T21" fmla="*/ 473 h 941"/>
                <a:gd name="T22" fmla="*/ 204 w 525"/>
                <a:gd name="T23" fmla="*/ 532 h 941"/>
                <a:gd name="T24" fmla="*/ 186 w 525"/>
                <a:gd name="T25" fmla="*/ 592 h 941"/>
                <a:gd name="T26" fmla="*/ 174 w 525"/>
                <a:gd name="T27" fmla="*/ 656 h 941"/>
                <a:gd name="T28" fmla="*/ 169 w 525"/>
                <a:gd name="T29" fmla="*/ 722 h 941"/>
                <a:gd name="T30" fmla="*/ 173 w 525"/>
                <a:gd name="T31" fmla="*/ 784 h 941"/>
                <a:gd name="T32" fmla="*/ 164 w 525"/>
                <a:gd name="T33" fmla="*/ 928 h 941"/>
                <a:gd name="T34" fmla="*/ 99 w 525"/>
                <a:gd name="T35" fmla="*/ 810 h 941"/>
                <a:gd name="T36" fmla="*/ 52 w 525"/>
                <a:gd name="T37" fmla="*/ 779 h 941"/>
                <a:gd name="T38" fmla="*/ 18 w 525"/>
                <a:gd name="T39" fmla="*/ 547 h 941"/>
                <a:gd name="T40" fmla="*/ 1 w 525"/>
                <a:gd name="T41" fmla="*/ 411 h 941"/>
                <a:gd name="T42" fmla="*/ 0 w 525"/>
                <a:gd name="T43" fmla="*/ 376 h 941"/>
                <a:gd name="T44" fmla="*/ 5 w 525"/>
                <a:gd name="T45" fmla="*/ 339 h 941"/>
                <a:gd name="T46" fmla="*/ 16 w 525"/>
                <a:gd name="T47" fmla="*/ 302 h 941"/>
                <a:gd name="T48" fmla="*/ 33 w 525"/>
                <a:gd name="T49" fmla="*/ 264 h 941"/>
                <a:gd name="T50" fmla="*/ 55 w 525"/>
                <a:gd name="T51" fmla="*/ 227 h 941"/>
                <a:gd name="T52" fmla="*/ 109 w 525"/>
                <a:gd name="T53" fmla="*/ 156 h 941"/>
                <a:gd name="T54" fmla="*/ 173 w 525"/>
                <a:gd name="T55" fmla="*/ 92 h 941"/>
                <a:gd name="T56" fmla="*/ 241 w 525"/>
                <a:gd name="T57" fmla="*/ 44 h 941"/>
                <a:gd name="T58" fmla="*/ 293 w 525"/>
                <a:gd name="T59" fmla="*/ 17 h 941"/>
                <a:gd name="T60" fmla="*/ 327 w 525"/>
                <a:gd name="T61" fmla="*/ 5 h 941"/>
                <a:gd name="T62" fmla="*/ 359 w 525"/>
                <a:gd name="T63" fmla="*/ 0 h 941"/>
                <a:gd name="T64" fmla="*/ 389 w 525"/>
                <a:gd name="T65" fmla="*/ 2 h 941"/>
                <a:gd name="T66" fmla="*/ 402 w 525"/>
                <a:gd name="T67" fmla="*/ 5 h 941"/>
                <a:gd name="T68" fmla="*/ 449 w 525"/>
                <a:gd name="T69" fmla="*/ 22 h 941"/>
                <a:gd name="T70" fmla="*/ 483 w 525"/>
                <a:gd name="T71" fmla="*/ 44 h 941"/>
                <a:gd name="T72" fmla="*/ 505 w 525"/>
                <a:gd name="T73" fmla="*/ 67 h 941"/>
                <a:gd name="T74" fmla="*/ 517 w 525"/>
                <a:gd name="T75" fmla="*/ 91 h 941"/>
                <a:gd name="T76" fmla="*/ 523 w 525"/>
                <a:gd name="T77" fmla="*/ 113 h 941"/>
                <a:gd name="T78" fmla="*/ 525 w 525"/>
                <a:gd name="T79" fmla="*/ 143 h 941"/>
                <a:gd name="T80" fmla="*/ 523 w 525"/>
                <a:gd name="T81" fmla="*/ 146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5" h="941">
                  <a:moveTo>
                    <a:pt x="523" y="146"/>
                  </a:moveTo>
                  <a:lnTo>
                    <a:pt x="523" y="146"/>
                  </a:lnTo>
                  <a:lnTo>
                    <a:pt x="523" y="151"/>
                  </a:lnTo>
                  <a:lnTo>
                    <a:pt x="522" y="166"/>
                  </a:lnTo>
                  <a:lnTo>
                    <a:pt x="515" y="190"/>
                  </a:lnTo>
                  <a:lnTo>
                    <a:pt x="510" y="203"/>
                  </a:lnTo>
                  <a:lnTo>
                    <a:pt x="505" y="218"/>
                  </a:lnTo>
                  <a:lnTo>
                    <a:pt x="496" y="233"/>
                  </a:lnTo>
                  <a:lnTo>
                    <a:pt x="486" y="250"/>
                  </a:lnTo>
                  <a:lnTo>
                    <a:pt x="473" y="267"/>
                  </a:lnTo>
                  <a:lnTo>
                    <a:pt x="458" y="284"/>
                  </a:lnTo>
                  <a:lnTo>
                    <a:pt x="441" y="300"/>
                  </a:lnTo>
                  <a:lnTo>
                    <a:pt x="419" y="316"/>
                  </a:lnTo>
                  <a:lnTo>
                    <a:pt x="396" y="332"/>
                  </a:lnTo>
                  <a:lnTo>
                    <a:pt x="369" y="346"/>
                  </a:lnTo>
                  <a:lnTo>
                    <a:pt x="369" y="346"/>
                  </a:lnTo>
                  <a:lnTo>
                    <a:pt x="340" y="361"/>
                  </a:lnTo>
                  <a:lnTo>
                    <a:pt x="315" y="379"/>
                  </a:lnTo>
                  <a:lnTo>
                    <a:pt x="292" y="399"/>
                  </a:lnTo>
                  <a:lnTo>
                    <a:pt x="270" y="423"/>
                  </a:lnTo>
                  <a:lnTo>
                    <a:pt x="250" y="448"/>
                  </a:lnTo>
                  <a:lnTo>
                    <a:pt x="233" y="473"/>
                  </a:lnTo>
                  <a:lnTo>
                    <a:pt x="218" y="502"/>
                  </a:lnTo>
                  <a:lnTo>
                    <a:pt x="204" y="532"/>
                  </a:lnTo>
                  <a:lnTo>
                    <a:pt x="194" y="562"/>
                  </a:lnTo>
                  <a:lnTo>
                    <a:pt x="186" y="592"/>
                  </a:lnTo>
                  <a:lnTo>
                    <a:pt x="178" y="624"/>
                  </a:lnTo>
                  <a:lnTo>
                    <a:pt x="174" y="656"/>
                  </a:lnTo>
                  <a:lnTo>
                    <a:pt x="171" y="690"/>
                  </a:lnTo>
                  <a:lnTo>
                    <a:pt x="169" y="722"/>
                  </a:lnTo>
                  <a:lnTo>
                    <a:pt x="169" y="753"/>
                  </a:lnTo>
                  <a:lnTo>
                    <a:pt x="173" y="784"/>
                  </a:lnTo>
                  <a:lnTo>
                    <a:pt x="164" y="841"/>
                  </a:lnTo>
                  <a:lnTo>
                    <a:pt x="164" y="928"/>
                  </a:lnTo>
                  <a:lnTo>
                    <a:pt x="132" y="941"/>
                  </a:lnTo>
                  <a:lnTo>
                    <a:pt x="99" y="810"/>
                  </a:lnTo>
                  <a:lnTo>
                    <a:pt x="52" y="779"/>
                  </a:lnTo>
                  <a:lnTo>
                    <a:pt x="52" y="779"/>
                  </a:lnTo>
                  <a:lnTo>
                    <a:pt x="35" y="664"/>
                  </a:lnTo>
                  <a:lnTo>
                    <a:pt x="18" y="547"/>
                  </a:lnTo>
                  <a:lnTo>
                    <a:pt x="1" y="411"/>
                  </a:lnTo>
                  <a:lnTo>
                    <a:pt x="1" y="411"/>
                  </a:lnTo>
                  <a:lnTo>
                    <a:pt x="0" y="394"/>
                  </a:lnTo>
                  <a:lnTo>
                    <a:pt x="0" y="376"/>
                  </a:lnTo>
                  <a:lnTo>
                    <a:pt x="1" y="357"/>
                  </a:lnTo>
                  <a:lnTo>
                    <a:pt x="5" y="339"/>
                  </a:lnTo>
                  <a:lnTo>
                    <a:pt x="10" y="321"/>
                  </a:lnTo>
                  <a:lnTo>
                    <a:pt x="16" y="302"/>
                  </a:lnTo>
                  <a:lnTo>
                    <a:pt x="25" y="282"/>
                  </a:lnTo>
                  <a:lnTo>
                    <a:pt x="33" y="264"/>
                  </a:lnTo>
                  <a:lnTo>
                    <a:pt x="43" y="245"/>
                  </a:lnTo>
                  <a:lnTo>
                    <a:pt x="55" y="227"/>
                  </a:lnTo>
                  <a:lnTo>
                    <a:pt x="80" y="190"/>
                  </a:lnTo>
                  <a:lnTo>
                    <a:pt x="109" y="156"/>
                  </a:lnTo>
                  <a:lnTo>
                    <a:pt x="139" y="123"/>
                  </a:lnTo>
                  <a:lnTo>
                    <a:pt x="173" y="92"/>
                  </a:lnTo>
                  <a:lnTo>
                    <a:pt x="206" y="66"/>
                  </a:lnTo>
                  <a:lnTo>
                    <a:pt x="241" y="44"/>
                  </a:lnTo>
                  <a:lnTo>
                    <a:pt x="277" y="24"/>
                  </a:lnTo>
                  <a:lnTo>
                    <a:pt x="293" y="17"/>
                  </a:lnTo>
                  <a:lnTo>
                    <a:pt x="310" y="10"/>
                  </a:lnTo>
                  <a:lnTo>
                    <a:pt x="327" y="5"/>
                  </a:lnTo>
                  <a:lnTo>
                    <a:pt x="344" y="2"/>
                  </a:lnTo>
                  <a:lnTo>
                    <a:pt x="359" y="0"/>
                  </a:lnTo>
                  <a:lnTo>
                    <a:pt x="374" y="0"/>
                  </a:lnTo>
                  <a:lnTo>
                    <a:pt x="389" y="2"/>
                  </a:lnTo>
                  <a:lnTo>
                    <a:pt x="402" y="5"/>
                  </a:lnTo>
                  <a:lnTo>
                    <a:pt x="402" y="5"/>
                  </a:lnTo>
                  <a:lnTo>
                    <a:pt x="428" y="14"/>
                  </a:lnTo>
                  <a:lnTo>
                    <a:pt x="449" y="22"/>
                  </a:lnTo>
                  <a:lnTo>
                    <a:pt x="468" y="34"/>
                  </a:lnTo>
                  <a:lnTo>
                    <a:pt x="483" y="44"/>
                  </a:lnTo>
                  <a:lnTo>
                    <a:pt x="495" y="56"/>
                  </a:lnTo>
                  <a:lnTo>
                    <a:pt x="505" y="67"/>
                  </a:lnTo>
                  <a:lnTo>
                    <a:pt x="512" y="79"/>
                  </a:lnTo>
                  <a:lnTo>
                    <a:pt x="517" y="91"/>
                  </a:lnTo>
                  <a:lnTo>
                    <a:pt x="522" y="103"/>
                  </a:lnTo>
                  <a:lnTo>
                    <a:pt x="523" y="113"/>
                  </a:lnTo>
                  <a:lnTo>
                    <a:pt x="525" y="129"/>
                  </a:lnTo>
                  <a:lnTo>
                    <a:pt x="525" y="143"/>
                  </a:lnTo>
                  <a:lnTo>
                    <a:pt x="523" y="146"/>
                  </a:lnTo>
                  <a:lnTo>
                    <a:pt x="523" y="146"/>
                  </a:lnTo>
                  <a:close/>
                </a:path>
              </a:pathLst>
            </a:custGeom>
            <a:solidFill>
              <a:srgbClr val="FFDD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3" name="Freeform 68"/>
            <p:cNvSpPr/>
            <p:nvPr>
              <p:custDataLst>
                <p:tags r:id="rId64"/>
              </p:custDataLst>
            </p:nvPr>
          </p:nvSpPr>
          <p:spPr bwMode="auto">
            <a:xfrm>
              <a:off x="1333019" y="1515642"/>
              <a:ext cx="152480" cy="95300"/>
            </a:xfrm>
            <a:custGeom>
              <a:avLst/>
              <a:gdLst>
                <a:gd name="T0" fmla="*/ 101 w 230"/>
                <a:gd name="T1" fmla="*/ 52 h 144"/>
                <a:gd name="T2" fmla="*/ 101 w 230"/>
                <a:gd name="T3" fmla="*/ 52 h 144"/>
                <a:gd name="T4" fmla="*/ 93 w 230"/>
                <a:gd name="T5" fmla="*/ 52 h 144"/>
                <a:gd name="T6" fmla="*/ 69 w 230"/>
                <a:gd name="T7" fmla="*/ 52 h 144"/>
                <a:gd name="T8" fmla="*/ 53 w 230"/>
                <a:gd name="T9" fmla="*/ 54 h 144"/>
                <a:gd name="T10" fmla="*/ 36 w 230"/>
                <a:gd name="T11" fmla="*/ 59 h 144"/>
                <a:gd name="T12" fmla="*/ 19 w 230"/>
                <a:gd name="T13" fmla="*/ 64 h 144"/>
                <a:gd name="T14" fmla="*/ 0 w 230"/>
                <a:gd name="T15" fmla="*/ 74 h 144"/>
                <a:gd name="T16" fmla="*/ 0 w 230"/>
                <a:gd name="T17" fmla="*/ 74 h 144"/>
                <a:gd name="T18" fmla="*/ 39 w 230"/>
                <a:gd name="T19" fmla="*/ 72 h 144"/>
                <a:gd name="T20" fmla="*/ 68 w 230"/>
                <a:gd name="T21" fmla="*/ 72 h 144"/>
                <a:gd name="T22" fmla="*/ 89 w 230"/>
                <a:gd name="T23" fmla="*/ 74 h 144"/>
                <a:gd name="T24" fmla="*/ 89 w 230"/>
                <a:gd name="T25" fmla="*/ 74 h 144"/>
                <a:gd name="T26" fmla="*/ 63 w 230"/>
                <a:gd name="T27" fmla="*/ 84 h 144"/>
                <a:gd name="T28" fmla="*/ 42 w 230"/>
                <a:gd name="T29" fmla="*/ 94 h 144"/>
                <a:gd name="T30" fmla="*/ 24 w 230"/>
                <a:gd name="T31" fmla="*/ 104 h 144"/>
                <a:gd name="T32" fmla="*/ 110 w 230"/>
                <a:gd name="T33" fmla="*/ 97 h 144"/>
                <a:gd name="T34" fmla="*/ 79 w 230"/>
                <a:gd name="T35" fmla="*/ 144 h 144"/>
                <a:gd name="T36" fmla="*/ 79 w 230"/>
                <a:gd name="T37" fmla="*/ 144 h 144"/>
                <a:gd name="T38" fmla="*/ 105 w 230"/>
                <a:gd name="T39" fmla="*/ 131 h 144"/>
                <a:gd name="T40" fmla="*/ 125 w 230"/>
                <a:gd name="T41" fmla="*/ 121 h 144"/>
                <a:gd name="T42" fmla="*/ 143 w 230"/>
                <a:gd name="T43" fmla="*/ 114 h 144"/>
                <a:gd name="T44" fmla="*/ 143 w 230"/>
                <a:gd name="T45" fmla="*/ 114 h 144"/>
                <a:gd name="T46" fmla="*/ 150 w 230"/>
                <a:gd name="T47" fmla="*/ 109 h 144"/>
                <a:gd name="T48" fmla="*/ 168 w 230"/>
                <a:gd name="T49" fmla="*/ 96 h 144"/>
                <a:gd name="T50" fmla="*/ 180 w 230"/>
                <a:gd name="T51" fmla="*/ 89 h 144"/>
                <a:gd name="T52" fmla="*/ 195 w 230"/>
                <a:gd name="T53" fmla="*/ 82 h 144"/>
                <a:gd name="T54" fmla="*/ 212 w 230"/>
                <a:gd name="T55" fmla="*/ 77 h 144"/>
                <a:gd name="T56" fmla="*/ 230 w 230"/>
                <a:gd name="T57" fmla="*/ 74 h 144"/>
                <a:gd name="T58" fmla="*/ 230 w 230"/>
                <a:gd name="T59" fmla="*/ 74 h 144"/>
                <a:gd name="T60" fmla="*/ 202 w 230"/>
                <a:gd name="T61" fmla="*/ 72 h 144"/>
                <a:gd name="T62" fmla="*/ 178 w 230"/>
                <a:gd name="T63" fmla="*/ 74 h 144"/>
                <a:gd name="T64" fmla="*/ 167 w 230"/>
                <a:gd name="T65" fmla="*/ 74 h 144"/>
                <a:gd name="T66" fmla="*/ 160 w 230"/>
                <a:gd name="T67" fmla="*/ 77 h 144"/>
                <a:gd name="T68" fmla="*/ 160 w 230"/>
                <a:gd name="T69" fmla="*/ 77 h 144"/>
                <a:gd name="T70" fmla="*/ 173 w 230"/>
                <a:gd name="T71" fmla="*/ 60 h 144"/>
                <a:gd name="T72" fmla="*/ 188 w 230"/>
                <a:gd name="T73" fmla="*/ 44 h 144"/>
                <a:gd name="T74" fmla="*/ 207 w 230"/>
                <a:gd name="T75" fmla="*/ 27 h 144"/>
                <a:gd name="T76" fmla="*/ 207 w 230"/>
                <a:gd name="T77" fmla="*/ 27 h 144"/>
                <a:gd name="T78" fmla="*/ 199 w 230"/>
                <a:gd name="T79" fmla="*/ 29 h 144"/>
                <a:gd name="T80" fmla="*/ 182 w 230"/>
                <a:gd name="T81" fmla="*/ 32 h 144"/>
                <a:gd name="T82" fmla="*/ 160 w 230"/>
                <a:gd name="T83" fmla="*/ 39 h 144"/>
                <a:gd name="T84" fmla="*/ 148 w 230"/>
                <a:gd name="T85" fmla="*/ 44 h 144"/>
                <a:gd name="T86" fmla="*/ 140 w 230"/>
                <a:gd name="T87" fmla="*/ 50 h 144"/>
                <a:gd name="T88" fmla="*/ 140 w 230"/>
                <a:gd name="T89" fmla="*/ 50 h 144"/>
                <a:gd name="T90" fmla="*/ 148 w 230"/>
                <a:gd name="T91" fmla="*/ 27 h 144"/>
                <a:gd name="T92" fmla="*/ 155 w 230"/>
                <a:gd name="T93" fmla="*/ 10 h 144"/>
                <a:gd name="T94" fmla="*/ 158 w 230"/>
                <a:gd name="T95" fmla="*/ 3 h 144"/>
                <a:gd name="T96" fmla="*/ 162 w 230"/>
                <a:gd name="T97" fmla="*/ 0 h 144"/>
                <a:gd name="T98" fmla="*/ 162 w 230"/>
                <a:gd name="T99" fmla="*/ 0 h 144"/>
                <a:gd name="T100" fmla="*/ 136 w 230"/>
                <a:gd name="T101" fmla="*/ 18 h 144"/>
                <a:gd name="T102" fmla="*/ 116 w 230"/>
                <a:gd name="T103" fmla="*/ 35 h 144"/>
                <a:gd name="T104" fmla="*/ 108 w 230"/>
                <a:gd name="T105" fmla="*/ 45 h 144"/>
                <a:gd name="T106" fmla="*/ 101 w 230"/>
                <a:gd name="T107" fmla="*/ 52 h 144"/>
                <a:gd name="T108" fmla="*/ 101 w 230"/>
                <a:gd name="T109" fmla="*/ 5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0" h="144">
                  <a:moveTo>
                    <a:pt x="101" y="52"/>
                  </a:moveTo>
                  <a:lnTo>
                    <a:pt x="101" y="52"/>
                  </a:lnTo>
                  <a:lnTo>
                    <a:pt x="93" y="52"/>
                  </a:lnTo>
                  <a:lnTo>
                    <a:pt x="69" y="52"/>
                  </a:lnTo>
                  <a:lnTo>
                    <a:pt x="53" y="54"/>
                  </a:lnTo>
                  <a:lnTo>
                    <a:pt x="36" y="59"/>
                  </a:lnTo>
                  <a:lnTo>
                    <a:pt x="19" y="64"/>
                  </a:lnTo>
                  <a:lnTo>
                    <a:pt x="0" y="74"/>
                  </a:lnTo>
                  <a:lnTo>
                    <a:pt x="0" y="74"/>
                  </a:lnTo>
                  <a:lnTo>
                    <a:pt x="39" y="72"/>
                  </a:lnTo>
                  <a:lnTo>
                    <a:pt x="68" y="72"/>
                  </a:lnTo>
                  <a:lnTo>
                    <a:pt x="89" y="74"/>
                  </a:lnTo>
                  <a:lnTo>
                    <a:pt x="89" y="74"/>
                  </a:lnTo>
                  <a:lnTo>
                    <a:pt x="63" y="84"/>
                  </a:lnTo>
                  <a:lnTo>
                    <a:pt x="42" y="94"/>
                  </a:lnTo>
                  <a:lnTo>
                    <a:pt x="24" y="104"/>
                  </a:lnTo>
                  <a:lnTo>
                    <a:pt x="110" y="97"/>
                  </a:lnTo>
                  <a:lnTo>
                    <a:pt x="79" y="144"/>
                  </a:lnTo>
                  <a:lnTo>
                    <a:pt x="79" y="144"/>
                  </a:lnTo>
                  <a:lnTo>
                    <a:pt x="105" y="131"/>
                  </a:lnTo>
                  <a:lnTo>
                    <a:pt x="125" y="121"/>
                  </a:lnTo>
                  <a:lnTo>
                    <a:pt x="143" y="114"/>
                  </a:lnTo>
                  <a:lnTo>
                    <a:pt x="143" y="114"/>
                  </a:lnTo>
                  <a:lnTo>
                    <a:pt x="150" y="109"/>
                  </a:lnTo>
                  <a:lnTo>
                    <a:pt x="168" y="96"/>
                  </a:lnTo>
                  <a:lnTo>
                    <a:pt x="180" y="89"/>
                  </a:lnTo>
                  <a:lnTo>
                    <a:pt x="195" y="82"/>
                  </a:lnTo>
                  <a:lnTo>
                    <a:pt x="212" y="77"/>
                  </a:lnTo>
                  <a:lnTo>
                    <a:pt x="230" y="74"/>
                  </a:lnTo>
                  <a:lnTo>
                    <a:pt x="230" y="74"/>
                  </a:lnTo>
                  <a:lnTo>
                    <a:pt x="202" y="72"/>
                  </a:lnTo>
                  <a:lnTo>
                    <a:pt x="178" y="74"/>
                  </a:lnTo>
                  <a:lnTo>
                    <a:pt x="167" y="74"/>
                  </a:lnTo>
                  <a:lnTo>
                    <a:pt x="160" y="77"/>
                  </a:lnTo>
                  <a:lnTo>
                    <a:pt x="160" y="77"/>
                  </a:lnTo>
                  <a:lnTo>
                    <a:pt x="173" y="60"/>
                  </a:lnTo>
                  <a:lnTo>
                    <a:pt x="188" y="44"/>
                  </a:lnTo>
                  <a:lnTo>
                    <a:pt x="207" y="27"/>
                  </a:lnTo>
                  <a:lnTo>
                    <a:pt x="207" y="27"/>
                  </a:lnTo>
                  <a:lnTo>
                    <a:pt x="199" y="29"/>
                  </a:lnTo>
                  <a:lnTo>
                    <a:pt x="182" y="32"/>
                  </a:lnTo>
                  <a:lnTo>
                    <a:pt x="160" y="39"/>
                  </a:lnTo>
                  <a:lnTo>
                    <a:pt x="148" y="44"/>
                  </a:lnTo>
                  <a:lnTo>
                    <a:pt x="140" y="50"/>
                  </a:lnTo>
                  <a:lnTo>
                    <a:pt x="140" y="50"/>
                  </a:lnTo>
                  <a:lnTo>
                    <a:pt x="148" y="27"/>
                  </a:lnTo>
                  <a:lnTo>
                    <a:pt x="155" y="10"/>
                  </a:lnTo>
                  <a:lnTo>
                    <a:pt x="158" y="3"/>
                  </a:lnTo>
                  <a:lnTo>
                    <a:pt x="162" y="0"/>
                  </a:lnTo>
                  <a:lnTo>
                    <a:pt x="162" y="0"/>
                  </a:lnTo>
                  <a:lnTo>
                    <a:pt x="136" y="18"/>
                  </a:lnTo>
                  <a:lnTo>
                    <a:pt x="116" y="35"/>
                  </a:lnTo>
                  <a:lnTo>
                    <a:pt x="108" y="45"/>
                  </a:lnTo>
                  <a:lnTo>
                    <a:pt x="101" y="52"/>
                  </a:lnTo>
                  <a:lnTo>
                    <a:pt x="101" y="52"/>
                  </a:lnTo>
                  <a:close/>
                </a:path>
              </a:pathLst>
            </a:custGeom>
            <a:solidFill>
              <a:srgbClr val="EBBC5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4" name="Freeform 69"/>
            <p:cNvSpPr/>
            <p:nvPr>
              <p:custDataLst>
                <p:tags r:id="rId65"/>
              </p:custDataLst>
            </p:nvPr>
          </p:nvSpPr>
          <p:spPr bwMode="auto">
            <a:xfrm>
              <a:off x="1285016" y="1970963"/>
              <a:ext cx="252721" cy="194835"/>
            </a:xfrm>
            <a:custGeom>
              <a:avLst/>
              <a:gdLst>
                <a:gd name="T0" fmla="*/ 98 w 383"/>
                <a:gd name="T1" fmla="*/ 1 h 293"/>
                <a:gd name="T2" fmla="*/ 66 w 383"/>
                <a:gd name="T3" fmla="*/ 8 h 293"/>
                <a:gd name="T4" fmla="*/ 32 w 383"/>
                <a:gd name="T5" fmla="*/ 31 h 293"/>
                <a:gd name="T6" fmla="*/ 9 w 383"/>
                <a:gd name="T7" fmla="*/ 65 h 293"/>
                <a:gd name="T8" fmla="*/ 0 w 383"/>
                <a:gd name="T9" fmla="*/ 97 h 293"/>
                <a:gd name="T10" fmla="*/ 0 w 383"/>
                <a:gd name="T11" fmla="*/ 169 h 293"/>
                <a:gd name="T12" fmla="*/ 5 w 383"/>
                <a:gd name="T13" fmla="*/ 206 h 293"/>
                <a:gd name="T14" fmla="*/ 22 w 383"/>
                <a:gd name="T15" fmla="*/ 238 h 293"/>
                <a:gd name="T16" fmla="*/ 46 w 383"/>
                <a:gd name="T17" fmla="*/ 265 h 293"/>
                <a:gd name="T18" fmla="*/ 76 w 383"/>
                <a:gd name="T19" fmla="*/ 283 h 293"/>
                <a:gd name="T20" fmla="*/ 111 w 383"/>
                <a:gd name="T21" fmla="*/ 291 h 293"/>
                <a:gd name="T22" fmla="*/ 229 w 383"/>
                <a:gd name="T23" fmla="*/ 293 h 293"/>
                <a:gd name="T24" fmla="*/ 244 w 383"/>
                <a:gd name="T25" fmla="*/ 291 h 293"/>
                <a:gd name="T26" fmla="*/ 286 w 383"/>
                <a:gd name="T27" fmla="*/ 281 h 293"/>
                <a:gd name="T28" fmla="*/ 323 w 383"/>
                <a:gd name="T29" fmla="*/ 261 h 293"/>
                <a:gd name="T30" fmla="*/ 353 w 383"/>
                <a:gd name="T31" fmla="*/ 229 h 293"/>
                <a:gd name="T32" fmla="*/ 373 w 383"/>
                <a:gd name="T33" fmla="*/ 192 h 293"/>
                <a:gd name="T34" fmla="*/ 383 w 383"/>
                <a:gd name="T35" fmla="*/ 149 h 293"/>
                <a:gd name="T36" fmla="*/ 366 w 383"/>
                <a:gd name="T37" fmla="*/ 164 h 293"/>
                <a:gd name="T38" fmla="*/ 321 w 383"/>
                <a:gd name="T39" fmla="*/ 187 h 293"/>
                <a:gd name="T40" fmla="*/ 254 w 383"/>
                <a:gd name="T41" fmla="*/ 197 h 293"/>
                <a:gd name="T42" fmla="*/ 205 w 383"/>
                <a:gd name="T43" fmla="*/ 194 h 293"/>
                <a:gd name="T44" fmla="*/ 193 w 383"/>
                <a:gd name="T45" fmla="*/ 189 h 293"/>
                <a:gd name="T46" fmla="*/ 247 w 383"/>
                <a:gd name="T47" fmla="*/ 187 h 293"/>
                <a:gd name="T48" fmla="*/ 329 w 383"/>
                <a:gd name="T49" fmla="*/ 171 h 293"/>
                <a:gd name="T50" fmla="*/ 381 w 383"/>
                <a:gd name="T51" fmla="*/ 147 h 293"/>
                <a:gd name="T52" fmla="*/ 378 w 383"/>
                <a:gd name="T53" fmla="*/ 90 h 293"/>
                <a:gd name="T54" fmla="*/ 364 w 383"/>
                <a:gd name="T55" fmla="*/ 60 h 293"/>
                <a:gd name="T56" fmla="*/ 343 w 383"/>
                <a:gd name="T57" fmla="*/ 35 h 293"/>
                <a:gd name="T58" fmla="*/ 354 w 383"/>
                <a:gd name="T59" fmla="*/ 55 h 293"/>
                <a:gd name="T60" fmla="*/ 364 w 383"/>
                <a:gd name="T61" fmla="*/ 88 h 293"/>
                <a:gd name="T62" fmla="*/ 366 w 383"/>
                <a:gd name="T63" fmla="*/ 117 h 293"/>
                <a:gd name="T64" fmla="*/ 366 w 383"/>
                <a:gd name="T65" fmla="*/ 120 h 293"/>
                <a:gd name="T66" fmla="*/ 354 w 383"/>
                <a:gd name="T67" fmla="*/ 122 h 293"/>
                <a:gd name="T68" fmla="*/ 316 w 383"/>
                <a:gd name="T69" fmla="*/ 139 h 293"/>
                <a:gd name="T70" fmla="*/ 250 w 383"/>
                <a:gd name="T71" fmla="*/ 147 h 293"/>
                <a:gd name="T72" fmla="*/ 240 w 383"/>
                <a:gd name="T73" fmla="*/ 147 h 293"/>
                <a:gd name="T74" fmla="*/ 178 w 383"/>
                <a:gd name="T75" fmla="*/ 137 h 293"/>
                <a:gd name="T76" fmla="*/ 114 w 383"/>
                <a:gd name="T77" fmla="*/ 107 h 293"/>
                <a:gd name="T78" fmla="*/ 86 w 383"/>
                <a:gd name="T79" fmla="*/ 83 h 293"/>
                <a:gd name="T80" fmla="*/ 88 w 383"/>
                <a:gd name="T81" fmla="*/ 77 h 293"/>
                <a:gd name="T82" fmla="*/ 116 w 383"/>
                <a:gd name="T83" fmla="*/ 43 h 293"/>
                <a:gd name="T84" fmla="*/ 138 w 383"/>
                <a:gd name="T85" fmla="*/ 21 h 293"/>
                <a:gd name="T86" fmla="*/ 170 w 383"/>
                <a:gd name="T87" fmla="*/ 3 h 293"/>
                <a:gd name="T88" fmla="*/ 108 w 383"/>
                <a:gd name="T8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3" h="293">
                  <a:moveTo>
                    <a:pt x="108" y="0"/>
                  </a:moveTo>
                  <a:lnTo>
                    <a:pt x="108" y="0"/>
                  </a:lnTo>
                  <a:lnTo>
                    <a:pt x="98" y="1"/>
                  </a:lnTo>
                  <a:lnTo>
                    <a:pt x="86" y="3"/>
                  </a:lnTo>
                  <a:lnTo>
                    <a:pt x="76" y="5"/>
                  </a:lnTo>
                  <a:lnTo>
                    <a:pt x="66" y="8"/>
                  </a:lnTo>
                  <a:lnTo>
                    <a:pt x="57" y="13"/>
                  </a:lnTo>
                  <a:lnTo>
                    <a:pt x="47" y="18"/>
                  </a:lnTo>
                  <a:lnTo>
                    <a:pt x="32" y="31"/>
                  </a:lnTo>
                  <a:lnTo>
                    <a:pt x="19" y="46"/>
                  </a:lnTo>
                  <a:lnTo>
                    <a:pt x="14" y="57"/>
                  </a:lnTo>
                  <a:lnTo>
                    <a:pt x="9" y="65"/>
                  </a:lnTo>
                  <a:lnTo>
                    <a:pt x="5" y="75"/>
                  </a:lnTo>
                  <a:lnTo>
                    <a:pt x="2" y="85"/>
                  </a:lnTo>
                  <a:lnTo>
                    <a:pt x="0" y="97"/>
                  </a:lnTo>
                  <a:lnTo>
                    <a:pt x="0" y="107"/>
                  </a:lnTo>
                  <a:lnTo>
                    <a:pt x="0" y="169"/>
                  </a:lnTo>
                  <a:lnTo>
                    <a:pt x="0" y="169"/>
                  </a:lnTo>
                  <a:lnTo>
                    <a:pt x="0" y="182"/>
                  </a:lnTo>
                  <a:lnTo>
                    <a:pt x="4" y="194"/>
                  </a:lnTo>
                  <a:lnTo>
                    <a:pt x="5" y="206"/>
                  </a:lnTo>
                  <a:lnTo>
                    <a:pt x="10" y="218"/>
                  </a:lnTo>
                  <a:lnTo>
                    <a:pt x="15" y="228"/>
                  </a:lnTo>
                  <a:lnTo>
                    <a:pt x="22" y="238"/>
                  </a:lnTo>
                  <a:lnTo>
                    <a:pt x="29" y="248"/>
                  </a:lnTo>
                  <a:lnTo>
                    <a:pt x="37" y="256"/>
                  </a:lnTo>
                  <a:lnTo>
                    <a:pt x="46" y="265"/>
                  </a:lnTo>
                  <a:lnTo>
                    <a:pt x="54" y="271"/>
                  </a:lnTo>
                  <a:lnTo>
                    <a:pt x="66" y="278"/>
                  </a:lnTo>
                  <a:lnTo>
                    <a:pt x="76" y="283"/>
                  </a:lnTo>
                  <a:lnTo>
                    <a:pt x="88" y="286"/>
                  </a:lnTo>
                  <a:lnTo>
                    <a:pt x="99" y="290"/>
                  </a:lnTo>
                  <a:lnTo>
                    <a:pt x="111" y="291"/>
                  </a:lnTo>
                  <a:lnTo>
                    <a:pt x="125" y="293"/>
                  </a:lnTo>
                  <a:lnTo>
                    <a:pt x="229" y="293"/>
                  </a:lnTo>
                  <a:lnTo>
                    <a:pt x="229" y="293"/>
                  </a:lnTo>
                  <a:lnTo>
                    <a:pt x="229" y="293"/>
                  </a:lnTo>
                  <a:lnTo>
                    <a:pt x="229" y="293"/>
                  </a:lnTo>
                  <a:lnTo>
                    <a:pt x="244" y="291"/>
                  </a:lnTo>
                  <a:lnTo>
                    <a:pt x="259" y="290"/>
                  </a:lnTo>
                  <a:lnTo>
                    <a:pt x="272" y="286"/>
                  </a:lnTo>
                  <a:lnTo>
                    <a:pt x="286" y="281"/>
                  </a:lnTo>
                  <a:lnTo>
                    <a:pt x="299" y="276"/>
                  </a:lnTo>
                  <a:lnTo>
                    <a:pt x="311" y="268"/>
                  </a:lnTo>
                  <a:lnTo>
                    <a:pt x="323" y="261"/>
                  </a:lnTo>
                  <a:lnTo>
                    <a:pt x="334" y="251"/>
                  </a:lnTo>
                  <a:lnTo>
                    <a:pt x="344" y="241"/>
                  </a:lnTo>
                  <a:lnTo>
                    <a:pt x="353" y="229"/>
                  </a:lnTo>
                  <a:lnTo>
                    <a:pt x="361" y="218"/>
                  </a:lnTo>
                  <a:lnTo>
                    <a:pt x="368" y="206"/>
                  </a:lnTo>
                  <a:lnTo>
                    <a:pt x="373" y="192"/>
                  </a:lnTo>
                  <a:lnTo>
                    <a:pt x="378" y="179"/>
                  </a:lnTo>
                  <a:lnTo>
                    <a:pt x="381" y="164"/>
                  </a:lnTo>
                  <a:lnTo>
                    <a:pt x="383" y="149"/>
                  </a:lnTo>
                  <a:lnTo>
                    <a:pt x="383" y="149"/>
                  </a:lnTo>
                  <a:lnTo>
                    <a:pt x="375" y="156"/>
                  </a:lnTo>
                  <a:lnTo>
                    <a:pt x="366" y="164"/>
                  </a:lnTo>
                  <a:lnTo>
                    <a:pt x="353" y="172"/>
                  </a:lnTo>
                  <a:lnTo>
                    <a:pt x="339" y="179"/>
                  </a:lnTo>
                  <a:lnTo>
                    <a:pt x="321" y="187"/>
                  </a:lnTo>
                  <a:lnTo>
                    <a:pt x="302" y="192"/>
                  </a:lnTo>
                  <a:lnTo>
                    <a:pt x="279" y="196"/>
                  </a:lnTo>
                  <a:lnTo>
                    <a:pt x="254" y="197"/>
                  </a:lnTo>
                  <a:lnTo>
                    <a:pt x="254" y="197"/>
                  </a:lnTo>
                  <a:lnTo>
                    <a:pt x="222" y="196"/>
                  </a:lnTo>
                  <a:lnTo>
                    <a:pt x="205" y="194"/>
                  </a:lnTo>
                  <a:lnTo>
                    <a:pt x="188" y="189"/>
                  </a:lnTo>
                  <a:lnTo>
                    <a:pt x="188" y="189"/>
                  </a:lnTo>
                  <a:lnTo>
                    <a:pt x="193" y="189"/>
                  </a:lnTo>
                  <a:lnTo>
                    <a:pt x="193" y="189"/>
                  </a:lnTo>
                  <a:lnTo>
                    <a:pt x="224" y="189"/>
                  </a:lnTo>
                  <a:lnTo>
                    <a:pt x="247" y="187"/>
                  </a:lnTo>
                  <a:lnTo>
                    <a:pt x="272" y="184"/>
                  </a:lnTo>
                  <a:lnTo>
                    <a:pt x="301" y="179"/>
                  </a:lnTo>
                  <a:lnTo>
                    <a:pt x="329" y="171"/>
                  </a:lnTo>
                  <a:lnTo>
                    <a:pt x="356" y="161"/>
                  </a:lnTo>
                  <a:lnTo>
                    <a:pt x="370" y="154"/>
                  </a:lnTo>
                  <a:lnTo>
                    <a:pt x="381" y="147"/>
                  </a:lnTo>
                  <a:lnTo>
                    <a:pt x="376" y="147"/>
                  </a:lnTo>
                  <a:lnTo>
                    <a:pt x="376" y="90"/>
                  </a:lnTo>
                  <a:lnTo>
                    <a:pt x="378" y="90"/>
                  </a:lnTo>
                  <a:lnTo>
                    <a:pt x="378" y="90"/>
                  </a:lnTo>
                  <a:lnTo>
                    <a:pt x="371" y="75"/>
                  </a:lnTo>
                  <a:lnTo>
                    <a:pt x="364" y="60"/>
                  </a:lnTo>
                  <a:lnTo>
                    <a:pt x="354" y="46"/>
                  </a:lnTo>
                  <a:lnTo>
                    <a:pt x="343" y="35"/>
                  </a:lnTo>
                  <a:lnTo>
                    <a:pt x="343" y="35"/>
                  </a:lnTo>
                  <a:lnTo>
                    <a:pt x="348" y="41"/>
                  </a:lnTo>
                  <a:lnTo>
                    <a:pt x="348" y="41"/>
                  </a:lnTo>
                  <a:lnTo>
                    <a:pt x="354" y="55"/>
                  </a:lnTo>
                  <a:lnTo>
                    <a:pt x="359" y="67"/>
                  </a:lnTo>
                  <a:lnTo>
                    <a:pt x="359" y="67"/>
                  </a:lnTo>
                  <a:lnTo>
                    <a:pt x="364" y="88"/>
                  </a:lnTo>
                  <a:lnTo>
                    <a:pt x="366" y="105"/>
                  </a:lnTo>
                  <a:lnTo>
                    <a:pt x="366" y="105"/>
                  </a:lnTo>
                  <a:lnTo>
                    <a:pt x="366" y="117"/>
                  </a:lnTo>
                  <a:lnTo>
                    <a:pt x="366" y="117"/>
                  </a:lnTo>
                  <a:lnTo>
                    <a:pt x="366" y="120"/>
                  </a:lnTo>
                  <a:lnTo>
                    <a:pt x="366" y="120"/>
                  </a:lnTo>
                  <a:lnTo>
                    <a:pt x="364" y="114"/>
                  </a:lnTo>
                  <a:lnTo>
                    <a:pt x="364" y="114"/>
                  </a:lnTo>
                  <a:lnTo>
                    <a:pt x="354" y="122"/>
                  </a:lnTo>
                  <a:lnTo>
                    <a:pt x="344" y="127"/>
                  </a:lnTo>
                  <a:lnTo>
                    <a:pt x="331" y="132"/>
                  </a:lnTo>
                  <a:lnTo>
                    <a:pt x="316" y="139"/>
                  </a:lnTo>
                  <a:lnTo>
                    <a:pt x="297" y="142"/>
                  </a:lnTo>
                  <a:lnTo>
                    <a:pt x="276" y="145"/>
                  </a:lnTo>
                  <a:lnTo>
                    <a:pt x="250" y="147"/>
                  </a:lnTo>
                  <a:lnTo>
                    <a:pt x="250" y="147"/>
                  </a:lnTo>
                  <a:lnTo>
                    <a:pt x="240" y="147"/>
                  </a:lnTo>
                  <a:lnTo>
                    <a:pt x="240" y="147"/>
                  </a:lnTo>
                  <a:lnTo>
                    <a:pt x="224" y="145"/>
                  </a:lnTo>
                  <a:lnTo>
                    <a:pt x="207" y="144"/>
                  </a:lnTo>
                  <a:lnTo>
                    <a:pt x="178" y="137"/>
                  </a:lnTo>
                  <a:lnTo>
                    <a:pt x="153" y="127"/>
                  </a:lnTo>
                  <a:lnTo>
                    <a:pt x="131" y="117"/>
                  </a:lnTo>
                  <a:lnTo>
                    <a:pt x="114" y="107"/>
                  </a:lnTo>
                  <a:lnTo>
                    <a:pt x="101" y="97"/>
                  </a:lnTo>
                  <a:lnTo>
                    <a:pt x="86" y="83"/>
                  </a:lnTo>
                  <a:lnTo>
                    <a:pt x="86" y="83"/>
                  </a:lnTo>
                  <a:lnTo>
                    <a:pt x="81" y="92"/>
                  </a:lnTo>
                  <a:lnTo>
                    <a:pt x="81" y="92"/>
                  </a:lnTo>
                  <a:lnTo>
                    <a:pt x="88" y="77"/>
                  </a:lnTo>
                  <a:lnTo>
                    <a:pt x="88" y="77"/>
                  </a:lnTo>
                  <a:lnTo>
                    <a:pt x="99" y="62"/>
                  </a:lnTo>
                  <a:lnTo>
                    <a:pt x="116" y="43"/>
                  </a:lnTo>
                  <a:lnTo>
                    <a:pt x="116" y="43"/>
                  </a:lnTo>
                  <a:lnTo>
                    <a:pt x="126" y="33"/>
                  </a:lnTo>
                  <a:lnTo>
                    <a:pt x="138" y="21"/>
                  </a:lnTo>
                  <a:lnTo>
                    <a:pt x="138" y="21"/>
                  </a:lnTo>
                  <a:lnTo>
                    <a:pt x="153" y="11"/>
                  </a:lnTo>
                  <a:lnTo>
                    <a:pt x="170" y="3"/>
                  </a:lnTo>
                  <a:lnTo>
                    <a:pt x="170" y="3"/>
                  </a:lnTo>
                  <a:lnTo>
                    <a:pt x="175" y="0"/>
                  </a:lnTo>
                  <a:lnTo>
                    <a:pt x="108" y="0"/>
                  </a:lnTo>
                  <a:lnTo>
                    <a:pt x="108" y="0"/>
                  </a:lnTo>
                  <a:lnTo>
                    <a:pt x="108" y="0"/>
                  </a:lnTo>
                  <a:close/>
                </a:path>
              </a:pathLst>
            </a:custGeom>
            <a:solidFill>
              <a:srgbClr val="ECD9C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5" name="Freeform 70"/>
            <p:cNvSpPr/>
            <p:nvPr>
              <p:custDataLst>
                <p:tags r:id="rId66"/>
              </p:custDataLst>
            </p:nvPr>
          </p:nvSpPr>
          <p:spPr bwMode="auto">
            <a:xfrm>
              <a:off x="1318274" y="1970963"/>
              <a:ext cx="252721" cy="194835"/>
            </a:xfrm>
            <a:custGeom>
              <a:avLst/>
              <a:gdLst>
                <a:gd name="T0" fmla="*/ 98 w 383"/>
                <a:gd name="T1" fmla="*/ 1 h 293"/>
                <a:gd name="T2" fmla="*/ 66 w 383"/>
                <a:gd name="T3" fmla="*/ 8 h 293"/>
                <a:gd name="T4" fmla="*/ 32 w 383"/>
                <a:gd name="T5" fmla="*/ 31 h 293"/>
                <a:gd name="T6" fmla="*/ 9 w 383"/>
                <a:gd name="T7" fmla="*/ 65 h 293"/>
                <a:gd name="T8" fmla="*/ 0 w 383"/>
                <a:gd name="T9" fmla="*/ 97 h 293"/>
                <a:gd name="T10" fmla="*/ 0 w 383"/>
                <a:gd name="T11" fmla="*/ 169 h 293"/>
                <a:gd name="T12" fmla="*/ 5 w 383"/>
                <a:gd name="T13" fmla="*/ 206 h 293"/>
                <a:gd name="T14" fmla="*/ 22 w 383"/>
                <a:gd name="T15" fmla="*/ 238 h 293"/>
                <a:gd name="T16" fmla="*/ 46 w 383"/>
                <a:gd name="T17" fmla="*/ 265 h 293"/>
                <a:gd name="T18" fmla="*/ 76 w 383"/>
                <a:gd name="T19" fmla="*/ 283 h 293"/>
                <a:gd name="T20" fmla="*/ 111 w 383"/>
                <a:gd name="T21" fmla="*/ 291 h 293"/>
                <a:gd name="T22" fmla="*/ 229 w 383"/>
                <a:gd name="T23" fmla="*/ 293 h 293"/>
                <a:gd name="T24" fmla="*/ 244 w 383"/>
                <a:gd name="T25" fmla="*/ 291 h 293"/>
                <a:gd name="T26" fmla="*/ 286 w 383"/>
                <a:gd name="T27" fmla="*/ 281 h 293"/>
                <a:gd name="T28" fmla="*/ 323 w 383"/>
                <a:gd name="T29" fmla="*/ 261 h 293"/>
                <a:gd name="T30" fmla="*/ 353 w 383"/>
                <a:gd name="T31" fmla="*/ 229 h 293"/>
                <a:gd name="T32" fmla="*/ 373 w 383"/>
                <a:gd name="T33" fmla="*/ 192 h 293"/>
                <a:gd name="T34" fmla="*/ 383 w 383"/>
                <a:gd name="T35" fmla="*/ 149 h 293"/>
                <a:gd name="T36" fmla="*/ 366 w 383"/>
                <a:gd name="T37" fmla="*/ 164 h 293"/>
                <a:gd name="T38" fmla="*/ 321 w 383"/>
                <a:gd name="T39" fmla="*/ 187 h 293"/>
                <a:gd name="T40" fmla="*/ 254 w 383"/>
                <a:gd name="T41" fmla="*/ 197 h 293"/>
                <a:gd name="T42" fmla="*/ 205 w 383"/>
                <a:gd name="T43" fmla="*/ 194 h 293"/>
                <a:gd name="T44" fmla="*/ 193 w 383"/>
                <a:gd name="T45" fmla="*/ 189 h 293"/>
                <a:gd name="T46" fmla="*/ 247 w 383"/>
                <a:gd name="T47" fmla="*/ 187 h 293"/>
                <a:gd name="T48" fmla="*/ 329 w 383"/>
                <a:gd name="T49" fmla="*/ 171 h 293"/>
                <a:gd name="T50" fmla="*/ 381 w 383"/>
                <a:gd name="T51" fmla="*/ 147 h 293"/>
                <a:gd name="T52" fmla="*/ 378 w 383"/>
                <a:gd name="T53" fmla="*/ 90 h 293"/>
                <a:gd name="T54" fmla="*/ 364 w 383"/>
                <a:gd name="T55" fmla="*/ 60 h 293"/>
                <a:gd name="T56" fmla="*/ 343 w 383"/>
                <a:gd name="T57" fmla="*/ 35 h 293"/>
                <a:gd name="T58" fmla="*/ 354 w 383"/>
                <a:gd name="T59" fmla="*/ 55 h 293"/>
                <a:gd name="T60" fmla="*/ 364 w 383"/>
                <a:gd name="T61" fmla="*/ 88 h 293"/>
                <a:gd name="T62" fmla="*/ 366 w 383"/>
                <a:gd name="T63" fmla="*/ 117 h 293"/>
                <a:gd name="T64" fmla="*/ 366 w 383"/>
                <a:gd name="T65" fmla="*/ 120 h 293"/>
                <a:gd name="T66" fmla="*/ 354 w 383"/>
                <a:gd name="T67" fmla="*/ 122 h 293"/>
                <a:gd name="T68" fmla="*/ 316 w 383"/>
                <a:gd name="T69" fmla="*/ 139 h 293"/>
                <a:gd name="T70" fmla="*/ 250 w 383"/>
                <a:gd name="T71" fmla="*/ 147 h 293"/>
                <a:gd name="T72" fmla="*/ 240 w 383"/>
                <a:gd name="T73" fmla="*/ 147 h 293"/>
                <a:gd name="T74" fmla="*/ 178 w 383"/>
                <a:gd name="T75" fmla="*/ 137 h 293"/>
                <a:gd name="T76" fmla="*/ 114 w 383"/>
                <a:gd name="T77" fmla="*/ 107 h 293"/>
                <a:gd name="T78" fmla="*/ 86 w 383"/>
                <a:gd name="T79" fmla="*/ 83 h 293"/>
                <a:gd name="T80" fmla="*/ 88 w 383"/>
                <a:gd name="T81" fmla="*/ 77 h 293"/>
                <a:gd name="T82" fmla="*/ 116 w 383"/>
                <a:gd name="T83" fmla="*/ 43 h 293"/>
                <a:gd name="T84" fmla="*/ 138 w 383"/>
                <a:gd name="T85" fmla="*/ 21 h 293"/>
                <a:gd name="T86" fmla="*/ 170 w 383"/>
                <a:gd name="T87" fmla="*/ 3 h 293"/>
                <a:gd name="T88" fmla="*/ 108 w 383"/>
                <a:gd name="T8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3" h="293">
                  <a:moveTo>
                    <a:pt x="108" y="0"/>
                  </a:moveTo>
                  <a:lnTo>
                    <a:pt x="108" y="0"/>
                  </a:lnTo>
                  <a:lnTo>
                    <a:pt x="98" y="1"/>
                  </a:lnTo>
                  <a:lnTo>
                    <a:pt x="86" y="3"/>
                  </a:lnTo>
                  <a:lnTo>
                    <a:pt x="76" y="5"/>
                  </a:lnTo>
                  <a:lnTo>
                    <a:pt x="66" y="8"/>
                  </a:lnTo>
                  <a:lnTo>
                    <a:pt x="57" y="13"/>
                  </a:lnTo>
                  <a:lnTo>
                    <a:pt x="47" y="18"/>
                  </a:lnTo>
                  <a:lnTo>
                    <a:pt x="32" y="31"/>
                  </a:lnTo>
                  <a:lnTo>
                    <a:pt x="19" y="46"/>
                  </a:lnTo>
                  <a:lnTo>
                    <a:pt x="14" y="57"/>
                  </a:lnTo>
                  <a:lnTo>
                    <a:pt x="9" y="65"/>
                  </a:lnTo>
                  <a:lnTo>
                    <a:pt x="5" y="75"/>
                  </a:lnTo>
                  <a:lnTo>
                    <a:pt x="2" y="85"/>
                  </a:lnTo>
                  <a:lnTo>
                    <a:pt x="0" y="97"/>
                  </a:lnTo>
                  <a:lnTo>
                    <a:pt x="0" y="107"/>
                  </a:lnTo>
                  <a:lnTo>
                    <a:pt x="0" y="169"/>
                  </a:lnTo>
                  <a:lnTo>
                    <a:pt x="0" y="169"/>
                  </a:lnTo>
                  <a:lnTo>
                    <a:pt x="0" y="182"/>
                  </a:lnTo>
                  <a:lnTo>
                    <a:pt x="4" y="194"/>
                  </a:lnTo>
                  <a:lnTo>
                    <a:pt x="5" y="206"/>
                  </a:lnTo>
                  <a:lnTo>
                    <a:pt x="10" y="218"/>
                  </a:lnTo>
                  <a:lnTo>
                    <a:pt x="15" y="228"/>
                  </a:lnTo>
                  <a:lnTo>
                    <a:pt x="22" y="238"/>
                  </a:lnTo>
                  <a:lnTo>
                    <a:pt x="29" y="248"/>
                  </a:lnTo>
                  <a:lnTo>
                    <a:pt x="37" y="256"/>
                  </a:lnTo>
                  <a:lnTo>
                    <a:pt x="46" y="265"/>
                  </a:lnTo>
                  <a:lnTo>
                    <a:pt x="54" y="271"/>
                  </a:lnTo>
                  <a:lnTo>
                    <a:pt x="66" y="278"/>
                  </a:lnTo>
                  <a:lnTo>
                    <a:pt x="76" y="283"/>
                  </a:lnTo>
                  <a:lnTo>
                    <a:pt x="88" y="286"/>
                  </a:lnTo>
                  <a:lnTo>
                    <a:pt x="99" y="290"/>
                  </a:lnTo>
                  <a:lnTo>
                    <a:pt x="111" y="291"/>
                  </a:lnTo>
                  <a:lnTo>
                    <a:pt x="125" y="293"/>
                  </a:lnTo>
                  <a:lnTo>
                    <a:pt x="229" y="293"/>
                  </a:lnTo>
                  <a:lnTo>
                    <a:pt x="229" y="293"/>
                  </a:lnTo>
                  <a:lnTo>
                    <a:pt x="229" y="293"/>
                  </a:lnTo>
                  <a:lnTo>
                    <a:pt x="229" y="293"/>
                  </a:lnTo>
                  <a:lnTo>
                    <a:pt x="244" y="291"/>
                  </a:lnTo>
                  <a:lnTo>
                    <a:pt x="259" y="290"/>
                  </a:lnTo>
                  <a:lnTo>
                    <a:pt x="272" y="286"/>
                  </a:lnTo>
                  <a:lnTo>
                    <a:pt x="286" y="281"/>
                  </a:lnTo>
                  <a:lnTo>
                    <a:pt x="299" y="276"/>
                  </a:lnTo>
                  <a:lnTo>
                    <a:pt x="311" y="268"/>
                  </a:lnTo>
                  <a:lnTo>
                    <a:pt x="323" y="261"/>
                  </a:lnTo>
                  <a:lnTo>
                    <a:pt x="334" y="251"/>
                  </a:lnTo>
                  <a:lnTo>
                    <a:pt x="344" y="241"/>
                  </a:lnTo>
                  <a:lnTo>
                    <a:pt x="353" y="229"/>
                  </a:lnTo>
                  <a:lnTo>
                    <a:pt x="361" y="218"/>
                  </a:lnTo>
                  <a:lnTo>
                    <a:pt x="368" y="206"/>
                  </a:lnTo>
                  <a:lnTo>
                    <a:pt x="373" y="192"/>
                  </a:lnTo>
                  <a:lnTo>
                    <a:pt x="378" y="179"/>
                  </a:lnTo>
                  <a:lnTo>
                    <a:pt x="381" y="164"/>
                  </a:lnTo>
                  <a:lnTo>
                    <a:pt x="383" y="149"/>
                  </a:lnTo>
                  <a:lnTo>
                    <a:pt x="383" y="149"/>
                  </a:lnTo>
                  <a:lnTo>
                    <a:pt x="375" y="156"/>
                  </a:lnTo>
                  <a:lnTo>
                    <a:pt x="366" y="164"/>
                  </a:lnTo>
                  <a:lnTo>
                    <a:pt x="353" y="172"/>
                  </a:lnTo>
                  <a:lnTo>
                    <a:pt x="339" y="179"/>
                  </a:lnTo>
                  <a:lnTo>
                    <a:pt x="321" y="187"/>
                  </a:lnTo>
                  <a:lnTo>
                    <a:pt x="302" y="192"/>
                  </a:lnTo>
                  <a:lnTo>
                    <a:pt x="279" y="196"/>
                  </a:lnTo>
                  <a:lnTo>
                    <a:pt x="254" y="197"/>
                  </a:lnTo>
                  <a:lnTo>
                    <a:pt x="254" y="197"/>
                  </a:lnTo>
                  <a:lnTo>
                    <a:pt x="222" y="196"/>
                  </a:lnTo>
                  <a:lnTo>
                    <a:pt x="205" y="194"/>
                  </a:lnTo>
                  <a:lnTo>
                    <a:pt x="188" y="189"/>
                  </a:lnTo>
                  <a:lnTo>
                    <a:pt x="188" y="189"/>
                  </a:lnTo>
                  <a:lnTo>
                    <a:pt x="193" y="189"/>
                  </a:lnTo>
                  <a:lnTo>
                    <a:pt x="193" y="189"/>
                  </a:lnTo>
                  <a:lnTo>
                    <a:pt x="224" y="189"/>
                  </a:lnTo>
                  <a:lnTo>
                    <a:pt x="247" y="187"/>
                  </a:lnTo>
                  <a:lnTo>
                    <a:pt x="272" y="184"/>
                  </a:lnTo>
                  <a:lnTo>
                    <a:pt x="301" y="179"/>
                  </a:lnTo>
                  <a:lnTo>
                    <a:pt x="329" y="171"/>
                  </a:lnTo>
                  <a:lnTo>
                    <a:pt x="356" y="161"/>
                  </a:lnTo>
                  <a:lnTo>
                    <a:pt x="370" y="154"/>
                  </a:lnTo>
                  <a:lnTo>
                    <a:pt x="381" y="147"/>
                  </a:lnTo>
                  <a:lnTo>
                    <a:pt x="376" y="147"/>
                  </a:lnTo>
                  <a:lnTo>
                    <a:pt x="376" y="90"/>
                  </a:lnTo>
                  <a:lnTo>
                    <a:pt x="378" y="90"/>
                  </a:lnTo>
                  <a:lnTo>
                    <a:pt x="378" y="90"/>
                  </a:lnTo>
                  <a:lnTo>
                    <a:pt x="371" y="75"/>
                  </a:lnTo>
                  <a:lnTo>
                    <a:pt x="364" y="60"/>
                  </a:lnTo>
                  <a:lnTo>
                    <a:pt x="354" y="46"/>
                  </a:lnTo>
                  <a:lnTo>
                    <a:pt x="343" y="35"/>
                  </a:lnTo>
                  <a:lnTo>
                    <a:pt x="343" y="35"/>
                  </a:lnTo>
                  <a:lnTo>
                    <a:pt x="348" y="41"/>
                  </a:lnTo>
                  <a:lnTo>
                    <a:pt x="348" y="41"/>
                  </a:lnTo>
                  <a:lnTo>
                    <a:pt x="354" y="55"/>
                  </a:lnTo>
                  <a:lnTo>
                    <a:pt x="359" y="67"/>
                  </a:lnTo>
                  <a:lnTo>
                    <a:pt x="359" y="67"/>
                  </a:lnTo>
                  <a:lnTo>
                    <a:pt x="364" y="88"/>
                  </a:lnTo>
                  <a:lnTo>
                    <a:pt x="366" y="105"/>
                  </a:lnTo>
                  <a:lnTo>
                    <a:pt x="366" y="105"/>
                  </a:lnTo>
                  <a:lnTo>
                    <a:pt x="366" y="117"/>
                  </a:lnTo>
                  <a:lnTo>
                    <a:pt x="366" y="117"/>
                  </a:lnTo>
                  <a:lnTo>
                    <a:pt x="366" y="120"/>
                  </a:lnTo>
                  <a:lnTo>
                    <a:pt x="366" y="120"/>
                  </a:lnTo>
                  <a:lnTo>
                    <a:pt x="364" y="114"/>
                  </a:lnTo>
                  <a:lnTo>
                    <a:pt x="364" y="114"/>
                  </a:lnTo>
                  <a:lnTo>
                    <a:pt x="354" y="122"/>
                  </a:lnTo>
                  <a:lnTo>
                    <a:pt x="344" y="127"/>
                  </a:lnTo>
                  <a:lnTo>
                    <a:pt x="331" y="132"/>
                  </a:lnTo>
                  <a:lnTo>
                    <a:pt x="316" y="139"/>
                  </a:lnTo>
                  <a:lnTo>
                    <a:pt x="297" y="142"/>
                  </a:lnTo>
                  <a:lnTo>
                    <a:pt x="276" y="145"/>
                  </a:lnTo>
                  <a:lnTo>
                    <a:pt x="250" y="147"/>
                  </a:lnTo>
                  <a:lnTo>
                    <a:pt x="250" y="147"/>
                  </a:lnTo>
                  <a:lnTo>
                    <a:pt x="240" y="147"/>
                  </a:lnTo>
                  <a:lnTo>
                    <a:pt x="240" y="147"/>
                  </a:lnTo>
                  <a:lnTo>
                    <a:pt x="224" y="145"/>
                  </a:lnTo>
                  <a:lnTo>
                    <a:pt x="207" y="144"/>
                  </a:lnTo>
                  <a:lnTo>
                    <a:pt x="178" y="137"/>
                  </a:lnTo>
                  <a:lnTo>
                    <a:pt x="153" y="127"/>
                  </a:lnTo>
                  <a:lnTo>
                    <a:pt x="131" y="117"/>
                  </a:lnTo>
                  <a:lnTo>
                    <a:pt x="114" y="107"/>
                  </a:lnTo>
                  <a:lnTo>
                    <a:pt x="101" y="97"/>
                  </a:lnTo>
                  <a:lnTo>
                    <a:pt x="86" y="83"/>
                  </a:lnTo>
                  <a:lnTo>
                    <a:pt x="86" y="83"/>
                  </a:lnTo>
                  <a:lnTo>
                    <a:pt x="81" y="92"/>
                  </a:lnTo>
                  <a:lnTo>
                    <a:pt x="81" y="92"/>
                  </a:lnTo>
                  <a:lnTo>
                    <a:pt x="88" y="77"/>
                  </a:lnTo>
                  <a:lnTo>
                    <a:pt x="88" y="77"/>
                  </a:lnTo>
                  <a:lnTo>
                    <a:pt x="99" y="62"/>
                  </a:lnTo>
                  <a:lnTo>
                    <a:pt x="116" y="43"/>
                  </a:lnTo>
                  <a:lnTo>
                    <a:pt x="116" y="43"/>
                  </a:lnTo>
                  <a:lnTo>
                    <a:pt x="126" y="33"/>
                  </a:lnTo>
                  <a:lnTo>
                    <a:pt x="138" y="21"/>
                  </a:lnTo>
                  <a:lnTo>
                    <a:pt x="138" y="21"/>
                  </a:lnTo>
                  <a:lnTo>
                    <a:pt x="153" y="11"/>
                  </a:lnTo>
                  <a:lnTo>
                    <a:pt x="170" y="3"/>
                  </a:lnTo>
                  <a:lnTo>
                    <a:pt x="170" y="3"/>
                  </a:lnTo>
                  <a:lnTo>
                    <a:pt x="175" y="0"/>
                  </a:lnTo>
                  <a:lnTo>
                    <a:pt x="108" y="0"/>
                  </a:lnTo>
                  <a:lnTo>
                    <a:pt x="108" y="0"/>
                  </a:lnTo>
                  <a:lnTo>
                    <a:pt x="108"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6" name="Freeform 71"/>
            <p:cNvSpPr/>
            <p:nvPr>
              <p:custDataLst>
                <p:tags r:id="rId67"/>
              </p:custDataLst>
            </p:nvPr>
          </p:nvSpPr>
          <p:spPr bwMode="auto">
            <a:xfrm>
              <a:off x="1342196" y="1970963"/>
              <a:ext cx="184246" cy="98124"/>
            </a:xfrm>
            <a:custGeom>
              <a:avLst/>
              <a:gdLst>
                <a:gd name="T0" fmla="*/ 134 w 278"/>
                <a:gd name="T1" fmla="*/ 0 h 147"/>
                <a:gd name="T2" fmla="*/ 126 w 278"/>
                <a:gd name="T3" fmla="*/ 1 h 147"/>
                <a:gd name="T4" fmla="*/ 92 w 278"/>
                <a:gd name="T5" fmla="*/ 13 h 147"/>
                <a:gd name="T6" fmla="*/ 75 w 278"/>
                <a:gd name="T7" fmla="*/ 21 h 147"/>
                <a:gd name="T8" fmla="*/ 62 w 278"/>
                <a:gd name="T9" fmla="*/ 30 h 147"/>
                <a:gd name="T10" fmla="*/ 37 w 278"/>
                <a:gd name="T11" fmla="*/ 48 h 147"/>
                <a:gd name="T12" fmla="*/ 5 w 278"/>
                <a:gd name="T13" fmla="*/ 78 h 147"/>
                <a:gd name="T14" fmla="*/ 0 w 278"/>
                <a:gd name="T15" fmla="*/ 83 h 147"/>
                <a:gd name="T16" fmla="*/ 15 w 278"/>
                <a:gd name="T17" fmla="*/ 97 h 147"/>
                <a:gd name="T18" fmla="*/ 45 w 278"/>
                <a:gd name="T19" fmla="*/ 117 h 147"/>
                <a:gd name="T20" fmla="*/ 92 w 278"/>
                <a:gd name="T21" fmla="*/ 137 h 147"/>
                <a:gd name="T22" fmla="*/ 138 w 278"/>
                <a:gd name="T23" fmla="*/ 145 h 147"/>
                <a:gd name="T24" fmla="*/ 154 w 278"/>
                <a:gd name="T25" fmla="*/ 147 h 147"/>
                <a:gd name="T26" fmla="*/ 164 w 278"/>
                <a:gd name="T27" fmla="*/ 147 h 147"/>
                <a:gd name="T28" fmla="*/ 211 w 278"/>
                <a:gd name="T29" fmla="*/ 142 h 147"/>
                <a:gd name="T30" fmla="*/ 245 w 278"/>
                <a:gd name="T31" fmla="*/ 132 h 147"/>
                <a:gd name="T32" fmla="*/ 268 w 278"/>
                <a:gd name="T33" fmla="*/ 122 h 147"/>
                <a:gd name="T34" fmla="*/ 278 w 278"/>
                <a:gd name="T35" fmla="*/ 114 h 147"/>
                <a:gd name="T36" fmla="*/ 277 w 278"/>
                <a:gd name="T37" fmla="*/ 107 h 147"/>
                <a:gd name="T38" fmla="*/ 263 w 278"/>
                <a:gd name="T39" fmla="*/ 70 h 147"/>
                <a:gd name="T40" fmla="*/ 257 w 278"/>
                <a:gd name="T41" fmla="*/ 58 h 147"/>
                <a:gd name="T42" fmla="*/ 250 w 278"/>
                <a:gd name="T43" fmla="*/ 46 h 147"/>
                <a:gd name="T44" fmla="*/ 230 w 278"/>
                <a:gd name="T45" fmla="*/ 25 h 147"/>
                <a:gd name="T46" fmla="*/ 216 w 278"/>
                <a:gd name="T47" fmla="*/ 15 h 147"/>
                <a:gd name="T48" fmla="*/ 200 w 278"/>
                <a:gd name="T49" fmla="*/ 8 h 147"/>
                <a:gd name="T50" fmla="*/ 181 w 278"/>
                <a:gd name="T51" fmla="*/ 1 h 147"/>
                <a:gd name="T52" fmla="*/ 201 w 278"/>
                <a:gd name="T53" fmla="*/ 11 h 147"/>
                <a:gd name="T54" fmla="*/ 218 w 278"/>
                <a:gd name="T55" fmla="*/ 25 h 147"/>
                <a:gd name="T56" fmla="*/ 230 w 278"/>
                <a:gd name="T57" fmla="*/ 45 h 147"/>
                <a:gd name="T58" fmla="*/ 235 w 278"/>
                <a:gd name="T59" fmla="*/ 67 h 147"/>
                <a:gd name="T60" fmla="*/ 235 w 278"/>
                <a:gd name="T61" fmla="*/ 82 h 147"/>
                <a:gd name="T62" fmla="*/ 225 w 278"/>
                <a:gd name="T63" fmla="*/ 109 h 147"/>
                <a:gd name="T64" fmla="*/ 206 w 278"/>
                <a:gd name="T65" fmla="*/ 130 h 147"/>
                <a:gd name="T66" fmla="*/ 181 w 278"/>
                <a:gd name="T67" fmla="*/ 144 h 147"/>
                <a:gd name="T68" fmla="*/ 166 w 278"/>
                <a:gd name="T69" fmla="*/ 145 h 147"/>
                <a:gd name="T70" fmla="*/ 161 w 278"/>
                <a:gd name="T71" fmla="*/ 147 h 147"/>
                <a:gd name="T72" fmla="*/ 134 w 278"/>
                <a:gd name="T73" fmla="*/ 140 h 147"/>
                <a:gd name="T74" fmla="*/ 111 w 278"/>
                <a:gd name="T75" fmla="*/ 127 h 147"/>
                <a:gd name="T76" fmla="*/ 94 w 278"/>
                <a:gd name="T77" fmla="*/ 105 h 147"/>
                <a:gd name="T78" fmla="*/ 87 w 278"/>
                <a:gd name="T79" fmla="*/ 78 h 147"/>
                <a:gd name="T80" fmla="*/ 87 w 278"/>
                <a:gd name="T81" fmla="*/ 65 h 147"/>
                <a:gd name="T82" fmla="*/ 96 w 278"/>
                <a:gd name="T83" fmla="*/ 40 h 147"/>
                <a:gd name="T84" fmla="*/ 111 w 278"/>
                <a:gd name="T85" fmla="*/ 18 h 147"/>
                <a:gd name="T86" fmla="*/ 132 w 278"/>
                <a:gd name="T87" fmla="*/ 5 h 147"/>
                <a:gd name="T88" fmla="*/ 134 w 278"/>
                <a:gd name="T8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7">
                  <a:moveTo>
                    <a:pt x="134" y="0"/>
                  </a:moveTo>
                  <a:lnTo>
                    <a:pt x="134" y="0"/>
                  </a:lnTo>
                  <a:lnTo>
                    <a:pt x="126" y="1"/>
                  </a:lnTo>
                  <a:lnTo>
                    <a:pt x="126" y="1"/>
                  </a:lnTo>
                  <a:lnTo>
                    <a:pt x="109" y="6"/>
                  </a:lnTo>
                  <a:lnTo>
                    <a:pt x="92" y="13"/>
                  </a:lnTo>
                  <a:lnTo>
                    <a:pt x="92" y="13"/>
                  </a:lnTo>
                  <a:lnTo>
                    <a:pt x="75" y="21"/>
                  </a:lnTo>
                  <a:lnTo>
                    <a:pt x="62" y="30"/>
                  </a:lnTo>
                  <a:lnTo>
                    <a:pt x="62" y="30"/>
                  </a:lnTo>
                  <a:lnTo>
                    <a:pt x="37" y="48"/>
                  </a:lnTo>
                  <a:lnTo>
                    <a:pt x="37" y="48"/>
                  </a:lnTo>
                  <a:lnTo>
                    <a:pt x="18" y="65"/>
                  </a:lnTo>
                  <a:lnTo>
                    <a:pt x="5" y="78"/>
                  </a:lnTo>
                  <a:lnTo>
                    <a:pt x="5" y="78"/>
                  </a:lnTo>
                  <a:lnTo>
                    <a:pt x="0" y="83"/>
                  </a:lnTo>
                  <a:lnTo>
                    <a:pt x="0" y="83"/>
                  </a:lnTo>
                  <a:lnTo>
                    <a:pt x="15" y="97"/>
                  </a:lnTo>
                  <a:lnTo>
                    <a:pt x="28" y="107"/>
                  </a:lnTo>
                  <a:lnTo>
                    <a:pt x="45" y="117"/>
                  </a:lnTo>
                  <a:lnTo>
                    <a:pt x="67" y="127"/>
                  </a:lnTo>
                  <a:lnTo>
                    <a:pt x="92" y="137"/>
                  </a:lnTo>
                  <a:lnTo>
                    <a:pt x="121" y="144"/>
                  </a:lnTo>
                  <a:lnTo>
                    <a:pt x="138" y="145"/>
                  </a:lnTo>
                  <a:lnTo>
                    <a:pt x="154" y="147"/>
                  </a:lnTo>
                  <a:lnTo>
                    <a:pt x="154" y="147"/>
                  </a:lnTo>
                  <a:lnTo>
                    <a:pt x="164" y="147"/>
                  </a:lnTo>
                  <a:lnTo>
                    <a:pt x="164" y="147"/>
                  </a:lnTo>
                  <a:lnTo>
                    <a:pt x="190" y="145"/>
                  </a:lnTo>
                  <a:lnTo>
                    <a:pt x="211" y="142"/>
                  </a:lnTo>
                  <a:lnTo>
                    <a:pt x="230" y="139"/>
                  </a:lnTo>
                  <a:lnTo>
                    <a:pt x="245" y="132"/>
                  </a:lnTo>
                  <a:lnTo>
                    <a:pt x="258" y="127"/>
                  </a:lnTo>
                  <a:lnTo>
                    <a:pt x="268" y="122"/>
                  </a:lnTo>
                  <a:lnTo>
                    <a:pt x="278" y="114"/>
                  </a:lnTo>
                  <a:lnTo>
                    <a:pt x="278" y="114"/>
                  </a:lnTo>
                  <a:lnTo>
                    <a:pt x="277" y="107"/>
                  </a:lnTo>
                  <a:lnTo>
                    <a:pt x="277" y="107"/>
                  </a:lnTo>
                  <a:lnTo>
                    <a:pt x="272" y="90"/>
                  </a:lnTo>
                  <a:lnTo>
                    <a:pt x="263" y="70"/>
                  </a:lnTo>
                  <a:lnTo>
                    <a:pt x="263" y="70"/>
                  </a:lnTo>
                  <a:lnTo>
                    <a:pt x="257" y="58"/>
                  </a:lnTo>
                  <a:lnTo>
                    <a:pt x="250" y="46"/>
                  </a:lnTo>
                  <a:lnTo>
                    <a:pt x="250" y="46"/>
                  </a:lnTo>
                  <a:lnTo>
                    <a:pt x="240" y="35"/>
                  </a:lnTo>
                  <a:lnTo>
                    <a:pt x="230" y="25"/>
                  </a:lnTo>
                  <a:lnTo>
                    <a:pt x="230" y="25"/>
                  </a:lnTo>
                  <a:lnTo>
                    <a:pt x="216" y="15"/>
                  </a:lnTo>
                  <a:lnTo>
                    <a:pt x="200" y="8"/>
                  </a:lnTo>
                  <a:lnTo>
                    <a:pt x="200" y="8"/>
                  </a:lnTo>
                  <a:lnTo>
                    <a:pt x="181" y="1"/>
                  </a:lnTo>
                  <a:lnTo>
                    <a:pt x="181" y="1"/>
                  </a:lnTo>
                  <a:lnTo>
                    <a:pt x="191" y="5"/>
                  </a:lnTo>
                  <a:lnTo>
                    <a:pt x="201" y="11"/>
                  </a:lnTo>
                  <a:lnTo>
                    <a:pt x="210" y="18"/>
                  </a:lnTo>
                  <a:lnTo>
                    <a:pt x="218" y="25"/>
                  </a:lnTo>
                  <a:lnTo>
                    <a:pt x="225" y="35"/>
                  </a:lnTo>
                  <a:lnTo>
                    <a:pt x="230" y="45"/>
                  </a:lnTo>
                  <a:lnTo>
                    <a:pt x="233" y="55"/>
                  </a:lnTo>
                  <a:lnTo>
                    <a:pt x="235" y="67"/>
                  </a:lnTo>
                  <a:lnTo>
                    <a:pt x="235" y="67"/>
                  </a:lnTo>
                  <a:lnTo>
                    <a:pt x="235" y="82"/>
                  </a:lnTo>
                  <a:lnTo>
                    <a:pt x="231" y="95"/>
                  </a:lnTo>
                  <a:lnTo>
                    <a:pt x="225" y="109"/>
                  </a:lnTo>
                  <a:lnTo>
                    <a:pt x="216" y="120"/>
                  </a:lnTo>
                  <a:lnTo>
                    <a:pt x="206" y="130"/>
                  </a:lnTo>
                  <a:lnTo>
                    <a:pt x="195" y="139"/>
                  </a:lnTo>
                  <a:lnTo>
                    <a:pt x="181" y="144"/>
                  </a:lnTo>
                  <a:lnTo>
                    <a:pt x="166" y="145"/>
                  </a:lnTo>
                  <a:lnTo>
                    <a:pt x="166" y="145"/>
                  </a:lnTo>
                  <a:lnTo>
                    <a:pt x="161" y="147"/>
                  </a:lnTo>
                  <a:lnTo>
                    <a:pt x="161" y="147"/>
                  </a:lnTo>
                  <a:lnTo>
                    <a:pt x="146" y="145"/>
                  </a:lnTo>
                  <a:lnTo>
                    <a:pt x="134" y="140"/>
                  </a:lnTo>
                  <a:lnTo>
                    <a:pt x="121" y="135"/>
                  </a:lnTo>
                  <a:lnTo>
                    <a:pt x="111" y="127"/>
                  </a:lnTo>
                  <a:lnTo>
                    <a:pt x="102" y="117"/>
                  </a:lnTo>
                  <a:lnTo>
                    <a:pt x="94" y="105"/>
                  </a:lnTo>
                  <a:lnTo>
                    <a:pt x="89" y="92"/>
                  </a:lnTo>
                  <a:lnTo>
                    <a:pt x="87" y="78"/>
                  </a:lnTo>
                  <a:lnTo>
                    <a:pt x="87" y="78"/>
                  </a:lnTo>
                  <a:lnTo>
                    <a:pt x="87" y="65"/>
                  </a:lnTo>
                  <a:lnTo>
                    <a:pt x="91" y="52"/>
                  </a:lnTo>
                  <a:lnTo>
                    <a:pt x="96" y="40"/>
                  </a:lnTo>
                  <a:lnTo>
                    <a:pt x="102" y="28"/>
                  </a:lnTo>
                  <a:lnTo>
                    <a:pt x="111" y="18"/>
                  </a:lnTo>
                  <a:lnTo>
                    <a:pt x="121" y="10"/>
                  </a:lnTo>
                  <a:lnTo>
                    <a:pt x="132" y="5"/>
                  </a:lnTo>
                  <a:lnTo>
                    <a:pt x="146" y="0"/>
                  </a:lnTo>
                  <a:lnTo>
                    <a:pt x="134"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7" name="Freeform 72"/>
            <p:cNvSpPr/>
            <p:nvPr>
              <p:custDataLst>
                <p:tags r:id="rId68"/>
              </p:custDataLst>
            </p:nvPr>
          </p:nvSpPr>
          <p:spPr bwMode="auto">
            <a:xfrm>
              <a:off x="1342196" y="1970963"/>
              <a:ext cx="184246" cy="98124"/>
            </a:xfrm>
            <a:custGeom>
              <a:avLst/>
              <a:gdLst>
                <a:gd name="T0" fmla="*/ 134 w 278"/>
                <a:gd name="T1" fmla="*/ 0 h 147"/>
                <a:gd name="T2" fmla="*/ 126 w 278"/>
                <a:gd name="T3" fmla="*/ 1 h 147"/>
                <a:gd name="T4" fmla="*/ 92 w 278"/>
                <a:gd name="T5" fmla="*/ 13 h 147"/>
                <a:gd name="T6" fmla="*/ 75 w 278"/>
                <a:gd name="T7" fmla="*/ 21 h 147"/>
                <a:gd name="T8" fmla="*/ 62 w 278"/>
                <a:gd name="T9" fmla="*/ 30 h 147"/>
                <a:gd name="T10" fmla="*/ 37 w 278"/>
                <a:gd name="T11" fmla="*/ 48 h 147"/>
                <a:gd name="T12" fmla="*/ 5 w 278"/>
                <a:gd name="T13" fmla="*/ 78 h 147"/>
                <a:gd name="T14" fmla="*/ 0 w 278"/>
                <a:gd name="T15" fmla="*/ 83 h 147"/>
                <a:gd name="T16" fmla="*/ 15 w 278"/>
                <a:gd name="T17" fmla="*/ 97 h 147"/>
                <a:gd name="T18" fmla="*/ 45 w 278"/>
                <a:gd name="T19" fmla="*/ 117 h 147"/>
                <a:gd name="T20" fmla="*/ 92 w 278"/>
                <a:gd name="T21" fmla="*/ 137 h 147"/>
                <a:gd name="T22" fmla="*/ 138 w 278"/>
                <a:gd name="T23" fmla="*/ 145 h 147"/>
                <a:gd name="T24" fmla="*/ 154 w 278"/>
                <a:gd name="T25" fmla="*/ 147 h 147"/>
                <a:gd name="T26" fmla="*/ 164 w 278"/>
                <a:gd name="T27" fmla="*/ 147 h 147"/>
                <a:gd name="T28" fmla="*/ 211 w 278"/>
                <a:gd name="T29" fmla="*/ 142 h 147"/>
                <a:gd name="T30" fmla="*/ 245 w 278"/>
                <a:gd name="T31" fmla="*/ 132 h 147"/>
                <a:gd name="T32" fmla="*/ 268 w 278"/>
                <a:gd name="T33" fmla="*/ 122 h 147"/>
                <a:gd name="T34" fmla="*/ 278 w 278"/>
                <a:gd name="T35" fmla="*/ 114 h 147"/>
                <a:gd name="T36" fmla="*/ 277 w 278"/>
                <a:gd name="T37" fmla="*/ 107 h 147"/>
                <a:gd name="T38" fmla="*/ 263 w 278"/>
                <a:gd name="T39" fmla="*/ 70 h 147"/>
                <a:gd name="T40" fmla="*/ 257 w 278"/>
                <a:gd name="T41" fmla="*/ 58 h 147"/>
                <a:gd name="T42" fmla="*/ 250 w 278"/>
                <a:gd name="T43" fmla="*/ 46 h 147"/>
                <a:gd name="T44" fmla="*/ 230 w 278"/>
                <a:gd name="T45" fmla="*/ 25 h 147"/>
                <a:gd name="T46" fmla="*/ 216 w 278"/>
                <a:gd name="T47" fmla="*/ 15 h 147"/>
                <a:gd name="T48" fmla="*/ 200 w 278"/>
                <a:gd name="T49" fmla="*/ 8 h 147"/>
                <a:gd name="T50" fmla="*/ 181 w 278"/>
                <a:gd name="T51" fmla="*/ 1 h 147"/>
                <a:gd name="T52" fmla="*/ 201 w 278"/>
                <a:gd name="T53" fmla="*/ 11 h 147"/>
                <a:gd name="T54" fmla="*/ 218 w 278"/>
                <a:gd name="T55" fmla="*/ 25 h 147"/>
                <a:gd name="T56" fmla="*/ 230 w 278"/>
                <a:gd name="T57" fmla="*/ 45 h 147"/>
                <a:gd name="T58" fmla="*/ 235 w 278"/>
                <a:gd name="T59" fmla="*/ 67 h 147"/>
                <a:gd name="T60" fmla="*/ 235 w 278"/>
                <a:gd name="T61" fmla="*/ 82 h 147"/>
                <a:gd name="T62" fmla="*/ 225 w 278"/>
                <a:gd name="T63" fmla="*/ 109 h 147"/>
                <a:gd name="T64" fmla="*/ 206 w 278"/>
                <a:gd name="T65" fmla="*/ 130 h 147"/>
                <a:gd name="T66" fmla="*/ 181 w 278"/>
                <a:gd name="T67" fmla="*/ 144 h 147"/>
                <a:gd name="T68" fmla="*/ 166 w 278"/>
                <a:gd name="T69" fmla="*/ 145 h 147"/>
                <a:gd name="T70" fmla="*/ 161 w 278"/>
                <a:gd name="T71" fmla="*/ 147 h 147"/>
                <a:gd name="T72" fmla="*/ 134 w 278"/>
                <a:gd name="T73" fmla="*/ 140 h 147"/>
                <a:gd name="T74" fmla="*/ 111 w 278"/>
                <a:gd name="T75" fmla="*/ 127 h 147"/>
                <a:gd name="T76" fmla="*/ 94 w 278"/>
                <a:gd name="T77" fmla="*/ 105 h 147"/>
                <a:gd name="T78" fmla="*/ 87 w 278"/>
                <a:gd name="T79" fmla="*/ 78 h 147"/>
                <a:gd name="T80" fmla="*/ 87 w 278"/>
                <a:gd name="T81" fmla="*/ 65 h 147"/>
                <a:gd name="T82" fmla="*/ 96 w 278"/>
                <a:gd name="T83" fmla="*/ 40 h 147"/>
                <a:gd name="T84" fmla="*/ 111 w 278"/>
                <a:gd name="T85" fmla="*/ 18 h 147"/>
                <a:gd name="T86" fmla="*/ 132 w 278"/>
                <a:gd name="T87" fmla="*/ 5 h 147"/>
                <a:gd name="T88" fmla="*/ 134 w 278"/>
                <a:gd name="T8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7">
                  <a:moveTo>
                    <a:pt x="134" y="0"/>
                  </a:moveTo>
                  <a:lnTo>
                    <a:pt x="134" y="0"/>
                  </a:lnTo>
                  <a:lnTo>
                    <a:pt x="126" y="1"/>
                  </a:lnTo>
                  <a:lnTo>
                    <a:pt x="126" y="1"/>
                  </a:lnTo>
                  <a:lnTo>
                    <a:pt x="109" y="6"/>
                  </a:lnTo>
                  <a:lnTo>
                    <a:pt x="92" y="13"/>
                  </a:lnTo>
                  <a:lnTo>
                    <a:pt x="92" y="13"/>
                  </a:lnTo>
                  <a:lnTo>
                    <a:pt x="75" y="21"/>
                  </a:lnTo>
                  <a:lnTo>
                    <a:pt x="62" y="30"/>
                  </a:lnTo>
                  <a:lnTo>
                    <a:pt x="62" y="30"/>
                  </a:lnTo>
                  <a:lnTo>
                    <a:pt x="37" y="48"/>
                  </a:lnTo>
                  <a:lnTo>
                    <a:pt x="37" y="48"/>
                  </a:lnTo>
                  <a:lnTo>
                    <a:pt x="18" y="65"/>
                  </a:lnTo>
                  <a:lnTo>
                    <a:pt x="5" y="78"/>
                  </a:lnTo>
                  <a:lnTo>
                    <a:pt x="5" y="78"/>
                  </a:lnTo>
                  <a:lnTo>
                    <a:pt x="0" y="83"/>
                  </a:lnTo>
                  <a:lnTo>
                    <a:pt x="0" y="83"/>
                  </a:lnTo>
                  <a:lnTo>
                    <a:pt x="15" y="97"/>
                  </a:lnTo>
                  <a:lnTo>
                    <a:pt x="28" y="107"/>
                  </a:lnTo>
                  <a:lnTo>
                    <a:pt x="45" y="117"/>
                  </a:lnTo>
                  <a:lnTo>
                    <a:pt x="67" y="127"/>
                  </a:lnTo>
                  <a:lnTo>
                    <a:pt x="92" y="137"/>
                  </a:lnTo>
                  <a:lnTo>
                    <a:pt x="121" y="144"/>
                  </a:lnTo>
                  <a:lnTo>
                    <a:pt x="138" y="145"/>
                  </a:lnTo>
                  <a:lnTo>
                    <a:pt x="154" y="147"/>
                  </a:lnTo>
                  <a:lnTo>
                    <a:pt x="154" y="147"/>
                  </a:lnTo>
                  <a:lnTo>
                    <a:pt x="164" y="147"/>
                  </a:lnTo>
                  <a:lnTo>
                    <a:pt x="164" y="147"/>
                  </a:lnTo>
                  <a:lnTo>
                    <a:pt x="190" y="145"/>
                  </a:lnTo>
                  <a:lnTo>
                    <a:pt x="211" y="142"/>
                  </a:lnTo>
                  <a:lnTo>
                    <a:pt x="230" y="139"/>
                  </a:lnTo>
                  <a:lnTo>
                    <a:pt x="245" y="132"/>
                  </a:lnTo>
                  <a:lnTo>
                    <a:pt x="258" y="127"/>
                  </a:lnTo>
                  <a:lnTo>
                    <a:pt x="268" y="122"/>
                  </a:lnTo>
                  <a:lnTo>
                    <a:pt x="278" y="114"/>
                  </a:lnTo>
                  <a:lnTo>
                    <a:pt x="278" y="114"/>
                  </a:lnTo>
                  <a:lnTo>
                    <a:pt x="277" y="107"/>
                  </a:lnTo>
                  <a:lnTo>
                    <a:pt x="277" y="107"/>
                  </a:lnTo>
                  <a:lnTo>
                    <a:pt x="272" y="90"/>
                  </a:lnTo>
                  <a:lnTo>
                    <a:pt x="263" y="70"/>
                  </a:lnTo>
                  <a:lnTo>
                    <a:pt x="263" y="70"/>
                  </a:lnTo>
                  <a:lnTo>
                    <a:pt x="257" y="58"/>
                  </a:lnTo>
                  <a:lnTo>
                    <a:pt x="250" y="46"/>
                  </a:lnTo>
                  <a:lnTo>
                    <a:pt x="250" y="46"/>
                  </a:lnTo>
                  <a:lnTo>
                    <a:pt x="240" y="35"/>
                  </a:lnTo>
                  <a:lnTo>
                    <a:pt x="230" y="25"/>
                  </a:lnTo>
                  <a:lnTo>
                    <a:pt x="230" y="25"/>
                  </a:lnTo>
                  <a:lnTo>
                    <a:pt x="216" y="15"/>
                  </a:lnTo>
                  <a:lnTo>
                    <a:pt x="200" y="8"/>
                  </a:lnTo>
                  <a:lnTo>
                    <a:pt x="200" y="8"/>
                  </a:lnTo>
                  <a:lnTo>
                    <a:pt x="181" y="1"/>
                  </a:lnTo>
                  <a:lnTo>
                    <a:pt x="181" y="1"/>
                  </a:lnTo>
                  <a:lnTo>
                    <a:pt x="191" y="5"/>
                  </a:lnTo>
                  <a:lnTo>
                    <a:pt x="201" y="11"/>
                  </a:lnTo>
                  <a:lnTo>
                    <a:pt x="210" y="18"/>
                  </a:lnTo>
                  <a:lnTo>
                    <a:pt x="218" y="25"/>
                  </a:lnTo>
                  <a:lnTo>
                    <a:pt x="225" y="35"/>
                  </a:lnTo>
                  <a:lnTo>
                    <a:pt x="230" y="45"/>
                  </a:lnTo>
                  <a:lnTo>
                    <a:pt x="233" y="55"/>
                  </a:lnTo>
                  <a:lnTo>
                    <a:pt x="235" y="67"/>
                  </a:lnTo>
                  <a:lnTo>
                    <a:pt x="235" y="67"/>
                  </a:lnTo>
                  <a:lnTo>
                    <a:pt x="235" y="82"/>
                  </a:lnTo>
                  <a:lnTo>
                    <a:pt x="231" y="95"/>
                  </a:lnTo>
                  <a:lnTo>
                    <a:pt x="225" y="109"/>
                  </a:lnTo>
                  <a:lnTo>
                    <a:pt x="216" y="120"/>
                  </a:lnTo>
                  <a:lnTo>
                    <a:pt x="206" y="130"/>
                  </a:lnTo>
                  <a:lnTo>
                    <a:pt x="195" y="139"/>
                  </a:lnTo>
                  <a:lnTo>
                    <a:pt x="181" y="144"/>
                  </a:lnTo>
                  <a:lnTo>
                    <a:pt x="166" y="145"/>
                  </a:lnTo>
                  <a:lnTo>
                    <a:pt x="166" y="145"/>
                  </a:lnTo>
                  <a:lnTo>
                    <a:pt x="161" y="147"/>
                  </a:lnTo>
                  <a:lnTo>
                    <a:pt x="161" y="147"/>
                  </a:lnTo>
                  <a:lnTo>
                    <a:pt x="146" y="145"/>
                  </a:lnTo>
                  <a:lnTo>
                    <a:pt x="134" y="140"/>
                  </a:lnTo>
                  <a:lnTo>
                    <a:pt x="121" y="135"/>
                  </a:lnTo>
                  <a:lnTo>
                    <a:pt x="111" y="127"/>
                  </a:lnTo>
                  <a:lnTo>
                    <a:pt x="102" y="117"/>
                  </a:lnTo>
                  <a:lnTo>
                    <a:pt x="94" y="105"/>
                  </a:lnTo>
                  <a:lnTo>
                    <a:pt x="89" y="92"/>
                  </a:lnTo>
                  <a:lnTo>
                    <a:pt x="87" y="78"/>
                  </a:lnTo>
                  <a:lnTo>
                    <a:pt x="87" y="78"/>
                  </a:lnTo>
                  <a:lnTo>
                    <a:pt x="87" y="65"/>
                  </a:lnTo>
                  <a:lnTo>
                    <a:pt x="91" y="52"/>
                  </a:lnTo>
                  <a:lnTo>
                    <a:pt x="96" y="40"/>
                  </a:lnTo>
                  <a:lnTo>
                    <a:pt x="102" y="28"/>
                  </a:lnTo>
                  <a:lnTo>
                    <a:pt x="111" y="18"/>
                  </a:lnTo>
                  <a:lnTo>
                    <a:pt x="121" y="10"/>
                  </a:lnTo>
                  <a:lnTo>
                    <a:pt x="132" y="5"/>
                  </a:lnTo>
                  <a:lnTo>
                    <a:pt x="146" y="0"/>
                  </a:lnTo>
                  <a:lnTo>
                    <a:pt x="134"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8" name="Freeform 73"/>
            <p:cNvSpPr>
              <a:spLocks noEditPoints="1"/>
            </p:cNvSpPr>
            <p:nvPr>
              <p:custDataLst>
                <p:tags r:id="rId69"/>
              </p:custDataLst>
            </p:nvPr>
          </p:nvSpPr>
          <p:spPr bwMode="auto">
            <a:xfrm>
              <a:off x="1337960" y="1970963"/>
              <a:ext cx="189188" cy="80475"/>
            </a:xfrm>
            <a:custGeom>
              <a:avLst/>
              <a:gdLst>
                <a:gd name="T0" fmla="*/ 183 w 285"/>
                <a:gd name="T1" fmla="*/ 0 h 120"/>
                <a:gd name="T2" fmla="*/ 186 w 285"/>
                <a:gd name="T3" fmla="*/ 1 h 120"/>
                <a:gd name="T4" fmla="*/ 205 w 285"/>
                <a:gd name="T5" fmla="*/ 8 h 120"/>
                <a:gd name="T6" fmla="*/ 235 w 285"/>
                <a:gd name="T7" fmla="*/ 25 h 120"/>
                <a:gd name="T8" fmla="*/ 245 w 285"/>
                <a:gd name="T9" fmla="*/ 35 h 120"/>
                <a:gd name="T10" fmla="*/ 255 w 285"/>
                <a:gd name="T11" fmla="*/ 46 h 120"/>
                <a:gd name="T12" fmla="*/ 268 w 285"/>
                <a:gd name="T13" fmla="*/ 70 h 120"/>
                <a:gd name="T14" fmla="*/ 277 w 285"/>
                <a:gd name="T15" fmla="*/ 90 h 120"/>
                <a:gd name="T16" fmla="*/ 282 w 285"/>
                <a:gd name="T17" fmla="*/ 107 h 120"/>
                <a:gd name="T18" fmla="*/ 283 w 285"/>
                <a:gd name="T19" fmla="*/ 114 h 120"/>
                <a:gd name="T20" fmla="*/ 285 w 285"/>
                <a:gd name="T21" fmla="*/ 120 h 120"/>
                <a:gd name="T22" fmla="*/ 285 w 285"/>
                <a:gd name="T23" fmla="*/ 117 h 120"/>
                <a:gd name="T24" fmla="*/ 285 w 285"/>
                <a:gd name="T25" fmla="*/ 105 h 120"/>
                <a:gd name="T26" fmla="*/ 278 w 285"/>
                <a:gd name="T27" fmla="*/ 67 h 120"/>
                <a:gd name="T28" fmla="*/ 273 w 285"/>
                <a:gd name="T29" fmla="*/ 55 h 120"/>
                <a:gd name="T30" fmla="*/ 267 w 285"/>
                <a:gd name="T31" fmla="*/ 41 h 120"/>
                <a:gd name="T32" fmla="*/ 262 w 285"/>
                <a:gd name="T33" fmla="*/ 35 h 120"/>
                <a:gd name="T34" fmla="*/ 226 w 285"/>
                <a:gd name="T35" fmla="*/ 11 h 120"/>
                <a:gd name="T36" fmla="*/ 193 w 285"/>
                <a:gd name="T37" fmla="*/ 1 h 120"/>
                <a:gd name="T38" fmla="*/ 94 w 285"/>
                <a:gd name="T39" fmla="*/ 0 h 120"/>
                <a:gd name="T40" fmla="*/ 89 w 285"/>
                <a:gd name="T41" fmla="*/ 3 h 120"/>
                <a:gd name="T42" fmla="*/ 72 w 285"/>
                <a:gd name="T43" fmla="*/ 11 h 120"/>
                <a:gd name="T44" fmla="*/ 57 w 285"/>
                <a:gd name="T45" fmla="*/ 21 h 120"/>
                <a:gd name="T46" fmla="*/ 35 w 285"/>
                <a:gd name="T47" fmla="*/ 43 h 120"/>
                <a:gd name="T48" fmla="*/ 18 w 285"/>
                <a:gd name="T49" fmla="*/ 62 h 120"/>
                <a:gd name="T50" fmla="*/ 7 w 285"/>
                <a:gd name="T51" fmla="*/ 77 h 120"/>
                <a:gd name="T52" fmla="*/ 0 w 285"/>
                <a:gd name="T53" fmla="*/ 92 h 120"/>
                <a:gd name="T54" fmla="*/ 5 w 285"/>
                <a:gd name="T55" fmla="*/ 83 h 120"/>
                <a:gd name="T56" fmla="*/ 10 w 285"/>
                <a:gd name="T57" fmla="*/ 78 h 120"/>
                <a:gd name="T58" fmla="*/ 42 w 285"/>
                <a:gd name="T59" fmla="*/ 48 h 120"/>
                <a:gd name="T60" fmla="*/ 67 w 285"/>
                <a:gd name="T61" fmla="*/ 30 h 120"/>
                <a:gd name="T62" fmla="*/ 80 w 285"/>
                <a:gd name="T63" fmla="*/ 21 h 120"/>
                <a:gd name="T64" fmla="*/ 97 w 285"/>
                <a:gd name="T65" fmla="*/ 13 h 120"/>
                <a:gd name="T66" fmla="*/ 131 w 285"/>
                <a:gd name="T67" fmla="*/ 1 h 120"/>
                <a:gd name="T68" fmla="*/ 139 w 285"/>
                <a:gd name="T6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5" h="120">
                  <a:moveTo>
                    <a:pt x="183" y="0"/>
                  </a:moveTo>
                  <a:lnTo>
                    <a:pt x="183" y="0"/>
                  </a:lnTo>
                  <a:lnTo>
                    <a:pt x="186" y="1"/>
                  </a:lnTo>
                  <a:lnTo>
                    <a:pt x="186" y="1"/>
                  </a:lnTo>
                  <a:lnTo>
                    <a:pt x="205" y="8"/>
                  </a:lnTo>
                  <a:lnTo>
                    <a:pt x="205" y="8"/>
                  </a:lnTo>
                  <a:lnTo>
                    <a:pt x="221" y="15"/>
                  </a:lnTo>
                  <a:lnTo>
                    <a:pt x="235" y="25"/>
                  </a:lnTo>
                  <a:lnTo>
                    <a:pt x="235" y="25"/>
                  </a:lnTo>
                  <a:lnTo>
                    <a:pt x="245" y="35"/>
                  </a:lnTo>
                  <a:lnTo>
                    <a:pt x="255" y="46"/>
                  </a:lnTo>
                  <a:lnTo>
                    <a:pt x="255" y="46"/>
                  </a:lnTo>
                  <a:lnTo>
                    <a:pt x="262" y="58"/>
                  </a:lnTo>
                  <a:lnTo>
                    <a:pt x="268" y="70"/>
                  </a:lnTo>
                  <a:lnTo>
                    <a:pt x="268" y="70"/>
                  </a:lnTo>
                  <a:lnTo>
                    <a:pt x="277" y="90"/>
                  </a:lnTo>
                  <a:lnTo>
                    <a:pt x="282" y="107"/>
                  </a:lnTo>
                  <a:lnTo>
                    <a:pt x="282" y="107"/>
                  </a:lnTo>
                  <a:lnTo>
                    <a:pt x="283" y="114"/>
                  </a:lnTo>
                  <a:lnTo>
                    <a:pt x="283" y="114"/>
                  </a:lnTo>
                  <a:lnTo>
                    <a:pt x="285" y="120"/>
                  </a:lnTo>
                  <a:lnTo>
                    <a:pt x="285" y="120"/>
                  </a:lnTo>
                  <a:lnTo>
                    <a:pt x="285" y="117"/>
                  </a:lnTo>
                  <a:lnTo>
                    <a:pt x="285" y="117"/>
                  </a:lnTo>
                  <a:lnTo>
                    <a:pt x="285" y="105"/>
                  </a:lnTo>
                  <a:lnTo>
                    <a:pt x="285" y="105"/>
                  </a:lnTo>
                  <a:lnTo>
                    <a:pt x="283" y="88"/>
                  </a:lnTo>
                  <a:lnTo>
                    <a:pt x="278" y="67"/>
                  </a:lnTo>
                  <a:lnTo>
                    <a:pt x="278" y="67"/>
                  </a:lnTo>
                  <a:lnTo>
                    <a:pt x="273" y="55"/>
                  </a:lnTo>
                  <a:lnTo>
                    <a:pt x="267" y="41"/>
                  </a:lnTo>
                  <a:lnTo>
                    <a:pt x="267" y="41"/>
                  </a:lnTo>
                  <a:lnTo>
                    <a:pt x="262" y="35"/>
                  </a:lnTo>
                  <a:lnTo>
                    <a:pt x="262" y="35"/>
                  </a:lnTo>
                  <a:lnTo>
                    <a:pt x="245" y="21"/>
                  </a:lnTo>
                  <a:lnTo>
                    <a:pt x="226" y="11"/>
                  </a:lnTo>
                  <a:lnTo>
                    <a:pt x="205" y="3"/>
                  </a:lnTo>
                  <a:lnTo>
                    <a:pt x="193" y="1"/>
                  </a:lnTo>
                  <a:lnTo>
                    <a:pt x="183" y="0"/>
                  </a:lnTo>
                  <a:close/>
                  <a:moveTo>
                    <a:pt x="94" y="0"/>
                  </a:moveTo>
                  <a:lnTo>
                    <a:pt x="94" y="0"/>
                  </a:lnTo>
                  <a:lnTo>
                    <a:pt x="89" y="3"/>
                  </a:lnTo>
                  <a:lnTo>
                    <a:pt x="89" y="3"/>
                  </a:lnTo>
                  <a:lnTo>
                    <a:pt x="72" y="11"/>
                  </a:lnTo>
                  <a:lnTo>
                    <a:pt x="57" y="21"/>
                  </a:lnTo>
                  <a:lnTo>
                    <a:pt x="57" y="21"/>
                  </a:lnTo>
                  <a:lnTo>
                    <a:pt x="45" y="33"/>
                  </a:lnTo>
                  <a:lnTo>
                    <a:pt x="35" y="43"/>
                  </a:lnTo>
                  <a:lnTo>
                    <a:pt x="35" y="43"/>
                  </a:lnTo>
                  <a:lnTo>
                    <a:pt x="18" y="62"/>
                  </a:lnTo>
                  <a:lnTo>
                    <a:pt x="7" y="77"/>
                  </a:lnTo>
                  <a:lnTo>
                    <a:pt x="7" y="77"/>
                  </a:lnTo>
                  <a:lnTo>
                    <a:pt x="0" y="92"/>
                  </a:lnTo>
                  <a:lnTo>
                    <a:pt x="0" y="92"/>
                  </a:lnTo>
                  <a:lnTo>
                    <a:pt x="5" y="83"/>
                  </a:lnTo>
                  <a:lnTo>
                    <a:pt x="5" y="83"/>
                  </a:lnTo>
                  <a:lnTo>
                    <a:pt x="10" y="78"/>
                  </a:lnTo>
                  <a:lnTo>
                    <a:pt x="10" y="78"/>
                  </a:lnTo>
                  <a:lnTo>
                    <a:pt x="23" y="65"/>
                  </a:lnTo>
                  <a:lnTo>
                    <a:pt x="42" y="48"/>
                  </a:lnTo>
                  <a:lnTo>
                    <a:pt x="42" y="48"/>
                  </a:lnTo>
                  <a:lnTo>
                    <a:pt x="67" y="30"/>
                  </a:lnTo>
                  <a:lnTo>
                    <a:pt x="67" y="30"/>
                  </a:lnTo>
                  <a:lnTo>
                    <a:pt x="80" y="21"/>
                  </a:lnTo>
                  <a:lnTo>
                    <a:pt x="97" y="13"/>
                  </a:lnTo>
                  <a:lnTo>
                    <a:pt x="97" y="13"/>
                  </a:lnTo>
                  <a:lnTo>
                    <a:pt x="114" y="6"/>
                  </a:lnTo>
                  <a:lnTo>
                    <a:pt x="131" y="1"/>
                  </a:lnTo>
                  <a:lnTo>
                    <a:pt x="131" y="1"/>
                  </a:lnTo>
                  <a:lnTo>
                    <a:pt x="139" y="0"/>
                  </a:lnTo>
                  <a:lnTo>
                    <a:pt x="94" y="0"/>
                  </a:lnTo>
                  <a:close/>
                </a:path>
              </a:pathLst>
            </a:custGeom>
            <a:solidFill>
              <a:srgbClr val="837F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89" name="Freeform 74"/>
            <p:cNvSpPr/>
            <p:nvPr>
              <p:custDataLst>
                <p:tags r:id="rId70"/>
              </p:custDataLst>
            </p:nvPr>
          </p:nvSpPr>
          <p:spPr bwMode="auto">
            <a:xfrm>
              <a:off x="1460085" y="1970963"/>
              <a:ext cx="67769" cy="80475"/>
            </a:xfrm>
            <a:custGeom>
              <a:avLst/>
              <a:gdLst>
                <a:gd name="T0" fmla="*/ 0 w 102"/>
                <a:gd name="T1" fmla="*/ 0 h 120"/>
                <a:gd name="T2" fmla="*/ 0 w 102"/>
                <a:gd name="T3" fmla="*/ 0 h 120"/>
                <a:gd name="T4" fmla="*/ 3 w 102"/>
                <a:gd name="T5" fmla="*/ 1 h 120"/>
                <a:gd name="T6" fmla="*/ 3 w 102"/>
                <a:gd name="T7" fmla="*/ 1 h 120"/>
                <a:gd name="T8" fmla="*/ 22 w 102"/>
                <a:gd name="T9" fmla="*/ 8 h 120"/>
                <a:gd name="T10" fmla="*/ 22 w 102"/>
                <a:gd name="T11" fmla="*/ 8 h 120"/>
                <a:gd name="T12" fmla="*/ 38 w 102"/>
                <a:gd name="T13" fmla="*/ 15 h 120"/>
                <a:gd name="T14" fmla="*/ 52 w 102"/>
                <a:gd name="T15" fmla="*/ 25 h 120"/>
                <a:gd name="T16" fmla="*/ 52 w 102"/>
                <a:gd name="T17" fmla="*/ 25 h 120"/>
                <a:gd name="T18" fmla="*/ 62 w 102"/>
                <a:gd name="T19" fmla="*/ 35 h 120"/>
                <a:gd name="T20" fmla="*/ 72 w 102"/>
                <a:gd name="T21" fmla="*/ 46 h 120"/>
                <a:gd name="T22" fmla="*/ 72 w 102"/>
                <a:gd name="T23" fmla="*/ 46 h 120"/>
                <a:gd name="T24" fmla="*/ 79 w 102"/>
                <a:gd name="T25" fmla="*/ 58 h 120"/>
                <a:gd name="T26" fmla="*/ 85 w 102"/>
                <a:gd name="T27" fmla="*/ 70 h 120"/>
                <a:gd name="T28" fmla="*/ 85 w 102"/>
                <a:gd name="T29" fmla="*/ 70 h 120"/>
                <a:gd name="T30" fmla="*/ 94 w 102"/>
                <a:gd name="T31" fmla="*/ 90 h 120"/>
                <a:gd name="T32" fmla="*/ 99 w 102"/>
                <a:gd name="T33" fmla="*/ 107 h 120"/>
                <a:gd name="T34" fmla="*/ 99 w 102"/>
                <a:gd name="T35" fmla="*/ 107 h 120"/>
                <a:gd name="T36" fmla="*/ 100 w 102"/>
                <a:gd name="T37" fmla="*/ 114 h 120"/>
                <a:gd name="T38" fmla="*/ 100 w 102"/>
                <a:gd name="T39" fmla="*/ 114 h 120"/>
                <a:gd name="T40" fmla="*/ 102 w 102"/>
                <a:gd name="T41" fmla="*/ 120 h 120"/>
                <a:gd name="T42" fmla="*/ 102 w 102"/>
                <a:gd name="T43" fmla="*/ 120 h 120"/>
                <a:gd name="T44" fmla="*/ 102 w 102"/>
                <a:gd name="T45" fmla="*/ 117 h 120"/>
                <a:gd name="T46" fmla="*/ 102 w 102"/>
                <a:gd name="T47" fmla="*/ 117 h 120"/>
                <a:gd name="T48" fmla="*/ 102 w 102"/>
                <a:gd name="T49" fmla="*/ 105 h 120"/>
                <a:gd name="T50" fmla="*/ 102 w 102"/>
                <a:gd name="T51" fmla="*/ 105 h 120"/>
                <a:gd name="T52" fmla="*/ 100 w 102"/>
                <a:gd name="T53" fmla="*/ 88 h 120"/>
                <a:gd name="T54" fmla="*/ 95 w 102"/>
                <a:gd name="T55" fmla="*/ 67 h 120"/>
                <a:gd name="T56" fmla="*/ 95 w 102"/>
                <a:gd name="T57" fmla="*/ 67 h 120"/>
                <a:gd name="T58" fmla="*/ 90 w 102"/>
                <a:gd name="T59" fmla="*/ 55 h 120"/>
                <a:gd name="T60" fmla="*/ 84 w 102"/>
                <a:gd name="T61" fmla="*/ 41 h 120"/>
                <a:gd name="T62" fmla="*/ 84 w 102"/>
                <a:gd name="T63" fmla="*/ 41 h 120"/>
                <a:gd name="T64" fmla="*/ 79 w 102"/>
                <a:gd name="T65" fmla="*/ 35 h 120"/>
                <a:gd name="T66" fmla="*/ 79 w 102"/>
                <a:gd name="T67" fmla="*/ 35 h 120"/>
                <a:gd name="T68" fmla="*/ 62 w 102"/>
                <a:gd name="T69" fmla="*/ 21 h 120"/>
                <a:gd name="T70" fmla="*/ 43 w 102"/>
                <a:gd name="T71" fmla="*/ 11 h 120"/>
                <a:gd name="T72" fmla="*/ 22 w 102"/>
                <a:gd name="T73" fmla="*/ 3 h 120"/>
                <a:gd name="T74" fmla="*/ 10 w 102"/>
                <a:gd name="T75" fmla="*/ 1 h 120"/>
                <a:gd name="T76" fmla="*/ 0 w 102"/>
                <a:gd name="T7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 h="120">
                  <a:moveTo>
                    <a:pt x="0" y="0"/>
                  </a:moveTo>
                  <a:lnTo>
                    <a:pt x="0" y="0"/>
                  </a:lnTo>
                  <a:lnTo>
                    <a:pt x="3" y="1"/>
                  </a:lnTo>
                  <a:lnTo>
                    <a:pt x="3" y="1"/>
                  </a:lnTo>
                  <a:lnTo>
                    <a:pt x="22" y="8"/>
                  </a:lnTo>
                  <a:lnTo>
                    <a:pt x="22" y="8"/>
                  </a:lnTo>
                  <a:lnTo>
                    <a:pt x="38" y="15"/>
                  </a:lnTo>
                  <a:lnTo>
                    <a:pt x="52" y="25"/>
                  </a:lnTo>
                  <a:lnTo>
                    <a:pt x="52" y="25"/>
                  </a:lnTo>
                  <a:lnTo>
                    <a:pt x="62" y="35"/>
                  </a:lnTo>
                  <a:lnTo>
                    <a:pt x="72" y="46"/>
                  </a:lnTo>
                  <a:lnTo>
                    <a:pt x="72" y="46"/>
                  </a:lnTo>
                  <a:lnTo>
                    <a:pt x="79" y="58"/>
                  </a:lnTo>
                  <a:lnTo>
                    <a:pt x="85" y="70"/>
                  </a:lnTo>
                  <a:lnTo>
                    <a:pt x="85" y="70"/>
                  </a:lnTo>
                  <a:lnTo>
                    <a:pt x="94" y="90"/>
                  </a:lnTo>
                  <a:lnTo>
                    <a:pt x="99" y="107"/>
                  </a:lnTo>
                  <a:lnTo>
                    <a:pt x="99" y="107"/>
                  </a:lnTo>
                  <a:lnTo>
                    <a:pt x="100" y="114"/>
                  </a:lnTo>
                  <a:lnTo>
                    <a:pt x="100" y="114"/>
                  </a:lnTo>
                  <a:lnTo>
                    <a:pt x="102" y="120"/>
                  </a:lnTo>
                  <a:lnTo>
                    <a:pt x="102" y="120"/>
                  </a:lnTo>
                  <a:lnTo>
                    <a:pt x="102" y="117"/>
                  </a:lnTo>
                  <a:lnTo>
                    <a:pt x="102" y="117"/>
                  </a:lnTo>
                  <a:lnTo>
                    <a:pt x="102" y="105"/>
                  </a:lnTo>
                  <a:lnTo>
                    <a:pt x="102" y="105"/>
                  </a:lnTo>
                  <a:lnTo>
                    <a:pt x="100" y="88"/>
                  </a:lnTo>
                  <a:lnTo>
                    <a:pt x="95" y="67"/>
                  </a:lnTo>
                  <a:lnTo>
                    <a:pt x="95" y="67"/>
                  </a:lnTo>
                  <a:lnTo>
                    <a:pt x="90" y="55"/>
                  </a:lnTo>
                  <a:lnTo>
                    <a:pt x="84" y="41"/>
                  </a:lnTo>
                  <a:lnTo>
                    <a:pt x="84" y="41"/>
                  </a:lnTo>
                  <a:lnTo>
                    <a:pt x="79" y="35"/>
                  </a:lnTo>
                  <a:lnTo>
                    <a:pt x="79" y="35"/>
                  </a:lnTo>
                  <a:lnTo>
                    <a:pt x="62" y="21"/>
                  </a:lnTo>
                  <a:lnTo>
                    <a:pt x="43" y="11"/>
                  </a:lnTo>
                  <a:lnTo>
                    <a:pt x="22" y="3"/>
                  </a:lnTo>
                  <a:lnTo>
                    <a:pt x="10" y="1"/>
                  </a:lnTo>
                  <a:lnTo>
                    <a:pt x="0"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0" name="Freeform 75"/>
            <p:cNvSpPr/>
            <p:nvPr>
              <p:custDataLst>
                <p:tags r:id="rId71"/>
              </p:custDataLst>
            </p:nvPr>
          </p:nvSpPr>
          <p:spPr bwMode="auto">
            <a:xfrm>
              <a:off x="1337960" y="1970963"/>
              <a:ext cx="92476" cy="60710"/>
            </a:xfrm>
            <a:custGeom>
              <a:avLst/>
              <a:gdLst>
                <a:gd name="T0" fmla="*/ 94 w 139"/>
                <a:gd name="T1" fmla="*/ 0 h 92"/>
                <a:gd name="T2" fmla="*/ 94 w 139"/>
                <a:gd name="T3" fmla="*/ 0 h 92"/>
                <a:gd name="T4" fmla="*/ 89 w 139"/>
                <a:gd name="T5" fmla="*/ 3 h 92"/>
                <a:gd name="T6" fmla="*/ 89 w 139"/>
                <a:gd name="T7" fmla="*/ 3 h 92"/>
                <a:gd name="T8" fmla="*/ 72 w 139"/>
                <a:gd name="T9" fmla="*/ 11 h 92"/>
                <a:gd name="T10" fmla="*/ 57 w 139"/>
                <a:gd name="T11" fmla="*/ 21 h 92"/>
                <a:gd name="T12" fmla="*/ 57 w 139"/>
                <a:gd name="T13" fmla="*/ 21 h 92"/>
                <a:gd name="T14" fmla="*/ 45 w 139"/>
                <a:gd name="T15" fmla="*/ 33 h 92"/>
                <a:gd name="T16" fmla="*/ 35 w 139"/>
                <a:gd name="T17" fmla="*/ 43 h 92"/>
                <a:gd name="T18" fmla="*/ 35 w 139"/>
                <a:gd name="T19" fmla="*/ 43 h 92"/>
                <a:gd name="T20" fmla="*/ 18 w 139"/>
                <a:gd name="T21" fmla="*/ 62 h 92"/>
                <a:gd name="T22" fmla="*/ 7 w 139"/>
                <a:gd name="T23" fmla="*/ 77 h 92"/>
                <a:gd name="T24" fmla="*/ 7 w 139"/>
                <a:gd name="T25" fmla="*/ 77 h 92"/>
                <a:gd name="T26" fmla="*/ 0 w 139"/>
                <a:gd name="T27" fmla="*/ 92 h 92"/>
                <a:gd name="T28" fmla="*/ 0 w 139"/>
                <a:gd name="T29" fmla="*/ 92 h 92"/>
                <a:gd name="T30" fmla="*/ 5 w 139"/>
                <a:gd name="T31" fmla="*/ 83 h 92"/>
                <a:gd name="T32" fmla="*/ 5 w 139"/>
                <a:gd name="T33" fmla="*/ 83 h 92"/>
                <a:gd name="T34" fmla="*/ 10 w 139"/>
                <a:gd name="T35" fmla="*/ 78 h 92"/>
                <a:gd name="T36" fmla="*/ 10 w 139"/>
                <a:gd name="T37" fmla="*/ 78 h 92"/>
                <a:gd name="T38" fmla="*/ 23 w 139"/>
                <a:gd name="T39" fmla="*/ 65 h 92"/>
                <a:gd name="T40" fmla="*/ 42 w 139"/>
                <a:gd name="T41" fmla="*/ 48 h 92"/>
                <a:gd name="T42" fmla="*/ 42 w 139"/>
                <a:gd name="T43" fmla="*/ 48 h 92"/>
                <a:gd name="T44" fmla="*/ 67 w 139"/>
                <a:gd name="T45" fmla="*/ 30 h 92"/>
                <a:gd name="T46" fmla="*/ 67 w 139"/>
                <a:gd name="T47" fmla="*/ 30 h 92"/>
                <a:gd name="T48" fmla="*/ 80 w 139"/>
                <a:gd name="T49" fmla="*/ 21 h 92"/>
                <a:gd name="T50" fmla="*/ 97 w 139"/>
                <a:gd name="T51" fmla="*/ 13 h 92"/>
                <a:gd name="T52" fmla="*/ 97 w 139"/>
                <a:gd name="T53" fmla="*/ 13 h 92"/>
                <a:gd name="T54" fmla="*/ 114 w 139"/>
                <a:gd name="T55" fmla="*/ 6 h 92"/>
                <a:gd name="T56" fmla="*/ 131 w 139"/>
                <a:gd name="T57" fmla="*/ 1 h 92"/>
                <a:gd name="T58" fmla="*/ 131 w 139"/>
                <a:gd name="T59" fmla="*/ 1 h 92"/>
                <a:gd name="T60" fmla="*/ 139 w 139"/>
                <a:gd name="T61" fmla="*/ 0 h 92"/>
                <a:gd name="T62" fmla="*/ 94 w 139"/>
                <a:gd name="T63"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92">
                  <a:moveTo>
                    <a:pt x="94" y="0"/>
                  </a:moveTo>
                  <a:lnTo>
                    <a:pt x="94" y="0"/>
                  </a:lnTo>
                  <a:lnTo>
                    <a:pt x="89" y="3"/>
                  </a:lnTo>
                  <a:lnTo>
                    <a:pt x="89" y="3"/>
                  </a:lnTo>
                  <a:lnTo>
                    <a:pt x="72" y="11"/>
                  </a:lnTo>
                  <a:lnTo>
                    <a:pt x="57" y="21"/>
                  </a:lnTo>
                  <a:lnTo>
                    <a:pt x="57" y="21"/>
                  </a:lnTo>
                  <a:lnTo>
                    <a:pt x="45" y="33"/>
                  </a:lnTo>
                  <a:lnTo>
                    <a:pt x="35" y="43"/>
                  </a:lnTo>
                  <a:lnTo>
                    <a:pt x="35" y="43"/>
                  </a:lnTo>
                  <a:lnTo>
                    <a:pt x="18" y="62"/>
                  </a:lnTo>
                  <a:lnTo>
                    <a:pt x="7" y="77"/>
                  </a:lnTo>
                  <a:lnTo>
                    <a:pt x="7" y="77"/>
                  </a:lnTo>
                  <a:lnTo>
                    <a:pt x="0" y="92"/>
                  </a:lnTo>
                  <a:lnTo>
                    <a:pt x="0" y="92"/>
                  </a:lnTo>
                  <a:lnTo>
                    <a:pt x="5" y="83"/>
                  </a:lnTo>
                  <a:lnTo>
                    <a:pt x="5" y="83"/>
                  </a:lnTo>
                  <a:lnTo>
                    <a:pt x="10" y="78"/>
                  </a:lnTo>
                  <a:lnTo>
                    <a:pt x="10" y="78"/>
                  </a:lnTo>
                  <a:lnTo>
                    <a:pt x="23" y="65"/>
                  </a:lnTo>
                  <a:lnTo>
                    <a:pt x="42" y="48"/>
                  </a:lnTo>
                  <a:lnTo>
                    <a:pt x="42" y="48"/>
                  </a:lnTo>
                  <a:lnTo>
                    <a:pt x="67" y="30"/>
                  </a:lnTo>
                  <a:lnTo>
                    <a:pt x="67" y="30"/>
                  </a:lnTo>
                  <a:lnTo>
                    <a:pt x="80" y="21"/>
                  </a:lnTo>
                  <a:lnTo>
                    <a:pt x="97" y="13"/>
                  </a:lnTo>
                  <a:lnTo>
                    <a:pt x="97" y="13"/>
                  </a:lnTo>
                  <a:lnTo>
                    <a:pt x="114" y="6"/>
                  </a:lnTo>
                  <a:lnTo>
                    <a:pt x="131" y="1"/>
                  </a:lnTo>
                  <a:lnTo>
                    <a:pt x="131" y="1"/>
                  </a:lnTo>
                  <a:lnTo>
                    <a:pt x="139" y="0"/>
                  </a:lnTo>
                  <a:lnTo>
                    <a:pt x="94"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1" name="Freeform 76"/>
            <p:cNvSpPr>
              <a:spLocks noEditPoints="1"/>
            </p:cNvSpPr>
            <p:nvPr>
              <p:custDataLst>
                <p:tags r:id="rId72"/>
              </p:custDataLst>
            </p:nvPr>
          </p:nvSpPr>
          <p:spPr bwMode="auto">
            <a:xfrm>
              <a:off x="1400082" y="1970963"/>
              <a:ext cx="96712" cy="98124"/>
            </a:xfrm>
            <a:custGeom>
              <a:avLst/>
              <a:gdLst>
                <a:gd name="T0" fmla="*/ 42 w 148"/>
                <a:gd name="T1" fmla="*/ 68 h 147"/>
                <a:gd name="T2" fmla="*/ 27 w 148"/>
                <a:gd name="T3" fmla="*/ 62 h 147"/>
                <a:gd name="T4" fmla="*/ 22 w 148"/>
                <a:gd name="T5" fmla="*/ 46 h 147"/>
                <a:gd name="T6" fmla="*/ 22 w 148"/>
                <a:gd name="T7" fmla="*/ 41 h 147"/>
                <a:gd name="T8" fmla="*/ 27 w 148"/>
                <a:gd name="T9" fmla="*/ 28 h 147"/>
                <a:gd name="T10" fmla="*/ 39 w 148"/>
                <a:gd name="T11" fmla="*/ 20 h 147"/>
                <a:gd name="T12" fmla="*/ 44 w 148"/>
                <a:gd name="T13" fmla="*/ 20 h 147"/>
                <a:gd name="T14" fmla="*/ 47 w 148"/>
                <a:gd name="T15" fmla="*/ 20 h 147"/>
                <a:gd name="T16" fmla="*/ 62 w 148"/>
                <a:gd name="T17" fmla="*/ 25 h 147"/>
                <a:gd name="T18" fmla="*/ 71 w 148"/>
                <a:gd name="T19" fmla="*/ 40 h 147"/>
                <a:gd name="T20" fmla="*/ 71 w 148"/>
                <a:gd name="T21" fmla="*/ 40 h 147"/>
                <a:gd name="T22" fmla="*/ 74 w 148"/>
                <a:gd name="T23" fmla="*/ 40 h 147"/>
                <a:gd name="T24" fmla="*/ 81 w 148"/>
                <a:gd name="T25" fmla="*/ 40 h 147"/>
                <a:gd name="T26" fmla="*/ 91 w 148"/>
                <a:gd name="T27" fmla="*/ 45 h 147"/>
                <a:gd name="T28" fmla="*/ 99 w 148"/>
                <a:gd name="T29" fmla="*/ 53 h 147"/>
                <a:gd name="T30" fmla="*/ 106 w 148"/>
                <a:gd name="T31" fmla="*/ 63 h 147"/>
                <a:gd name="T32" fmla="*/ 106 w 148"/>
                <a:gd name="T33" fmla="*/ 70 h 147"/>
                <a:gd name="T34" fmla="*/ 104 w 148"/>
                <a:gd name="T35" fmla="*/ 82 h 147"/>
                <a:gd name="T36" fmla="*/ 109 w 148"/>
                <a:gd name="T37" fmla="*/ 83 h 147"/>
                <a:gd name="T38" fmla="*/ 118 w 148"/>
                <a:gd name="T39" fmla="*/ 92 h 147"/>
                <a:gd name="T40" fmla="*/ 118 w 148"/>
                <a:gd name="T41" fmla="*/ 97 h 147"/>
                <a:gd name="T42" fmla="*/ 114 w 148"/>
                <a:gd name="T43" fmla="*/ 110 h 147"/>
                <a:gd name="T44" fmla="*/ 103 w 148"/>
                <a:gd name="T45" fmla="*/ 117 h 147"/>
                <a:gd name="T46" fmla="*/ 101 w 148"/>
                <a:gd name="T47" fmla="*/ 117 h 147"/>
                <a:gd name="T48" fmla="*/ 96 w 148"/>
                <a:gd name="T49" fmla="*/ 115 h 147"/>
                <a:gd name="T50" fmla="*/ 86 w 148"/>
                <a:gd name="T51" fmla="*/ 109 h 147"/>
                <a:gd name="T52" fmla="*/ 84 w 148"/>
                <a:gd name="T53" fmla="*/ 104 h 147"/>
                <a:gd name="T54" fmla="*/ 76 w 148"/>
                <a:gd name="T55" fmla="*/ 105 h 147"/>
                <a:gd name="T56" fmla="*/ 74 w 148"/>
                <a:gd name="T57" fmla="*/ 105 h 147"/>
                <a:gd name="T58" fmla="*/ 62 w 148"/>
                <a:gd name="T59" fmla="*/ 104 h 147"/>
                <a:gd name="T60" fmla="*/ 52 w 148"/>
                <a:gd name="T61" fmla="*/ 97 h 147"/>
                <a:gd name="T62" fmla="*/ 44 w 148"/>
                <a:gd name="T63" fmla="*/ 87 h 147"/>
                <a:gd name="T64" fmla="*/ 40 w 148"/>
                <a:gd name="T65" fmla="*/ 75 h 147"/>
                <a:gd name="T66" fmla="*/ 42 w 148"/>
                <a:gd name="T67" fmla="*/ 68 h 147"/>
                <a:gd name="T68" fmla="*/ 59 w 148"/>
                <a:gd name="T69" fmla="*/ 0 h 147"/>
                <a:gd name="T70" fmla="*/ 34 w 148"/>
                <a:gd name="T71" fmla="*/ 10 h 147"/>
                <a:gd name="T72" fmla="*/ 15 w 148"/>
                <a:gd name="T73" fmla="*/ 28 h 147"/>
                <a:gd name="T74" fmla="*/ 4 w 148"/>
                <a:gd name="T75" fmla="*/ 52 h 147"/>
                <a:gd name="T76" fmla="*/ 0 w 148"/>
                <a:gd name="T77" fmla="*/ 78 h 147"/>
                <a:gd name="T78" fmla="*/ 2 w 148"/>
                <a:gd name="T79" fmla="*/ 92 h 147"/>
                <a:gd name="T80" fmla="*/ 15 w 148"/>
                <a:gd name="T81" fmla="*/ 117 h 147"/>
                <a:gd name="T82" fmla="*/ 34 w 148"/>
                <a:gd name="T83" fmla="*/ 135 h 147"/>
                <a:gd name="T84" fmla="*/ 59 w 148"/>
                <a:gd name="T85" fmla="*/ 145 h 147"/>
                <a:gd name="T86" fmla="*/ 74 w 148"/>
                <a:gd name="T87" fmla="*/ 147 h 147"/>
                <a:gd name="T88" fmla="*/ 79 w 148"/>
                <a:gd name="T89" fmla="*/ 145 h 147"/>
                <a:gd name="T90" fmla="*/ 108 w 148"/>
                <a:gd name="T91" fmla="*/ 139 h 147"/>
                <a:gd name="T92" fmla="*/ 129 w 148"/>
                <a:gd name="T93" fmla="*/ 120 h 147"/>
                <a:gd name="T94" fmla="*/ 144 w 148"/>
                <a:gd name="T95" fmla="*/ 95 h 147"/>
                <a:gd name="T96" fmla="*/ 148 w 148"/>
                <a:gd name="T97" fmla="*/ 67 h 147"/>
                <a:gd name="T98" fmla="*/ 146 w 148"/>
                <a:gd name="T99" fmla="*/ 55 h 147"/>
                <a:gd name="T100" fmla="*/ 138 w 148"/>
                <a:gd name="T101" fmla="*/ 35 h 147"/>
                <a:gd name="T102" fmla="*/ 123 w 148"/>
                <a:gd name="T103" fmla="*/ 18 h 147"/>
                <a:gd name="T104" fmla="*/ 104 w 148"/>
                <a:gd name="T105" fmla="*/ 5 h 147"/>
                <a:gd name="T106" fmla="*/ 94 w 148"/>
                <a:gd name="T107" fmla="*/ 1 h 147"/>
                <a:gd name="T108" fmla="*/ 91 w 148"/>
                <a:gd name="T109" fmla="*/ 0 h 147"/>
                <a:gd name="T110" fmla="*/ 59 w 148"/>
                <a:gd name="T11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147">
                  <a:moveTo>
                    <a:pt x="42" y="68"/>
                  </a:moveTo>
                  <a:lnTo>
                    <a:pt x="42" y="68"/>
                  </a:lnTo>
                  <a:lnTo>
                    <a:pt x="34" y="67"/>
                  </a:lnTo>
                  <a:lnTo>
                    <a:pt x="27" y="62"/>
                  </a:lnTo>
                  <a:lnTo>
                    <a:pt x="24" y="55"/>
                  </a:lnTo>
                  <a:lnTo>
                    <a:pt x="22" y="46"/>
                  </a:lnTo>
                  <a:lnTo>
                    <a:pt x="22" y="46"/>
                  </a:lnTo>
                  <a:lnTo>
                    <a:pt x="22" y="41"/>
                  </a:lnTo>
                  <a:lnTo>
                    <a:pt x="22" y="36"/>
                  </a:lnTo>
                  <a:lnTo>
                    <a:pt x="27" y="28"/>
                  </a:lnTo>
                  <a:lnTo>
                    <a:pt x="35" y="23"/>
                  </a:lnTo>
                  <a:lnTo>
                    <a:pt x="39" y="20"/>
                  </a:lnTo>
                  <a:lnTo>
                    <a:pt x="44" y="20"/>
                  </a:lnTo>
                  <a:lnTo>
                    <a:pt x="44" y="20"/>
                  </a:lnTo>
                  <a:lnTo>
                    <a:pt x="47" y="20"/>
                  </a:lnTo>
                  <a:lnTo>
                    <a:pt x="47" y="20"/>
                  </a:lnTo>
                  <a:lnTo>
                    <a:pt x="56" y="21"/>
                  </a:lnTo>
                  <a:lnTo>
                    <a:pt x="62" y="25"/>
                  </a:lnTo>
                  <a:lnTo>
                    <a:pt x="67" y="31"/>
                  </a:lnTo>
                  <a:lnTo>
                    <a:pt x="71" y="40"/>
                  </a:lnTo>
                  <a:lnTo>
                    <a:pt x="71" y="40"/>
                  </a:lnTo>
                  <a:lnTo>
                    <a:pt x="71" y="40"/>
                  </a:lnTo>
                  <a:lnTo>
                    <a:pt x="71" y="40"/>
                  </a:lnTo>
                  <a:lnTo>
                    <a:pt x="74" y="40"/>
                  </a:lnTo>
                  <a:lnTo>
                    <a:pt x="74" y="40"/>
                  </a:lnTo>
                  <a:lnTo>
                    <a:pt x="81" y="40"/>
                  </a:lnTo>
                  <a:lnTo>
                    <a:pt x="86" y="41"/>
                  </a:lnTo>
                  <a:lnTo>
                    <a:pt x="91" y="45"/>
                  </a:lnTo>
                  <a:lnTo>
                    <a:pt x="96" y="48"/>
                  </a:lnTo>
                  <a:lnTo>
                    <a:pt x="99" y="53"/>
                  </a:lnTo>
                  <a:lnTo>
                    <a:pt x="103" y="58"/>
                  </a:lnTo>
                  <a:lnTo>
                    <a:pt x="106" y="63"/>
                  </a:lnTo>
                  <a:lnTo>
                    <a:pt x="106" y="70"/>
                  </a:lnTo>
                  <a:lnTo>
                    <a:pt x="106" y="70"/>
                  </a:lnTo>
                  <a:lnTo>
                    <a:pt x="106" y="77"/>
                  </a:lnTo>
                  <a:lnTo>
                    <a:pt x="104" y="82"/>
                  </a:lnTo>
                  <a:lnTo>
                    <a:pt x="104" y="82"/>
                  </a:lnTo>
                  <a:lnTo>
                    <a:pt x="109" y="83"/>
                  </a:lnTo>
                  <a:lnTo>
                    <a:pt x="114" y="87"/>
                  </a:lnTo>
                  <a:lnTo>
                    <a:pt x="118" y="92"/>
                  </a:lnTo>
                  <a:lnTo>
                    <a:pt x="118" y="97"/>
                  </a:lnTo>
                  <a:lnTo>
                    <a:pt x="118" y="97"/>
                  </a:lnTo>
                  <a:lnTo>
                    <a:pt x="118" y="105"/>
                  </a:lnTo>
                  <a:lnTo>
                    <a:pt x="114" y="110"/>
                  </a:lnTo>
                  <a:lnTo>
                    <a:pt x="109" y="115"/>
                  </a:lnTo>
                  <a:lnTo>
                    <a:pt x="103" y="117"/>
                  </a:lnTo>
                  <a:lnTo>
                    <a:pt x="103" y="117"/>
                  </a:lnTo>
                  <a:lnTo>
                    <a:pt x="101" y="117"/>
                  </a:lnTo>
                  <a:lnTo>
                    <a:pt x="101" y="117"/>
                  </a:lnTo>
                  <a:lnTo>
                    <a:pt x="96" y="115"/>
                  </a:lnTo>
                  <a:lnTo>
                    <a:pt x="91" y="114"/>
                  </a:lnTo>
                  <a:lnTo>
                    <a:pt x="86" y="109"/>
                  </a:lnTo>
                  <a:lnTo>
                    <a:pt x="84" y="104"/>
                  </a:lnTo>
                  <a:lnTo>
                    <a:pt x="84" y="104"/>
                  </a:lnTo>
                  <a:lnTo>
                    <a:pt x="76" y="105"/>
                  </a:lnTo>
                  <a:lnTo>
                    <a:pt x="76" y="105"/>
                  </a:lnTo>
                  <a:lnTo>
                    <a:pt x="74" y="105"/>
                  </a:lnTo>
                  <a:lnTo>
                    <a:pt x="74" y="105"/>
                  </a:lnTo>
                  <a:lnTo>
                    <a:pt x="67" y="105"/>
                  </a:lnTo>
                  <a:lnTo>
                    <a:pt x="62" y="104"/>
                  </a:lnTo>
                  <a:lnTo>
                    <a:pt x="56" y="100"/>
                  </a:lnTo>
                  <a:lnTo>
                    <a:pt x="52" y="97"/>
                  </a:lnTo>
                  <a:lnTo>
                    <a:pt x="47" y="92"/>
                  </a:lnTo>
                  <a:lnTo>
                    <a:pt x="44" y="87"/>
                  </a:lnTo>
                  <a:lnTo>
                    <a:pt x="42" y="82"/>
                  </a:lnTo>
                  <a:lnTo>
                    <a:pt x="40" y="75"/>
                  </a:lnTo>
                  <a:lnTo>
                    <a:pt x="40" y="75"/>
                  </a:lnTo>
                  <a:lnTo>
                    <a:pt x="42" y="68"/>
                  </a:lnTo>
                  <a:close/>
                  <a:moveTo>
                    <a:pt x="59" y="0"/>
                  </a:moveTo>
                  <a:lnTo>
                    <a:pt x="59" y="0"/>
                  </a:lnTo>
                  <a:lnTo>
                    <a:pt x="45" y="5"/>
                  </a:lnTo>
                  <a:lnTo>
                    <a:pt x="34" y="10"/>
                  </a:lnTo>
                  <a:lnTo>
                    <a:pt x="24" y="18"/>
                  </a:lnTo>
                  <a:lnTo>
                    <a:pt x="15" y="28"/>
                  </a:lnTo>
                  <a:lnTo>
                    <a:pt x="9" y="40"/>
                  </a:lnTo>
                  <a:lnTo>
                    <a:pt x="4" y="52"/>
                  </a:lnTo>
                  <a:lnTo>
                    <a:pt x="0" y="65"/>
                  </a:lnTo>
                  <a:lnTo>
                    <a:pt x="0" y="78"/>
                  </a:lnTo>
                  <a:lnTo>
                    <a:pt x="0" y="78"/>
                  </a:lnTo>
                  <a:lnTo>
                    <a:pt x="2" y="92"/>
                  </a:lnTo>
                  <a:lnTo>
                    <a:pt x="7" y="105"/>
                  </a:lnTo>
                  <a:lnTo>
                    <a:pt x="15" y="117"/>
                  </a:lnTo>
                  <a:lnTo>
                    <a:pt x="24" y="127"/>
                  </a:lnTo>
                  <a:lnTo>
                    <a:pt x="34" y="135"/>
                  </a:lnTo>
                  <a:lnTo>
                    <a:pt x="47" y="140"/>
                  </a:lnTo>
                  <a:lnTo>
                    <a:pt x="59" y="145"/>
                  </a:lnTo>
                  <a:lnTo>
                    <a:pt x="74" y="147"/>
                  </a:lnTo>
                  <a:lnTo>
                    <a:pt x="74" y="147"/>
                  </a:lnTo>
                  <a:lnTo>
                    <a:pt x="79" y="145"/>
                  </a:lnTo>
                  <a:lnTo>
                    <a:pt x="79" y="145"/>
                  </a:lnTo>
                  <a:lnTo>
                    <a:pt x="94" y="144"/>
                  </a:lnTo>
                  <a:lnTo>
                    <a:pt x="108" y="139"/>
                  </a:lnTo>
                  <a:lnTo>
                    <a:pt x="119" y="130"/>
                  </a:lnTo>
                  <a:lnTo>
                    <a:pt x="129" y="120"/>
                  </a:lnTo>
                  <a:lnTo>
                    <a:pt x="138" y="109"/>
                  </a:lnTo>
                  <a:lnTo>
                    <a:pt x="144" y="95"/>
                  </a:lnTo>
                  <a:lnTo>
                    <a:pt x="148" y="82"/>
                  </a:lnTo>
                  <a:lnTo>
                    <a:pt x="148" y="67"/>
                  </a:lnTo>
                  <a:lnTo>
                    <a:pt x="148" y="67"/>
                  </a:lnTo>
                  <a:lnTo>
                    <a:pt x="146" y="55"/>
                  </a:lnTo>
                  <a:lnTo>
                    <a:pt x="143" y="45"/>
                  </a:lnTo>
                  <a:lnTo>
                    <a:pt x="138" y="35"/>
                  </a:lnTo>
                  <a:lnTo>
                    <a:pt x="131" y="25"/>
                  </a:lnTo>
                  <a:lnTo>
                    <a:pt x="123" y="18"/>
                  </a:lnTo>
                  <a:lnTo>
                    <a:pt x="114" y="11"/>
                  </a:lnTo>
                  <a:lnTo>
                    <a:pt x="104" y="5"/>
                  </a:lnTo>
                  <a:lnTo>
                    <a:pt x="94" y="1"/>
                  </a:lnTo>
                  <a:lnTo>
                    <a:pt x="94" y="1"/>
                  </a:lnTo>
                  <a:lnTo>
                    <a:pt x="91" y="0"/>
                  </a:lnTo>
                  <a:lnTo>
                    <a:pt x="91" y="0"/>
                  </a:lnTo>
                  <a:lnTo>
                    <a:pt x="82" y="0"/>
                  </a:lnTo>
                  <a:lnTo>
                    <a:pt x="59" y="0"/>
                  </a:lnTo>
                  <a:close/>
                </a:path>
              </a:pathLst>
            </a:custGeom>
            <a:solidFill>
              <a:srgbClr val="94D5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2" name="Freeform 77"/>
            <p:cNvSpPr/>
            <p:nvPr>
              <p:custDataLst>
                <p:tags r:id="rId73"/>
              </p:custDataLst>
            </p:nvPr>
          </p:nvSpPr>
          <p:spPr bwMode="auto">
            <a:xfrm>
              <a:off x="1413494" y="1984376"/>
              <a:ext cx="63533" cy="64945"/>
            </a:xfrm>
            <a:custGeom>
              <a:avLst/>
              <a:gdLst>
                <a:gd name="T0" fmla="*/ 20 w 96"/>
                <a:gd name="T1" fmla="*/ 48 h 97"/>
                <a:gd name="T2" fmla="*/ 5 w 96"/>
                <a:gd name="T3" fmla="*/ 42 h 97"/>
                <a:gd name="T4" fmla="*/ 0 w 96"/>
                <a:gd name="T5" fmla="*/ 26 h 97"/>
                <a:gd name="T6" fmla="*/ 0 w 96"/>
                <a:gd name="T7" fmla="*/ 21 h 97"/>
                <a:gd name="T8" fmla="*/ 5 w 96"/>
                <a:gd name="T9" fmla="*/ 8 h 97"/>
                <a:gd name="T10" fmla="*/ 17 w 96"/>
                <a:gd name="T11" fmla="*/ 0 h 97"/>
                <a:gd name="T12" fmla="*/ 22 w 96"/>
                <a:gd name="T13" fmla="*/ 0 h 97"/>
                <a:gd name="T14" fmla="*/ 25 w 96"/>
                <a:gd name="T15" fmla="*/ 0 h 97"/>
                <a:gd name="T16" fmla="*/ 40 w 96"/>
                <a:gd name="T17" fmla="*/ 5 h 97"/>
                <a:gd name="T18" fmla="*/ 49 w 96"/>
                <a:gd name="T19" fmla="*/ 20 h 97"/>
                <a:gd name="T20" fmla="*/ 49 w 96"/>
                <a:gd name="T21" fmla="*/ 20 h 97"/>
                <a:gd name="T22" fmla="*/ 52 w 96"/>
                <a:gd name="T23" fmla="*/ 20 h 97"/>
                <a:gd name="T24" fmla="*/ 59 w 96"/>
                <a:gd name="T25" fmla="*/ 20 h 97"/>
                <a:gd name="T26" fmla="*/ 69 w 96"/>
                <a:gd name="T27" fmla="*/ 25 h 97"/>
                <a:gd name="T28" fmla="*/ 77 w 96"/>
                <a:gd name="T29" fmla="*/ 33 h 97"/>
                <a:gd name="T30" fmla="*/ 84 w 96"/>
                <a:gd name="T31" fmla="*/ 43 h 97"/>
                <a:gd name="T32" fmla="*/ 84 w 96"/>
                <a:gd name="T33" fmla="*/ 50 h 97"/>
                <a:gd name="T34" fmla="*/ 82 w 96"/>
                <a:gd name="T35" fmla="*/ 62 h 97"/>
                <a:gd name="T36" fmla="*/ 87 w 96"/>
                <a:gd name="T37" fmla="*/ 63 h 97"/>
                <a:gd name="T38" fmla="*/ 96 w 96"/>
                <a:gd name="T39" fmla="*/ 72 h 97"/>
                <a:gd name="T40" fmla="*/ 96 w 96"/>
                <a:gd name="T41" fmla="*/ 77 h 97"/>
                <a:gd name="T42" fmla="*/ 92 w 96"/>
                <a:gd name="T43" fmla="*/ 90 h 97"/>
                <a:gd name="T44" fmla="*/ 81 w 96"/>
                <a:gd name="T45" fmla="*/ 97 h 97"/>
                <a:gd name="T46" fmla="*/ 79 w 96"/>
                <a:gd name="T47" fmla="*/ 97 h 97"/>
                <a:gd name="T48" fmla="*/ 74 w 96"/>
                <a:gd name="T49" fmla="*/ 95 h 97"/>
                <a:gd name="T50" fmla="*/ 64 w 96"/>
                <a:gd name="T51" fmla="*/ 89 h 97"/>
                <a:gd name="T52" fmla="*/ 62 w 96"/>
                <a:gd name="T53" fmla="*/ 84 h 97"/>
                <a:gd name="T54" fmla="*/ 54 w 96"/>
                <a:gd name="T55" fmla="*/ 85 h 97"/>
                <a:gd name="T56" fmla="*/ 52 w 96"/>
                <a:gd name="T57" fmla="*/ 85 h 97"/>
                <a:gd name="T58" fmla="*/ 40 w 96"/>
                <a:gd name="T59" fmla="*/ 84 h 97"/>
                <a:gd name="T60" fmla="*/ 30 w 96"/>
                <a:gd name="T61" fmla="*/ 77 h 97"/>
                <a:gd name="T62" fmla="*/ 22 w 96"/>
                <a:gd name="T63" fmla="*/ 67 h 97"/>
                <a:gd name="T64" fmla="*/ 18 w 96"/>
                <a:gd name="T65" fmla="*/ 55 h 97"/>
                <a:gd name="T66" fmla="*/ 20 w 96"/>
                <a:gd name="T67" fmla="*/ 4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97">
                  <a:moveTo>
                    <a:pt x="20" y="48"/>
                  </a:moveTo>
                  <a:lnTo>
                    <a:pt x="20" y="48"/>
                  </a:lnTo>
                  <a:lnTo>
                    <a:pt x="12" y="47"/>
                  </a:lnTo>
                  <a:lnTo>
                    <a:pt x="5" y="42"/>
                  </a:lnTo>
                  <a:lnTo>
                    <a:pt x="2" y="35"/>
                  </a:lnTo>
                  <a:lnTo>
                    <a:pt x="0" y="26"/>
                  </a:lnTo>
                  <a:lnTo>
                    <a:pt x="0" y="26"/>
                  </a:lnTo>
                  <a:lnTo>
                    <a:pt x="0" y="21"/>
                  </a:lnTo>
                  <a:lnTo>
                    <a:pt x="0" y="16"/>
                  </a:lnTo>
                  <a:lnTo>
                    <a:pt x="5" y="8"/>
                  </a:lnTo>
                  <a:lnTo>
                    <a:pt x="13" y="3"/>
                  </a:lnTo>
                  <a:lnTo>
                    <a:pt x="17" y="0"/>
                  </a:lnTo>
                  <a:lnTo>
                    <a:pt x="22" y="0"/>
                  </a:lnTo>
                  <a:lnTo>
                    <a:pt x="22" y="0"/>
                  </a:lnTo>
                  <a:lnTo>
                    <a:pt x="25" y="0"/>
                  </a:lnTo>
                  <a:lnTo>
                    <a:pt x="25" y="0"/>
                  </a:lnTo>
                  <a:lnTo>
                    <a:pt x="34" y="1"/>
                  </a:lnTo>
                  <a:lnTo>
                    <a:pt x="40" y="5"/>
                  </a:lnTo>
                  <a:lnTo>
                    <a:pt x="45" y="11"/>
                  </a:lnTo>
                  <a:lnTo>
                    <a:pt x="49" y="20"/>
                  </a:lnTo>
                  <a:lnTo>
                    <a:pt x="49" y="20"/>
                  </a:lnTo>
                  <a:lnTo>
                    <a:pt x="49" y="20"/>
                  </a:lnTo>
                  <a:lnTo>
                    <a:pt x="49" y="20"/>
                  </a:lnTo>
                  <a:lnTo>
                    <a:pt x="52" y="20"/>
                  </a:lnTo>
                  <a:lnTo>
                    <a:pt x="52" y="20"/>
                  </a:lnTo>
                  <a:lnTo>
                    <a:pt x="59" y="20"/>
                  </a:lnTo>
                  <a:lnTo>
                    <a:pt x="64" y="21"/>
                  </a:lnTo>
                  <a:lnTo>
                    <a:pt x="69" y="25"/>
                  </a:lnTo>
                  <a:lnTo>
                    <a:pt x="74" y="28"/>
                  </a:lnTo>
                  <a:lnTo>
                    <a:pt x="77" y="33"/>
                  </a:lnTo>
                  <a:lnTo>
                    <a:pt x="81" y="38"/>
                  </a:lnTo>
                  <a:lnTo>
                    <a:pt x="84" y="43"/>
                  </a:lnTo>
                  <a:lnTo>
                    <a:pt x="84" y="50"/>
                  </a:lnTo>
                  <a:lnTo>
                    <a:pt x="84" y="50"/>
                  </a:lnTo>
                  <a:lnTo>
                    <a:pt x="84" y="57"/>
                  </a:lnTo>
                  <a:lnTo>
                    <a:pt x="82" y="62"/>
                  </a:lnTo>
                  <a:lnTo>
                    <a:pt x="82" y="62"/>
                  </a:lnTo>
                  <a:lnTo>
                    <a:pt x="87" y="63"/>
                  </a:lnTo>
                  <a:lnTo>
                    <a:pt x="92" y="67"/>
                  </a:lnTo>
                  <a:lnTo>
                    <a:pt x="96" y="72"/>
                  </a:lnTo>
                  <a:lnTo>
                    <a:pt x="96" y="77"/>
                  </a:lnTo>
                  <a:lnTo>
                    <a:pt x="96" y="77"/>
                  </a:lnTo>
                  <a:lnTo>
                    <a:pt x="96" y="85"/>
                  </a:lnTo>
                  <a:lnTo>
                    <a:pt x="92" y="90"/>
                  </a:lnTo>
                  <a:lnTo>
                    <a:pt x="87" y="95"/>
                  </a:lnTo>
                  <a:lnTo>
                    <a:pt x="81" y="97"/>
                  </a:lnTo>
                  <a:lnTo>
                    <a:pt x="81" y="97"/>
                  </a:lnTo>
                  <a:lnTo>
                    <a:pt x="79" y="97"/>
                  </a:lnTo>
                  <a:lnTo>
                    <a:pt x="79" y="97"/>
                  </a:lnTo>
                  <a:lnTo>
                    <a:pt x="74" y="95"/>
                  </a:lnTo>
                  <a:lnTo>
                    <a:pt x="69" y="94"/>
                  </a:lnTo>
                  <a:lnTo>
                    <a:pt x="64" y="89"/>
                  </a:lnTo>
                  <a:lnTo>
                    <a:pt x="62" y="84"/>
                  </a:lnTo>
                  <a:lnTo>
                    <a:pt x="62" y="84"/>
                  </a:lnTo>
                  <a:lnTo>
                    <a:pt x="54" y="85"/>
                  </a:lnTo>
                  <a:lnTo>
                    <a:pt x="54" y="85"/>
                  </a:lnTo>
                  <a:lnTo>
                    <a:pt x="52" y="85"/>
                  </a:lnTo>
                  <a:lnTo>
                    <a:pt x="52" y="85"/>
                  </a:lnTo>
                  <a:lnTo>
                    <a:pt x="45" y="85"/>
                  </a:lnTo>
                  <a:lnTo>
                    <a:pt x="40" y="84"/>
                  </a:lnTo>
                  <a:lnTo>
                    <a:pt x="34" y="80"/>
                  </a:lnTo>
                  <a:lnTo>
                    <a:pt x="30" y="77"/>
                  </a:lnTo>
                  <a:lnTo>
                    <a:pt x="25" y="72"/>
                  </a:lnTo>
                  <a:lnTo>
                    <a:pt x="22" y="67"/>
                  </a:lnTo>
                  <a:lnTo>
                    <a:pt x="20" y="62"/>
                  </a:lnTo>
                  <a:lnTo>
                    <a:pt x="18" y="55"/>
                  </a:lnTo>
                  <a:lnTo>
                    <a:pt x="18" y="55"/>
                  </a:lnTo>
                  <a:lnTo>
                    <a:pt x="20" y="48"/>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3" name="Freeform 78"/>
            <p:cNvSpPr/>
            <p:nvPr>
              <p:custDataLst>
                <p:tags r:id="rId74"/>
              </p:custDataLst>
            </p:nvPr>
          </p:nvSpPr>
          <p:spPr bwMode="auto">
            <a:xfrm>
              <a:off x="1400082" y="1970963"/>
              <a:ext cx="96712" cy="98124"/>
            </a:xfrm>
            <a:custGeom>
              <a:avLst/>
              <a:gdLst>
                <a:gd name="T0" fmla="*/ 59 w 148"/>
                <a:gd name="T1" fmla="*/ 0 h 147"/>
                <a:gd name="T2" fmla="*/ 59 w 148"/>
                <a:gd name="T3" fmla="*/ 0 h 147"/>
                <a:gd name="T4" fmla="*/ 45 w 148"/>
                <a:gd name="T5" fmla="*/ 5 h 147"/>
                <a:gd name="T6" fmla="*/ 34 w 148"/>
                <a:gd name="T7" fmla="*/ 10 h 147"/>
                <a:gd name="T8" fmla="*/ 24 w 148"/>
                <a:gd name="T9" fmla="*/ 18 h 147"/>
                <a:gd name="T10" fmla="*/ 15 w 148"/>
                <a:gd name="T11" fmla="*/ 28 h 147"/>
                <a:gd name="T12" fmla="*/ 9 w 148"/>
                <a:gd name="T13" fmla="*/ 40 h 147"/>
                <a:gd name="T14" fmla="*/ 4 w 148"/>
                <a:gd name="T15" fmla="*/ 52 h 147"/>
                <a:gd name="T16" fmla="*/ 0 w 148"/>
                <a:gd name="T17" fmla="*/ 65 h 147"/>
                <a:gd name="T18" fmla="*/ 0 w 148"/>
                <a:gd name="T19" fmla="*/ 78 h 147"/>
                <a:gd name="T20" fmla="*/ 0 w 148"/>
                <a:gd name="T21" fmla="*/ 78 h 147"/>
                <a:gd name="T22" fmla="*/ 2 w 148"/>
                <a:gd name="T23" fmla="*/ 92 h 147"/>
                <a:gd name="T24" fmla="*/ 7 w 148"/>
                <a:gd name="T25" fmla="*/ 105 h 147"/>
                <a:gd name="T26" fmla="*/ 15 w 148"/>
                <a:gd name="T27" fmla="*/ 117 h 147"/>
                <a:gd name="T28" fmla="*/ 24 w 148"/>
                <a:gd name="T29" fmla="*/ 127 h 147"/>
                <a:gd name="T30" fmla="*/ 34 w 148"/>
                <a:gd name="T31" fmla="*/ 135 h 147"/>
                <a:gd name="T32" fmla="*/ 47 w 148"/>
                <a:gd name="T33" fmla="*/ 140 h 147"/>
                <a:gd name="T34" fmla="*/ 59 w 148"/>
                <a:gd name="T35" fmla="*/ 145 h 147"/>
                <a:gd name="T36" fmla="*/ 74 w 148"/>
                <a:gd name="T37" fmla="*/ 147 h 147"/>
                <a:gd name="T38" fmla="*/ 74 w 148"/>
                <a:gd name="T39" fmla="*/ 147 h 147"/>
                <a:gd name="T40" fmla="*/ 79 w 148"/>
                <a:gd name="T41" fmla="*/ 145 h 147"/>
                <a:gd name="T42" fmla="*/ 79 w 148"/>
                <a:gd name="T43" fmla="*/ 145 h 147"/>
                <a:gd name="T44" fmla="*/ 94 w 148"/>
                <a:gd name="T45" fmla="*/ 144 h 147"/>
                <a:gd name="T46" fmla="*/ 108 w 148"/>
                <a:gd name="T47" fmla="*/ 139 h 147"/>
                <a:gd name="T48" fmla="*/ 119 w 148"/>
                <a:gd name="T49" fmla="*/ 130 h 147"/>
                <a:gd name="T50" fmla="*/ 129 w 148"/>
                <a:gd name="T51" fmla="*/ 120 h 147"/>
                <a:gd name="T52" fmla="*/ 138 w 148"/>
                <a:gd name="T53" fmla="*/ 109 h 147"/>
                <a:gd name="T54" fmla="*/ 144 w 148"/>
                <a:gd name="T55" fmla="*/ 95 h 147"/>
                <a:gd name="T56" fmla="*/ 148 w 148"/>
                <a:gd name="T57" fmla="*/ 82 h 147"/>
                <a:gd name="T58" fmla="*/ 148 w 148"/>
                <a:gd name="T59" fmla="*/ 67 h 147"/>
                <a:gd name="T60" fmla="*/ 148 w 148"/>
                <a:gd name="T61" fmla="*/ 67 h 147"/>
                <a:gd name="T62" fmla="*/ 146 w 148"/>
                <a:gd name="T63" fmla="*/ 55 h 147"/>
                <a:gd name="T64" fmla="*/ 143 w 148"/>
                <a:gd name="T65" fmla="*/ 45 h 147"/>
                <a:gd name="T66" fmla="*/ 138 w 148"/>
                <a:gd name="T67" fmla="*/ 35 h 147"/>
                <a:gd name="T68" fmla="*/ 131 w 148"/>
                <a:gd name="T69" fmla="*/ 25 h 147"/>
                <a:gd name="T70" fmla="*/ 123 w 148"/>
                <a:gd name="T71" fmla="*/ 18 h 147"/>
                <a:gd name="T72" fmla="*/ 114 w 148"/>
                <a:gd name="T73" fmla="*/ 11 h 147"/>
                <a:gd name="T74" fmla="*/ 104 w 148"/>
                <a:gd name="T75" fmla="*/ 5 h 147"/>
                <a:gd name="T76" fmla="*/ 94 w 148"/>
                <a:gd name="T77" fmla="*/ 1 h 147"/>
                <a:gd name="T78" fmla="*/ 94 w 148"/>
                <a:gd name="T79" fmla="*/ 1 h 147"/>
                <a:gd name="T80" fmla="*/ 91 w 148"/>
                <a:gd name="T81" fmla="*/ 0 h 147"/>
                <a:gd name="T82" fmla="*/ 91 w 148"/>
                <a:gd name="T83" fmla="*/ 0 h 147"/>
                <a:gd name="T84" fmla="*/ 82 w 148"/>
                <a:gd name="T85" fmla="*/ 0 h 147"/>
                <a:gd name="T86" fmla="*/ 59 w 148"/>
                <a:gd name="T8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47">
                  <a:moveTo>
                    <a:pt x="59" y="0"/>
                  </a:moveTo>
                  <a:lnTo>
                    <a:pt x="59" y="0"/>
                  </a:lnTo>
                  <a:lnTo>
                    <a:pt x="45" y="5"/>
                  </a:lnTo>
                  <a:lnTo>
                    <a:pt x="34" y="10"/>
                  </a:lnTo>
                  <a:lnTo>
                    <a:pt x="24" y="18"/>
                  </a:lnTo>
                  <a:lnTo>
                    <a:pt x="15" y="28"/>
                  </a:lnTo>
                  <a:lnTo>
                    <a:pt x="9" y="40"/>
                  </a:lnTo>
                  <a:lnTo>
                    <a:pt x="4" y="52"/>
                  </a:lnTo>
                  <a:lnTo>
                    <a:pt x="0" y="65"/>
                  </a:lnTo>
                  <a:lnTo>
                    <a:pt x="0" y="78"/>
                  </a:lnTo>
                  <a:lnTo>
                    <a:pt x="0" y="78"/>
                  </a:lnTo>
                  <a:lnTo>
                    <a:pt x="2" y="92"/>
                  </a:lnTo>
                  <a:lnTo>
                    <a:pt x="7" y="105"/>
                  </a:lnTo>
                  <a:lnTo>
                    <a:pt x="15" y="117"/>
                  </a:lnTo>
                  <a:lnTo>
                    <a:pt x="24" y="127"/>
                  </a:lnTo>
                  <a:lnTo>
                    <a:pt x="34" y="135"/>
                  </a:lnTo>
                  <a:lnTo>
                    <a:pt x="47" y="140"/>
                  </a:lnTo>
                  <a:lnTo>
                    <a:pt x="59" y="145"/>
                  </a:lnTo>
                  <a:lnTo>
                    <a:pt x="74" y="147"/>
                  </a:lnTo>
                  <a:lnTo>
                    <a:pt x="74" y="147"/>
                  </a:lnTo>
                  <a:lnTo>
                    <a:pt x="79" y="145"/>
                  </a:lnTo>
                  <a:lnTo>
                    <a:pt x="79" y="145"/>
                  </a:lnTo>
                  <a:lnTo>
                    <a:pt x="94" y="144"/>
                  </a:lnTo>
                  <a:lnTo>
                    <a:pt x="108" y="139"/>
                  </a:lnTo>
                  <a:lnTo>
                    <a:pt x="119" y="130"/>
                  </a:lnTo>
                  <a:lnTo>
                    <a:pt x="129" y="120"/>
                  </a:lnTo>
                  <a:lnTo>
                    <a:pt x="138" y="109"/>
                  </a:lnTo>
                  <a:lnTo>
                    <a:pt x="144" y="95"/>
                  </a:lnTo>
                  <a:lnTo>
                    <a:pt x="148" y="82"/>
                  </a:lnTo>
                  <a:lnTo>
                    <a:pt x="148" y="67"/>
                  </a:lnTo>
                  <a:lnTo>
                    <a:pt x="148" y="67"/>
                  </a:lnTo>
                  <a:lnTo>
                    <a:pt x="146" y="55"/>
                  </a:lnTo>
                  <a:lnTo>
                    <a:pt x="143" y="45"/>
                  </a:lnTo>
                  <a:lnTo>
                    <a:pt x="138" y="35"/>
                  </a:lnTo>
                  <a:lnTo>
                    <a:pt x="131" y="25"/>
                  </a:lnTo>
                  <a:lnTo>
                    <a:pt x="123" y="18"/>
                  </a:lnTo>
                  <a:lnTo>
                    <a:pt x="114" y="11"/>
                  </a:lnTo>
                  <a:lnTo>
                    <a:pt x="104" y="5"/>
                  </a:lnTo>
                  <a:lnTo>
                    <a:pt x="94" y="1"/>
                  </a:lnTo>
                  <a:lnTo>
                    <a:pt x="94" y="1"/>
                  </a:lnTo>
                  <a:lnTo>
                    <a:pt x="91" y="0"/>
                  </a:lnTo>
                  <a:lnTo>
                    <a:pt x="91" y="0"/>
                  </a:lnTo>
                  <a:lnTo>
                    <a:pt x="82" y="0"/>
                  </a:lnTo>
                  <a:lnTo>
                    <a:pt x="59"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4" name="Freeform 79"/>
            <p:cNvSpPr/>
            <p:nvPr>
              <p:custDataLst>
                <p:tags r:id="rId75"/>
              </p:custDataLst>
            </p:nvPr>
          </p:nvSpPr>
          <p:spPr bwMode="auto">
            <a:xfrm>
              <a:off x="1426907" y="1997082"/>
              <a:ext cx="42355" cy="43767"/>
            </a:xfrm>
            <a:custGeom>
              <a:avLst/>
              <a:gdLst>
                <a:gd name="T0" fmla="*/ 34 w 66"/>
                <a:gd name="T1" fmla="*/ 0 h 65"/>
                <a:gd name="T2" fmla="*/ 34 w 66"/>
                <a:gd name="T3" fmla="*/ 0 h 65"/>
                <a:gd name="T4" fmla="*/ 31 w 66"/>
                <a:gd name="T5" fmla="*/ 0 h 65"/>
                <a:gd name="T6" fmla="*/ 31 w 66"/>
                <a:gd name="T7" fmla="*/ 0 h 65"/>
                <a:gd name="T8" fmla="*/ 31 w 66"/>
                <a:gd name="T9" fmla="*/ 0 h 65"/>
                <a:gd name="T10" fmla="*/ 31 w 66"/>
                <a:gd name="T11" fmla="*/ 0 h 65"/>
                <a:gd name="T12" fmla="*/ 31 w 66"/>
                <a:gd name="T13" fmla="*/ 3 h 65"/>
                <a:gd name="T14" fmla="*/ 31 w 66"/>
                <a:gd name="T15" fmla="*/ 3 h 65"/>
                <a:gd name="T16" fmla="*/ 31 w 66"/>
                <a:gd name="T17" fmla="*/ 8 h 65"/>
                <a:gd name="T18" fmla="*/ 31 w 66"/>
                <a:gd name="T19" fmla="*/ 12 h 65"/>
                <a:gd name="T20" fmla="*/ 26 w 66"/>
                <a:gd name="T21" fmla="*/ 20 h 65"/>
                <a:gd name="T22" fmla="*/ 17 w 66"/>
                <a:gd name="T23" fmla="*/ 27 h 65"/>
                <a:gd name="T24" fmla="*/ 14 w 66"/>
                <a:gd name="T25" fmla="*/ 28 h 65"/>
                <a:gd name="T26" fmla="*/ 9 w 66"/>
                <a:gd name="T27" fmla="*/ 30 h 65"/>
                <a:gd name="T28" fmla="*/ 9 w 66"/>
                <a:gd name="T29" fmla="*/ 30 h 65"/>
                <a:gd name="T30" fmla="*/ 7 w 66"/>
                <a:gd name="T31" fmla="*/ 30 h 65"/>
                <a:gd name="T32" fmla="*/ 7 w 66"/>
                <a:gd name="T33" fmla="*/ 30 h 65"/>
                <a:gd name="T34" fmla="*/ 2 w 66"/>
                <a:gd name="T35" fmla="*/ 28 h 65"/>
                <a:gd name="T36" fmla="*/ 2 w 66"/>
                <a:gd name="T37" fmla="*/ 28 h 65"/>
                <a:gd name="T38" fmla="*/ 0 w 66"/>
                <a:gd name="T39" fmla="*/ 35 h 65"/>
                <a:gd name="T40" fmla="*/ 0 w 66"/>
                <a:gd name="T41" fmla="*/ 35 h 65"/>
                <a:gd name="T42" fmla="*/ 2 w 66"/>
                <a:gd name="T43" fmla="*/ 42 h 65"/>
                <a:gd name="T44" fmla="*/ 4 w 66"/>
                <a:gd name="T45" fmla="*/ 47 h 65"/>
                <a:gd name="T46" fmla="*/ 7 w 66"/>
                <a:gd name="T47" fmla="*/ 52 h 65"/>
                <a:gd name="T48" fmla="*/ 12 w 66"/>
                <a:gd name="T49" fmla="*/ 57 h 65"/>
                <a:gd name="T50" fmla="*/ 16 w 66"/>
                <a:gd name="T51" fmla="*/ 60 h 65"/>
                <a:gd name="T52" fmla="*/ 22 w 66"/>
                <a:gd name="T53" fmla="*/ 64 h 65"/>
                <a:gd name="T54" fmla="*/ 27 w 66"/>
                <a:gd name="T55" fmla="*/ 65 h 65"/>
                <a:gd name="T56" fmla="*/ 34 w 66"/>
                <a:gd name="T57" fmla="*/ 65 h 65"/>
                <a:gd name="T58" fmla="*/ 34 w 66"/>
                <a:gd name="T59" fmla="*/ 65 h 65"/>
                <a:gd name="T60" fmla="*/ 36 w 66"/>
                <a:gd name="T61" fmla="*/ 65 h 65"/>
                <a:gd name="T62" fmla="*/ 36 w 66"/>
                <a:gd name="T63" fmla="*/ 65 h 65"/>
                <a:gd name="T64" fmla="*/ 44 w 66"/>
                <a:gd name="T65" fmla="*/ 64 h 65"/>
                <a:gd name="T66" fmla="*/ 44 w 66"/>
                <a:gd name="T67" fmla="*/ 64 h 65"/>
                <a:gd name="T68" fmla="*/ 42 w 66"/>
                <a:gd name="T69" fmla="*/ 60 h 65"/>
                <a:gd name="T70" fmla="*/ 42 w 66"/>
                <a:gd name="T71" fmla="*/ 60 h 65"/>
                <a:gd name="T72" fmla="*/ 44 w 66"/>
                <a:gd name="T73" fmla="*/ 53 h 65"/>
                <a:gd name="T74" fmla="*/ 47 w 66"/>
                <a:gd name="T75" fmla="*/ 47 h 65"/>
                <a:gd name="T76" fmla="*/ 52 w 66"/>
                <a:gd name="T77" fmla="*/ 43 h 65"/>
                <a:gd name="T78" fmla="*/ 59 w 66"/>
                <a:gd name="T79" fmla="*/ 42 h 65"/>
                <a:gd name="T80" fmla="*/ 59 w 66"/>
                <a:gd name="T81" fmla="*/ 42 h 65"/>
                <a:gd name="T82" fmla="*/ 61 w 66"/>
                <a:gd name="T83" fmla="*/ 42 h 65"/>
                <a:gd name="T84" fmla="*/ 61 w 66"/>
                <a:gd name="T85" fmla="*/ 42 h 65"/>
                <a:gd name="T86" fmla="*/ 64 w 66"/>
                <a:gd name="T87" fmla="*/ 42 h 65"/>
                <a:gd name="T88" fmla="*/ 64 w 66"/>
                <a:gd name="T89" fmla="*/ 42 h 65"/>
                <a:gd name="T90" fmla="*/ 66 w 66"/>
                <a:gd name="T91" fmla="*/ 37 h 65"/>
                <a:gd name="T92" fmla="*/ 66 w 66"/>
                <a:gd name="T93" fmla="*/ 30 h 65"/>
                <a:gd name="T94" fmla="*/ 66 w 66"/>
                <a:gd name="T95" fmla="*/ 30 h 65"/>
                <a:gd name="T96" fmla="*/ 66 w 66"/>
                <a:gd name="T97" fmla="*/ 23 h 65"/>
                <a:gd name="T98" fmla="*/ 63 w 66"/>
                <a:gd name="T99" fmla="*/ 18 h 65"/>
                <a:gd name="T100" fmla="*/ 59 w 66"/>
                <a:gd name="T101" fmla="*/ 13 h 65"/>
                <a:gd name="T102" fmla="*/ 56 w 66"/>
                <a:gd name="T103" fmla="*/ 8 h 65"/>
                <a:gd name="T104" fmla="*/ 51 w 66"/>
                <a:gd name="T105" fmla="*/ 5 h 65"/>
                <a:gd name="T106" fmla="*/ 46 w 66"/>
                <a:gd name="T107" fmla="*/ 1 h 65"/>
                <a:gd name="T108" fmla="*/ 41 w 66"/>
                <a:gd name="T109" fmla="*/ 0 h 65"/>
                <a:gd name="T110" fmla="*/ 34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4" y="0"/>
                  </a:moveTo>
                  <a:lnTo>
                    <a:pt x="34" y="0"/>
                  </a:lnTo>
                  <a:lnTo>
                    <a:pt x="31" y="0"/>
                  </a:lnTo>
                  <a:lnTo>
                    <a:pt x="31" y="0"/>
                  </a:lnTo>
                  <a:lnTo>
                    <a:pt x="31" y="0"/>
                  </a:lnTo>
                  <a:lnTo>
                    <a:pt x="31" y="0"/>
                  </a:lnTo>
                  <a:lnTo>
                    <a:pt x="31" y="3"/>
                  </a:lnTo>
                  <a:lnTo>
                    <a:pt x="31" y="3"/>
                  </a:lnTo>
                  <a:lnTo>
                    <a:pt x="31" y="8"/>
                  </a:lnTo>
                  <a:lnTo>
                    <a:pt x="31" y="12"/>
                  </a:lnTo>
                  <a:lnTo>
                    <a:pt x="26" y="20"/>
                  </a:lnTo>
                  <a:lnTo>
                    <a:pt x="17" y="27"/>
                  </a:lnTo>
                  <a:lnTo>
                    <a:pt x="14" y="28"/>
                  </a:lnTo>
                  <a:lnTo>
                    <a:pt x="9" y="30"/>
                  </a:lnTo>
                  <a:lnTo>
                    <a:pt x="9" y="30"/>
                  </a:lnTo>
                  <a:lnTo>
                    <a:pt x="7" y="30"/>
                  </a:lnTo>
                  <a:lnTo>
                    <a:pt x="7" y="30"/>
                  </a:lnTo>
                  <a:lnTo>
                    <a:pt x="2" y="28"/>
                  </a:lnTo>
                  <a:lnTo>
                    <a:pt x="2" y="28"/>
                  </a:lnTo>
                  <a:lnTo>
                    <a:pt x="0" y="35"/>
                  </a:lnTo>
                  <a:lnTo>
                    <a:pt x="0" y="35"/>
                  </a:lnTo>
                  <a:lnTo>
                    <a:pt x="2" y="42"/>
                  </a:lnTo>
                  <a:lnTo>
                    <a:pt x="4" y="47"/>
                  </a:lnTo>
                  <a:lnTo>
                    <a:pt x="7" y="52"/>
                  </a:lnTo>
                  <a:lnTo>
                    <a:pt x="12" y="57"/>
                  </a:lnTo>
                  <a:lnTo>
                    <a:pt x="16" y="60"/>
                  </a:lnTo>
                  <a:lnTo>
                    <a:pt x="22" y="64"/>
                  </a:lnTo>
                  <a:lnTo>
                    <a:pt x="27" y="65"/>
                  </a:lnTo>
                  <a:lnTo>
                    <a:pt x="34" y="65"/>
                  </a:lnTo>
                  <a:lnTo>
                    <a:pt x="34" y="65"/>
                  </a:lnTo>
                  <a:lnTo>
                    <a:pt x="36" y="65"/>
                  </a:lnTo>
                  <a:lnTo>
                    <a:pt x="36" y="65"/>
                  </a:lnTo>
                  <a:lnTo>
                    <a:pt x="44" y="64"/>
                  </a:lnTo>
                  <a:lnTo>
                    <a:pt x="44" y="64"/>
                  </a:lnTo>
                  <a:lnTo>
                    <a:pt x="42" y="60"/>
                  </a:lnTo>
                  <a:lnTo>
                    <a:pt x="42" y="60"/>
                  </a:lnTo>
                  <a:lnTo>
                    <a:pt x="44" y="53"/>
                  </a:lnTo>
                  <a:lnTo>
                    <a:pt x="47" y="47"/>
                  </a:lnTo>
                  <a:lnTo>
                    <a:pt x="52" y="43"/>
                  </a:lnTo>
                  <a:lnTo>
                    <a:pt x="59" y="42"/>
                  </a:lnTo>
                  <a:lnTo>
                    <a:pt x="59" y="42"/>
                  </a:lnTo>
                  <a:lnTo>
                    <a:pt x="61" y="42"/>
                  </a:lnTo>
                  <a:lnTo>
                    <a:pt x="61" y="42"/>
                  </a:lnTo>
                  <a:lnTo>
                    <a:pt x="64" y="42"/>
                  </a:lnTo>
                  <a:lnTo>
                    <a:pt x="64" y="42"/>
                  </a:lnTo>
                  <a:lnTo>
                    <a:pt x="66" y="37"/>
                  </a:lnTo>
                  <a:lnTo>
                    <a:pt x="66" y="30"/>
                  </a:lnTo>
                  <a:lnTo>
                    <a:pt x="66" y="30"/>
                  </a:lnTo>
                  <a:lnTo>
                    <a:pt x="66" y="23"/>
                  </a:lnTo>
                  <a:lnTo>
                    <a:pt x="63" y="18"/>
                  </a:lnTo>
                  <a:lnTo>
                    <a:pt x="59" y="13"/>
                  </a:lnTo>
                  <a:lnTo>
                    <a:pt x="56" y="8"/>
                  </a:lnTo>
                  <a:lnTo>
                    <a:pt x="51" y="5"/>
                  </a:lnTo>
                  <a:lnTo>
                    <a:pt x="46" y="1"/>
                  </a:lnTo>
                  <a:lnTo>
                    <a:pt x="41" y="0"/>
                  </a:lnTo>
                  <a:lnTo>
                    <a:pt x="34" y="0"/>
                  </a:lnTo>
                  <a:close/>
                </a:path>
              </a:pathLst>
            </a:custGeom>
            <a:solidFill>
              <a:srgbClr val="7A797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5" name="Freeform 80"/>
            <p:cNvSpPr/>
            <p:nvPr>
              <p:custDataLst>
                <p:tags r:id="rId76"/>
              </p:custDataLst>
            </p:nvPr>
          </p:nvSpPr>
          <p:spPr bwMode="auto">
            <a:xfrm>
              <a:off x="1426907" y="1997082"/>
              <a:ext cx="42355" cy="43767"/>
            </a:xfrm>
            <a:custGeom>
              <a:avLst/>
              <a:gdLst>
                <a:gd name="T0" fmla="*/ 34 w 66"/>
                <a:gd name="T1" fmla="*/ 0 h 65"/>
                <a:gd name="T2" fmla="*/ 34 w 66"/>
                <a:gd name="T3" fmla="*/ 0 h 65"/>
                <a:gd name="T4" fmla="*/ 31 w 66"/>
                <a:gd name="T5" fmla="*/ 0 h 65"/>
                <a:gd name="T6" fmla="*/ 31 w 66"/>
                <a:gd name="T7" fmla="*/ 0 h 65"/>
                <a:gd name="T8" fmla="*/ 31 w 66"/>
                <a:gd name="T9" fmla="*/ 0 h 65"/>
                <a:gd name="T10" fmla="*/ 31 w 66"/>
                <a:gd name="T11" fmla="*/ 0 h 65"/>
                <a:gd name="T12" fmla="*/ 31 w 66"/>
                <a:gd name="T13" fmla="*/ 3 h 65"/>
                <a:gd name="T14" fmla="*/ 31 w 66"/>
                <a:gd name="T15" fmla="*/ 3 h 65"/>
                <a:gd name="T16" fmla="*/ 31 w 66"/>
                <a:gd name="T17" fmla="*/ 8 h 65"/>
                <a:gd name="T18" fmla="*/ 31 w 66"/>
                <a:gd name="T19" fmla="*/ 12 h 65"/>
                <a:gd name="T20" fmla="*/ 26 w 66"/>
                <a:gd name="T21" fmla="*/ 20 h 65"/>
                <a:gd name="T22" fmla="*/ 17 w 66"/>
                <a:gd name="T23" fmla="*/ 27 h 65"/>
                <a:gd name="T24" fmla="*/ 14 w 66"/>
                <a:gd name="T25" fmla="*/ 28 h 65"/>
                <a:gd name="T26" fmla="*/ 9 w 66"/>
                <a:gd name="T27" fmla="*/ 30 h 65"/>
                <a:gd name="T28" fmla="*/ 9 w 66"/>
                <a:gd name="T29" fmla="*/ 30 h 65"/>
                <a:gd name="T30" fmla="*/ 7 w 66"/>
                <a:gd name="T31" fmla="*/ 30 h 65"/>
                <a:gd name="T32" fmla="*/ 7 w 66"/>
                <a:gd name="T33" fmla="*/ 30 h 65"/>
                <a:gd name="T34" fmla="*/ 2 w 66"/>
                <a:gd name="T35" fmla="*/ 28 h 65"/>
                <a:gd name="T36" fmla="*/ 2 w 66"/>
                <a:gd name="T37" fmla="*/ 28 h 65"/>
                <a:gd name="T38" fmla="*/ 0 w 66"/>
                <a:gd name="T39" fmla="*/ 35 h 65"/>
                <a:gd name="T40" fmla="*/ 0 w 66"/>
                <a:gd name="T41" fmla="*/ 35 h 65"/>
                <a:gd name="T42" fmla="*/ 2 w 66"/>
                <a:gd name="T43" fmla="*/ 42 h 65"/>
                <a:gd name="T44" fmla="*/ 4 w 66"/>
                <a:gd name="T45" fmla="*/ 47 h 65"/>
                <a:gd name="T46" fmla="*/ 7 w 66"/>
                <a:gd name="T47" fmla="*/ 52 h 65"/>
                <a:gd name="T48" fmla="*/ 12 w 66"/>
                <a:gd name="T49" fmla="*/ 57 h 65"/>
                <a:gd name="T50" fmla="*/ 16 w 66"/>
                <a:gd name="T51" fmla="*/ 60 h 65"/>
                <a:gd name="T52" fmla="*/ 22 w 66"/>
                <a:gd name="T53" fmla="*/ 64 h 65"/>
                <a:gd name="T54" fmla="*/ 27 w 66"/>
                <a:gd name="T55" fmla="*/ 65 h 65"/>
                <a:gd name="T56" fmla="*/ 34 w 66"/>
                <a:gd name="T57" fmla="*/ 65 h 65"/>
                <a:gd name="T58" fmla="*/ 34 w 66"/>
                <a:gd name="T59" fmla="*/ 65 h 65"/>
                <a:gd name="T60" fmla="*/ 36 w 66"/>
                <a:gd name="T61" fmla="*/ 65 h 65"/>
                <a:gd name="T62" fmla="*/ 36 w 66"/>
                <a:gd name="T63" fmla="*/ 65 h 65"/>
                <a:gd name="T64" fmla="*/ 44 w 66"/>
                <a:gd name="T65" fmla="*/ 64 h 65"/>
                <a:gd name="T66" fmla="*/ 44 w 66"/>
                <a:gd name="T67" fmla="*/ 64 h 65"/>
                <a:gd name="T68" fmla="*/ 42 w 66"/>
                <a:gd name="T69" fmla="*/ 60 h 65"/>
                <a:gd name="T70" fmla="*/ 42 w 66"/>
                <a:gd name="T71" fmla="*/ 60 h 65"/>
                <a:gd name="T72" fmla="*/ 44 w 66"/>
                <a:gd name="T73" fmla="*/ 53 h 65"/>
                <a:gd name="T74" fmla="*/ 47 w 66"/>
                <a:gd name="T75" fmla="*/ 47 h 65"/>
                <a:gd name="T76" fmla="*/ 52 w 66"/>
                <a:gd name="T77" fmla="*/ 43 h 65"/>
                <a:gd name="T78" fmla="*/ 59 w 66"/>
                <a:gd name="T79" fmla="*/ 42 h 65"/>
                <a:gd name="T80" fmla="*/ 59 w 66"/>
                <a:gd name="T81" fmla="*/ 42 h 65"/>
                <a:gd name="T82" fmla="*/ 61 w 66"/>
                <a:gd name="T83" fmla="*/ 42 h 65"/>
                <a:gd name="T84" fmla="*/ 61 w 66"/>
                <a:gd name="T85" fmla="*/ 42 h 65"/>
                <a:gd name="T86" fmla="*/ 64 w 66"/>
                <a:gd name="T87" fmla="*/ 42 h 65"/>
                <a:gd name="T88" fmla="*/ 64 w 66"/>
                <a:gd name="T89" fmla="*/ 42 h 65"/>
                <a:gd name="T90" fmla="*/ 66 w 66"/>
                <a:gd name="T91" fmla="*/ 37 h 65"/>
                <a:gd name="T92" fmla="*/ 66 w 66"/>
                <a:gd name="T93" fmla="*/ 30 h 65"/>
                <a:gd name="T94" fmla="*/ 66 w 66"/>
                <a:gd name="T95" fmla="*/ 30 h 65"/>
                <a:gd name="T96" fmla="*/ 66 w 66"/>
                <a:gd name="T97" fmla="*/ 23 h 65"/>
                <a:gd name="T98" fmla="*/ 63 w 66"/>
                <a:gd name="T99" fmla="*/ 18 h 65"/>
                <a:gd name="T100" fmla="*/ 59 w 66"/>
                <a:gd name="T101" fmla="*/ 13 h 65"/>
                <a:gd name="T102" fmla="*/ 56 w 66"/>
                <a:gd name="T103" fmla="*/ 8 h 65"/>
                <a:gd name="T104" fmla="*/ 51 w 66"/>
                <a:gd name="T105" fmla="*/ 5 h 65"/>
                <a:gd name="T106" fmla="*/ 46 w 66"/>
                <a:gd name="T107" fmla="*/ 1 h 65"/>
                <a:gd name="T108" fmla="*/ 41 w 66"/>
                <a:gd name="T109" fmla="*/ 0 h 65"/>
                <a:gd name="T110" fmla="*/ 34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4" y="0"/>
                  </a:moveTo>
                  <a:lnTo>
                    <a:pt x="34" y="0"/>
                  </a:lnTo>
                  <a:lnTo>
                    <a:pt x="31" y="0"/>
                  </a:lnTo>
                  <a:lnTo>
                    <a:pt x="31" y="0"/>
                  </a:lnTo>
                  <a:lnTo>
                    <a:pt x="31" y="0"/>
                  </a:lnTo>
                  <a:lnTo>
                    <a:pt x="31" y="0"/>
                  </a:lnTo>
                  <a:lnTo>
                    <a:pt x="31" y="3"/>
                  </a:lnTo>
                  <a:lnTo>
                    <a:pt x="31" y="3"/>
                  </a:lnTo>
                  <a:lnTo>
                    <a:pt x="31" y="8"/>
                  </a:lnTo>
                  <a:lnTo>
                    <a:pt x="31" y="12"/>
                  </a:lnTo>
                  <a:lnTo>
                    <a:pt x="26" y="20"/>
                  </a:lnTo>
                  <a:lnTo>
                    <a:pt x="17" y="27"/>
                  </a:lnTo>
                  <a:lnTo>
                    <a:pt x="14" y="28"/>
                  </a:lnTo>
                  <a:lnTo>
                    <a:pt x="9" y="30"/>
                  </a:lnTo>
                  <a:lnTo>
                    <a:pt x="9" y="30"/>
                  </a:lnTo>
                  <a:lnTo>
                    <a:pt x="7" y="30"/>
                  </a:lnTo>
                  <a:lnTo>
                    <a:pt x="7" y="30"/>
                  </a:lnTo>
                  <a:lnTo>
                    <a:pt x="2" y="28"/>
                  </a:lnTo>
                  <a:lnTo>
                    <a:pt x="2" y="28"/>
                  </a:lnTo>
                  <a:lnTo>
                    <a:pt x="0" y="35"/>
                  </a:lnTo>
                  <a:lnTo>
                    <a:pt x="0" y="35"/>
                  </a:lnTo>
                  <a:lnTo>
                    <a:pt x="2" y="42"/>
                  </a:lnTo>
                  <a:lnTo>
                    <a:pt x="4" y="47"/>
                  </a:lnTo>
                  <a:lnTo>
                    <a:pt x="7" y="52"/>
                  </a:lnTo>
                  <a:lnTo>
                    <a:pt x="12" y="57"/>
                  </a:lnTo>
                  <a:lnTo>
                    <a:pt x="16" y="60"/>
                  </a:lnTo>
                  <a:lnTo>
                    <a:pt x="22" y="64"/>
                  </a:lnTo>
                  <a:lnTo>
                    <a:pt x="27" y="65"/>
                  </a:lnTo>
                  <a:lnTo>
                    <a:pt x="34" y="65"/>
                  </a:lnTo>
                  <a:lnTo>
                    <a:pt x="34" y="65"/>
                  </a:lnTo>
                  <a:lnTo>
                    <a:pt x="36" y="65"/>
                  </a:lnTo>
                  <a:lnTo>
                    <a:pt x="36" y="65"/>
                  </a:lnTo>
                  <a:lnTo>
                    <a:pt x="44" y="64"/>
                  </a:lnTo>
                  <a:lnTo>
                    <a:pt x="44" y="64"/>
                  </a:lnTo>
                  <a:lnTo>
                    <a:pt x="42" y="60"/>
                  </a:lnTo>
                  <a:lnTo>
                    <a:pt x="42" y="60"/>
                  </a:lnTo>
                  <a:lnTo>
                    <a:pt x="44" y="53"/>
                  </a:lnTo>
                  <a:lnTo>
                    <a:pt x="47" y="47"/>
                  </a:lnTo>
                  <a:lnTo>
                    <a:pt x="52" y="43"/>
                  </a:lnTo>
                  <a:lnTo>
                    <a:pt x="59" y="42"/>
                  </a:lnTo>
                  <a:lnTo>
                    <a:pt x="59" y="42"/>
                  </a:lnTo>
                  <a:lnTo>
                    <a:pt x="61" y="42"/>
                  </a:lnTo>
                  <a:lnTo>
                    <a:pt x="61" y="42"/>
                  </a:lnTo>
                  <a:lnTo>
                    <a:pt x="64" y="42"/>
                  </a:lnTo>
                  <a:lnTo>
                    <a:pt x="64" y="42"/>
                  </a:lnTo>
                  <a:lnTo>
                    <a:pt x="66" y="37"/>
                  </a:lnTo>
                  <a:lnTo>
                    <a:pt x="66" y="30"/>
                  </a:lnTo>
                  <a:lnTo>
                    <a:pt x="66" y="30"/>
                  </a:lnTo>
                  <a:lnTo>
                    <a:pt x="66" y="23"/>
                  </a:lnTo>
                  <a:lnTo>
                    <a:pt x="63" y="18"/>
                  </a:lnTo>
                  <a:lnTo>
                    <a:pt x="59" y="13"/>
                  </a:lnTo>
                  <a:lnTo>
                    <a:pt x="56" y="8"/>
                  </a:lnTo>
                  <a:lnTo>
                    <a:pt x="51" y="5"/>
                  </a:lnTo>
                  <a:lnTo>
                    <a:pt x="46" y="1"/>
                  </a:lnTo>
                  <a:lnTo>
                    <a:pt x="41" y="0"/>
                  </a:lnTo>
                  <a:lnTo>
                    <a:pt x="34"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6" name="Freeform 81"/>
            <p:cNvSpPr/>
            <p:nvPr>
              <p:custDataLst>
                <p:tags r:id="rId77"/>
              </p:custDataLst>
            </p:nvPr>
          </p:nvSpPr>
          <p:spPr bwMode="auto">
            <a:xfrm>
              <a:off x="1413494" y="1984376"/>
              <a:ext cx="33178" cy="33178"/>
            </a:xfrm>
            <a:custGeom>
              <a:avLst/>
              <a:gdLst>
                <a:gd name="T0" fmla="*/ 25 w 49"/>
                <a:gd name="T1" fmla="*/ 0 h 50"/>
                <a:gd name="T2" fmla="*/ 25 w 49"/>
                <a:gd name="T3" fmla="*/ 0 h 50"/>
                <a:gd name="T4" fmla="*/ 22 w 49"/>
                <a:gd name="T5" fmla="*/ 0 h 50"/>
                <a:gd name="T6" fmla="*/ 22 w 49"/>
                <a:gd name="T7" fmla="*/ 0 h 50"/>
                <a:gd name="T8" fmla="*/ 17 w 49"/>
                <a:gd name="T9" fmla="*/ 0 h 50"/>
                <a:gd name="T10" fmla="*/ 13 w 49"/>
                <a:gd name="T11" fmla="*/ 3 h 50"/>
                <a:gd name="T12" fmla="*/ 5 w 49"/>
                <a:gd name="T13" fmla="*/ 8 h 50"/>
                <a:gd name="T14" fmla="*/ 0 w 49"/>
                <a:gd name="T15" fmla="*/ 16 h 50"/>
                <a:gd name="T16" fmla="*/ 0 w 49"/>
                <a:gd name="T17" fmla="*/ 21 h 50"/>
                <a:gd name="T18" fmla="*/ 0 w 49"/>
                <a:gd name="T19" fmla="*/ 26 h 50"/>
                <a:gd name="T20" fmla="*/ 0 w 49"/>
                <a:gd name="T21" fmla="*/ 26 h 50"/>
                <a:gd name="T22" fmla="*/ 2 w 49"/>
                <a:gd name="T23" fmla="*/ 35 h 50"/>
                <a:gd name="T24" fmla="*/ 5 w 49"/>
                <a:gd name="T25" fmla="*/ 42 h 50"/>
                <a:gd name="T26" fmla="*/ 12 w 49"/>
                <a:gd name="T27" fmla="*/ 47 h 50"/>
                <a:gd name="T28" fmla="*/ 20 w 49"/>
                <a:gd name="T29" fmla="*/ 48 h 50"/>
                <a:gd name="T30" fmla="*/ 20 w 49"/>
                <a:gd name="T31" fmla="*/ 48 h 50"/>
                <a:gd name="T32" fmla="*/ 25 w 49"/>
                <a:gd name="T33" fmla="*/ 50 h 50"/>
                <a:gd name="T34" fmla="*/ 25 w 49"/>
                <a:gd name="T35" fmla="*/ 50 h 50"/>
                <a:gd name="T36" fmla="*/ 27 w 49"/>
                <a:gd name="T37" fmla="*/ 50 h 50"/>
                <a:gd name="T38" fmla="*/ 27 w 49"/>
                <a:gd name="T39" fmla="*/ 50 h 50"/>
                <a:gd name="T40" fmla="*/ 32 w 49"/>
                <a:gd name="T41" fmla="*/ 48 h 50"/>
                <a:gd name="T42" fmla="*/ 35 w 49"/>
                <a:gd name="T43" fmla="*/ 47 h 50"/>
                <a:gd name="T44" fmla="*/ 44 w 49"/>
                <a:gd name="T45" fmla="*/ 40 h 50"/>
                <a:gd name="T46" fmla="*/ 49 w 49"/>
                <a:gd name="T47" fmla="*/ 32 h 50"/>
                <a:gd name="T48" fmla="*/ 49 w 49"/>
                <a:gd name="T49" fmla="*/ 28 h 50"/>
                <a:gd name="T50" fmla="*/ 49 w 49"/>
                <a:gd name="T51" fmla="*/ 23 h 50"/>
                <a:gd name="T52" fmla="*/ 49 w 49"/>
                <a:gd name="T53" fmla="*/ 23 h 50"/>
                <a:gd name="T54" fmla="*/ 49 w 49"/>
                <a:gd name="T55" fmla="*/ 20 h 50"/>
                <a:gd name="T56" fmla="*/ 49 w 49"/>
                <a:gd name="T57" fmla="*/ 20 h 50"/>
                <a:gd name="T58" fmla="*/ 45 w 49"/>
                <a:gd name="T59" fmla="*/ 11 h 50"/>
                <a:gd name="T60" fmla="*/ 40 w 49"/>
                <a:gd name="T61" fmla="*/ 5 h 50"/>
                <a:gd name="T62" fmla="*/ 34 w 49"/>
                <a:gd name="T63" fmla="*/ 1 h 50"/>
                <a:gd name="T64" fmla="*/ 25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5" y="0"/>
                  </a:moveTo>
                  <a:lnTo>
                    <a:pt x="25" y="0"/>
                  </a:lnTo>
                  <a:lnTo>
                    <a:pt x="22" y="0"/>
                  </a:lnTo>
                  <a:lnTo>
                    <a:pt x="22" y="0"/>
                  </a:lnTo>
                  <a:lnTo>
                    <a:pt x="17" y="0"/>
                  </a:lnTo>
                  <a:lnTo>
                    <a:pt x="13" y="3"/>
                  </a:lnTo>
                  <a:lnTo>
                    <a:pt x="5" y="8"/>
                  </a:lnTo>
                  <a:lnTo>
                    <a:pt x="0" y="16"/>
                  </a:lnTo>
                  <a:lnTo>
                    <a:pt x="0" y="21"/>
                  </a:lnTo>
                  <a:lnTo>
                    <a:pt x="0" y="26"/>
                  </a:lnTo>
                  <a:lnTo>
                    <a:pt x="0" y="26"/>
                  </a:lnTo>
                  <a:lnTo>
                    <a:pt x="2" y="35"/>
                  </a:lnTo>
                  <a:lnTo>
                    <a:pt x="5" y="42"/>
                  </a:lnTo>
                  <a:lnTo>
                    <a:pt x="12" y="47"/>
                  </a:lnTo>
                  <a:lnTo>
                    <a:pt x="20" y="48"/>
                  </a:lnTo>
                  <a:lnTo>
                    <a:pt x="20" y="48"/>
                  </a:lnTo>
                  <a:lnTo>
                    <a:pt x="25" y="50"/>
                  </a:lnTo>
                  <a:lnTo>
                    <a:pt x="25" y="50"/>
                  </a:lnTo>
                  <a:lnTo>
                    <a:pt x="27" y="50"/>
                  </a:lnTo>
                  <a:lnTo>
                    <a:pt x="27" y="50"/>
                  </a:lnTo>
                  <a:lnTo>
                    <a:pt x="32" y="48"/>
                  </a:lnTo>
                  <a:lnTo>
                    <a:pt x="35" y="47"/>
                  </a:lnTo>
                  <a:lnTo>
                    <a:pt x="44" y="40"/>
                  </a:lnTo>
                  <a:lnTo>
                    <a:pt x="49" y="32"/>
                  </a:lnTo>
                  <a:lnTo>
                    <a:pt x="49" y="28"/>
                  </a:lnTo>
                  <a:lnTo>
                    <a:pt x="49" y="23"/>
                  </a:lnTo>
                  <a:lnTo>
                    <a:pt x="49" y="23"/>
                  </a:lnTo>
                  <a:lnTo>
                    <a:pt x="49" y="20"/>
                  </a:lnTo>
                  <a:lnTo>
                    <a:pt x="49" y="20"/>
                  </a:lnTo>
                  <a:lnTo>
                    <a:pt x="45" y="11"/>
                  </a:lnTo>
                  <a:lnTo>
                    <a:pt x="40" y="5"/>
                  </a:lnTo>
                  <a:lnTo>
                    <a:pt x="34" y="1"/>
                  </a:lnTo>
                  <a:lnTo>
                    <a:pt x="25"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7" name="Freeform 82"/>
            <p:cNvSpPr/>
            <p:nvPr>
              <p:custDataLst>
                <p:tags r:id="rId78"/>
              </p:custDataLst>
            </p:nvPr>
          </p:nvSpPr>
          <p:spPr bwMode="auto">
            <a:xfrm>
              <a:off x="1413494" y="1984376"/>
              <a:ext cx="33178" cy="33178"/>
            </a:xfrm>
            <a:custGeom>
              <a:avLst/>
              <a:gdLst>
                <a:gd name="T0" fmla="*/ 25 w 49"/>
                <a:gd name="T1" fmla="*/ 0 h 50"/>
                <a:gd name="T2" fmla="*/ 25 w 49"/>
                <a:gd name="T3" fmla="*/ 0 h 50"/>
                <a:gd name="T4" fmla="*/ 22 w 49"/>
                <a:gd name="T5" fmla="*/ 0 h 50"/>
                <a:gd name="T6" fmla="*/ 22 w 49"/>
                <a:gd name="T7" fmla="*/ 0 h 50"/>
                <a:gd name="T8" fmla="*/ 17 w 49"/>
                <a:gd name="T9" fmla="*/ 0 h 50"/>
                <a:gd name="T10" fmla="*/ 13 w 49"/>
                <a:gd name="T11" fmla="*/ 3 h 50"/>
                <a:gd name="T12" fmla="*/ 5 w 49"/>
                <a:gd name="T13" fmla="*/ 8 h 50"/>
                <a:gd name="T14" fmla="*/ 0 w 49"/>
                <a:gd name="T15" fmla="*/ 16 h 50"/>
                <a:gd name="T16" fmla="*/ 0 w 49"/>
                <a:gd name="T17" fmla="*/ 21 h 50"/>
                <a:gd name="T18" fmla="*/ 0 w 49"/>
                <a:gd name="T19" fmla="*/ 26 h 50"/>
                <a:gd name="T20" fmla="*/ 0 w 49"/>
                <a:gd name="T21" fmla="*/ 26 h 50"/>
                <a:gd name="T22" fmla="*/ 2 w 49"/>
                <a:gd name="T23" fmla="*/ 35 h 50"/>
                <a:gd name="T24" fmla="*/ 5 w 49"/>
                <a:gd name="T25" fmla="*/ 42 h 50"/>
                <a:gd name="T26" fmla="*/ 12 w 49"/>
                <a:gd name="T27" fmla="*/ 47 h 50"/>
                <a:gd name="T28" fmla="*/ 20 w 49"/>
                <a:gd name="T29" fmla="*/ 48 h 50"/>
                <a:gd name="T30" fmla="*/ 20 w 49"/>
                <a:gd name="T31" fmla="*/ 48 h 50"/>
                <a:gd name="T32" fmla="*/ 25 w 49"/>
                <a:gd name="T33" fmla="*/ 50 h 50"/>
                <a:gd name="T34" fmla="*/ 25 w 49"/>
                <a:gd name="T35" fmla="*/ 50 h 50"/>
                <a:gd name="T36" fmla="*/ 27 w 49"/>
                <a:gd name="T37" fmla="*/ 50 h 50"/>
                <a:gd name="T38" fmla="*/ 27 w 49"/>
                <a:gd name="T39" fmla="*/ 50 h 50"/>
                <a:gd name="T40" fmla="*/ 32 w 49"/>
                <a:gd name="T41" fmla="*/ 48 h 50"/>
                <a:gd name="T42" fmla="*/ 35 w 49"/>
                <a:gd name="T43" fmla="*/ 47 h 50"/>
                <a:gd name="T44" fmla="*/ 44 w 49"/>
                <a:gd name="T45" fmla="*/ 40 h 50"/>
                <a:gd name="T46" fmla="*/ 49 w 49"/>
                <a:gd name="T47" fmla="*/ 32 h 50"/>
                <a:gd name="T48" fmla="*/ 49 w 49"/>
                <a:gd name="T49" fmla="*/ 28 h 50"/>
                <a:gd name="T50" fmla="*/ 49 w 49"/>
                <a:gd name="T51" fmla="*/ 23 h 50"/>
                <a:gd name="T52" fmla="*/ 49 w 49"/>
                <a:gd name="T53" fmla="*/ 23 h 50"/>
                <a:gd name="T54" fmla="*/ 49 w 49"/>
                <a:gd name="T55" fmla="*/ 20 h 50"/>
                <a:gd name="T56" fmla="*/ 49 w 49"/>
                <a:gd name="T57" fmla="*/ 20 h 50"/>
                <a:gd name="T58" fmla="*/ 45 w 49"/>
                <a:gd name="T59" fmla="*/ 11 h 50"/>
                <a:gd name="T60" fmla="*/ 40 w 49"/>
                <a:gd name="T61" fmla="*/ 5 h 50"/>
                <a:gd name="T62" fmla="*/ 34 w 49"/>
                <a:gd name="T63" fmla="*/ 1 h 50"/>
                <a:gd name="T64" fmla="*/ 25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5" y="0"/>
                  </a:moveTo>
                  <a:lnTo>
                    <a:pt x="25" y="0"/>
                  </a:lnTo>
                  <a:lnTo>
                    <a:pt x="22" y="0"/>
                  </a:lnTo>
                  <a:lnTo>
                    <a:pt x="22" y="0"/>
                  </a:lnTo>
                  <a:lnTo>
                    <a:pt x="17" y="0"/>
                  </a:lnTo>
                  <a:lnTo>
                    <a:pt x="13" y="3"/>
                  </a:lnTo>
                  <a:lnTo>
                    <a:pt x="5" y="8"/>
                  </a:lnTo>
                  <a:lnTo>
                    <a:pt x="0" y="16"/>
                  </a:lnTo>
                  <a:lnTo>
                    <a:pt x="0" y="21"/>
                  </a:lnTo>
                  <a:lnTo>
                    <a:pt x="0" y="26"/>
                  </a:lnTo>
                  <a:lnTo>
                    <a:pt x="0" y="26"/>
                  </a:lnTo>
                  <a:lnTo>
                    <a:pt x="2" y="35"/>
                  </a:lnTo>
                  <a:lnTo>
                    <a:pt x="5" y="42"/>
                  </a:lnTo>
                  <a:lnTo>
                    <a:pt x="12" y="47"/>
                  </a:lnTo>
                  <a:lnTo>
                    <a:pt x="20" y="48"/>
                  </a:lnTo>
                  <a:lnTo>
                    <a:pt x="20" y="48"/>
                  </a:lnTo>
                  <a:lnTo>
                    <a:pt x="25" y="50"/>
                  </a:lnTo>
                  <a:lnTo>
                    <a:pt x="25" y="50"/>
                  </a:lnTo>
                  <a:lnTo>
                    <a:pt x="27" y="50"/>
                  </a:lnTo>
                  <a:lnTo>
                    <a:pt x="27" y="50"/>
                  </a:lnTo>
                  <a:lnTo>
                    <a:pt x="32" y="48"/>
                  </a:lnTo>
                  <a:lnTo>
                    <a:pt x="35" y="47"/>
                  </a:lnTo>
                  <a:lnTo>
                    <a:pt x="44" y="40"/>
                  </a:lnTo>
                  <a:lnTo>
                    <a:pt x="49" y="32"/>
                  </a:lnTo>
                  <a:lnTo>
                    <a:pt x="49" y="28"/>
                  </a:lnTo>
                  <a:lnTo>
                    <a:pt x="49" y="23"/>
                  </a:lnTo>
                  <a:lnTo>
                    <a:pt x="49" y="23"/>
                  </a:lnTo>
                  <a:lnTo>
                    <a:pt x="49" y="20"/>
                  </a:lnTo>
                  <a:lnTo>
                    <a:pt x="49" y="20"/>
                  </a:lnTo>
                  <a:lnTo>
                    <a:pt x="45" y="11"/>
                  </a:lnTo>
                  <a:lnTo>
                    <a:pt x="40" y="5"/>
                  </a:lnTo>
                  <a:lnTo>
                    <a:pt x="34" y="1"/>
                  </a:lnTo>
                  <a:lnTo>
                    <a:pt x="25"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8" name="Freeform 83"/>
            <p:cNvSpPr/>
            <p:nvPr>
              <p:custDataLst>
                <p:tags r:id="rId79"/>
              </p:custDataLst>
            </p:nvPr>
          </p:nvSpPr>
          <p:spPr bwMode="auto">
            <a:xfrm>
              <a:off x="1454438" y="2025319"/>
              <a:ext cx="22590" cy="24001"/>
            </a:xfrm>
            <a:custGeom>
              <a:avLst/>
              <a:gdLst>
                <a:gd name="T0" fmla="*/ 19 w 36"/>
                <a:gd name="T1" fmla="*/ 0 h 35"/>
                <a:gd name="T2" fmla="*/ 19 w 36"/>
                <a:gd name="T3" fmla="*/ 0 h 35"/>
                <a:gd name="T4" fmla="*/ 17 w 36"/>
                <a:gd name="T5" fmla="*/ 0 h 35"/>
                <a:gd name="T6" fmla="*/ 17 w 36"/>
                <a:gd name="T7" fmla="*/ 0 h 35"/>
                <a:gd name="T8" fmla="*/ 10 w 36"/>
                <a:gd name="T9" fmla="*/ 1 h 35"/>
                <a:gd name="T10" fmla="*/ 5 w 36"/>
                <a:gd name="T11" fmla="*/ 5 h 35"/>
                <a:gd name="T12" fmla="*/ 2 w 36"/>
                <a:gd name="T13" fmla="*/ 11 h 35"/>
                <a:gd name="T14" fmla="*/ 0 w 36"/>
                <a:gd name="T15" fmla="*/ 18 h 35"/>
                <a:gd name="T16" fmla="*/ 0 w 36"/>
                <a:gd name="T17" fmla="*/ 18 h 35"/>
                <a:gd name="T18" fmla="*/ 2 w 36"/>
                <a:gd name="T19" fmla="*/ 22 h 35"/>
                <a:gd name="T20" fmla="*/ 2 w 36"/>
                <a:gd name="T21" fmla="*/ 22 h 35"/>
                <a:gd name="T22" fmla="*/ 4 w 36"/>
                <a:gd name="T23" fmla="*/ 27 h 35"/>
                <a:gd name="T24" fmla="*/ 9 w 36"/>
                <a:gd name="T25" fmla="*/ 32 h 35"/>
                <a:gd name="T26" fmla="*/ 14 w 36"/>
                <a:gd name="T27" fmla="*/ 33 h 35"/>
                <a:gd name="T28" fmla="*/ 19 w 36"/>
                <a:gd name="T29" fmla="*/ 35 h 35"/>
                <a:gd name="T30" fmla="*/ 19 w 36"/>
                <a:gd name="T31" fmla="*/ 35 h 35"/>
                <a:gd name="T32" fmla="*/ 21 w 36"/>
                <a:gd name="T33" fmla="*/ 35 h 35"/>
                <a:gd name="T34" fmla="*/ 21 w 36"/>
                <a:gd name="T35" fmla="*/ 35 h 35"/>
                <a:gd name="T36" fmla="*/ 27 w 36"/>
                <a:gd name="T37" fmla="*/ 33 h 35"/>
                <a:gd name="T38" fmla="*/ 32 w 36"/>
                <a:gd name="T39" fmla="*/ 28 h 35"/>
                <a:gd name="T40" fmla="*/ 36 w 36"/>
                <a:gd name="T41" fmla="*/ 23 h 35"/>
                <a:gd name="T42" fmla="*/ 36 w 36"/>
                <a:gd name="T43" fmla="*/ 15 h 35"/>
                <a:gd name="T44" fmla="*/ 36 w 36"/>
                <a:gd name="T45" fmla="*/ 15 h 35"/>
                <a:gd name="T46" fmla="*/ 36 w 36"/>
                <a:gd name="T47" fmla="*/ 10 h 35"/>
                <a:gd name="T48" fmla="*/ 32 w 36"/>
                <a:gd name="T49" fmla="*/ 5 h 35"/>
                <a:gd name="T50" fmla="*/ 27 w 36"/>
                <a:gd name="T51" fmla="*/ 1 h 35"/>
                <a:gd name="T52" fmla="*/ 22 w 36"/>
                <a:gd name="T53" fmla="*/ 0 h 35"/>
                <a:gd name="T54" fmla="*/ 22 w 36"/>
                <a:gd name="T55" fmla="*/ 0 h 35"/>
                <a:gd name="T56" fmla="*/ 19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9" y="0"/>
                  </a:moveTo>
                  <a:lnTo>
                    <a:pt x="19" y="0"/>
                  </a:lnTo>
                  <a:lnTo>
                    <a:pt x="17" y="0"/>
                  </a:lnTo>
                  <a:lnTo>
                    <a:pt x="17" y="0"/>
                  </a:lnTo>
                  <a:lnTo>
                    <a:pt x="10" y="1"/>
                  </a:lnTo>
                  <a:lnTo>
                    <a:pt x="5" y="5"/>
                  </a:lnTo>
                  <a:lnTo>
                    <a:pt x="2" y="11"/>
                  </a:lnTo>
                  <a:lnTo>
                    <a:pt x="0" y="18"/>
                  </a:lnTo>
                  <a:lnTo>
                    <a:pt x="0" y="18"/>
                  </a:lnTo>
                  <a:lnTo>
                    <a:pt x="2" y="22"/>
                  </a:lnTo>
                  <a:lnTo>
                    <a:pt x="2" y="22"/>
                  </a:lnTo>
                  <a:lnTo>
                    <a:pt x="4" y="27"/>
                  </a:lnTo>
                  <a:lnTo>
                    <a:pt x="9" y="32"/>
                  </a:lnTo>
                  <a:lnTo>
                    <a:pt x="14" y="33"/>
                  </a:lnTo>
                  <a:lnTo>
                    <a:pt x="19" y="35"/>
                  </a:lnTo>
                  <a:lnTo>
                    <a:pt x="19" y="35"/>
                  </a:lnTo>
                  <a:lnTo>
                    <a:pt x="21" y="35"/>
                  </a:lnTo>
                  <a:lnTo>
                    <a:pt x="21" y="35"/>
                  </a:lnTo>
                  <a:lnTo>
                    <a:pt x="27" y="33"/>
                  </a:lnTo>
                  <a:lnTo>
                    <a:pt x="32" y="28"/>
                  </a:lnTo>
                  <a:lnTo>
                    <a:pt x="36" y="23"/>
                  </a:lnTo>
                  <a:lnTo>
                    <a:pt x="36" y="15"/>
                  </a:lnTo>
                  <a:lnTo>
                    <a:pt x="36" y="15"/>
                  </a:lnTo>
                  <a:lnTo>
                    <a:pt x="36" y="10"/>
                  </a:lnTo>
                  <a:lnTo>
                    <a:pt x="32" y="5"/>
                  </a:lnTo>
                  <a:lnTo>
                    <a:pt x="27" y="1"/>
                  </a:lnTo>
                  <a:lnTo>
                    <a:pt x="22" y="0"/>
                  </a:lnTo>
                  <a:lnTo>
                    <a:pt x="22" y="0"/>
                  </a:lnTo>
                  <a:lnTo>
                    <a:pt x="19"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99" name="Freeform 84"/>
            <p:cNvSpPr/>
            <p:nvPr>
              <p:custDataLst>
                <p:tags r:id="rId80"/>
              </p:custDataLst>
            </p:nvPr>
          </p:nvSpPr>
          <p:spPr bwMode="auto">
            <a:xfrm>
              <a:off x="1454438" y="2025319"/>
              <a:ext cx="22590" cy="24001"/>
            </a:xfrm>
            <a:custGeom>
              <a:avLst/>
              <a:gdLst>
                <a:gd name="T0" fmla="*/ 19 w 36"/>
                <a:gd name="T1" fmla="*/ 0 h 35"/>
                <a:gd name="T2" fmla="*/ 19 w 36"/>
                <a:gd name="T3" fmla="*/ 0 h 35"/>
                <a:gd name="T4" fmla="*/ 17 w 36"/>
                <a:gd name="T5" fmla="*/ 0 h 35"/>
                <a:gd name="T6" fmla="*/ 17 w 36"/>
                <a:gd name="T7" fmla="*/ 0 h 35"/>
                <a:gd name="T8" fmla="*/ 10 w 36"/>
                <a:gd name="T9" fmla="*/ 1 h 35"/>
                <a:gd name="T10" fmla="*/ 5 w 36"/>
                <a:gd name="T11" fmla="*/ 5 h 35"/>
                <a:gd name="T12" fmla="*/ 2 w 36"/>
                <a:gd name="T13" fmla="*/ 11 h 35"/>
                <a:gd name="T14" fmla="*/ 0 w 36"/>
                <a:gd name="T15" fmla="*/ 18 h 35"/>
                <a:gd name="T16" fmla="*/ 0 w 36"/>
                <a:gd name="T17" fmla="*/ 18 h 35"/>
                <a:gd name="T18" fmla="*/ 2 w 36"/>
                <a:gd name="T19" fmla="*/ 22 h 35"/>
                <a:gd name="T20" fmla="*/ 2 w 36"/>
                <a:gd name="T21" fmla="*/ 22 h 35"/>
                <a:gd name="T22" fmla="*/ 4 w 36"/>
                <a:gd name="T23" fmla="*/ 27 h 35"/>
                <a:gd name="T24" fmla="*/ 9 w 36"/>
                <a:gd name="T25" fmla="*/ 32 h 35"/>
                <a:gd name="T26" fmla="*/ 14 w 36"/>
                <a:gd name="T27" fmla="*/ 33 h 35"/>
                <a:gd name="T28" fmla="*/ 19 w 36"/>
                <a:gd name="T29" fmla="*/ 35 h 35"/>
                <a:gd name="T30" fmla="*/ 19 w 36"/>
                <a:gd name="T31" fmla="*/ 35 h 35"/>
                <a:gd name="T32" fmla="*/ 21 w 36"/>
                <a:gd name="T33" fmla="*/ 35 h 35"/>
                <a:gd name="T34" fmla="*/ 21 w 36"/>
                <a:gd name="T35" fmla="*/ 35 h 35"/>
                <a:gd name="T36" fmla="*/ 27 w 36"/>
                <a:gd name="T37" fmla="*/ 33 h 35"/>
                <a:gd name="T38" fmla="*/ 32 w 36"/>
                <a:gd name="T39" fmla="*/ 28 h 35"/>
                <a:gd name="T40" fmla="*/ 36 w 36"/>
                <a:gd name="T41" fmla="*/ 23 h 35"/>
                <a:gd name="T42" fmla="*/ 36 w 36"/>
                <a:gd name="T43" fmla="*/ 15 h 35"/>
                <a:gd name="T44" fmla="*/ 36 w 36"/>
                <a:gd name="T45" fmla="*/ 15 h 35"/>
                <a:gd name="T46" fmla="*/ 36 w 36"/>
                <a:gd name="T47" fmla="*/ 10 h 35"/>
                <a:gd name="T48" fmla="*/ 32 w 36"/>
                <a:gd name="T49" fmla="*/ 5 h 35"/>
                <a:gd name="T50" fmla="*/ 27 w 36"/>
                <a:gd name="T51" fmla="*/ 1 h 35"/>
                <a:gd name="T52" fmla="*/ 22 w 36"/>
                <a:gd name="T53" fmla="*/ 0 h 35"/>
                <a:gd name="T54" fmla="*/ 22 w 36"/>
                <a:gd name="T55" fmla="*/ 0 h 35"/>
                <a:gd name="T56" fmla="*/ 19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9" y="0"/>
                  </a:moveTo>
                  <a:lnTo>
                    <a:pt x="19" y="0"/>
                  </a:lnTo>
                  <a:lnTo>
                    <a:pt x="17" y="0"/>
                  </a:lnTo>
                  <a:lnTo>
                    <a:pt x="17" y="0"/>
                  </a:lnTo>
                  <a:lnTo>
                    <a:pt x="10" y="1"/>
                  </a:lnTo>
                  <a:lnTo>
                    <a:pt x="5" y="5"/>
                  </a:lnTo>
                  <a:lnTo>
                    <a:pt x="2" y="11"/>
                  </a:lnTo>
                  <a:lnTo>
                    <a:pt x="0" y="18"/>
                  </a:lnTo>
                  <a:lnTo>
                    <a:pt x="0" y="18"/>
                  </a:lnTo>
                  <a:lnTo>
                    <a:pt x="2" y="22"/>
                  </a:lnTo>
                  <a:lnTo>
                    <a:pt x="2" y="22"/>
                  </a:lnTo>
                  <a:lnTo>
                    <a:pt x="4" y="27"/>
                  </a:lnTo>
                  <a:lnTo>
                    <a:pt x="9" y="32"/>
                  </a:lnTo>
                  <a:lnTo>
                    <a:pt x="14" y="33"/>
                  </a:lnTo>
                  <a:lnTo>
                    <a:pt x="19" y="35"/>
                  </a:lnTo>
                  <a:lnTo>
                    <a:pt x="19" y="35"/>
                  </a:lnTo>
                  <a:lnTo>
                    <a:pt x="21" y="35"/>
                  </a:lnTo>
                  <a:lnTo>
                    <a:pt x="21" y="35"/>
                  </a:lnTo>
                  <a:lnTo>
                    <a:pt x="27" y="33"/>
                  </a:lnTo>
                  <a:lnTo>
                    <a:pt x="32" y="28"/>
                  </a:lnTo>
                  <a:lnTo>
                    <a:pt x="36" y="23"/>
                  </a:lnTo>
                  <a:lnTo>
                    <a:pt x="36" y="15"/>
                  </a:lnTo>
                  <a:lnTo>
                    <a:pt x="36" y="15"/>
                  </a:lnTo>
                  <a:lnTo>
                    <a:pt x="36" y="10"/>
                  </a:lnTo>
                  <a:lnTo>
                    <a:pt x="32" y="5"/>
                  </a:lnTo>
                  <a:lnTo>
                    <a:pt x="27" y="1"/>
                  </a:lnTo>
                  <a:lnTo>
                    <a:pt x="22" y="0"/>
                  </a:lnTo>
                  <a:lnTo>
                    <a:pt x="22" y="0"/>
                  </a:lnTo>
                  <a:lnTo>
                    <a:pt x="19"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0" name="Freeform 85"/>
            <p:cNvSpPr/>
            <p:nvPr>
              <p:custDataLst>
                <p:tags r:id="rId81"/>
              </p:custDataLst>
            </p:nvPr>
          </p:nvSpPr>
          <p:spPr bwMode="auto">
            <a:xfrm>
              <a:off x="1409259" y="2069087"/>
              <a:ext cx="128478" cy="33178"/>
            </a:xfrm>
            <a:custGeom>
              <a:avLst/>
              <a:gdLst>
                <a:gd name="T0" fmla="*/ 193 w 195"/>
                <a:gd name="T1" fmla="*/ 0 h 50"/>
                <a:gd name="T2" fmla="*/ 193 w 195"/>
                <a:gd name="T3" fmla="*/ 0 h 50"/>
                <a:gd name="T4" fmla="*/ 182 w 195"/>
                <a:gd name="T5" fmla="*/ 7 h 50"/>
                <a:gd name="T6" fmla="*/ 168 w 195"/>
                <a:gd name="T7" fmla="*/ 14 h 50"/>
                <a:gd name="T8" fmla="*/ 141 w 195"/>
                <a:gd name="T9" fmla="*/ 24 h 50"/>
                <a:gd name="T10" fmla="*/ 113 w 195"/>
                <a:gd name="T11" fmla="*/ 32 h 50"/>
                <a:gd name="T12" fmla="*/ 84 w 195"/>
                <a:gd name="T13" fmla="*/ 37 h 50"/>
                <a:gd name="T14" fmla="*/ 59 w 195"/>
                <a:gd name="T15" fmla="*/ 40 h 50"/>
                <a:gd name="T16" fmla="*/ 36 w 195"/>
                <a:gd name="T17" fmla="*/ 42 h 50"/>
                <a:gd name="T18" fmla="*/ 5 w 195"/>
                <a:gd name="T19" fmla="*/ 42 h 50"/>
                <a:gd name="T20" fmla="*/ 5 w 195"/>
                <a:gd name="T21" fmla="*/ 42 h 50"/>
                <a:gd name="T22" fmla="*/ 0 w 195"/>
                <a:gd name="T23" fmla="*/ 42 h 50"/>
                <a:gd name="T24" fmla="*/ 0 w 195"/>
                <a:gd name="T25" fmla="*/ 42 h 50"/>
                <a:gd name="T26" fmla="*/ 17 w 195"/>
                <a:gd name="T27" fmla="*/ 47 h 50"/>
                <a:gd name="T28" fmla="*/ 34 w 195"/>
                <a:gd name="T29" fmla="*/ 49 h 50"/>
                <a:gd name="T30" fmla="*/ 66 w 195"/>
                <a:gd name="T31" fmla="*/ 50 h 50"/>
                <a:gd name="T32" fmla="*/ 66 w 195"/>
                <a:gd name="T33" fmla="*/ 50 h 50"/>
                <a:gd name="T34" fmla="*/ 91 w 195"/>
                <a:gd name="T35" fmla="*/ 49 h 50"/>
                <a:gd name="T36" fmla="*/ 114 w 195"/>
                <a:gd name="T37" fmla="*/ 45 h 50"/>
                <a:gd name="T38" fmla="*/ 133 w 195"/>
                <a:gd name="T39" fmla="*/ 40 h 50"/>
                <a:gd name="T40" fmla="*/ 151 w 195"/>
                <a:gd name="T41" fmla="*/ 32 h 50"/>
                <a:gd name="T42" fmla="*/ 165 w 195"/>
                <a:gd name="T43" fmla="*/ 25 h 50"/>
                <a:gd name="T44" fmla="*/ 178 w 195"/>
                <a:gd name="T45" fmla="*/ 17 h 50"/>
                <a:gd name="T46" fmla="*/ 187 w 195"/>
                <a:gd name="T47" fmla="*/ 9 h 50"/>
                <a:gd name="T48" fmla="*/ 195 w 195"/>
                <a:gd name="T49" fmla="*/ 2 h 50"/>
                <a:gd name="T50" fmla="*/ 195 w 195"/>
                <a:gd name="T51" fmla="*/ 2 h 50"/>
                <a:gd name="T52" fmla="*/ 195 w 195"/>
                <a:gd name="T53" fmla="*/ 0 h 50"/>
                <a:gd name="T54" fmla="*/ 193 w 195"/>
                <a:gd name="T5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50">
                  <a:moveTo>
                    <a:pt x="193" y="0"/>
                  </a:moveTo>
                  <a:lnTo>
                    <a:pt x="193" y="0"/>
                  </a:lnTo>
                  <a:lnTo>
                    <a:pt x="182" y="7"/>
                  </a:lnTo>
                  <a:lnTo>
                    <a:pt x="168" y="14"/>
                  </a:lnTo>
                  <a:lnTo>
                    <a:pt x="141" y="24"/>
                  </a:lnTo>
                  <a:lnTo>
                    <a:pt x="113" y="32"/>
                  </a:lnTo>
                  <a:lnTo>
                    <a:pt x="84" y="37"/>
                  </a:lnTo>
                  <a:lnTo>
                    <a:pt x="59" y="40"/>
                  </a:lnTo>
                  <a:lnTo>
                    <a:pt x="36" y="42"/>
                  </a:lnTo>
                  <a:lnTo>
                    <a:pt x="5" y="42"/>
                  </a:lnTo>
                  <a:lnTo>
                    <a:pt x="5" y="42"/>
                  </a:lnTo>
                  <a:lnTo>
                    <a:pt x="0" y="42"/>
                  </a:lnTo>
                  <a:lnTo>
                    <a:pt x="0" y="42"/>
                  </a:lnTo>
                  <a:lnTo>
                    <a:pt x="17" y="47"/>
                  </a:lnTo>
                  <a:lnTo>
                    <a:pt x="34" y="49"/>
                  </a:lnTo>
                  <a:lnTo>
                    <a:pt x="66" y="50"/>
                  </a:lnTo>
                  <a:lnTo>
                    <a:pt x="66" y="50"/>
                  </a:lnTo>
                  <a:lnTo>
                    <a:pt x="91" y="49"/>
                  </a:lnTo>
                  <a:lnTo>
                    <a:pt x="114" y="45"/>
                  </a:lnTo>
                  <a:lnTo>
                    <a:pt x="133" y="40"/>
                  </a:lnTo>
                  <a:lnTo>
                    <a:pt x="151" y="32"/>
                  </a:lnTo>
                  <a:lnTo>
                    <a:pt x="165" y="25"/>
                  </a:lnTo>
                  <a:lnTo>
                    <a:pt x="178" y="17"/>
                  </a:lnTo>
                  <a:lnTo>
                    <a:pt x="187" y="9"/>
                  </a:lnTo>
                  <a:lnTo>
                    <a:pt x="195" y="2"/>
                  </a:lnTo>
                  <a:lnTo>
                    <a:pt x="195" y="2"/>
                  </a:lnTo>
                  <a:lnTo>
                    <a:pt x="195" y="0"/>
                  </a:lnTo>
                  <a:lnTo>
                    <a:pt x="193" y="0"/>
                  </a:lnTo>
                  <a:close/>
                </a:path>
              </a:pathLst>
            </a:custGeom>
            <a:solidFill>
              <a:srgbClr val="E0C7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1" name="Freeform 86"/>
            <p:cNvSpPr/>
            <p:nvPr>
              <p:custDataLst>
                <p:tags r:id="rId82"/>
              </p:custDataLst>
            </p:nvPr>
          </p:nvSpPr>
          <p:spPr bwMode="auto">
            <a:xfrm>
              <a:off x="1409259" y="2069087"/>
              <a:ext cx="128478" cy="33178"/>
            </a:xfrm>
            <a:custGeom>
              <a:avLst/>
              <a:gdLst>
                <a:gd name="T0" fmla="*/ 193 w 195"/>
                <a:gd name="T1" fmla="*/ 0 h 50"/>
                <a:gd name="T2" fmla="*/ 193 w 195"/>
                <a:gd name="T3" fmla="*/ 0 h 50"/>
                <a:gd name="T4" fmla="*/ 182 w 195"/>
                <a:gd name="T5" fmla="*/ 7 h 50"/>
                <a:gd name="T6" fmla="*/ 168 w 195"/>
                <a:gd name="T7" fmla="*/ 14 h 50"/>
                <a:gd name="T8" fmla="*/ 141 w 195"/>
                <a:gd name="T9" fmla="*/ 24 h 50"/>
                <a:gd name="T10" fmla="*/ 113 w 195"/>
                <a:gd name="T11" fmla="*/ 32 h 50"/>
                <a:gd name="T12" fmla="*/ 84 w 195"/>
                <a:gd name="T13" fmla="*/ 37 h 50"/>
                <a:gd name="T14" fmla="*/ 59 w 195"/>
                <a:gd name="T15" fmla="*/ 40 h 50"/>
                <a:gd name="T16" fmla="*/ 36 w 195"/>
                <a:gd name="T17" fmla="*/ 42 h 50"/>
                <a:gd name="T18" fmla="*/ 5 w 195"/>
                <a:gd name="T19" fmla="*/ 42 h 50"/>
                <a:gd name="T20" fmla="*/ 5 w 195"/>
                <a:gd name="T21" fmla="*/ 42 h 50"/>
                <a:gd name="T22" fmla="*/ 0 w 195"/>
                <a:gd name="T23" fmla="*/ 42 h 50"/>
                <a:gd name="T24" fmla="*/ 0 w 195"/>
                <a:gd name="T25" fmla="*/ 42 h 50"/>
                <a:gd name="T26" fmla="*/ 17 w 195"/>
                <a:gd name="T27" fmla="*/ 47 h 50"/>
                <a:gd name="T28" fmla="*/ 34 w 195"/>
                <a:gd name="T29" fmla="*/ 49 h 50"/>
                <a:gd name="T30" fmla="*/ 66 w 195"/>
                <a:gd name="T31" fmla="*/ 50 h 50"/>
                <a:gd name="T32" fmla="*/ 66 w 195"/>
                <a:gd name="T33" fmla="*/ 50 h 50"/>
                <a:gd name="T34" fmla="*/ 91 w 195"/>
                <a:gd name="T35" fmla="*/ 49 h 50"/>
                <a:gd name="T36" fmla="*/ 114 w 195"/>
                <a:gd name="T37" fmla="*/ 45 h 50"/>
                <a:gd name="T38" fmla="*/ 133 w 195"/>
                <a:gd name="T39" fmla="*/ 40 h 50"/>
                <a:gd name="T40" fmla="*/ 151 w 195"/>
                <a:gd name="T41" fmla="*/ 32 h 50"/>
                <a:gd name="T42" fmla="*/ 165 w 195"/>
                <a:gd name="T43" fmla="*/ 25 h 50"/>
                <a:gd name="T44" fmla="*/ 178 w 195"/>
                <a:gd name="T45" fmla="*/ 17 h 50"/>
                <a:gd name="T46" fmla="*/ 187 w 195"/>
                <a:gd name="T47" fmla="*/ 9 h 50"/>
                <a:gd name="T48" fmla="*/ 195 w 195"/>
                <a:gd name="T49" fmla="*/ 2 h 50"/>
                <a:gd name="T50" fmla="*/ 195 w 195"/>
                <a:gd name="T51" fmla="*/ 2 h 50"/>
                <a:gd name="T52" fmla="*/ 195 w 195"/>
                <a:gd name="T53" fmla="*/ 0 h 50"/>
                <a:gd name="T54" fmla="*/ 193 w 195"/>
                <a:gd name="T5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50">
                  <a:moveTo>
                    <a:pt x="193" y="0"/>
                  </a:moveTo>
                  <a:lnTo>
                    <a:pt x="193" y="0"/>
                  </a:lnTo>
                  <a:lnTo>
                    <a:pt x="182" y="7"/>
                  </a:lnTo>
                  <a:lnTo>
                    <a:pt x="168" y="14"/>
                  </a:lnTo>
                  <a:lnTo>
                    <a:pt x="141" y="24"/>
                  </a:lnTo>
                  <a:lnTo>
                    <a:pt x="113" y="32"/>
                  </a:lnTo>
                  <a:lnTo>
                    <a:pt x="84" y="37"/>
                  </a:lnTo>
                  <a:lnTo>
                    <a:pt x="59" y="40"/>
                  </a:lnTo>
                  <a:lnTo>
                    <a:pt x="36" y="42"/>
                  </a:lnTo>
                  <a:lnTo>
                    <a:pt x="5" y="42"/>
                  </a:lnTo>
                  <a:lnTo>
                    <a:pt x="5" y="42"/>
                  </a:lnTo>
                  <a:lnTo>
                    <a:pt x="0" y="42"/>
                  </a:lnTo>
                  <a:lnTo>
                    <a:pt x="0" y="42"/>
                  </a:lnTo>
                  <a:lnTo>
                    <a:pt x="17" y="47"/>
                  </a:lnTo>
                  <a:lnTo>
                    <a:pt x="34" y="49"/>
                  </a:lnTo>
                  <a:lnTo>
                    <a:pt x="66" y="50"/>
                  </a:lnTo>
                  <a:lnTo>
                    <a:pt x="66" y="50"/>
                  </a:lnTo>
                  <a:lnTo>
                    <a:pt x="91" y="49"/>
                  </a:lnTo>
                  <a:lnTo>
                    <a:pt x="114" y="45"/>
                  </a:lnTo>
                  <a:lnTo>
                    <a:pt x="133" y="40"/>
                  </a:lnTo>
                  <a:lnTo>
                    <a:pt x="151" y="32"/>
                  </a:lnTo>
                  <a:lnTo>
                    <a:pt x="165" y="25"/>
                  </a:lnTo>
                  <a:lnTo>
                    <a:pt x="178" y="17"/>
                  </a:lnTo>
                  <a:lnTo>
                    <a:pt x="187" y="9"/>
                  </a:lnTo>
                  <a:lnTo>
                    <a:pt x="195" y="2"/>
                  </a:lnTo>
                  <a:lnTo>
                    <a:pt x="195" y="2"/>
                  </a:lnTo>
                  <a:lnTo>
                    <a:pt x="195" y="0"/>
                  </a:lnTo>
                  <a:lnTo>
                    <a:pt x="193"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2" name="Freeform 87"/>
            <p:cNvSpPr>
              <a:spLocks noEditPoints="1"/>
            </p:cNvSpPr>
            <p:nvPr>
              <p:custDataLst>
                <p:tags r:id="rId83"/>
              </p:custDataLst>
            </p:nvPr>
          </p:nvSpPr>
          <p:spPr bwMode="auto">
            <a:xfrm>
              <a:off x="2696556" y="2805601"/>
              <a:ext cx="268957" cy="208954"/>
            </a:xfrm>
            <a:custGeom>
              <a:avLst/>
              <a:gdLst>
                <a:gd name="T0" fmla="*/ 110 w 406"/>
                <a:gd name="T1" fmla="*/ 0 h 316"/>
                <a:gd name="T2" fmla="*/ 78 w 406"/>
                <a:gd name="T3" fmla="*/ 5 h 316"/>
                <a:gd name="T4" fmla="*/ 48 w 406"/>
                <a:gd name="T5" fmla="*/ 21 h 316"/>
                <a:gd name="T6" fmla="*/ 25 w 406"/>
                <a:gd name="T7" fmla="*/ 42 h 316"/>
                <a:gd name="T8" fmla="*/ 8 w 406"/>
                <a:gd name="T9" fmla="*/ 73 h 316"/>
                <a:gd name="T10" fmla="*/ 1 w 406"/>
                <a:gd name="T11" fmla="*/ 106 h 316"/>
                <a:gd name="T12" fmla="*/ 0 w 406"/>
                <a:gd name="T13" fmla="*/ 177 h 316"/>
                <a:gd name="T14" fmla="*/ 6 w 406"/>
                <a:gd name="T15" fmla="*/ 219 h 316"/>
                <a:gd name="T16" fmla="*/ 21 w 406"/>
                <a:gd name="T17" fmla="*/ 254 h 316"/>
                <a:gd name="T18" fmla="*/ 47 w 406"/>
                <a:gd name="T19" fmla="*/ 284 h 316"/>
                <a:gd name="T20" fmla="*/ 77 w 406"/>
                <a:gd name="T21" fmla="*/ 304 h 316"/>
                <a:gd name="T22" fmla="*/ 114 w 406"/>
                <a:gd name="T23" fmla="*/ 314 h 316"/>
                <a:gd name="T24" fmla="*/ 246 w 406"/>
                <a:gd name="T25" fmla="*/ 316 h 316"/>
                <a:gd name="T26" fmla="*/ 293 w 406"/>
                <a:gd name="T27" fmla="*/ 307 h 316"/>
                <a:gd name="T28" fmla="*/ 335 w 406"/>
                <a:gd name="T29" fmla="*/ 286 h 316"/>
                <a:gd name="T30" fmla="*/ 369 w 406"/>
                <a:gd name="T31" fmla="*/ 252 h 316"/>
                <a:gd name="T32" fmla="*/ 392 w 406"/>
                <a:gd name="T33" fmla="*/ 210 h 316"/>
                <a:gd name="T34" fmla="*/ 404 w 406"/>
                <a:gd name="T35" fmla="*/ 161 h 316"/>
                <a:gd name="T36" fmla="*/ 406 w 406"/>
                <a:gd name="T37" fmla="*/ 141 h 316"/>
                <a:gd name="T38" fmla="*/ 399 w 406"/>
                <a:gd name="T39" fmla="*/ 99 h 316"/>
                <a:gd name="T40" fmla="*/ 384 w 406"/>
                <a:gd name="T41" fmla="*/ 63 h 316"/>
                <a:gd name="T42" fmla="*/ 359 w 406"/>
                <a:gd name="T43" fmla="*/ 32 h 316"/>
                <a:gd name="T44" fmla="*/ 325 w 406"/>
                <a:gd name="T45" fmla="*/ 11 h 316"/>
                <a:gd name="T46" fmla="*/ 288 w 406"/>
                <a:gd name="T47" fmla="*/ 0 h 316"/>
                <a:gd name="T48" fmla="*/ 382 w 406"/>
                <a:gd name="T49" fmla="*/ 143 h 316"/>
                <a:gd name="T50" fmla="*/ 381 w 406"/>
                <a:gd name="T51" fmla="*/ 173 h 316"/>
                <a:gd name="T52" fmla="*/ 365 w 406"/>
                <a:gd name="T53" fmla="*/ 213 h 316"/>
                <a:gd name="T54" fmla="*/ 342 w 406"/>
                <a:gd name="T55" fmla="*/ 247 h 316"/>
                <a:gd name="T56" fmla="*/ 312 w 406"/>
                <a:gd name="T57" fmla="*/ 272 h 316"/>
                <a:gd name="T58" fmla="*/ 273 w 406"/>
                <a:gd name="T59" fmla="*/ 287 h 316"/>
                <a:gd name="T60" fmla="*/ 127 w 406"/>
                <a:gd name="T61" fmla="*/ 291 h 316"/>
                <a:gd name="T62" fmla="*/ 105 w 406"/>
                <a:gd name="T63" fmla="*/ 287 h 316"/>
                <a:gd name="T64" fmla="*/ 77 w 406"/>
                <a:gd name="T65" fmla="*/ 277 h 316"/>
                <a:gd name="T66" fmla="*/ 40 w 406"/>
                <a:gd name="T67" fmla="*/ 240 h 316"/>
                <a:gd name="T68" fmla="*/ 25 w 406"/>
                <a:gd name="T69" fmla="*/ 200 h 316"/>
                <a:gd name="T70" fmla="*/ 23 w 406"/>
                <a:gd name="T71" fmla="*/ 120 h 316"/>
                <a:gd name="T72" fmla="*/ 30 w 406"/>
                <a:gd name="T73" fmla="*/ 83 h 316"/>
                <a:gd name="T74" fmla="*/ 62 w 406"/>
                <a:gd name="T75" fmla="*/ 41 h 316"/>
                <a:gd name="T76" fmla="*/ 110 w 406"/>
                <a:gd name="T77" fmla="*/ 24 h 316"/>
                <a:gd name="T78" fmla="*/ 287 w 406"/>
                <a:gd name="T79" fmla="*/ 26 h 316"/>
                <a:gd name="T80" fmla="*/ 317 w 406"/>
                <a:gd name="T81" fmla="*/ 34 h 316"/>
                <a:gd name="T82" fmla="*/ 344 w 406"/>
                <a:gd name="T83" fmla="*/ 51 h 316"/>
                <a:gd name="T84" fmla="*/ 364 w 406"/>
                <a:gd name="T85" fmla="*/ 76 h 316"/>
                <a:gd name="T86" fmla="*/ 377 w 406"/>
                <a:gd name="T87" fmla="*/ 106 h 316"/>
                <a:gd name="T88" fmla="*/ 382 w 406"/>
                <a:gd name="T89" fmla="*/ 14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6" h="316">
                  <a:moveTo>
                    <a:pt x="275" y="0"/>
                  </a:moveTo>
                  <a:lnTo>
                    <a:pt x="110" y="0"/>
                  </a:lnTo>
                  <a:lnTo>
                    <a:pt x="110" y="0"/>
                  </a:lnTo>
                  <a:lnTo>
                    <a:pt x="99" y="0"/>
                  </a:lnTo>
                  <a:lnTo>
                    <a:pt x="89" y="2"/>
                  </a:lnTo>
                  <a:lnTo>
                    <a:pt x="78" y="5"/>
                  </a:lnTo>
                  <a:lnTo>
                    <a:pt x="68" y="9"/>
                  </a:lnTo>
                  <a:lnTo>
                    <a:pt x="58" y="14"/>
                  </a:lnTo>
                  <a:lnTo>
                    <a:pt x="48" y="21"/>
                  </a:lnTo>
                  <a:lnTo>
                    <a:pt x="40" y="27"/>
                  </a:lnTo>
                  <a:lnTo>
                    <a:pt x="33" y="34"/>
                  </a:lnTo>
                  <a:lnTo>
                    <a:pt x="25" y="42"/>
                  </a:lnTo>
                  <a:lnTo>
                    <a:pt x="20" y="52"/>
                  </a:lnTo>
                  <a:lnTo>
                    <a:pt x="13" y="63"/>
                  </a:lnTo>
                  <a:lnTo>
                    <a:pt x="8" y="73"/>
                  </a:lnTo>
                  <a:lnTo>
                    <a:pt x="5" y="84"/>
                  </a:lnTo>
                  <a:lnTo>
                    <a:pt x="3" y="94"/>
                  </a:lnTo>
                  <a:lnTo>
                    <a:pt x="1" y="106"/>
                  </a:lnTo>
                  <a:lnTo>
                    <a:pt x="0" y="120"/>
                  </a:lnTo>
                  <a:lnTo>
                    <a:pt x="0" y="177"/>
                  </a:lnTo>
                  <a:lnTo>
                    <a:pt x="0" y="177"/>
                  </a:lnTo>
                  <a:lnTo>
                    <a:pt x="1" y="192"/>
                  </a:lnTo>
                  <a:lnTo>
                    <a:pt x="3" y="205"/>
                  </a:lnTo>
                  <a:lnTo>
                    <a:pt x="6" y="219"/>
                  </a:lnTo>
                  <a:lnTo>
                    <a:pt x="10" y="230"/>
                  </a:lnTo>
                  <a:lnTo>
                    <a:pt x="15" y="242"/>
                  </a:lnTo>
                  <a:lnTo>
                    <a:pt x="21" y="254"/>
                  </a:lnTo>
                  <a:lnTo>
                    <a:pt x="28" y="266"/>
                  </a:lnTo>
                  <a:lnTo>
                    <a:pt x="37" y="274"/>
                  </a:lnTo>
                  <a:lnTo>
                    <a:pt x="47" y="284"/>
                  </a:lnTo>
                  <a:lnTo>
                    <a:pt x="57" y="291"/>
                  </a:lnTo>
                  <a:lnTo>
                    <a:pt x="67" y="299"/>
                  </a:lnTo>
                  <a:lnTo>
                    <a:pt x="77" y="304"/>
                  </a:lnTo>
                  <a:lnTo>
                    <a:pt x="89" y="309"/>
                  </a:lnTo>
                  <a:lnTo>
                    <a:pt x="102" y="312"/>
                  </a:lnTo>
                  <a:lnTo>
                    <a:pt x="114" y="314"/>
                  </a:lnTo>
                  <a:lnTo>
                    <a:pt x="127" y="316"/>
                  </a:lnTo>
                  <a:lnTo>
                    <a:pt x="246" y="316"/>
                  </a:lnTo>
                  <a:lnTo>
                    <a:pt x="246" y="316"/>
                  </a:lnTo>
                  <a:lnTo>
                    <a:pt x="261" y="314"/>
                  </a:lnTo>
                  <a:lnTo>
                    <a:pt x="278" y="312"/>
                  </a:lnTo>
                  <a:lnTo>
                    <a:pt x="293" y="307"/>
                  </a:lnTo>
                  <a:lnTo>
                    <a:pt x="308" y="302"/>
                  </a:lnTo>
                  <a:lnTo>
                    <a:pt x="322" y="294"/>
                  </a:lnTo>
                  <a:lnTo>
                    <a:pt x="335" y="286"/>
                  </a:lnTo>
                  <a:lnTo>
                    <a:pt x="347" y="276"/>
                  </a:lnTo>
                  <a:lnTo>
                    <a:pt x="359" y="266"/>
                  </a:lnTo>
                  <a:lnTo>
                    <a:pt x="369" y="252"/>
                  </a:lnTo>
                  <a:lnTo>
                    <a:pt x="379" y="239"/>
                  </a:lnTo>
                  <a:lnTo>
                    <a:pt x="386" y="225"/>
                  </a:lnTo>
                  <a:lnTo>
                    <a:pt x="392" y="210"/>
                  </a:lnTo>
                  <a:lnTo>
                    <a:pt x="399" y="195"/>
                  </a:lnTo>
                  <a:lnTo>
                    <a:pt x="402" y="178"/>
                  </a:lnTo>
                  <a:lnTo>
                    <a:pt x="404" y="161"/>
                  </a:lnTo>
                  <a:lnTo>
                    <a:pt x="406" y="143"/>
                  </a:lnTo>
                  <a:lnTo>
                    <a:pt x="406" y="141"/>
                  </a:lnTo>
                  <a:lnTo>
                    <a:pt x="406" y="141"/>
                  </a:lnTo>
                  <a:lnTo>
                    <a:pt x="404" y="126"/>
                  </a:lnTo>
                  <a:lnTo>
                    <a:pt x="402" y="113"/>
                  </a:lnTo>
                  <a:lnTo>
                    <a:pt x="399" y="99"/>
                  </a:lnTo>
                  <a:lnTo>
                    <a:pt x="396" y="86"/>
                  </a:lnTo>
                  <a:lnTo>
                    <a:pt x="391" y="74"/>
                  </a:lnTo>
                  <a:lnTo>
                    <a:pt x="384" y="63"/>
                  </a:lnTo>
                  <a:lnTo>
                    <a:pt x="375" y="51"/>
                  </a:lnTo>
                  <a:lnTo>
                    <a:pt x="367" y="41"/>
                  </a:lnTo>
                  <a:lnTo>
                    <a:pt x="359" y="32"/>
                  </a:lnTo>
                  <a:lnTo>
                    <a:pt x="349" y="24"/>
                  </a:lnTo>
                  <a:lnTo>
                    <a:pt x="337" y="17"/>
                  </a:lnTo>
                  <a:lnTo>
                    <a:pt x="325" y="11"/>
                  </a:lnTo>
                  <a:lnTo>
                    <a:pt x="313" y="5"/>
                  </a:lnTo>
                  <a:lnTo>
                    <a:pt x="302" y="2"/>
                  </a:lnTo>
                  <a:lnTo>
                    <a:pt x="288" y="0"/>
                  </a:lnTo>
                  <a:lnTo>
                    <a:pt x="275" y="0"/>
                  </a:lnTo>
                  <a:lnTo>
                    <a:pt x="275" y="0"/>
                  </a:lnTo>
                  <a:close/>
                  <a:moveTo>
                    <a:pt x="382" y="143"/>
                  </a:moveTo>
                  <a:lnTo>
                    <a:pt x="382" y="143"/>
                  </a:lnTo>
                  <a:lnTo>
                    <a:pt x="382" y="158"/>
                  </a:lnTo>
                  <a:lnTo>
                    <a:pt x="381" y="173"/>
                  </a:lnTo>
                  <a:lnTo>
                    <a:pt x="377" y="187"/>
                  </a:lnTo>
                  <a:lnTo>
                    <a:pt x="372" y="200"/>
                  </a:lnTo>
                  <a:lnTo>
                    <a:pt x="365" y="213"/>
                  </a:lnTo>
                  <a:lnTo>
                    <a:pt x="359" y="225"/>
                  </a:lnTo>
                  <a:lnTo>
                    <a:pt x="352" y="237"/>
                  </a:lnTo>
                  <a:lnTo>
                    <a:pt x="342" y="247"/>
                  </a:lnTo>
                  <a:lnTo>
                    <a:pt x="334" y="257"/>
                  </a:lnTo>
                  <a:lnTo>
                    <a:pt x="322" y="266"/>
                  </a:lnTo>
                  <a:lnTo>
                    <a:pt x="312" y="272"/>
                  </a:lnTo>
                  <a:lnTo>
                    <a:pt x="298" y="279"/>
                  </a:lnTo>
                  <a:lnTo>
                    <a:pt x="287" y="284"/>
                  </a:lnTo>
                  <a:lnTo>
                    <a:pt x="273" y="287"/>
                  </a:lnTo>
                  <a:lnTo>
                    <a:pt x="260" y="289"/>
                  </a:lnTo>
                  <a:lnTo>
                    <a:pt x="246" y="291"/>
                  </a:lnTo>
                  <a:lnTo>
                    <a:pt x="127" y="291"/>
                  </a:lnTo>
                  <a:lnTo>
                    <a:pt x="127" y="291"/>
                  </a:lnTo>
                  <a:lnTo>
                    <a:pt x="117" y="289"/>
                  </a:lnTo>
                  <a:lnTo>
                    <a:pt x="105" y="287"/>
                  </a:lnTo>
                  <a:lnTo>
                    <a:pt x="97" y="286"/>
                  </a:lnTo>
                  <a:lnTo>
                    <a:pt x="87" y="281"/>
                  </a:lnTo>
                  <a:lnTo>
                    <a:pt x="77" y="277"/>
                  </a:lnTo>
                  <a:lnTo>
                    <a:pt x="68" y="271"/>
                  </a:lnTo>
                  <a:lnTo>
                    <a:pt x="53" y="257"/>
                  </a:lnTo>
                  <a:lnTo>
                    <a:pt x="40" y="240"/>
                  </a:lnTo>
                  <a:lnTo>
                    <a:pt x="31" y="222"/>
                  </a:lnTo>
                  <a:lnTo>
                    <a:pt x="28" y="210"/>
                  </a:lnTo>
                  <a:lnTo>
                    <a:pt x="25" y="200"/>
                  </a:lnTo>
                  <a:lnTo>
                    <a:pt x="23" y="188"/>
                  </a:lnTo>
                  <a:lnTo>
                    <a:pt x="23" y="177"/>
                  </a:lnTo>
                  <a:lnTo>
                    <a:pt x="23" y="120"/>
                  </a:lnTo>
                  <a:lnTo>
                    <a:pt x="23" y="120"/>
                  </a:lnTo>
                  <a:lnTo>
                    <a:pt x="25" y="99"/>
                  </a:lnTo>
                  <a:lnTo>
                    <a:pt x="30" y="83"/>
                  </a:lnTo>
                  <a:lnTo>
                    <a:pt x="38" y="66"/>
                  </a:lnTo>
                  <a:lnTo>
                    <a:pt x="48" y="52"/>
                  </a:lnTo>
                  <a:lnTo>
                    <a:pt x="62" y="41"/>
                  </a:lnTo>
                  <a:lnTo>
                    <a:pt x="77" y="32"/>
                  </a:lnTo>
                  <a:lnTo>
                    <a:pt x="94" y="26"/>
                  </a:lnTo>
                  <a:lnTo>
                    <a:pt x="110" y="24"/>
                  </a:lnTo>
                  <a:lnTo>
                    <a:pt x="275" y="24"/>
                  </a:lnTo>
                  <a:lnTo>
                    <a:pt x="275" y="24"/>
                  </a:lnTo>
                  <a:lnTo>
                    <a:pt x="287" y="26"/>
                  </a:lnTo>
                  <a:lnTo>
                    <a:pt x="297" y="27"/>
                  </a:lnTo>
                  <a:lnTo>
                    <a:pt x="307" y="31"/>
                  </a:lnTo>
                  <a:lnTo>
                    <a:pt x="317" y="34"/>
                  </a:lnTo>
                  <a:lnTo>
                    <a:pt x="327" y="39"/>
                  </a:lnTo>
                  <a:lnTo>
                    <a:pt x="335" y="44"/>
                  </a:lnTo>
                  <a:lnTo>
                    <a:pt x="344" y="51"/>
                  </a:lnTo>
                  <a:lnTo>
                    <a:pt x="350" y="59"/>
                  </a:lnTo>
                  <a:lnTo>
                    <a:pt x="359" y="68"/>
                  </a:lnTo>
                  <a:lnTo>
                    <a:pt x="364" y="76"/>
                  </a:lnTo>
                  <a:lnTo>
                    <a:pt x="370" y="86"/>
                  </a:lnTo>
                  <a:lnTo>
                    <a:pt x="374" y="96"/>
                  </a:lnTo>
                  <a:lnTo>
                    <a:pt x="377" y="106"/>
                  </a:lnTo>
                  <a:lnTo>
                    <a:pt x="381" y="118"/>
                  </a:lnTo>
                  <a:lnTo>
                    <a:pt x="382" y="130"/>
                  </a:lnTo>
                  <a:lnTo>
                    <a:pt x="382" y="141"/>
                  </a:lnTo>
                  <a:lnTo>
                    <a:pt x="382" y="143"/>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5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3" name="Freeform 88"/>
            <p:cNvSpPr/>
            <p:nvPr>
              <p:custDataLst>
                <p:tags r:id="rId84"/>
              </p:custDataLst>
            </p:nvPr>
          </p:nvSpPr>
          <p:spPr bwMode="auto">
            <a:xfrm>
              <a:off x="1162185" y="2028849"/>
              <a:ext cx="124243" cy="30355"/>
            </a:xfrm>
            <a:custGeom>
              <a:avLst/>
              <a:gdLst>
                <a:gd name="T0" fmla="*/ 188 w 188"/>
                <a:gd name="T1" fmla="*/ 45 h 45"/>
                <a:gd name="T2" fmla="*/ 22 w 188"/>
                <a:gd name="T3" fmla="*/ 45 h 45"/>
                <a:gd name="T4" fmla="*/ 22 w 188"/>
                <a:gd name="T5" fmla="*/ 45 h 45"/>
                <a:gd name="T6" fmla="*/ 13 w 188"/>
                <a:gd name="T7" fmla="*/ 43 h 45"/>
                <a:gd name="T8" fmla="*/ 7 w 188"/>
                <a:gd name="T9" fmla="*/ 38 h 45"/>
                <a:gd name="T10" fmla="*/ 2 w 188"/>
                <a:gd name="T11" fmla="*/ 32 h 45"/>
                <a:gd name="T12" fmla="*/ 0 w 188"/>
                <a:gd name="T13" fmla="*/ 23 h 45"/>
                <a:gd name="T14" fmla="*/ 0 w 188"/>
                <a:gd name="T15" fmla="*/ 22 h 45"/>
                <a:gd name="T16" fmla="*/ 0 w 188"/>
                <a:gd name="T17" fmla="*/ 22 h 45"/>
                <a:gd name="T18" fmla="*/ 2 w 188"/>
                <a:gd name="T19" fmla="*/ 13 h 45"/>
                <a:gd name="T20" fmla="*/ 7 w 188"/>
                <a:gd name="T21" fmla="*/ 5 h 45"/>
                <a:gd name="T22" fmla="*/ 13 w 188"/>
                <a:gd name="T23" fmla="*/ 1 h 45"/>
                <a:gd name="T24" fmla="*/ 22 w 188"/>
                <a:gd name="T25" fmla="*/ 0 h 45"/>
                <a:gd name="T26" fmla="*/ 188 w 188"/>
                <a:gd name="T27" fmla="*/ 0 h 45"/>
                <a:gd name="T28" fmla="*/ 188 w 188"/>
                <a:gd name="T2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8" h="45">
                  <a:moveTo>
                    <a:pt x="188" y="45"/>
                  </a:moveTo>
                  <a:lnTo>
                    <a:pt x="22" y="45"/>
                  </a:lnTo>
                  <a:lnTo>
                    <a:pt x="22" y="45"/>
                  </a:lnTo>
                  <a:lnTo>
                    <a:pt x="13" y="43"/>
                  </a:lnTo>
                  <a:lnTo>
                    <a:pt x="7" y="38"/>
                  </a:lnTo>
                  <a:lnTo>
                    <a:pt x="2" y="32"/>
                  </a:lnTo>
                  <a:lnTo>
                    <a:pt x="0" y="23"/>
                  </a:lnTo>
                  <a:lnTo>
                    <a:pt x="0" y="22"/>
                  </a:lnTo>
                  <a:lnTo>
                    <a:pt x="0" y="22"/>
                  </a:lnTo>
                  <a:lnTo>
                    <a:pt x="2" y="13"/>
                  </a:lnTo>
                  <a:lnTo>
                    <a:pt x="7" y="5"/>
                  </a:lnTo>
                  <a:lnTo>
                    <a:pt x="13" y="1"/>
                  </a:lnTo>
                  <a:lnTo>
                    <a:pt x="22" y="0"/>
                  </a:lnTo>
                  <a:lnTo>
                    <a:pt x="188" y="0"/>
                  </a:lnTo>
                  <a:lnTo>
                    <a:pt x="188" y="45"/>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4" name="Rectangle 89"/>
            <p:cNvSpPr>
              <a:spLocks noChangeArrowheads="1"/>
            </p:cNvSpPr>
            <p:nvPr>
              <p:custDataLst>
                <p:tags r:id="rId85"/>
              </p:custDataLst>
            </p:nvPr>
          </p:nvSpPr>
          <p:spPr bwMode="auto">
            <a:xfrm>
              <a:off x="1534207" y="2031673"/>
              <a:ext cx="182834" cy="37414"/>
            </a:xfrm>
            <a:prstGeom prst="rect">
              <a:avLst/>
            </a:prstGeom>
            <a:solidFill>
              <a:srgbClr val="4025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5" name="Rectangle 90"/>
            <p:cNvSpPr>
              <a:spLocks noChangeArrowheads="1"/>
            </p:cNvSpPr>
            <p:nvPr>
              <p:custDataLst>
                <p:tags r:id="rId86"/>
              </p:custDataLst>
            </p:nvPr>
          </p:nvSpPr>
          <p:spPr bwMode="auto">
            <a:xfrm>
              <a:off x="1534207" y="2031673"/>
              <a:ext cx="182834" cy="37414"/>
            </a:xfrm>
            <a:prstGeom prst="rect">
              <a:avLst/>
            </a:pr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6" name="Freeform 91"/>
            <p:cNvSpPr>
              <a:spLocks noEditPoints="1"/>
            </p:cNvSpPr>
            <p:nvPr>
              <p:custDataLst>
                <p:tags r:id="rId87"/>
              </p:custDataLst>
            </p:nvPr>
          </p:nvSpPr>
          <p:spPr bwMode="auto">
            <a:xfrm>
              <a:off x="1716336" y="1972375"/>
              <a:ext cx="252721" cy="193423"/>
            </a:xfrm>
            <a:custGeom>
              <a:avLst/>
              <a:gdLst>
                <a:gd name="T0" fmla="*/ 130 w 383"/>
                <a:gd name="T1" fmla="*/ 196 h 292"/>
                <a:gd name="T2" fmla="*/ 84 w 383"/>
                <a:gd name="T3" fmla="*/ 188 h 292"/>
                <a:gd name="T4" fmla="*/ 27 w 383"/>
                <a:gd name="T5" fmla="*/ 158 h 292"/>
                <a:gd name="T6" fmla="*/ 9 w 383"/>
                <a:gd name="T7" fmla="*/ 139 h 292"/>
                <a:gd name="T8" fmla="*/ 47 w 383"/>
                <a:gd name="T9" fmla="*/ 161 h 292"/>
                <a:gd name="T10" fmla="*/ 123 w 383"/>
                <a:gd name="T11" fmla="*/ 183 h 292"/>
                <a:gd name="T12" fmla="*/ 209 w 383"/>
                <a:gd name="T13" fmla="*/ 190 h 292"/>
                <a:gd name="T14" fmla="*/ 212 w 383"/>
                <a:gd name="T15" fmla="*/ 190 h 292"/>
                <a:gd name="T16" fmla="*/ 178 w 383"/>
                <a:gd name="T17" fmla="*/ 195 h 292"/>
                <a:gd name="T18" fmla="*/ 215 w 383"/>
                <a:gd name="T19" fmla="*/ 0 h 292"/>
                <a:gd name="T20" fmla="*/ 237 w 383"/>
                <a:gd name="T21" fmla="*/ 12 h 292"/>
                <a:gd name="T22" fmla="*/ 264 w 383"/>
                <a:gd name="T23" fmla="*/ 32 h 292"/>
                <a:gd name="T24" fmla="*/ 291 w 383"/>
                <a:gd name="T25" fmla="*/ 62 h 292"/>
                <a:gd name="T26" fmla="*/ 309 w 383"/>
                <a:gd name="T27" fmla="*/ 91 h 292"/>
                <a:gd name="T28" fmla="*/ 304 w 383"/>
                <a:gd name="T29" fmla="*/ 84 h 292"/>
                <a:gd name="T30" fmla="*/ 259 w 383"/>
                <a:gd name="T31" fmla="*/ 118 h 292"/>
                <a:gd name="T32" fmla="*/ 183 w 383"/>
                <a:gd name="T33" fmla="*/ 143 h 292"/>
                <a:gd name="T34" fmla="*/ 150 w 383"/>
                <a:gd name="T35" fmla="*/ 146 h 292"/>
                <a:gd name="T36" fmla="*/ 115 w 383"/>
                <a:gd name="T37" fmla="*/ 144 h 292"/>
                <a:gd name="T38" fmla="*/ 59 w 383"/>
                <a:gd name="T39" fmla="*/ 133 h 292"/>
                <a:gd name="T40" fmla="*/ 26 w 383"/>
                <a:gd name="T41" fmla="*/ 114 h 292"/>
                <a:gd name="T42" fmla="*/ 24 w 383"/>
                <a:gd name="T43" fmla="*/ 119 h 292"/>
                <a:gd name="T44" fmla="*/ 24 w 383"/>
                <a:gd name="T45" fmla="*/ 104 h 292"/>
                <a:gd name="T46" fmla="*/ 31 w 383"/>
                <a:gd name="T47" fmla="*/ 66 h 292"/>
                <a:gd name="T48" fmla="*/ 42 w 383"/>
                <a:gd name="T49" fmla="*/ 40 h 292"/>
                <a:gd name="T50" fmla="*/ 59 w 383"/>
                <a:gd name="T51" fmla="*/ 20 h 292"/>
                <a:gd name="T52" fmla="*/ 37 w 383"/>
                <a:gd name="T53" fmla="*/ 37 h 292"/>
                <a:gd name="T54" fmla="*/ 12 w 383"/>
                <a:gd name="T55" fmla="*/ 72 h 292"/>
                <a:gd name="T56" fmla="*/ 0 w 383"/>
                <a:gd name="T57" fmla="*/ 114 h 292"/>
                <a:gd name="T58" fmla="*/ 0 w 383"/>
                <a:gd name="T59" fmla="*/ 146 h 292"/>
                <a:gd name="T60" fmla="*/ 9 w 383"/>
                <a:gd name="T61" fmla="*/ 190 h 292"/>
                <a:gd name="T62" fmla="*/ 29 w 383"/>
                <a:gd name="T63" fmla="*/ 228 h 292"/>
                <a:gd name="T64" fmla="*/ 59 w 383"/>
                <a:gd name="T65" fmla="*/ 259 h 292"/>
                <a:gd name="T66" fmla="*/ 96 w 383"/>
                <a:gd name="T67" fmla="*/ 280 h 292"/>
                <a:gd name="T68" fmla="*/ 140 w 383"/>
                <a:gd name="T69" fmla="*/ 292 h 292"/>
                <a:gd name="T70" fmla="*/ 259 w 383"/>
                <a:gd name="T71" fmla="*/ 292 h 292"/>
                <a:gd name="T72" fmla="*/ 272 w 383"/>
                <a:gd name="T73" fmla="*/ 292 h 292"/>
                <a:gd name="T74" fmla="*/ 308 w 383"/>
                <a:gd name="T75" fmla="*/ 284 h 292"/>
                <a:gd name="T76" fmla="*/ 338 w 383"/>
                <a:gd name="T77" fmla="*/ 265 h 292"/>
                <a:gd name="T78" fmla="*/ 361 w 383"/>
                <a:gd name="T79" fmla="*/ 238 h 292"/>
                <a:gd name="T80" fmla="*/ 378 w 383"/>
                <a:gd name="T81" fmla="*/ 207 h 292"/>
                <a:gd name="T82" fmla="*/ 383 w 383"/>
                <a:gd name="T83" fmla="*/ 170 h 292"/>
                <a:gd name="T84" fmla="*/ 383 w 383"/>
                <a:gd name="T85" fmla="*/ 96 h 292"/>
                <a:gd name="T86" fmla="*/ 375 w 383"/>
                <a:gd name="T87" fmla="*/ 66 h 292"/>
                <a:gd name="T88" fmla="*/ 351 w 383"/>
                <a:gd name="T89" fmla="*/ 32 h 292"/>
                <a:gd name="T90" fmla="*/ 318 w 383"/>
                <a:gd name="T91" fmla="*/ 9 h 292"/>
                <a:gd name="T92" fmla="*/ 287 w 383"/>
                <a:gd name="T9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3" h="292">
                  <a:moveTo>
                    <a:pt x="146" y="198"/>
                  </a:moveTo>
                  <a:lnTo>
                    <a:pt x="146" y="198"/>
                  </a:lnTo>
                  <a:lnTo>
                    <a:pt x="130" y="196"/>
                  </a:lnTo>
                  <a:lnTo>
                    <a:pt x="113" y="195"/>
                  </a:lnTo>
                  <a:lnTo>
                    <a:pt x="98" y="191"/>
                  </a:lnTo>
                  <a:lnTo>
                    <a:pt x="84" y="188"/>
                  </a:lnTo>
                  <a:lnTo>
                    <a:pt x="61" y="180"/>
                  </a:lnTo>
                  <a:lnTo>
                    <a:pt x="41" y="168"/>
                  </a:lnTo>
                  <a:lnTo>
                    <a:pt x="27" y="158"/>
                  </a:lnTo>
                  <a:lnTo>
                    <a:pt x="17" y="148"/>
                  </a:lnTo>
                  <a:lnTo>
                    <a:pt x="9" y="139"/>
                  </a:lnTo>
                  <a:lnTo>
                    <a:pt x="9" y="139"/>
                  </a:lnTo>
                  <a:lnTo>
                    <a:pt x="21" y="148"/>
                  </a:lnTo>
                  <a:lnTo>
                    <a:pt x="34" y="155"/>
                  </a:lnTo>
                  <a:lnTo>
                    <a:pt x="47" y="161"/>
                  </a:lnTo>
                  <a:lnTo>
                    <a:pt x="63" y="168"/>
                  </a:lnTo>
                  <a:lnTo>
                    <a:pt x="93" y="176"/>
                  </a:lnTo>
                  <a:lnTo>
                    <a:pt x="123" y="183"/>
                  </a:lnTo>
                  <a:lnTo>
                    <a:pt x="151" y="186"/>
                  </a:lnTo>
                  <a:lnTo>
                    <a:pt x="175" y="188"/>
                  </a:lnTo>
                  <a:lnTo>
                    <a:pt x="209" y="190"/>
                  </a:lnTo>
                  <a:lnTo>
                    <a:pt x="209" y="190"/>
                  </a:lnTo>
                  <a:lnTo>
                    <a:pt x="212" y="190"/>
                  </a:lnTo>
                  <a:lnTo>
                    <a:pt x="212" y="190"/>
                  </a:lnTo>
                  <a:lnTo>
                    <a:pt x="212" y="190"/>
                  </a:lnTo>
                  <a:lnTo>
                    <a:pt x="212" y="190"/>
                  </a:lnTo>
                  <a:lnTo>
                    <a:pt x="178" y="195"/>
                  </a:lnTo>
                  <a:lnTo>
                    <a:pt x="146" y="198"/>
                  </a:lnTo>
                  <a:close/>
                  <a:moveTo>
                    <a:pt x="215" y="0"/>
                  </a:moveTo>
                  <a:lnTo>
                    <a:pt x="215" y="0"/>
                  </a:lnTo>
                  <a:lnTo>
                    <a:pt x="220" y="2"/>
                  </a:lnTo>
                  <a:lnTo>
                    <a:pt x="220" y="2"/>
                  </a:lnTo>
                  <a:lnTo>
                    <a:pt x="237" y="12"/>
                  </a:lnTo>
                  <a:lnTo>
                    <a:pt x="252" y="22"/>
                  </a:lnTo>
                  <a:lnTo>
                    <a:pt x="252" y="22"/>
                  </a:lnTo>
                  <a:lnTo>
                    <a:pt x="264" y="32"/>
                  </a:lnTo>
                  <a:lnTo>
                    <a:pt x="274" y="42"/>
                  </a:lnTo>
                  <a:lnTo>
                    <a:pt x="274" y="42"/>
                  </a:lnTo>
                  <a:lnTo>
                    <a:pt x="291" y="62"/>
                  </a:lnTo>
                  <a:lnTo>
                    <a:pt x="303" y="77"/>
                  </a:lnTo>
                  <a:lnTo>
                    <a:pt x="303" y="77"/>
                  </a:lnTo>
                  <a:lnTo>
                    <a:pt x="309" y="91"/>
                  </a:lnTo>
                  <a:lnTo>
                    <a:pt x="309" y="91"/>
                  </a:lnTo>
                  <a:lnTo>
                    <a:pt x="304" y="84"/>
                  </a:lnTo>
                  <a:lnTo>
                    <a:pt x="304" y="84"/>
                  </a:lnTo>
                  <a:lnTo>
                    <a:pt x="289" y="97"/>
                  </a:lnTo>
                  <a:lnTo>
                    <a:pt x="276" y="108"/>
                  </a:lnTo>
                  <a:lnTo>
                    <a:pt x="259" y="118"/>
                  </a:lnTo>
                  <a:lnTo>
                    <a:pt x="237" y="128"/>
                  </a:lnTo>
                  <a:lnTo>
                    <a:pt x="212" y="136"/>
                  </a:lnTo>
                  <a:lnTo>
                    <a:pt x="183" y="143"/>
                  </a:lnTo>
                  <a:lnTo>
                    <a:pt x="167" y="144"/>
                  </a:lnTo>
                  <a:lnTo>
                    <a:pt x="150" y="146"/>
                  </a:lnTo>
                  <a:lnTo>
                    <a:pt x="150" y="146"/>
                  </a:lnTo>
                  <a:lnTo>
                    <a:pt x="140" y="146"/>
                  </a:lnTo>
                  <a:lnTo>
                    <a:pt x="140" y="146"/>
                  </a:lnTo>
                  <a:lnTo>
                    <a:pt x="115" y="144"/>
                  </a:lnTo>
                  <a:lnTo>
                    <a:pt x="93" y="141"/>
                  </a:lnTo>
                  <a:lnTo>
                    <a:pt x="74" y="138"/>
                  </a:lnTo>
                  <a:lnTo>
                    <a:pt x="59" y="133"/>
                  </a:lnTo>
                  <a:lnTo>
                    <a:pt x="46" y="126"/>
                  </a:lnTo>
                  <a:lnTo>
                    <a:pt x="36" y="121"/>
                  </a:lnTo>
                  <a:lnTo>
                    <a:pt x="26" y="114"/>
                  </a:lnTo>
                  <a:lnTo>
                    <a:pt x="26" y="114"/>
                  </a:lnTo>
                  <a:lnTo>
                    <a:pt x="24" y="119"/>
                  </a:lnTo>
                  <a:lnTo>
                    <a:pt x="24" y="119"/>
                  </a:lnTo>
                  <a:lnTo>
                    <a:pt x="24" y="116"/>
                  </a:lnTo>
                  <a:lnTo>
                    <a:pt x="24" y="116"/>
                  </a:lnTo>
                  <a:lnTo>
                    <a:pt x="24" y="104"/>
                  </a:lnTo>
                  <a:lnTo>
                    <a:pt x="24" y="104"/>
                  </a:lnTo>
                  <a:lnTo>
                    <a:pt x="26" y="87"/>
                  </a:lnTo>
                  <a:lnTo>
                    <a:pt x="31" y="66"/>
                  </a:lnTo>
                  <a:lnTo>
                    <a:pt x="31" y="66"/>
                  </a:lnTo>
                  <a:lnTo>
                    <a:pt x="36" y="54"/>
                  </a:lnTo>
                  <a:lnTo>
                    <a:pt x="42" y="40"/>
                  </a:lnTo>
                  <a:lnTo>
                    <a:pt x="42" y="40"/>
                  </a:lnTo>
                  <a:lnTo>
                    <a:pt x="49" y="30"/>
                  </a:lnTo>
                  <a:lnTo>
                    <a:pt x="59" y="20"/>
                  </a:lnTo>
                  <a:lnTo>
                    <a:pt x="59" y="20"/>
                  </a:lnTo>
                  <a:lnTo>
                    <a:pt x="47" y="29"/>
                  </a:lnTo>
                  <a:lnTo>
                    <a:pt x="37" y="37"/>
                  </a:lnTo>
                  <a:lnTo>
                    <a:pt x="27" y="49"/>
                  </a:lnTo>
                  <a:lnTo>
                    <a:pt x="19" y="61"/>
                  </a:lnTo>
                  <a:lnTo>
                    <a:pt x="12" y="72"/>
                  </a:lnTo>
                  <a:lnTo>
                    <a:pt x="7" y="86"/>
                  </a:lnTo>
                  <a:lnTo>
                    <a:pt x="4" y="99"/>
                  </a:lnTo>
                  <a:lnTo>
                    <a:pt x="0" y="114"/>
                  </a:lnTo>
                  <a:lnTo>
                    <a:pt x="0" y="146"/>
                  </a:lnTo>
                  <a:lnTo>
                    <a:pt x="0" y="146"/>
                  </a:lnTo>
                  <a:lnTo>
                    <a:pt x="0" y="146"/>
                  </a:lnTo>
                  <a:lnTo>
                    <a:pt x="2" y="161"/>
                  </a:lnTo>
                  <a:lnTo>
                    <a:pt x="5" y="176"/>
                  </a:lnTo>
                  <a:lnTo>
                    <a:pt x="9" y="190"/>
                  </a:lnTo>
                  <a:lnTo>
                    <a:pt x="16" y="203"/>
                  </a:lnTo>
                  <a:lnTo>
                    <a:pt x="22" y="217"/>
                  </a:lnTo>
                  <a:lnTo>
                    <a:pt x="29" y="228"/>
                  </a:lnTo>
                  <a:lnTo>
                    <a:pt x="39" y="240"/>
                  </a:lnTo>
                  <a:lnTo>
                    <a:pt x="49" y="250"/>
                  </a:lnTo>
                  <a:lnTo>
                    <a:pt x="59" y="259"/>
                  </a:lnTo>
                  <a:lnTo>
                    <a:pt x="71" y="267"/>
                  </a:lnTo>
                  <a:lnTo>
                    <a:pt x="83" y="275"/>
                  </a:lnTo>
                  <a:lnTo>
                    <a:pt x="96" y="280"/>
                  </a:lnTo>
                  <a:lnTo>
                    <a:pt x="111" y="285"/>
                  </a:lnTo>
                  <a:lnTo>
                    <a:pt x="125" y="289"/>
                  </a:lnTo>
                  <a:lnTo>
                    <a:pt x="140" y="292"/>
                  </a:lnTo>
                  <a:lnTo>
                    <a:pt x="155" y="292"/>
                  </a:lnTo>
                  <a:lnTo>
                    <a:pt x="259" y="292"/>
                  </a:lnTo>
                  <a:lnTo>
                    <a:pt x="259" y="292"/>
                  </a:lnTo>
                  <a:lnTo>
                    <a:pt x="259" y="292"/>
                  </a:lnTo>
                  <a:lnTo>
                    <a:pt x="259" y="292"/>
                  </a:lnTo>
                  <a:lnTo>
                    <a:pt x="272" y="292"/>
                  </a:lnTo>
                  <a:lnTo>
                    <a:pt x="284" y="290"/>
                  </a:lnTo>
                  <a:lnTo>
                    <a:pt x="296" y="287"/>
                  </a:lnTo>
                  <a:lnTo>
                    <a:pt x="308" y="284"/>
                  </a:lnTo>
                  <a:lnTo>
                    <a:pt x="318" y="277"/>
                  </a:lnTo>
                  <a:lnTo>
                    <a:pt x="328" y="272"/>
                  </a:lnTo>
                  <a:lnTo>
                    <a:pt x="338" y="265"/>
                  </a:lnTo>
                  <a:lnTo>
                    <a:pt x="346" y="257"/>
                  </a:lnTo>
                  <a:lnTo>
                    <a:pt x="355" y="248"/>
                  </a:lnTo>
                  <a:lnTo>
                    <a:pt x="361" y="238"/>
                  </a:lnTo>
                  <a:lnTo>
                    <a:pt x="368" y="228"/>
                  </a:lnTo>
                  <a:lnTo>
                    <a:pt x="373" y="217"/>
                  </a:lnTo>
                  <a:lnTo>
                    <a:pt x="378" y="207"/>
                  </a:lnTo>
                  <a:lnTo>
                    <a:pt x="380" y="195"/>
                  </a:lnTo>
                  <a:lnTo>
                    <a:pt x="383" y="181"/>
                  </a:lnTo>
                  <a:lnTo>
                    <a:pt x="383" y="170"/>
                  </a:lnTo>
                  <a:lnTo>
                    <a:pt x="383" y="108"/>
                  </a:lnTo>
                  <a:lnTo>
                    <a:pt x="383" y="108"/>
                  </a:lnTo>
                  <a:lnTo>
                    <a:pt x="383" y="96"/>
                  </a:lnTo>
                  <a:lnTo>
                    <a:pt x="381" y="86"/>
                  </a:lnTo>
                  <a:lnTo>
                    <a:pt x="378" y="76"/>
                  </a:lnTo>
                  <a:lnTo>
                    <a:pt x="375" y="66"/>
                  </a:lnTo>
                  <a:lnTo>
                    <a:pt x="370" y="56"/>
                  </a:lnTo>
                  <a:lnTo>
                    <a:pt x="365" y="47"/>
                  </a:lnTo>
                  <a:lnTo>
                    <a:pt x="351" y="32"/>
                  </a:lnTo>
                  <a:lnTo>
                    <a:pt x="336" y="19"/>
                  </a:lnTo>
                  <a:lnTo>
                    <a:pt x="328" y="14"/>
                  </a:lnTo>
                  <a:lnTo>
                    <a:pt x="318" y="9"/>
                  </a:lnTo>
                  <a:lnTo>
                    <a:pt x="308" y="5"/>
                  </a:lnTo>
                  <a:lnTo>
                    <a:pt x="297" y="2"/>
                  </a:lnTo>
                  <a:lnTo>
                    <a:pt x="287" y="0"/>
                  </a:lnTo>
                  <a:lnTo>
                    <a:pt x="276" y="0"/>
                  </a:lnTo>
                  <a:lnTo>
                    <a:pt x="215" y="0"/>
                  </a:lnTo>
                  <a:close/>
                </a:path>
              </a:pathLst>
            </a:custGeom>
            <a:solidFill>
              <a:srgbClr val="ECD9C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7" name="Freeform 92"/>
            <p:cNvSpPr/>
            <p:nvPr>
              <p:custDataLst>
                <p:tags r:id="rId88"/>
              </p:custDataLst>
            </p:nvPr>
          </p:nvSpPr>
          <p:spPr bwMode="auto">
            <a:xfrm>
              <a:off x="1721983" y="2064851"/>
              <a:ext cx="133420" cy="38120"/>
            </a:xfrm>
            <a:custGeom>
              <a:avLst/>
              <a:gdLst>
                <a:gd name="T0" fmla="*/ 137 w 203"/>
                <a:gd name="T1" fmla="*/ 59 h 59"/>
                <a:gd name="T2" fmla="*/ 137 w 203"/>
                <a:gd name="T3" fmla="*/ 59 h 59"/>
                <a:gd name="T4" fmla="*/ 121 w 203"/>
                <a:gd name="T5" fmla="*/ 57 h 59"/>
                <a:gd name="T6" fmla="*/ 104 w 203"/>
                <a:gd name="T7" fmla="*/ 56 h 59"/>
                <a:gd name="T8" fmla="*/ 89 w 203"/>
                <a:gd name="T9" fmla="*/ 52 h 59"/>
                <a:gd name="T10" fmla="*/ 75 w 203"/>
                <a:gd name="T11" fmla="*/ 49 h 59"/>
                <a:gd name="T12" fmla="*/ 52 w 203"/>
                <a:gd name="T13" fmla="*/ 41 h 59"/>
                <a:gd name="T14" fmla="*/ 32 w 203"/>
                <a:gd name="T15" fmla="*/ 29 h 59"/>
                <a:gd name="T16" fmla="*/ 18 w 203"/>
                <a:gd name="T17" fmla="*/ 19 h 59"/>
                <a:gd name="T18" fmla="*/ 8 w 203"/>
                <a:gd name="T19" fmla="*/ 9 h 59"/>
                <a:gd name="T20" fmla="*/ 0 w 203"/>
                <a:gd name="T21" fmla="*/ 0 h 59"/>
                <a:gd name="T22" fmla="*/ 0 w 203"/>
                <a:gd name="T23" fmla="*/ 0 h 59"/>
                <a:gd name="T24" fmla="*/ 12 w 203"/>
                <a:gd name="T25" fmla="*/ 9 h 59"/>
                <a:gd name="T26" fmla="*/ 25 w 203"/>
                <a:gd name="T27" fmla="*/ 16 h 59"/>
                <a:gd name="T28" fmla="*/ 38 w 203"/>
                <a:gd name="T29" fmla="*/ 22 h 59"/>
                <a:gd name="T30" fmla="*/ 54 w 203"/>
                <a:gd name="T31" fmla="*/ 29 h 59"/>
                <a:gd name="T32" fmla="*/ 84 w 203"/>
                <a:gd name="T33" fmla="*/ 37 h 59"/>
                <a:gd name="T34" fmla="*/ 114 w 203"/>
                <a:gd name="T35" fmla="*/ 44 h 59"/>
                <a:gd name="T36" fmla="*/ 142 w 203"/>
                <a:gd name="T37" fmla="*/ 47 h 59"/>
                <a:gd name="T38" fmla="*/ 166 w 203"/>
                <a:gd name="T39" fmla="*/ 49 h 59"/>
                <a:gd name="T40" fmla="*/ 200 w 203"/>
                <a:gd name="T41" fmla="*/ 51 h 59"/>
                <a:gd name="T42" fmla="*/ 200 w 203"/>
                <a:gd name="T43" fmla="*/ 51 h 59"/>
                <a:gd name="T44" fmla="*/ 203 w 203"/>
                <a:gd name="T45" fmla="*/ 51 h 59"/>
                <a:gd name="T46" fmla="*/ 203 w 203"/>
                <a:gd name="T47" fmla="*/ 51 h 59"/>
                <a:gd name="T48" fmla="*/ 203 w 203"/>
                <a:gd name="T49" fmla="*/ 51 h 59"/>
                <a:gd name="T50" fmla="*/ 203 w 203"/>
                <a:gd name="T51" fmla="*/ 51 h 59"/>
                <a:gd name="T52" fmla="*/ 169 w 203"/>
                <a:gd name="T53" fmla="*/ 56 h 59"/>
                <a:gd name="T54" fmla="*/ 137 w 203"/>
                <a:gd name="T5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3" h="59">
                  <a:moveTo>
                    <a:pt x="137" y="59"/>
                  </a:moveTo>
                  <a:lnTo>
                    <a:pt x="137" y="59"/>
                  </a:lnTo>
                  <a:lnTo>
                    <a:pt x="121" y="57"/>
                  </a:lnTo>
                  <a:lnTo>
                    <a:pt x="104" y="56"/>
                  </a:lnTo>
                  <a:lnTo>
                    <a:pt x="89" y="52"/>
                  </a:lnTo>
                  <a:lnTo>
                    <a:pt x="75" y="49"/>
                  </a:lnTo>
                  <a:lnTo>
                    <a:pt x="52" y="41"/>
                  </a:lnTo>
                  <a:lnTo>
                    <a:pt x="32" y="29"/>
                  </a:lnTo>
                  <a:lnTo>
                    <a:pt x="18" y="19"/>
                  </a:lnTo>
                  <a:lnTo>
                    <a:pt x="8" y="9"/>
                  </a:lnTo>
                  <a:lnTo>
                    <a:pt x="0" y="0"/>
                  </a:lnTo>
                  <a:lnTo>
                    <a:pt x="0" y="0"/>
                  </a:lnTo>
                  <a:lnTo>
                    <a:pt x="12" y="9"/>
                  </a:lnTo>
                  <a:lnTo>
                    <a:pt x="25" y="16"/>
                  </a:lnTo>
                  <a:lnTo>
                    <a:pt x="38" y="22"/>
                  </a:lnTo>
                  <a:lnTo>
                    <a:pt x="54" y="29"/>
                  </a:lnTo>
                  <a:lnTo>
                    <a:pt x="84" y="37"/>
                  </a:lnTo>
                  <a:lnTo>
                    <a:pt x="114" y="44"/>
                  </a:lnTo>
                  <a:lnTo>
                    <a:pt x="142" y="47"/>
                  </a:lnTo>
                  <a:lnTo>
                    <a:pt x="166" y="49"/>
                  </a:lnTo>
                  <a:lnTo>
                    <a:pt x="200" y="51"/>
                  </a:lnTo>
                  <a:lnTo>
                    <a:pt x="200" y="51"/>
                  </a:lnTo>
                  <a:lnTo>
                    <a:pt x="203" y="51"/>
                  </a:lnTo>
                  <a:lnTo>
                    <a:pt x="203" y="51"/>
                  </a:lnTo>
                  <a:lnTo>
                    <a:pt x="203" y="51"/>
                  </a:lnTo>
                  <a:lnTo>
                    <a:pt x="203" y="51"/>
                  </a:lnTo>
                  <a:lnTo>
                    <a:pt x="169" y="56"/>
                  </a:lnTo>
                  <a:lnTo>
                    <a:pt x="137" y="59"/>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8" name="Freeform 93"/>
            <p:cNvSpPr/>
            <p:nvPr>
              <p:custDataLst>
                <p:tags r:id="rId89"/>
              </p:custDataLst>
            </p:nvPr>
          </p:nvSpPr>
          <p:spPr bwMode="auto">
            <a:xfrm>
              <a:off x="1716336" y="1972375"/>
              <a:ext cx="252721" cy="193423"/>
            </a:xfrm>
            <a:custGeom>
              <a:avLst/>
              <a:gdLst>
                <a:gd name="T0" fmla="*/ 215 w 383"/>
                <a:gd name="T1" fmla="*/ 0 h 292"/>
                <a:gd name="T2" fmla="*/ 220 w 383"/>
                <a:gd name="T3" fmla="*/ 2 h 292"/>
                <a:gd name="T4" fmla="*/ 252 w 383"/>
                <a:gd name="T5" fmla="*/ 22 h 292"/>
                <a:gd name="T6" fmla="*/ 264 w 383"/>
                <a:gd name="T7" fmla="*/ 32 h 292"/>
                <a:gd name="T8" fmla="*/ 274 w 383"/>
                <a:gd name="T9" fmla="*/ 42 h 292"/>
                <a:gd name="T10" fmla="*/ 303 w 383"/>
                <a:gd name="T11" fmla="*/ 77 h 292"/>
                <a:gd name="T12" fmla="*/ 309 w 383"/>
                <a:gd name="T13" fmla="*/ 91 h 292"/>
                <a:gd name="T14" fmla="*/ 304 w 383"/>
                <a:gd name="T15" fmla="*/ 84 h 292"/>
                <a:gd name="T16" fmla="*/ 289 w 383"/>
                <a:gd name="T17" fmla="*/ 97 h 292"/>
                <a:gd name="T18" fmla="*/ 259 w 383"/>
                <a:gd name="T19" fmla="*/ 118 h 292"/>
                <a:gd name="T20" fmla="*/ 212 w 383"/>
                <a:gd name="T21" fmla="*/ 136 h 292"/>
                <a:gd name="T22" fmla="*/ 167 w 383"/>
                <a:gd name="T23" fmla="*/ 144 h 292"/>
                <a:gd name="T24" fmla="*/ 150 w 383"/>
                <a:gd name="T25" fmla="*/ 146 h 292"/>
                <a:gd name="T26" fmla="*/ 140 w 383"/>
                <a:gd name="T27" fmla="*/ 146 h 292"/>
                <a:gd name="T28" fmla="*/ 93 w 383"/>
                <a:gd name="T29" fmla="*/ 141 h 292"/>
                <a:gd name="T30" fmla="*/ 59 w 383"/>
                <a:gd name="T31" fmla="*/ 133 h 292"/>
                <a:gd name="T32" fmla="*/ 36 w 383"/>
                <a:gd name="T33" fmla="*/ 121 h 292"/>
                <a:gd name="T34" fmla="*/ 26 w 383"/>
                <a:gd name="T35" fmla="*/ 114 h 292"/>
                <a:gd name="T36" fmla="*/ 24 w 383"/>
                <a:gd name="T37" fmla="*/ 119 h 292"/>
                <a:gd name="T38" fmla="*/ 24 w 383"/>
                <a:gd name="T39" fmla="*/ 116 h 292"/>
                <a:gd name="T40" fmla="*/ 24 w 383"/>
                <a:gd name="T41" fmla="*/ 104 h 292"/>
                <a:gd name="T42" fmla="*/ 31 w 383"/>
                <a:gd name="T43" fmla="*/ 66 h 292"/>
                <a:gd name="T44" fmla="*/ 36 w 383"/>
                <a:gd name="T45" fmla="*/ 54 h 292"/>
                <a:gd name="T46" fmla="*/ 42 w 383"/>
                <a:gd name="T47" fmla="*/ 40 h 292"/>
                <a:gd name="T48" fmla="*/ 59 w 383"/>
                <a:gd name="T49" fmla="*/ 20 h 292"/>
                <a:gd name="T50" fmla="*/ 47 w 383"/>
                <a:gd name="T51" fmla="*/ 29 h 292"/>
                <a:gd name="T52" fmla="*/ 27 w 383"/>
                <a:gd name="T53" fmla="*/ 49 h 292"/>
                <a:gd name="T54" fmla="*/ 12 w 383"/>
                <a:gd name="T55" fmla="*/ 72 h 292"/>
                <a:gd name="T56" fmla="*/ 4 w 383"/>
                <a:gd name="T57" fmla="*/ 99 h 292"/>
                <a:gd name="T58" fmla="*/ 0 w 383"/>
                <a:gd name="T59" fmla="*/ 146 h 292"/>
                <a:gd name="T60" fmla="*/ 0 w 383"/>
                <a:gd name="T61" fmla="*/ 146 h 292"/>
                <a:gd name="T62" fmla="*/ 5 w 383"/>
                <a:gd name="T63" fmla="*/ 176 h 292"/>
                <a:gd name="T64" fmla="*/ 16 w 383"/>
                <a:gd name="T65" fmla="*/ 203 h 292"/>
                <a:gd name="T66" fmla="*/ 29 w 383"/>
                <a:gd name="T67" fmla="*/ 228 h 292"/>
                <a:gd name="T68" fmla="*/ 49 w 383"/>
                <a:gd name="T69" fmla="*/ 250 h 292"/>
                <a:gd name="T70" fmla="*/ 71 w 383"/>
                <a:gd name="T71" fmla="*/ 267 h 292"/>
                <a:gd name="T72" fmla="*/ 96 w 383"/>
                <a:gd name="T73" fmla="*/ 280 h 292"/>
                <a:gd name="T74" fmla="*/ 125 w 383"/>
                <a:gd name="T75" fmla="*/ 289 h 292"/>
                <a:gd name="T76" fmla="*/ 155 w 383"/>
                <a:gd name="T77" fmla="*/ 292 h 292"/>
                <a:gd name="T78" fmla="*/ 259 w 383"/>
                <a:gd name="T79" fmla="*/ 292 h 292"/>
                <a:gd name="T80" fmla="*/ 259 w 383"/>
                <a:gd name="T81" fmla="*/ 292 h 292"/>
                <a:gd name="T82" fmla="*/ 284 w 383"/>
                <a:gd name="T83" fmla="*/ 290 h 292"/>
                <a:gd name="T84" fmla="*/ 308 w 383"/>
                <a:gd name="T85" fmla="*/ 284 h 292"/>
                <a:gd name="T86" fmla="*/ 328 w 383"/>
                <a:gd name="T87" fmla="*/ 272 h 292"/>
                <a:gd name="T88" fmla="*/ 346 w 383"/>
                <a:gd name="T89" fmla="*/ 257 h 292"/>
                <a:gd name="T90" fmla="*/ 361 w 383"/>
                <a:gd name="T91" fmla="*/ 238 h 292"/>
                <a:gd name="T92" fmla="*/ 373 w 383"/>
                <a:gd name="T93" fmla="*/ 217 h 292"/>
                <a:gd name="T94" fmla="*/ 380 w 383"/>
                <a:gd name="T95" fmla="*/ 195 h 292"/>
                <a:gd name="T96" fmla="*/ 383 w 383"/>
                <a:gd name="T97" fmla="*/ 170 h 292"/>
                <a:gd name="T98" fmla="*/ 383 w 383"/>
                <a:gd name="T99" fmla="*/ 108 h 292"/>
                <a:gd name="T100" fmla="*/ 381 w 383"/>
                <a:gd name="T101" fmla="*/ 86 h 292"/>
                <a:gd name="T102" fmla="*/ 375 w 383"/>
                <a:gd name="T103" fmla="*/ 66 h 292"/>
                <a:gd name="T104" fmla="*/ 365 w 383"/>
                <a:gd name="T105" fmla="*/ 47 h 292"/>
                <a:gd name="T106" fmla="*/ 336 w 383"/>
                <a:gd name="T107" fmla="*/ 19 h 292"/>
                <a:gd name="T108" fmla="*/ 318 w 383"/>
                <a:gd name="T109" fmla="*/ 9 h 292"/>
                <a:gd name="T110" fmla="*/ 297 w 383"/>
                <a:gd name="T111" fmla="*/ 2 h 292"/>
                <a:gd name="T112" fmla="*/ 276 w 383"/>
                <a:gd name="T11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3" h="292">
                  <a:moveTo>
                    <a:pt x="215" y="0"/>
                  </a:moveTo>
                  <a:lnTo>
                    <a:pt x="215" y="0"/>
                  </a:lnTo>
                  <a:lnTo>
                    <a:pt x="220" y="2"/>
                  </a:lnTo>
                  <a:lnTo>
                    <a:pt x="220" y="2"/>
                  </a:lnTo>
                  <a:lnTo>
                    <a:pt x="237" y="12"/>
                  </a:lnTo>
                  <a:lnTo>
                    <a:pt x="252" y="22"/>
                  </a:lnTo>
                  <a:lnTo>
                    <a:pt x="252" y="22"/>
                  </a:lnTo>
                  <a:lnTo>
                    <a:pt x="264" y="32"/>
                  </a:lnTo>
                  <a:lnTo>
                    <a:pt x="274" y="42"/>
                  </a:lnTo>
                  <a:lnTo>
                    <a:pt x="274" y="42"/>
                  </a:lnTo>
                  <a:lnTo>
                    <a:pt x="291" y="62"/>
                  </a:lnTo>
                  <a:lnTo>
                    <a:pt x="303" y="77"/>
                  </a:lnTo>
                  <a:lnTo>
                    <a:pt x="303" y="77"/>
                  </a:lnTo>
                  <a:lnTo>
                    <a:pt x="309" y="91"/>
                  </a:lnTo>
                  <a:lnTo>
                    <a:pt x="309" y="91"/>
                  </a:lnTo>
                  <a:lnTo>
                    <a:pt x="304" y="84"/>
                  </a:lnTo>
                  <a:lnTo>
                    <a:pt x="304" y="84"/>
                  </a:lnTo>
                  <a:lnTo>
                    <a:pt x="289" y="97"/>
                  </a:lnTo>
                  <a:lnTo>
                    <a:pt x="276" y="108"/>
                  </a:lnTo>
                  <a:lnTo>
                    <a:pt x="259" y="118"/>
                  </a:lnTo>
                  <a:lnTo>
                    <a:pt x="237" y="128"/>
                  </a:lnTo>
                  <a:lnTo>
                    <a:pt x="212" y="136"/>
                  </a:lnTo>
                  <a:lnTo>
                    <a:pt x="183" y="143"/>
                  </a:lnTo>
                  <a:lnTo>
                    <a:pt x="167" y="144"/>
                  </a:lnTo>
                  <a:lnTo>
                    <a:pt x="150" y="146"/>
                  </a:lnTo>
                  <a:lnTo>
                    <a:pt x="150" y="146"/>
                  </a:lnTo>
                  <a:lnTo>
                    <a:pt x="140" y="146"/>
                  </a:lnTo>
                  <a:lnTo>
                    <a:pt x="140" y="146"/>
                  </a:lnTo>
                  <a:lnTo>
                    <a:pt x="115" y="144"/>
                  </a:lnTo>
                  <a:lnTo>
                    <a:pt x="93" y="141"/>
                  </a:lnTo>
                  <a:lnTo>
                    <a:pt x="74" y="138"/>
                  </a:lnTo>
                  <a:lnTo>
                    <a:pt x="59" y="133"/>
                  </a:lnTo>
                  <a:lnTo>
                    <a:pt x="46" y="126"/>
                  </a:lnTo>
                  <a:lnTo>
                    <a:pt x="36" y="121"/>
                  </a:lnTo>
                  <a:lnTo>
                    <a:pt x="26" y="114"/>
                  </a:lnTo>
                  <a:lnTo>
                    <a:pt x="26" y="114"/>
                  </a:lnTo>
                  <a:lnTo>
                    <a:pt x="24" y="119"/>
                  </a:lnTo>
                  <a:lnTo>
                    <a:pt x="24" y="119"/>
                  </a:lnTo>
                  <a:lnTo>
                    <a:pt x="24" y="116"/>
                  </a:lnTo>
                  <a:lnTo>
                    <a:pt x="24" y="116"/>
                  </a:lnTo>
                  <a:lnTo>
                    <a:pt x="24" y="104"/>
                  </a:lnTo>
                  <a:lnTo>
                    <a:pt x="24" y="104"/>
                  </a:lnTo>
                  <a:lnTo>
                    <a:pt x="26" y="87"/>
                  </a:lnTo>
                  <a:lnTo>
                    <a:pt x="31" y="66"/>
                  </a:lnTo>
                  <a:lnTo>
                    <a:pt x="31" y="66"/>
                  </a:lnTo>
                  <a:lnTo>
                    <a:pt x="36" y="54"/>
                  </a:lnTo>
                  <a:lnTo>
                    <a:pt x="42" y="40"/>
                  </a:lnTo>
                  <a:lnTo>
                    <a:pt x="42" y="40"/>
                  </a:lnTo>
                  <a:lnTo>
                    <a:pt x="49" y="30"/>
                  </a:lnTo>
                  <a:lnTo>
                    <a:pt x="59" y="20"/>
                  </a:lnTo>
                  <a:lnTo>
                    <a:pt x="59" y="20"/>
                  </a:lnTo>
                  <a:lnTo>
                    <a:pt x="47" y="29"/>
                  </a:lnTo>
                  <a:lnTo>
                    <a:pt x="37" y="37"/>
                  </a:lnTo>
                  <a:lnTo>
                    <a:pt x="27" y="49"/>
                  </a:lnTo>
                  <a:lnTo>
                    <a:pt x="19" y="61"/>
                  </a:lnTo>
                  <a:lnTo>
                    <a:pt x="12" y="72"/>
                  </a:lnTo>
                  <a:lnTo>
                    <a:pt x="7" y="86"/>
                  </a:lnTo>
                  <a:lnTo>
                    <a:pt x="4" y="99"/>
                  </a:lnTo>
                  <a:lnTo>
                    <a:pt x="0" y="114"/>
                  </a:lnTo>
                  <a:lnTo>
                    <a:pt x="0" y="146"/>
                  </a:lnTo>
                  <a:lnTo>
                    <a:pt x="0" y="146"/>
                  </a:lnTo>
                  <a:lnTo>
                    <a:pt x="0" y="146"/>
                  </a:lnTo>
                  <a:lnTo>
                    <a:pt x="2" y="161"/>
                  </a:lnTo>
                  <a:lnTo>
                    <a:pt x="5" y="176"/>
                  </a:lnTo>
                  <a:lnTo>
                    <a:pt x="9" y="190"/>
                  </a:lnTo>
                  <a:lnTo>
                    <a:pt x="16" y="203"/>
                  </a:lnTo>
                  <a:lnTo>
                    <a:pt x="22" y="217"/>
                  </a:lnTo>
                  <a:lnTo>
                    <a:pt x="29" y="228"/>
                  </a:lnTo>
                  <a:lnTo>
                    <a:pt x="39" y="240"/>
                  </a:lnTo>
                  <a:lnTo>
                    <a:pt x="49" y="250"/>
                  </a:lnTo>
                  <a:lnTo>
                    <a:pt x="59" y="259"/>
                  </a:lnTo>
                  <a:lnTo>
                    <a:pt x="71" y="267"/>
                  </a:lnTo>
                  <a:lnTo>
                    <a:pt x="83" y="275"/>
                  </a:lnTo>
                  <a:lnTo>
                    <a:pt x="96" y="280"/>
                  </a:lnTo>
                  <a:lnTo>
                    <a:pt x="111" y="285"/>
                  </a:lnTo>
                  <a:lnTo>
                    <a:pt x="125" y="289"/>
                  </a:lnTo>
                  <a:lnTo>
                    <a:pt x="140" y="292"/>
                  </a:lnTo>
                  <a:lnTo>
                    <a:pt x="155" y="292"/>
                  </a:lnTo>
                  <a:lnTo>
                    <a:pt x="259" y="292"/>
                  </a:lnTo>
                  <a:lnTo>
                    <a:pt x="259" y="292"/>
                  </a:lnTo>
                  <a:lnTo>
                    <a:pt x="259" y="292"/>
                  </a:lnTo>
                  <a:lnTo>
                    <a:pt x="259" y="292"/>
                  </a:lnTo>
                  <a:lnTo>
                    <a:pt x="272" y="292"/>
                  </a:lnTo>
                  <a:lnTo>
                    <a:pt x="284" y="290"/>
                  </a:lnTo>
                  <a:lnTo>
                    <a:pt x="296" y="287"/>
                  </a:lnTo>
                  <a:lnTo>
                    <a:pt x="308" y="284"/>
                  </a:lnTo>
                  <a:lnTo>
                    <a:pt x="318" y="277"/>
                  </a:lnTo>
                  <a:lnTo>
                    <a:pt x="328" y="272"/>
                  </a:lnTo>
                  <a:lnTo>
                    <a:pt x="338" y="265"/>
                  </a:lnTo>
                  <a:lnTo>
                    <a:pt x="346" y="257"/>
                  </a:lnTo>
                  <a:lnTo>
                    <a:pt x="355" y="248"/>
                  </a:lnTo>
                  <a:lnTo>
                    <a:pt x="361" y="238"/>
                  </a:lnTo>
                  <a:lnTo>
                    <a:pt x="368" y="228"/>
                  </a:lnTo>
                  <a:lnTo>
                    <a:pt x="373" y="217"/>
                  </a:lnTo>
                  <a:lnTo>
                    <a:pt x="378" y="207"/>
                  </a:lnTo>
                  <a:lnTo>
                    <a:pt x="380" y="195"/>
                  </a:lnTo>
                  <a:lnTo>
                    <a:pt x="383" y="181"/>
                  </a:lnTo>
                  <a:lnTo>
                    <a:pt x="383" y="170"/>
                  </a:lnTo>
                  <a:lnTo>
                    <a:pt x="383" y="108"/>
                  </a:lnTo>
                  <a:lnTo>
                    <a:pt x="383" y="108"/>
                  </a:lnTo>
                  <a:lnTo>
                    <a:pt x="383" y="96"/>
                  </a:lnTo>
                  <a:lnTo>
                    <a:pt x="381" y="86"/>
                  </a:lnTo>
                  <a:lnTo>
                    <a:pt x="378" y="76"/>
                  </a:lnTo>
                  <a:lnTo>
                    <a:pt x="375" y="66"/>
                  </a:lnTo>
                  <a:lnTo>
                    <a:pt x="370" y="56"/>
                  </a:lnTo>
                  <a:lnTo>
                    <a:pt x="365" y="47"/>
                  </a:lnTo>
                  <a:lnTo>
                    <a:pt x="351" y="32"/>
                  </a:lnTo>
                  <a:lnTo>
                    <a:pt x="336" y="19"/>
                  </a:lnTo>
                  <a:lnTo>
                    <a:pt x="328" y="14"/>
                  </a:lnTo>
                  <a:lnTo>
                    <a:pt x="318" y="9"/>
                  </a:lnTo>
                  <a:lnTo>
                    <a:pt x="308" y="5"/>
                  </a:lnTo>
                  <a:lnTo>
                    <a:pt x="297" y="2"/>
                  </a:lnTo>
                  <a:lnTo>
                    <a:pt x="287" y="0"/>
                  </a:lnTo>
                  <a:lnTo>
                    <a:pt x="276" y="0"/>
                  </a:lnTo>
                  <a:lnTo>
                    <a:pt x="215"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09" name="Freeform 94"/>
            <p:cNvSpPr/>
            <p:nvPr>
              <p:custDataLst>
                <p:tags r:id="rId90"/>
              </p:custDataLst>
            </p:nvPr>
          </p:nvSpPr>
          <p:spPr bwMode="auto">
            <a:xfrm>
              <a:off x="1721983" y="2064851"/>
              <a:ext cx="133420" cy="38120"/>
            </a:xfrm>
            <a:custGeom>
              <a:avLst/>
              <a:gdLst>
                <a:gd name="T0" fmla="*/ 0 w 203"/>
                <a:gd name="T1" fmla="*/ 0 h 59"/>
                <a:gd name="T2" fmla="*/ 0 w 203"/>
                <a:gd name="T3" fmla="*/ 0 h 59"/>
                <a:gd name="T4" fmla="*/ 8 w 203"/>
                <a:gd name="T5" fmla="*/ 9 h 59"/>
                <a:gd name="T6" fmla="*/ 18 w 203"/>
                <a:gd name="T7" fmla="*/ 19 h 59"/>
                <a:gd name="T8" fmla="*/ 32 w 203"/>
                <a:gd name="T9" fmla="*/ 29 h 59"/>
                <a:gd name="T10" fmla="*/ 52 w 203"/>
                <a:gd name="T11" fmla="*/ 41 h 59"/>
                <a:gd name="T12" fmla="*/ 75 w 203"/>
                <a:gd name="T13" fmla="*/ 49 h 59"/>
                <a:gd name="T14" fmla="*/ 89 w 203"/>
                <a:gd name="T15" fmla="*/ 52 h 59"/>
                <a:gd name="T16" fmla="*/ 104 w 203"/>
                <a:gd name="T17" fmla="*/ 56 h 59"/>
                <a:gd name="T18" fmla="*/ 121 w 203"/>
                <a:gd name="T19" fmla="*/ 57 h 59"/>
                <a:gd name="T20" fmla="*/ 137 w 203"/>
                <a:gd name="T21" fmla="*/ 59 h 59"/>
                <a:gd name="T22" fmla="*/ 137 w 203"/>
                <a:gd name="T23" fmla="*/ 59 h 59"/>
                <a:gd name="T24" fmla="*/ 169 w 203"/>
                <a:gd name="T25" fmla="*/ 56 h 59"/>
                <a:gd name="T26" fmla="*/ 203 w 203"/>
                <a:gd name="T27" fmla="*/ 51 h 59"/>
                <a:gd name="T28" fmla="*/ 203 w 203"/>
                <a:gd name="T29" fmla="*/ 51 h 59"/>
                <a:gd name="T30" fmla="*/ 200 w 203"/>
                <a:gd name="T31" fmla="*/ 51 h 59"/>
                <a:gd name="T32" fmla="*/ 200 w 203"/>
                <a:gd name="T33" fmla="*/ 51 h 59"/>
                <a:gd name="T34" fmla="*/ 166 w 203"/>
                <a:gd name="T35" fmla="*/ 49 h 59"/>
                <a:gd name="T36" fmla="*/ 142 w 203"/>
                <a:gd name="T37" fmla="*/ 47 h 59"/>
                <a:gd name="T38" fmla="*/ 114 w 203"/>
                <a:gd name="T39" fmla="*/ 44 h 59"/>
                <a:gd name="T40" fmla="*/ 84 w 203"/>
                <a:gd name="T41" fmla="*/ 37 h 59"/>
                <a:gd name="T42" fmla="*/ 54 w 203"/>
                <a:gd name="T43" fmla="*/ 29 h 59"/>
                <a:gd name="T44" fmla="*/ 38 w 203"/>
                <a:gd name="T45" fmla="*/ 22 h 59"/>
                <a:gd name="T46" fmla="*/ 25 w 203"/>
                <a:gd name="T47" fmla="*/ 16 h 59"/>
                <a:gd name="T48" fmla="*/ 12 w 203"/>
                <a:gd name="T49" fmla="*/ 9 h 59"/>
                <a:gd name="T50" fmla="*/ 0 w 203"/>
                <a:gd name="T5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59">
                  <a:moveTo>
                    <a:pt x="0" y="0"/>
                  </a:moveTo>
                  <a:lnTo>
                    <a:pt x="0" y="0"/>
                  </a:lnTo>
                  <a:lnTo>
                    <a:pt x="8" y="9"/>
                  </a:lnTo>
                  <a:lnTo>
                    <a:pt x="18" y="19"/>
                  </a:lnTo>
                  <a:lnTo>
                    <a:pt x="32" y="29"/>
                  </a:lnTo>
                  <a:lnTo>
                    <a:pt x="52" y="41"/>
                  </a:lnTo>
                  <a:lnTo>
                    <a:pt x="75" y="49"/>
                  </a:lnTo>
                  <a:lnTo>
                    <a:pt x="89" y="52"/>
                  </a:lnTo>
                  <a:lnTo>
                    <a:pt x="104" y="56"/>
                  </a:lnTo>
                  <a:lnTo>
                    <a:pt x="121" y="57"/>
                  </a:lnTo>
                  <a:lnTo>
                    <a:pt x="137" y="59"/>
                  </a:lnTo>
                  <a:lnTo>
                    <a:pt x="137" y="59"/>
                  </a:lnTo>
                  <a:lnTo>
                    <a:pt x="169" y="56"/>
                  </a:lnTo>
                  <a:lnTo>
                    <a:pt x="203" y="51"/>
                  </a:lnTo>
                  <a:lnTo>
                    <a:pt x="203" y="51"/>
                  </a:lnTo>
                  <a:lnTo>
                    <a:pt x="200" y="51"/>
                  </a:lnTo>
                  <a:lnTo>
                    <a:pt x="200" y="51"/>
                  </a:lnTo>
                  <a:lnTo>
                    <a:pt x="166" y="49"/>
                  </a:lnTo>
                  <a:lnTo>
                    <a:pt x="142" y="47"/>
                  </a:lnTo>
                  <a:lnTo>
                    <a:pt x="114" y="44"/>
                  </a:lnTo>
                  <a:lnTo>
                    <a:pt x="84" y="37"/>
                  </a:lnTo>
                  <a:lnTo>
                    <a:pt x="54" y="29"/>
                  </a:lnTo>
                  <a:lnTo>
                    <a:pt x="38" y="22"/>
                  </a:lnTo>
                  <a:lnTo>
                    <a:pt x="25" y="16"/>
                  </a:lnTo>
                  <a:lnTo>
                    <a:pt x="12" y="9"/>
                  </a:lnTo>
                  <a:lnTo>
                    <a:pt x="0" y="0"/>
                  </a:lnTo>
                  <a:close/>
                </a:path>
              </a:pathLst>
            </a:custGeom>
            <a:solidFill>
              <a:srgbClr val="E0C7B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0" name="Freeform 95"/>
            <p:cNvSpPr/>
            <p:nvPr>
              <p:custDataLst>
                <p:tags r:id="rId91"/>
              </p:custDataLst>
            </p:nvPr>
          </p:nvSpPr>
          <p:spPr bwMode="auto">
            <a:xfrm>
              <a:off x="1721983" y="2064851"/>
              <a:ext cx="133420" cy="38120"/>
            </a:xfrm>
            <a:custGeom>
              <a:avLst/>
              <a:gdLst>
                <a:gd name="T0" fmla="*/ 0 w 203"/>
                <a:gd name="T1" fmla="*/ 0 h 59"/>
                <a:gd name="T2" fmla="*/ 0 w 203"/>
                <a:gd name="T3" fmla="*/ 0 h 59"/>
                <a:gd name="T4" fmla="*/ 8 w 203"/>
                <a:gd name="T5" fmla="*/ 9 h 59"/>
                <a:gd name="T6" fmla="*/ 18 w 203"/>
                <a:gd name="T7" fmla="*/ 19 h 59"/>
                <a:gd name="T8" fmla="*/ 32 w 203"/>
                <a:gd name="T9" fmla="*/ 29 h 59"/>
                <a:gd name="T10" fmla="*/ 52 w 203"/>
                <a:gd name="T11" fmla="*/ 41 h 59"/>
                <a:gd name="T12" fmla="*/ 75 w 203"/>
                <a:gd name="T13" fmla="*/ 49 h 59"/>
                <a:gd name="T14" fmla="*/ 89 w 203"/>
                <a:gd name="T15" fmla="*/ 52 h 59"/>
                <a:gd name="T16" fmla="*/ 104 w 203"/>
                <a:gd name="T17" fmla="*/ 56 h 59"/>
                <a:gd name="T18" fmla="*/ 121 w 203"/>
                <a:gd name="T19" fmla="*/ 57 h 59"/>
                <a:gd name="T20" fmla="*/ 137 w 203"/>
                <a:gd name="T21" fmla="*/ 59 h 59"/>
                <a:gd name="T22" fmla="*/ 137 w 203"/>
                <a:gd name="T23" fmla="*/ 59 h 59"/>
                <a:gd name="T24" fmla="*/ 169 w 203"/>
                <a:gd name="T25" fmla="*/ 56 h 59"/>
                <a:gd name="T26" fmla="*/ 203 w 203"/>
                <a:gd name="T27" fmla="*/ 51 h 59"/>
                <a:gd name="T28" fmla="*/ 203 w 203"/>
                <a:gd name="T29" fmla="*/ 51 h 59"/>
                <a:gd name="T30" fmla="*/ 200 w 203"/>
                <a:gd name="T31" fmla="*/ 51 h 59"/>
                <a:gd name="T32" fmla="*/ 200 w 203"/>
                <a:gd name="T33" fmla="*/ 51 h 59"/>
                <a:gd name="T34" fmla="*/ 166 w 203"/>
                <a:gd name="T35" fmla="*/ 49 h 59"/>
                <a:gd name="T36" fmla="*/ 142 w 203"/>
                <a:gd name="T37" fmla="*/ 47 h 59"/>
                <a:gd name="T38" fmla="*/ 114 w 203"/>
                <a:gd name="T39" fmla="*/ 44 h 59"/>
                <a:gd name="T40" fmla="*/ 84 w 203"/>
                <a:gd name="T41" fmla="*/ 37 h 59"/>
                <a:gd name="T42" fmla="*/ 54 w 203"/>
                <a:gd name="T43" fmla="*/ 29 h 59"/>
                <a:gd name="T44" fmla="*/ 38 w 203"/>
                <a:gd name="T45" fmla="*/ 22 h 59"/>
                <a:gd name="T46" fmla="*/ 25 w 203"/>
                <a:gd name="T47" fmla="*/ 16 h 59"/>
                <a:gd name="T48" fmla="*/ 12 w 203"/>
                <a:gd name="T49" fmla="*/ 9 h 59"/>
                <a:gd name="T50" fmla="*/ 0 w 203"/>
                <a:gd name="T5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59">
                  <a:moveTo>
                    <a:pt x="0" y="0"/>
                  </a:moveTo>
                  <a:lnTo>
                    <a:pt x="0" y="0"/>
                  </a:lnTo>
                  <a:lnTo>
                    <a:pt x="8" y="9"/>
                  </a:lnTo>
                  <a:lnTo>
                    <a:pt x="18" y="19"/>
                  </a:lnTo>
                  <a:lnTo>
                    <a:pt x="32" y="29"/>
                  </a:lnTo>
                  <a:lnTo>
                    <a:pt x="52" y="41"/>
                  </a:lnTo>
                  <a:lnTo>
                    <a:pt x="75" y="49"/>
                  </a:lnTo>
                  <a:lnTo>
                    <a:pt x="89" y="52"/>
                  </a:lnTo>
                  <a:lnTo>
                    <a:pt x="104" y="56"/>
                  </a:lnTo>
                  <a:lnTo>
                    <a:pt x="121" y="57"/>
                  </a:lnTo>
                  <a:lnTo>
                    <a:pt x="137" y="59"/>
                  </a:lnTo>
                  <a:lnTo>
                    <a:pt x="137" y="59"/>
                  </a:lnTo>
                  <a:lnTo>
                    <a:pt x="169" y="56"/>
                  </a:lnTo>
                  <a:lnTo>
                    <a:pt x="203" y="51"/>
                  </a:lnTo>
                  <a:lnTo>
                    <a:pt x="203" y="51"/>
                  </a:lnTo>
                  <a:lnTo>
                    <a:pt x="200" y="51"/>
                  </a:lnTo>
                  <a:lnTo>
                    <a:pt x="200" y="51"/>
                  </a:lnTo>
                  <a:lnTo>
                    <a:pt x="166" y="49"/>
                  </a:lnTo>
                  <a:lnTo>
                    <a:pt x="142" y="47"/>
                  </a:lnTo>
                  <a:lnTo>
                    <a:pt x="114" y="44"/>
                  </a:lnTo>
                  <a:lnTo>
                    <a:pt x="84" y="37"/>
                  </a:lnTo>
                  <a:lnTo>
                    <a:pt x="54" y="29"/>
                  </a:lnTo>
                  <a:lnTo>
                    <a:pt x="38" y="22"/>
                  </a:lnTo>
                  <a:lnTo>
                    <a:pt x="25" y="16"/>
                  </a:lnTo>
                  <a:lnTo>
                    <a:pt x="12" y="9"/>
                  </a:lnTo>
                  <a:lnTo>
                    <a:pt x="0"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1" name="Freeform 96"/>
            <p:cNvSpPr/>
            <p:nvPr>
              <p:custDataLst>
                <p:tags r:id="rId92"/>
              </p:custDataLst>
            </p:nvPr>
          </p:nvSpPr>
          <p:spPr bwMode="auto">
            <a:xfrm>
              <a:off x="1732572" y="1972375"/>
              <a:ext cx="185658" cy="96712"/>
            </a:xfrm>
            <a:custGeom>
              <a:avLst/>
              <a:gdLst>
                <a:gd name="T0" fmla="*/ 132 w 278"/>
                <a:gd name="T1" fmla="*/ 0 h 146"/>
                <a:gd name="T2" fmla="*/ 157 w 278"/>
                <a:gd name="T3" fmla="*/ 10 h 146"/>
                <a:gd name="T4" fmla="*/ 176 w 278"/>
                <a:gd name="T5" fmla="*/ 27 h 146"/>
                <a:gd name="T6" fmla="*/ 188 w 278"/>
                <a:gd name="T7" fmla="*/ 51 h 146"/>
                <a:gd name="T8" fmla="*/ 191 w 278"/>
                <a:gd name="T9" fmla="*/ 77 h 146"/>
                <a:gd name="T10" fmla="*/ 189 w 278"/>
                <a:gd name="T11" fmla="*/ 92 h 146"/>
                <a:gd name="T12" fmla="*/ 176 w 278"/>
                <a:gd name="T13" fmla="*/ 116 h 146"/>
                <a:gd name="T14" fmla="*/ 157 w 278"/>
                <a:gd name="T15" fmla="*/ 134 h 146"/>
                <a:gd name="T16" fmla="*/ 132 w 278"/>
                <a:gd name="T17" fmla="*/ 144 h 146"/>
                <a:gd name="T18" fmla="*/ 117 w 278"/>
                <a:gd name="T19" fmla="*/ 146 h 146"/>
                <a:gd name="T20" fmla="*/ 112 w 278"/>
                <a:gd name="T21" fmla="*/ 146 h 146"/>
                <a:gd name="T22" fmla="*/ 84 w 278"/>
                <a:gd name="T23" fmla="*/ 138 h 146"/>
                <a:gd name="T24" fmla="*/ 62 w 278"/>
                <a:gd name="T25" fmla="*/ 119 h 146"/>
                <a:gd name="T26" fmla="*/ 47 w 278"/>
                <a:gd name="T27" fmla="*/ 96 h 146"/>
                <a:gd name="T28" fmla="*/ 43 w 278"/>
                <a:gd name="T29" fmla="*/ 66 h 146"/>
                <a:gd name="T30" fmla="*/ 45 w 278"/>
                <a:gd name="T31" fmla="*/ 54 h 146"/>
                <a:gd name="T32" fmla="*/ 55 w 278"/>
                <a:gd name="T33" fmla="*/ 34 h 146"/>
                <a:gd name="T34" fmla="*/ 68 w 278"/>
                <a:gd name="T35" fmla="*/ 17 h 146"/>
                <a:gd name="T36" fmla="*/ 87 w 278"/>
                <a:gd name="T37" fmla="*/ 5 h 146"/>
                <a:gd name="T38" fmla="*/ 97 w 278"/>
                <a:gd name="T39" fmla="*/ 0 h 146"/>
                <a:gd name="T40" fmla="*/ 78 w 278"/>
                <a:gd name="T41" fmla="*/ 7 h 146"/>
                <a:gd name="T42" fmla="*/ 50 w 278"/>
                <a:gd name="T43" fmla="*/ 24 h 146"/>
                <a:gd name="T44" fmla="*/ 38 w 278"/>
                <a:gd name="T45" fmla="*/ 35 h 146"/>
                <a:gd name="T46" fmla="*/ 30 w 278"/>
                <a:gd name="T47" fmla="*/ 45 h 146"/>
                <a:gd name="T48" fmla="*/ 15 w 278"/>
                <a:gd name="T49" fmla="*/ 69 h 146"/>
                <a:gd name="T50" fmla="*/ 6 w 278"/>
                <a:gd name="T51" fmla="*/ 89 h 146"/>
                <a:gd name="T52" fmla="*/ 1 w 278"/>
                <a:gd name="T53" fmla="*/ 106 h 146"/>
                <a:gd name="T54" fmla="*/ 0 w 278"/>
                <a:gd name="T55" fmla="*/ 114 h 146"/>
                <a:gd name="T56" fmla="*/ 20 w 278"/>
                <a:gd name="T57" fmla="*/ 126 h 146"/>
                <a:gd name="T58" fmla="*/ 48 w 278"/>
                <a:gd name="T59" fmla="*/ 138 h 146"/>
                <a:gd name="T60" fmla="*/ 89 w 278"/>
                <a:gd name="T61" fmla="*/ 144 h 146"/>
                <a:gd name="T62" fmla="*/ 114 w 278"/>
                <a:gd name="T63" fmla="*/ 146 h 146"/>
                <a:gd name="T64" fmla="*/ 124 w 278"/>
                <a:gd name="T65" fmla="*/ 146 h 146"/>
                <a:gd name="T66" fmla="*/ 157 w 278"/>
                <a:gd name="T67" fmla="*/ 143 h 146"/>
                <a:gd name="T68" fmla="*/ 211 w 278"/>
                <a:gd name="T69" fmla="*/ 128 h 146"/>
                <a:gd name="T70" fmla="*/ 250 w 278"/>
                <a:gd name="T71" fmla="*/ 108 h 146"/>
                <a:gd name="T72" fmla="*/ 278 w 278"/>
                <a:gd name="T73" fmla="*/ 84 h 146"/>
                <a:gd name="T74" fmla="*/ 273 w 278"/>
                <a:gd name="T75" fmla="*/ 79 h 146"/>
                <a:gd name="T76" fmla="*/ 260 w 278"/>
                <a:gd name="T77" fmla="*/ 64 h 146"/>
                <a:gd name="T78" fmla="*/ 241 w 278"/>
                <a:gd name="T79" fmla="*/ 47 h 146"/>
                <a:gd name="T80" fmla="*/ 216 w 278"/>
                <a:gd name="T81" fmla="*/ 30 h 146"/>
                <a:gd name="T82" fmla="*/ 188 w 278"/>
                <a:gd name="T83" fmla="*/ 14 h 146"/>
                <a:gd name="T84" fmla="*/ 169 w 278"/>
                <a:gd name="T85" fmla="*/ 7 h 146"/>
                <a:gd name="T86" fmla="*/ 152 w 278"/>
                <a:gd name="T87" fmla="*/ 2 h 146"/>
                <a:gd name="T88" fmla="*/ 132 w 278"/>
                <a:gd name="T8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6">
                  <a:moveTo>
                    <a:pt x="132" y="0"/>
                  </a:moveTo>
                  <a:lnTo>
                    <a:pt x="132" y="0"/>
                  </a:lnTo>
                  <a:lnTo>
                    <a:pt x="146" y="4"/>
                  </a:lnTo>
                  <a:lnTo>
                    <a:pt x="157" y="10"/>
                  </a:lnTo>
                  <a:lnTo>
                    <a:pt x="167" y="19"/>
                  </a:lnTo>
                  <a:lnTo>
                    <a:pt x="176" y="27"/>
                  </a:lnTo>
                  <a:lnTo>
                    <a:pt x="184" y="39"/>
                  </a:lnTo>
                  <a:lnTo>
                    <a:pt x="188" y="51"/>
                  </a:lnTo>
                  <a:lnTo>
                    <a:pt x="191" y="64"/>
                  </a:lnTo>
                  <a:lnTo>
                    <a:pt x="191" y="77"/>
                  </a:lnTo>
                  <a:lnTo>
                    <a:pt x="191" y="77"/>
                  </a:lnTo>
                  <a:lnTo>
                    <a:pt x="189" y="92"/>
                  </a:lnTo>
                  <a:lnTo>
                    <a:pt x="184" y="104"/>
                  </a:lnTo>
                  <a:lnTo>
                    <a:pt x="176" y="116"/>
                  </a:lnTo>
                  <a:lnTo>
                    <a:pt x="167" y="126"/>
                  </a:lnTo>
                  <a:lnTo>
                    <a:pt x="157" y="134"/>
                  </a:lnTo>
                  <a:lnTo>
                    <a:pt x="144" y="141"/>
                  </a:lnTo>
                  <a:lnTo>
                    <a:pt x="132" y="144"/>
                  </a:lnTo>
                  <a:lnTo>
                    <a:pt x="117" y="146"/>
                  </a:lnTo>
                  <a:lnTo>
                    <a:pt x="117" y="146"/>
                  </a:lnTo>
                  <a:lnTo>
                    <a:pt x="112" y="146"/>
                  </a:lnTo>
                  <a:lnTo>
                    <a:pt x="112" y="146"/>
                  </a:lnTo>
                  <a:lnTo>
                    <a:pt x="97" y="143"/>
                  </a:lnTo>
                  <a:lnTo>
                    <a:pt x="84" y="138"/>
                  </a:lnTo>
                  <a:lnTo>
                    <a:pt x="72" y="129"/>
                  </a:lnTo>
                  <a:lnTo>
                    <a:pt x="62" y="119"/>
                  </a:lnTo>
                  <a:lnTo>
                    <a:pt x="53" y="108"/>
                  </a:lnTo>
                  <a:lnTo>
                    <a:pt x="47" y="96"/>
                  </a:lnTo>
                  <a:lnTo>
                    <a:pt x="43" y="81"/>
                  </a:lnTo>
                  <a:lnTo>
                    <a:pt x="43" y="66"/>
                  </a:lnTo>
                  <a:lnTo>
                    <a:pt x="43" y="66"/>
                  </a:lnTo>
                  <a:lnTo>
                    <a:pt x="45" y="54"/>
                  </a:lnTo>
                  <a:lnTo>
                    <a:pt x="50" y="44"/>
                  </a:lnTo>
                  <a:lnTo>
                    <a:pt x="55" y="34"/>
                  </a:lnTo>
                  <a:lnTo>
                    <a:pt x="60" y="25"/>
                  </a:lnTo>
                  <a:lnTo>
                    <a:pt x="68" y="17"/>
                  </a:lnTo>
                  <a:lnTo>
                    <a:pt x="77" y="10"/>
                  </a:lnTo>
                  <a:lnTo>
                    <a:pt x="87" y="5"/>
                  </a:lnTo>
                  <a:lnTo>
                    <a:pt x="97" y="0"/>
                  </a:lnTo>
                  <a:lnTo>
                    <a:pt x="97" y="0"/>
                  </a:lnTo>
                  <a:lnTo>
                    <a:pt x="78" y="7"/>
                  </a:lnTo>
                  <a:lnTo>
                    <a:pt x="78" y="7"/>
                  </a:lnTo>
                  <a:lnTo>
                    <a:pt x="63" y="14"/>
                  </a:lnTo>
                  <a:lnTo>
                    <a:pt x="50" y="24"/>
                  </a:lnTo>
                  <a:lnTo>
                    <a:pt x="50" y="24"/>
                  </a:lnTo>
                  <a:lnTo>
                    <a:pt x="38" y="35"/>
                  </a:lnTo>
                  <a:lnTo>
                    <a:pt x="30" y="45"/>
                  </a:lnTo>
                  <a:lnTo>
                    <a:pt x="30" y="45"/>
                  </a:lnTo>
                  <a:lnTo>
                    <a:pt x="21" y="57"/>
                  </a:lnTo>
                  <a:lnTo>
                    <a:pt x="15" y="69"/>
                  </a:lnTo>
                  <a:lnTo>
                    <a:pt x="15" y="69"/>
                  </a:lnTo>
                  <a:lnTo>
                    <a:pt x="6" y="89"/>
                  </a:lnTo>
                  <a:lnTo>
                    <a:pt x="1" y="106"/>
                  </a:lnTo>
                  <a:lnTo>
                    <a:pt x="1" y="106"/>
                  </a:lnTo>
                  <a:lnTo>
                    <a:pt x="0" y="114"/>
                  </a:lnTo>
                  <a:lnTo>
                    <a:pt x="0" y="114"/>
                  </a:lnTo>
                  <a:lnTo>
                    <a:pt x="10" y="121"/>
                  </a:lnTo>
                  <a:lnTo>
                    <a:pt x="20" y="126"/>
                  </a:lnTo>
                  <a:lnTo>
                    <a:pt x="33" y="133"/>
                  </a:lnTo>
                  <a:lnTo>
                    <a:pt x="48" y="138"/>
                  </a:lnTo>
                  <a:lnTo>
                    <a:pt x="67" y="141"/>
                  </a:lnTo>
                  <a:lnTo>
                    <a:pt x="89" y="144"/>
                  </a:lnTo>
                  <a:lnTo>
                    <a:pt x="114" y="146"/>
                  </a:lnTo>
                  <a:lnTo>
                    <a:pt x="114" y="146"/>
                  </a:lnTo>
                  <a:lnTo>
                    <a:pt x="124" y="146"/>
                  </a:lnTo>
                  <a:lnTo>
                    <a:pt x="124" y="146"/>
                  </a:lnTo>
                  <a:lnTo>
                    <a:pt x="141" y="144"/>
                  </a:lnTo>
                  <a:lnTo>
                    <a:pt x="157" y="143"/>
                  </a:lnTo>
                  <a:lnTo>
                    <a:pt x="186" y="136"/>
                  </a:lnTo>
                  <a:lnTo>
                    <a:pt x="211" y="128"/>
                  </a:lnTo>
                  <a:lnTo>
                    <a:pt x="233" y="118"/>
                  </a:lnTo>
                  <a:lnTo>
                    <a:pt x="250" y="108"/>
                  </a:lnTo>
                  <a:lnTo>
                    <a:pt x="263" y="97"/>
                  </a:lnTo>
                  <a:lnTo>
                    <a:pt x="278" y="84"/>
                  </a:lnTo>
                  <a:lnTo>
                    <a:pt x="278" y="84"/>
                  </a:lnTo>
                  <a:lnTo>
                    <a:pt x="273" y="79"/>
                  </a:lnTo>
                  <a:lnTo>
                    <a:pt x="273" y="79"/>
                  </a:lnTo>
                  <a:lnTo>
                    <a:pt x="260" y="64"/>
                  </a:lnTo>
                  <a:lnTo>
                    <a:pt x="241" y="47"/>
                  </a:lnTo>
                  <a:lnTo>
                    <a:pt x="241" y="47"/>
                  </a:lnTo>
                  <a:lnTo>
                    <a:pt x="216" y="30"/>
                  </a:lnTo>
                  <a:lnTo>
                    <a:pt x="216" y="30"/>
                  </a:lnTo>
                  <a:lnTo>
                    <a:pt x="203" y="20"/>
                  </a:lnTo>
                  <a:lnTo>
                    <a:pt x="188" y="14"/>
                  </a:lnTo>
                  <a:lnTo>
                    <a:pt x="188" y="14"/>
                  </a:lnTo>
                  <a:lnTo>
                    <a:pt x="169" y="7"/>
                  </a:lnTo>
                  <a:lnTo>
                    <a:pt x="152" y="2"/>
                  </a:lnTo>
                  <a:lnTo>
                    <a:pt x="152" y="2"/>
                  </a:lnTo>
                  <a:lnTo>
                    <a:pt x="144" y="0"/>
                  </a:lnTo>
                  <a:lnTo>
                    <a:pt x="132"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2" name="Freeform 97"/>
            <p:cNvSpPr/>
            <p:nvPr>
              <p:custDataLst>
                <p:tags r:id="rId93"/>
              </p:custDataLst>
            </p:nvPr>
          </p:nvSpPr>
          <p:spPr bwMode="auto">
            <a:xfrm>
              <a:off x="1732572" y="1972375"/>
              <a:ext cx="185658" cy="96712"/>
            </a:xfrm>
            <a:custGeom>
              <a:avLst/>
              <a:gdLst>
                <a:gd name="T0" fmla="*/ 132 w 278"/>
                <a:gd name="T1" fmla="*/ 0 h 146"/>
                <a:gd name="T2" fmla="*/ 157 w 278"/>
                <a:gd name="T3" fmla="*/ 10 h 146"/>
                <a:gd name="T4" fmla="*/ 176 w 278"/>
                <a:gd name="T5" fmla="*/ 27 h 146"/>
                <a:gd name="T6" fmla="*/ 188 w 278"/>
                <a:gd name="T7" fmla="*/ 51 h 146"/>
                <a:gd name="T8" fmla="*/ 191 w 278"/>
                <a:gd name="T9" fmla="*/ 77 h 146"/>
                <a:gd name="T10" fmla="*/ 189 w 278"/>
                <a:gd name="T11" fmla="*/ 92 h 146"/>
                <a:gd name="T12" fmla="*/ 176 w 278"/>
                <a:gd name="T13" fmla="*/ 116 h 146"/>
                <a:gd name="T14" fmla="*/ 157 w 278"/>
                <a:gd name="T15" fmla="*/ 134 h 146"/>
                <a:gd name="T16" fmla="*/ 132 w 278"/>
                <a:gd name="T17" fmla="*/ 144 h 146"/>
                <a:gd name="T18" fmla="*/ 117 w 278"/>
                <a:gd name="T19" fmla="*/ 146 h 146"/>
                <a:gd name="T20" fmla="*/ 112 w 278"/>
                <a:gd name="T21" fmla="*/ 146 h 146"/>
                <a:gd name="T22" fmla="*/ 84 w 278"/>
                <a:gd name="T23" fmla="*/ 138 h 146"/>
                <a:gd name="T24" fmla="*/ 62 w 278"/>
                <a:gd name="T25" fmla="*/ 119 h 146"/>
                <a:gd name="T26" fmla="*/ 47 w 278"/>
                <a:gd name="T27" fmla="*/ 96 h 146"/>
                <a:gd name="T28" fmla="*/ 43 w 278"/>
                <a:gd name="T29" fmla="*/ 66 h 146"/>
                <a:gd name="T30" fmla="*/ 45 w 278"/>
                <a:gd name="T31" fmla="*/ 54 h 146"/>
                <a:gd name="T32" fmla="*/ 55 w 278"/>
                <a:gd name="T33" fmla="*/ 34 h 146"/>
                <a:gd name="T34" fmla="*/ 68 w 278"/>
                <a:gd name="T35" fmla="*/ 17 h 146"/>
                <a:gd name="T36" fmla="*/ 87 w 278"/>
                <a:gd name="T37" fmla="*/ 5 h 146"/>
                <a:gd name="T38" fmla="*/ 97 w 278"/>
                <a:gd name="T39" fmla="*/ 0 h 146"/>
                <a:gd name="T40" fmla="*/ 78 w 278"/>
                <a:gd name="T41" fmla="*/ 7 h 146"/>
                <a:gd name="T42" fmla="*/ 50 w 278"/>
                <a:gd name="T43" fmla="*/ 24 h 146"/>
                <a:gd name="T44" fmla="*/ 38 w 278"/>
                <a:gd name="T45" fmla="*/ 35 h 146"/>
                <a:gd name="T46" fmla="*/ 30 w 278"/>
                <a:gd name="T47" fmla="*/ 45 h 146"/>
                <a:gd name="T48" fmla="*/ 15 w 278"/>
                <a:gd name="T49" fmla="*/ 69 h 146"/>
                <a:gd name="T50" fmla="*/ 6 w 278"/>
                <a:gd name="T51" fmla="*/ 89 h 146"/>
                <a:gd name="T52" fmla="*/ 1 w 278"/>
                <a:gd name="T53" fmla="*/ 106 h 146"/>
                <a:gd name="T54" fmla="*/ 0 w 278"/>
                <a:gd name="T55" fmla="*/ 114 h 146"/>
                <a:gd name="T56" fmla="*/ 20 w 278"/>
                <a:gd name="T57" fmla="*/ 126 h 146"/>
                <a:gd name="T58" fmla="*/ 48 w 278"/>
                <a:gd name="T59" fmla="*/ 138 h 146"/>
                <a:gd name="T60" fmla="*/ 89 w 278"/>
                <a:gd name="T61" fmla="*/ 144 h 146"/>
                <a:gd name="T62" fmla="*/ 114 w 278"/>
                <a:gd name="T63" fmla="*/ 146 h 146"/>
                <a:gd name="T64" fmla="*/ 124 w 278"/>
                <a:gd name="T65" fmla="*/ 146 h 146"/>
                <a:gd name="T66" fmla="*/ 157 w 278"/>
                <a:gd name="T67" fmla="*/ 143 h 146"/>
                <a:gd name="T68" fmla="*/ 211 w 278"/>
                <a:gd name="T69" fmla="*/ 128 h 146"/>
                <a:gd name="T70" fmla="*/ 250 w 278"/>
                <a:gd name="T71" fmla="*/ 108 h 146"/>
                <a:gd name="T72" fmla="*/ 278 w 278"/>
                <a:gd name="T73" fmla="*/ 84 h 146"/>
                <a:gd name="T74" fmla="*/ 273 w 278"/>
                <a:gd name="T75" fmla="*/ 79 h 146"/>
                <a:gd name="T76" fmla="*/ 260 w 278"/>
                <a:gd name="T77" fmla="*/ 64 h 146"/>
                <a:gd name="T78" fmla="*/ 241 w 278"/>
                <a:gd name="T79" fmla="*/ 47 h 146"/>
                <a:gd name="T80" fmla="*/ 216 w 278"/>
                <a:gd name="T81" fmla="*/ 30 h 146"/>
                <a:gd name="T82" fmla="*/ 188 w 278"/>
                <a:gd name="T83" fmla="*/ 14 h 146"/>
                <a:gd name="T84" fmla="*/ 169 w 278"/>
                <a:gd name="T85" fmla="*/ 7 h 146"/>
                <a:gd name="T86" fmla="*/ 152 w 278"/>
                <a:gd name="T87" fmla="*/ 2 h 146"/>
                <a:gd name="T88" fmla="*/ 132 w 278"/>
                <a:gd name="T8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8" h="146">
                  <a:moveTo>
                    <a:pt x="132" y="0"/>
                  </a:moveTo>
                  <a:lnTo>
                    <a:pt x="132" y="0"/>
                  </a:lnTo>
                  <a:lnTo>
                    <a:pt x="146" y="4"/>
                  </a:lnTo>
                  <a:lnTo>
                    <a:pt x="157" y="10"/>
                  </a:lnTo>
                  <a:lnTo>
                    <a:pt x="167" y="19"/>
                  </a:lnTo>
                  <a:lnTo>
                    <a:pt x="176" y="27"/>
                  </a:lnTo>
                  <a:lnTo>
                    <a:pt x="184" y="39"/>
                  </a:lnTo>
                  <a:lnTo>
                    <a:pt x="188" y="51"/>
                  </a:lnTo>
                  <a:lnTo>
                    <a:pt x="191" y="64"/>
                  </a:lnTo>
                  <a:lnTo>
                    <a:pt x="191" y="77"/>
                  </a:lnTo>
                  <a:lnTo>
                    <a:pt x="191" y="77"/>
                  </a:lnTo>
                  <a:lnTo>
                    <a:pt x="189" y="92"/>
                  </a:lnTo>
                  <a:lnTo>
                    <a:pt x="184" y="104"/>
                  </a:lnTo>
                  <a:lnTo>
                    <a:pt x="176" y="116"/>
                  </a:lnTo>
                  <a:lnTo>
                    <a:pt x="167" y="126"/>
                  </a:lnTo>
                  <a:lnTo>
                    <a:pt x="157" y="134"/>
                  </a:lnTo>
                  <a:lnTo>
                    <a:pt x="144" y="141"/>
                  </a:lnTo>
                  <a:lnTo>
                    <a:pt x="132" y="144"/>
                  </a:lnTo>
                  <a:lnTo>
                    <a:pt x="117" y="146"/>
                  </a:lnTo>
                  <a:lnTo>
                    <a:pt x="117" y="146"/>
                  </a:lnTo>
                  <a:lnTo>
                    <a:pt x="112" y="146"/>
                  </a:lnTo>
                  <a:lnTo>
                    <a:pt x="112" y="146"/>
                  </a:lnTo>
                  <a:lnTo>
                    <a:pt x="97" y="143"/>
                  </a:lnTo>
                  <a:lnTo>
                    <a:pt x="84" y="138"/>
                  </a:lnTo>
                  <a:lnTo>
                    <a:pt x="72" y="129"/>
                  </a:lnTo>
                  <a:lnTo>
                    <a:pt x="62" y="119"/>
                  </a:lnTo>
                  <a:lnTo>
                    <a:pt x="53" y="108"/>
                  </a:lnTo>
                  <a:lnTo>
                    <a:pt x="47" y="96"/>
                  </a:lnTo>
                  <a:lnTo>
                    <a:pt x="43" y="81"/>
                  </a:lnTo>
                  <a:lnTo>
                    <a:pt x="43" y="66"/>
                  </a:lnTo>
                  <a:lnTo>
                    <a:pt x="43" y="66"/>
                  </a:lnTo>
                  <a:lnTo>
                    <a:pt x="45" y="54"/>
                  </a:lnTo>
                  <a:lnTo>
                    <a:pt x="50" y="44"/>
                  </a:lnTo>
                  <a:lnTo>
                    <a:pt x="55" y="34"/>
                  </a:lnTo>
                  <a:lnTo>
                    <a:pt x="60" y="25"/>
                  </a:lnTo>
                  <a:lnTo>
                    <a:pt x="68" y="17"/>
                  </a:lnTo>
                  <a:lnTo>
                    <a:pt x="77" y="10"/>
                  </a:lnTo>
                  <a:lnTo>
                    <a:pt x="87" y="5"/>
                  </a:lnTo>
                  <a:lnTo>
                    <a:pt x="97" y="0"/>
                  </a:lnTo>
                  <a:lnTo>
                    <a:pt x="97" y="0"/>
                  </a:lnTo>
                  <a:lnTo>
                    <a:pt x="78" y="7"/>
                  </a:lnTo>
                  <a:lnTo>
                    <a:pt x="78" y="7"/>
                  </a:lnTo>
                  <a:lnTo>
                    <a:pt x="63" y="14"/>
                  </a:lnTo>
                  <a:lnTo>
                    <a:pt x="50" y="24"/>
                  </a:lnTo>
                  <a:lnTo>
                    <a:pt x="50" y="24"/>
                  </a:lnTo>
                  <a:lnTo>
                    <a:pt x="38" y="35"/>
                  </a:lnTo>
                  <a:lnTo>
                    <a:pt x="30" y="45"/>
                  </a:lnTo>
                  <a:lnTo>
                    <a:pt x="30" y="45"/>
                  </a:lnTo>
                  <a:lnTo>
                    <a:pt x="21" y="57"/>
                  </a:lnTo>
                  <a:lnTo>
                    <a:pt x="15" y="69"/>
                  </a:lnTo>
                  <a:lnTo>
                    <a:pt x="15" y="69"/>
                  </a:lnTo>
                  <a:lnTo>
                    <a:pt x="6" y="89"/>
                  </a:lnTo>
                  <a:lnTo>
                    <a:pt x="1" y="106"/>
                  </a:lnTo>
                  <a:lnTo>
                    <a:pt x="1" y="106"/>
                  </a:lnTo>
                  <a:lnTo>
                    <a:pt x="0" y="114"/>
                  </a:lnTo>
                  <a:lnTo>
                    <a:pt x="0" y="114"/>
                  </a:lnTo>
                  <a:lnTo>
                    <a:pt x="10" y="121"/>
                  </a:lnTo>
                  <a:lnTo>
                    <a:pt x="20" y="126"/>
                  </a:lnTo>
                  <a:lnTo>
                    <a:pt x="33" y="133"/>
                  </a:lnTo>
                  <a:lnTo>
                    <a:pt x="48" y="138"/>
                  </a:lnTo>
                  <a:lnTo>
                    <a:pt x="67" y="141"/>
                  </a:lnTo>
                  <a:lnTo>
                    <a:pt x="89" y="144"/>
                  </a:lnTo>
                  <a:lnTo>
                    <a:pt x="114" y="146"/>
                  </a:lnTo>
                  <a:lnTo>
                    <a:pt x="114" y="146"/>
                  </a:lnTo>
                  <a:lnTo>
                    <a:pt x="124" y="146"/>
                  </a:lnTo>
                  <a:lnTo>
                    <a:pt x="124" y="146"/>
                  </a:lnTo>
                  <a:lnTo>
                    <a:pt x="141" y="144"/>
                  </a:lnTo>
                  <a:lnTo>
                    <a:pt x="157" y="143"/>
                  </a:lnTo>
                  <a:lnTo>
                    <a:pt x="186" y="136"/>
                  </a:lnTo>
                  <a:lnTo>
                    <a:pt x="211" y="128"/>
                  </a:lnTo>
                  <a:lnTo>
                    <a:pt x="233" y="118"/>
                  </a:lnTo>
                  <a:lnTo>
                    <a:pt x="250" y="108"/>
                  </a:lnTo>
                  <a:lnTo>
                    <a:pt x="263" y="97"/>
                  </a:lnTo>
                  <a:lnTo>
                    <a:pt x="278" y="84"/>
                  </a:lnTo>
                  <a:lnTo>
                    <a:pt x="278" y="84"/>
                  </a:lnTo>
                  <a:lnTo>
                    <a:pt x="273" y="79"/>
                  </a:lnTo>
                  <a:lnTo>
                    <a:pt x="273" y="79"/>
                  </a:lnTo>
                  <a:lnTo>
                    <a:pt x="260" y="64"/>
                  </a:lnTo>
                  <a:lnTo>
                    <a:pt x="241" y="47"/>
                  </a:lnTo>
                  <a:lnTo>
                    <a:pt x="241" y="47"/>
                  </a:lnTo>
                  <a:lnTo>
                    <a:pt x="216" y="30"/>
                  </a:lnTo>
                  <a:lnTo>
                    <a:pt x="216" y="30"/>
                  </a:lnTo>
                  <a:lnTo>
                    <a:pt x="203" y="20"/>
                  </a:lnTo>
                  <a:lnTo>
                    <a:pt x="188" y="14"/>
                  </a:lnTo>
                  <a:lnTo>
                    <a:pt x="188" y="14"/>
                  </a:lnTo>
                  <a:lnTo>
                    <a:pt x="169" y="7"/>
                  </a:lnTo>
                  <a:lnTo>
                    <a:pt x="152" y="2"/>
                  </a:lnTo>
                  <a:lnTo>
                    <a:pt x="152" y="2"/>
                  </a:lnTo>
                  <a:lnTo>
                    <a:pt x="144" y="0"/>
                  </a:lnTo>
                  <a:lnTo>
                    <a:pt x="132"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3" name="Freeform 98"/>
            <p:cNvSpPr>
              <a:spLocks noEditPoints="1"/>
            </p:cNvSpPr>
            <p:nvPr>
              <p:custDataLst>
                <p:tags r:id="rId94"/>
              </p:custDataLst>
            </p:nvPr>
          </p:nvSpPr>
          <p:spPr bwMode="auto">
            <a:xfrm>
              <a:off x="1731160" y="1972375"/>
              <a:ext cx="189188" cy="79769"/>
            </a:xfrm>
            <a:custGeom>
              <a:avLst/>
              <a:gdLst>
                <a:gd name="T0" fmla="*/ 146 w 285"/>
                <a:gd name="T1" fmla="*/ 0 h 119"/>
                <a:gd name="T2" fmla="*/ 154 w 285"/>
                <a:gd name="T3" fmla="*/ 2 h 119"/>
                <a:gd name="T4" fmla="*/ 190 w 285"/>
                <a:gd name="T5" fmla="*/ 14 h 119"/>
                <a:gd name="T6" fmla="*/ 205 w 285"/>
                <a:gd name="T7" fmla="*/ 20 h 119"/>
                <a:gd name="T8" fmla="*/ 218 w 285"/>
                <a:gd name="T9" fmla="*/ 30 h 119"/>
                <a:gd name="T10" fmla="*/ 243 w 285"/>
                <a:gd name="T11" fmla="*/ 47 h 119"/>
                <a:gd name="T12" fmla="*/ 275 w 285"/>
                <a:gd name="T13" fmla="*/ 79 h 119"/>
                <a:gd name="T14" fmla="*/ 280 w 285"/>
                <a:gd name="T15" fmla="*/ 84 h 119"/>
                <a:gd name="T16" fmla="*/ 285 w 285"/>
                <a:gd name="T17" fmla="*/ 91 h 119"/>
                <a:gd name="T18" fmla="*/ 279 w 285"/>
                <a:gd name="T19" fmla="*/ 77 h 119"/>
                <a:gd name="T20" fmla="*/ 267 w 285"/>
                <a:gd name="T21" fmla="*/ 62 h 119"/>
                <a:gd name="T22" fmla="*/ 250 w 285"/>
                <a:gd name="T23" fmla="*/ 42 h 119"/>
                <a:gd name="T24" fmla="*/ 228 w 285"/>
                <a:gd name="T25" fmla="*/ 22 h 119"/>
                <a:gd name="T26" fmla="*/ 213 w 285"/>
                <a:gd name="T27" fmla="*/ 12 h 119"/>
                <a:gd name="T28" fmla="*/ 196 w 285"/>
                <a:gd name="T29" fmla="*/ 2 h 119"/>
                <a:gd name="T30" fmla="*/ 146 w 285"/>
                <a:gd name="T31" fmla="*/ 0 h 119"/>
                <a:gd name="T32" fmla="*/ 104 w 285"/>
                <a:gd name="T33" fmla="*/ 0 h 119"/>
                <a:gd name="T34" fmla="*/ 67 w 285"/>
                <a:gd name="T35" fmla="*/ 5 h 119"/>
                <a:gd name="T36" fmla="*/ 35 w 285"/>
                <a:gd name="T37" fmla="*/ 20 h 119"/>
                <a:gd name="T38" fmla="*/ 25 w 285"/>
                <a:gd name="T39" fmla="*/ 30 h 119"/>
                <a:gd name="T40" fmla="*/ 18 w 285"/>
                <a:gd name="T41" fmla="*/ 40 h 119"/>
                <a:gd name="T42" fmla="*/ 7 w 285"/>
                <a:gd name="T43" fmla="*/ 66 h 119"/>
                <a:gd name="T44" fmla="*/ 2 w 285"/>
                <a:gd name="T45" fmla="*/ 87 h 119"/>
                <a:gd name="T46" fmla="*/ 0 w 285"/>
                <a:gd name="T47" fmla="*/ 104 h 119"/>
                <a:gd name="T48" fmla="*/ 0 w 285"/>
                <a:gd name="T49" fmla="*/ 116 h 119"/>
                <a:gd name="T50" fmla="*/ 0 w 285"/>
                <a:gd name="T51" fmla="*/ 119 h 119"/>
                <a:gd name="T52" fmla="*/ 2 w 285"/>
                <a:gd name="T53" fmla="*/ 114 h 119"/>
                <a:gd name="T54" fmla="*/ 3 w 285"/>
                <a:gd name="T55" fmla="*/ 106 h 119"/>
                <a:gd name="T56" fmla="*/ 17 w 285"/>
                <a:gd name="T57" fmla="*/ 69 h 119"/>
                <a:gd name="T58" fmla="*/ 23 w 285"/>
                <a:gd name="T59" fmla="*/ 57 h 119"/>
                <a:gd name="T60" fmla="*/ 32 w 285"/>
                <a:gd name="T61" fmla="*/ 45 h 119"/>
                <a:gd name="T62" fmla="*/ 52 w 285"/>
                <a:gd name="T63" fmla="*/ 24 h 119"/>
                <a:gd name="T64" fmla="*/ 65 w 285"/>
                <a:gd name="T65" fmla="*/ 14 h 119"/>
                <a:gd name="T66" fmla="*/ 80 w 285"/>
                <a:gd name="T67" fmla="*/ 7 h 119"/>
                <a:gd name="T68" fmla="*/ 99 w 285"/>
                <a:gd name="T69" fmla="*/ 0 h 119"/>
                <a:gd name="T70" fmla="*/ 104 w 285"/>
                <a:gd name="T71" fmla="*/ 0 h 119"/>
                <a:gd name="T72" fmla="*/ 104 w 285"/>
                <a:gd name="T7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5" h="119">
                  <a:moveTo>
                    <a:pt x="146" y="0"/>
                  </a:moveTo>
                  <a:lnTo>
                    <a:pt x="146" y="0"/>
                  </a:lnTo>
                  <a:lnTo>
                    <a:pt x="154" y="2"/>
                  </a:lnTo>
                  <a:lnTo>
                    <a:pt x="154" y="2"/>
                  </a:lnTo>
                  <a:lnTo>
                    <a:pt x="171" y="7"/>
                  </a:lnTo>
                  <a:lnTo>
                    <a:pt x="190" y="14"/>
                  </a:lnTo>
                  <a:lnTo>
                    <a:pt x="190" y="14"/>
                  </a:lnTo>
                  <a:lnTo>
                    <a:pt x="205" y="20"/>
                  </a:lnTo>
                  <a:lnTo>
                    <a:pt x="218" y="30"/>
                  </a:lnTo>
                  <a:lnTo>
                    <a:pt x="218" y="30"/>
                  </a:lnTo>
                  <a:lnTo>
                    <a:pt x="243" y="47"/>
                  </a:lnTo>
                  <a:lnTo>
                    <a:pt x="243" y="47"/>
                  </a:lnTo>
                  <a:lnTo>
                    <a:pt x="262" y="64"/>
                  </a:lnTo>
                  <a:lnTo>
                    <a:pt x="275" y="79"/>
                  </a:lnTo>
                  <a:lnTo>
                    <a:pt x="275" y="79"/>
                  </a:lnTo>
                  <a:lnTo>
                    <a:pt x="280" y="84"/>
                  </a:lnTo>
                  <a:lnTo>
                    <a:pt x="280" y="84"/>
                  </a:lnTo>
                  <a:lnTo>
                    <a:pt x="285" y="91"/>
                  </a:lnTo>
                  <a:lnTo>
                    <a:pt x="285" y="91"/>
                  </a:lnTo>
                  <a:lnTo>
                    <a:pt x="279" y="77"/>
                  </a:lnTo>
                  <a:lnTo>
                    <a:pt x="279" y="77"/>
                  </a:lnTo>
                  <a:lnTo>
                    <a:pt x="267" y="62"/>
                  </a:lnTo>
                  <a:lnTo>
                    <a:pt x="250" y="42"/>
                  </a:lnTo>
                  <a:lnTo>
                    <a:pt x="250" y="42"/>
                  </a:lnTo>
                  <a:lnTo>
                    <a:pt x="240" y="32"/>
                  </a:lnTo>
                  <a:lnTo>
                    <a:pt x="228" y="22"/>
                  </a:lnTo>
                  <a:lnTo>
                    <a:pt x="228" y="22"/>
                  </a:lnTo>
                  <a:lnTo>
                    <a:pt x="213" y="12"/>
                  </a:lnTo>
                  <a:lnTo>
                    <a:pt x="196" y="2"/>
                  </a:lnTo>
                  <a:lnTo>
                    <a:pt x="196" y="2"/>
                  </a:lnTo>
                  <a:lnTo>
                    <a:pt x="191" y="0"/>
                  </a:lnTo>
                  <a:lnTo>
                    <a:pt x="146" y="0"/>
                  </a:lnTo>
                  <a:close/>
                  <a:moveTo>
                    <a:pt x="104" y="0"/>
                  </a:moveTo>
                  <a:lnTo>
                    <a:pt x="104" y="0"/>
                  </a:lnTo>
                  <a:lnTo>
                    <a:pt x="86" y="2"/>
                  </a:lnTo>
                  <a:lnTo>
                    <a:pt x="67" y="5"/>
                  </a:lnTo>
                  <a:lnTo>
                    <a:pt x="50" y="12"/>
                  </a:lnTo>
                  <a:lnTo>
                    <a:pt x="35" y="20"/>
                  </a:lnTo>
                  <a:lnTo>
                    <a:pt x="35" y="20"/>
                  </a:lnTo>
                  <a:lnTo>
                    <a:pt x="25" y="30"/>
                  </a:lnTo>
                  <a:lnTo>
                    <a:pt x="18" y="40"/>
                  </a:lnTo>
                  <a:lnTo>
                    <a:pt x="18" y="40"/>
                  </a:lnTo>
                  <a:lnTo>
                    <a:pt x="12" y="54"/>
                  </a:lnTo>
                  <a:lnTo>
                    <a:pt x="7" y="66"/>
                  </a:lnTo>
                  <a:lnTo>
                    <a:pt x="7" y="66"/>
                  </a:lnTo>
                  <a:lnTo>
                    <a:pt x="2" y="87"/>
                  </a:lnTo>
                  <a:lnTo>
                    <a:pt x="0" y="104"/>
                  </a:lnTo>
                  <a:lnTo>
                    <a:pt x="0" y="104"/>
                  </a:lnTo>
                  <a:lnTo>
                    <a:pt x="0" y="116"/>
                  </a:lnTo>
                  <a:lnTo>
                    <a:pt x="0" y="116"/>
                  </a:lnTo>
                  <a:lnTo>
                    <a:pt x="0" y="119"/>
                  </a:lnTo>
                  <a:lnTo>
                    <a:pt x="0" y="119"/>
                  </a:lnTo>
                  <a:lnTo>
                    <a:pt x="2" y="114"/>
                  </a:lnTo>
                  <a:lnTo>
                    <a:pt x="2" y="114"/>
                  </a:lnTo>
                  <a:lnTo>
                    <a:pt x="3" y="106"/>
                  </a:lnTo>
                  <a:lnTo>
                    <a:pt x="3" y="106"/>
                  </a:lnTo>
                  <a:lnTo>
                    <a:pt x="8" y="89"/>
                  </a:lnTo>
                  <a:lnTo>
                    <a:pt x="17" y="69"/>
                  </a:lnTo>
                  <a:lnTo>
                    <a:pt x="17" y="69"/>
                  </a:lnTo>
                  <a:lnTo>
                    <a:pt x="23" y="57"/>
                  </a:lnTo>
                  <a:lnTo>
                    <a:pt x="32" y="45"/>
                  </a:lnTo>
                  <a:lnTo>
                    <a:pt x="32" y="45"/>
                  </a:lnTo>
                  <a:lnTo>
                    <a:pt x="40" y="35"/>
                  </a:lnTo>
                  <a:lnTo>
                    <a:pt x="52" y="24"/>
                  </a:lnTo>
                  <a:lnTo>
                    <a:pt x="52" y="24"/>
                  </a:lnTo>
                  <a:lnTo>
                    <a:pt x="65" y="14"/>
                  </a:lnTo>
                  <a:lnTo>
                    <a:pt x="80" y="7"/>
                  </a:lnTo>
                  <a:lnTo>
                    <a:pt x="80" y="7"/>
                  </a:lnTo>
                  <a:lnTo>
                    <a:pt x="99" y="0"/>
                  </a:lnTo>
                  <a:lnTo>
                    <a:pt x="99" y="0"/>
                  </a:lnTo>
                  <a:lnTo>
                    <a:pt x="104" y="0"/>
                  </a:lnTo>
                  <a:lnTo>
                    <a:pt x="104" y="0"/>
                  </a:lnTo>
                  <a:lnTo>
                    <a:pt x="104" y="0"/>
                  </a:lnTo>
                  <a:lnTo>
                    <a:pt x="104" y="0"/>
                  </a:lnTo>
                  <a:close/>
                </a:path>
              </a:pathLst>
            </a:custGeom>
            <a:solidFill>
              <a:srgbClr val="837F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4" name="Freeform 99"/>
            <p:cNvSpPr/>
            <p:nvPr>
              <p:custDataLst>
                <p:tags r:id="rId95"/>
              </p:custDataLst>
            </p:nvPr>
          </p:nvSpPr>
          <p:spPr bwMode="auto">
            <a:xfrm>
              <a:off x="1827872" y="1972375"/>
              <a:ext cx="92476" cy="59298"/>
            </a:xfrm>
            <a:custGeom>
              <a:avLst/>
              <a:gdLst>
                <a:gd name="T0" fmla="*/ 0 w 139"/>
                <a:gd name="T1" fmla="*/ 0 h 91"/>
                <a:gd name="T2" fmla="*/ 0 w 139"/>
                <a:gd name="T3" fmla="*/ 0 h 91"/>
                <a:gd name="T4" fmla="*/ 8 w 139"/>
                <a:gd name="T5" fmla="*/ 2 h 91"/>
                <a:gd name="T6" fmla="*/ 8 w 139"/>
                <a:gd name="T7" fmla="*/ 2 h 91"/>
                <a:gd name="T8" fmla="*/ 25 w 139"/>
                <a:gd name="T9" fmla="*/ 7 h 91"/>
                <a:gd name="T10" fmla="*/ 44 w 139"/>
                <a:gd name="T11" fmla="*/ 14 h 91"/>
                <a:gd name="T12" fmla="*/ 44 w 139"/>
                <a:gd name="T13" fmla="*/ 14 h 91"/>
                <a:gd name="T14" fmla="*/ 59 w 139"/>
                <a:gd name="T15" fmla="*/ 20 h 91"/>
                <a:gd name="T16" fmla="*/ 72 w 139"/>
                <a:gd name="T17" fmla="*/ 30 h 91"/>
                <a:gd name="T18" fmla="*/ 72 w 139"/>
                <a:gd name="T19" fmla="*/ 30 h 91"/>
                <a:gd name="T20" fmla="*/ 97 w 139"/>
                <a:gd name="T21" fmla="*/ 47 h 91"/>
                <a:gd name="T22" fmla="*/ 97 w 139"/>
                <a:gd name="T23" fmla="*/ 47 h 91"/>
                <a:gd name="T24" fmla="*/ 116 w 139"/>
                <a:gd name="T25" fmla="*/ 64 h 91"/>
                <a:gd name="T26" fmla="*/ 129 w 139"/>
                <a:gd name="T27" fmla="*/ 79 h 91"/>
                <a:gd name="T28" fmla="*/ 129 w 139"/>
                <a:gd name="T29" fmla="*/ 79 h 91"/>
                <a:gd name="T30" fmla="*/ 134 w 139"/>
                <a:gd name="T31" fmla="*/ 84 h 91"/>
                <a:gd name="T32" fmla="*/ 134 w 139"/>
                <a:gd name="T33" fmla="*/ 84 h 91"/>
                <a:gd name="T34" fmla="*/ 139 w 139"/>
                <a:gd name="T35" fmla="*/ 91 h 91"/>
                <a:gd name="T36" fmla="*/ 139 w 139"/>
                <a:gd name="T37" fmla="*/ 91 h 91"/>
                <a:gd name="T38" fmla="*/ 133 w 139"/>
                <a:gd name="T39" fmla="*/ 77 h 91"/>
                <a:gd name="T40" fmla="*/ 133 w 139"/>
                <a:gd name="T41" fmla="*/ 77 h 91"/>
                <a:gd name="T42" fmla="*/ 121 w 139"/>
                <a:gd name="T43" fmla="*/ 62 h 91"/>
                <a:gd name="T44" fmla="*/ 104 w 139"/>
                <a:gd name="T45" fmla="*/ 42 h 91"/>
                <a:gd name="T46" fmla="*/ 104 w 139"/>
                <a:gd name="T47" fmla="*/ 42 h 91"/>
                <a:gd name="T48" fmla="*/ 94 w 139"/>
                <a:gd name="T49" fmla="*/ 32 h 91"/>
                <a:gd name="T50" fmla="*/ 82 w 139"/>
                <a:gd name="T51" fmla="*/ 22 h 91"/>
                <a:gd name="T52" fmla="*/ 82 w 139"/>
                <a:gd name="T53" fmla="*/ 22 h 91"/>
                <a:gd name="T54" fmla="*/ 67 w 139"/>
                <a:gd name="T55" fmla="*/ 12 h 91"/>
                <a:gd name="T56" fmla="*/ 50 w 139"/>
                <a:gd name="T57" fmla="*/ 2 h 91"/>
                <a:gd name="T58" fmla="*/ 50 w 139"/>
                <a:gd name="T59" fmla="*/ 2 h 91"/>
                <a:gd name="T60" fmla="*/ 45 w 139"/>
                <a:gd name="T61" fmla="*/ 0 h 91"/>
                <a:gd name="T62" fmla="*/ 0 w 139"/>
                <a:gd name="T6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91">
                  <a:moveTo>
                    <a:pt x="0" y="0"/>
                  </a:moveTo>
                  <a:lnTo>
                    <a:pt x="0" y="0"/>
                  </a:lnTo>
                  <a:lnTo>
                    <a:pt x="8" y="2"/>
                  </a:lnTo>
                  <a:lnTo>
                    <a:pt x="8" y="2"/>
                  </a:lnTo>
                  <a:lnTo>
                    <a:pt x="25" y="7"/>
                  </a:lnTo>
                  <a:lnTo>
                    <a:pt x="44" y="14"/>
                  </a:lnTo>
                  <a:lnTo>
                    <a:pt x="44" y="14"/>
                  </a:lnTo>
                  <a:lnTo>
                    <a:pt x="59" y="20"/>
                  </a:lnTo>
                  <a:lnTo>
                    <a:pt x="72" y="30"/>
                  </a:lnTo>
                  <a:lnTo>
                    <a:pt x="72" y="30"/>
                  </a:lnTo>
                  <a:lnTo>
                    <a:pt x="97" y="47"/>
                  </a:lnTo>
                  <a:lnTo>
                    <a:pt x="97" y="47"/>
                  </a:lnTo>
                  <a:lnTo>
                    <a:pt x="116" y="64"/>
                  </a:lnTo>
                  <a:lnTo>
                    <a:pt x="129" y="79"/>
                  </a:lnTo>
                  <a:lnTo>
                    <a:pt x="129" y="79"/>
                  </a:lnTo>
                  <a:lnTo>
                    <a:pt x="134" y="84"/>
                  </a:lnTo>
                  <a:lnTo>
                    <a:pt x="134" y="84"/>
                  </a:lnTo>
                  <a:lnTo>
                    <a:pt x="139" y="91"/>
                  </a:lnTo>
                  <a:lnTo>
                    <a:pt x="139" y="91"/>
                  </a:lnTo>
                  <a:lnTo>
                    <a:pt x="133" y="77"/>
                  </a:lnTo>
                  <a:lnTo>
                    <a:pt x="133" y="77"/>
                  </a:lnTo>
                  <a:lnTo>
                    <a:pt x="121" y="62"/>
                  </a:lnTo>
                  <a:lnTo>
                    <a:pt x="104" y="42"/>
                  </a:lnTo>
                  <a:lnTo>
                    <a:pt x="104" y="42"/>
                  </a:lnTo>
                  <a:lnTo>
                    <a:pt x="94" y="32"/>
                  </a:lnTo>
                  <a:lnTo>
                    <a:pt x="82" y="22"/>
                  </a:lnTo>
                  <a:lnTo>
                    <a:pt x="82" y="22"/>
                  </a:lnTo>
                  <a:lnTo>
                    <a:pt x="67" y="12"/>
                  </a:lnTo>
                  <a:lnTo>
                    <a:pt x="50" y="2"/>
                  </a:lnTo>
                  <a:lnTo>
                    <a:pt x="50" y="2"/>
                  </a:lnTo>
                  <a:lnTo>
                    <a:pt x="45" y="0"/>
                  </a:lnTo>
                  <a:lnTo>
                    <a:pt x="0"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5" name="Freeform 100"/>
            <p:cNvSpPr/>
            <p:nvPr>
              <p:custDataLst>
                <p:tags r:id="rId96"/>
              </p:custDataLst>
            </p:nvPr>
          </p:nvSpPr>
          <p:spPr bwMode="auto">
            <a:xfrm>
              <a:off x="1731160" y="1972375"/>
              <a:ext cx="69181" cy="79769"/>
            </a:xfrm>
            <a:custGeom>
              <a:avLst/>
              <a:gdLst>
                <a:gd name="T0" fmla="*/ 104 w 104"/>
                <a:gd name="T1" fmla="*/ 0 h 119"/>
                <a:gd name="T2" fmla="*/ 104 w 104"/>
                <a:gd name="T3" fmla="*/ 0 h 119"/>
                <a:gd name="T4" fmla="*/ 86 w 104"/>
                <a:gd name="T5" fmla="*/ 2 h 119"/>
                <a:gd name="T6" fmla="*/ 67 w 104"/>
                <a:gd name="T7" fmla="*/ 5 h 119"/>
                <a:gd name="T8" fmla="*/ 50 w 104"/>
                <a:gd name="T9" fmla="*/ 12 h 119"/>
                <a:gd name="T10" fmla="*/ 35 w 104"/>
                <a:gd name="T11" fmla="*/ 20 h 119"/>
                <a:gd name="T12" fmla="*/ 35 w 104"/>
                <a:gd name="T13" fmla="*/ 20 h 119"/>
                <a:gd name="T14" fmla="*/ 25 w 104"/>
                <a:gd name="T15" fmla="*/ 30 h 119"/>
                <a:gd name="T16" fmla="*/ 18 w 104"/>
                <a:gd name="T17" fmla="*/ 40 h 119"/>
                <a:gd name="T18" fmla="*/ 18 w 104"/>
                <a:gd name="T19" fmla="*/ 40 h 119"/>
                <a:gd name="T20" fmla="*/ 12 w 104"/>
                <a:gd name="T21" fmla="*/ 54 h 119"/>
                <a:gd name="T22" fmla="*/ 7 w 104"/>
                <a:gd name="T23" fmla="*/ 66 h 119"/>
                <a:gd name="T24" fmla="*/ 7 w 104"/>
                <a:gd name="T25" fmla="*/ 66 h 119"/>
                <a:gd name="T26" fmla="*/ 2 w 104"/>
                <a:gd name="T27" fmla="*/ 87 h 119"/>
                <a:gd name="T28" fmla="*/ 0 w 104"/>
                <a:gd name="T29" fmla="*/ 104 h 119"/>
                <a:gd name="T30" fmla="*/ 0 w 104"/>
                <a:gd name="T31" fmla="*/ 104 h 119"/>
                <a:gd name="T32" fmla="*/ 0 w 104"/>
                <a:gd name="T33" fmla="*/ 116 h 119"/>
                <a:gd name="T34" fmla="*/ 0 w 104"/>
                <a:gd name="T35" fmla="*/ 116 h 119"/>
                <a:gd name="T36" fmla="*/ 0 w 104"/>
                <a:gd name="T37" fmla="*/ 119 h 119"/>
                <a:gd name="T38" fmla="*/ 0 w 104"/>
                <a:gd name="T39" fmla="*/ 119 h 119"/>
                <a:gd name="T40" fmla="*/ 2 w 104"/>
                <a:gd name="T41" fmla="*/ 114 h 119"/>
                <a:gd name="T42" fmla="*/ 2 w 104"/>
                <a:gd name="T43" fmla="*/ 114 h 119"/>
                <a:gd name="T44" fmla="*/ 3 w 104"/>
                <a:gd name="T45" fmla="*/ 106 h 119"/>
                <a:gd name="T46" fmla="*/ 3 w 104"/>
                <a:gd name="T47" fmla="*/ 106 h 119"/>
                <a:gd name="T48" fmla="*/ 8 w 104"/>
                <a:gd name="T49" fmla="*/ 89 h 119"/>
                <a:gd name="T50" fmla="*/ 17 w 104"/>
                <a:gd name="T51" fmla="*/ 69 h 119"/>
                <a:gd name="T52" fmla="*/ 17 w 104"/>
                <a:gd name="T53" fmla="*/ 69 h 119"/>
                <a:gd name="T54" fmla="*/ 23 w 104"/>
                <a:gd name="T55" fmla="*/ 57 h 119"/>
                <a:gd name="T56" fmla="*/ 32 w 104"/>
                <a:gd name="T57" fmla="*/ 45 h 119"/>
                <a:gd name="T58" fmla="*/ 32 w 104"/>
                <a:gd name="T59" fmla="*/ 45 h 119"/>
                <a:gd name="T60" fmla="*/ 40 w 104"/>
                <a:gd name="T61" fmla="*/ 35 h 119"/>
                <a:gd name="T62" fmla="*/ 52 w 104"/>
                <a:gd name="T63" fmla="*/ 24 h 119"/>
                <a:gd name="T64" fmla="*/ 52 w 104"/>
                <a:gd name="T65" fmla="*/ 24 h 119"/>
                <a:gd name="T66" fmla="*/ 65 w 104"/>
                <a:gd name="T67" fmla="*/ 14 h 119"/>
                <a:gd name="T68" fmla="*/ 80 w 104"/>
                <a:gd name="T69" fmla="*/ 7 h 119"/>
                <a:gd name="T70" fmla="*/ 80 w 104"/>
                <a:gd name="T71" fmla="*/ 7 h 119"/>
                <a:gd name="T72" fmla="*/ 99 w 104"/>
                <a:gd name="T73" fmla="*/ 0 h 119"/>
                <a:gd name="T74" fmla="*/ 99 w 104"/>
                <a:gd name="T75" fmla="*/ 0 h 119"/>
                <a:gd name="T76" fmla="*/ 104 w 104"/>
                <a:gd name="T77" fmla="*/ 0 h 119"/>
                <a:gd name="T78" fmla="*/ 104 w 104"/>
                <a:gd name="T79" fmla="*/ 0 h 119"/>
                <a:gd name="T80" fmla="*/ 104 w 104"/>
                <a:gd name="T81" fmla="*/ 0 h 119"/>
                <a:gd name="T82" fmla="*/ 104 w 104"/>
                <a:gd name="T83"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 h="119">
                  <a:moveTo>
                    <a:pt x="104" y="0"/>
                  </a:moveTo>
                  <a:lnTo>
                    <a:pt x="104" y="0"/>
                  </a:lnTo>
                  <a:lnTo>
                    <a:pt x="86" y="2"/>
                  </a:lnTo>
                  <a:lnTo>
                    <a:pt x="67" y="5"/>
                  </a:lnTo>
                  <a:lnTo>
                    <a:pt x="50" y="12"/>
                  </a:lnTo>
                  <a:lnTo>
                    <a:pt x="35" y="20"/>
                  </a:lnTo>
                  <a:lnTo>
                    <a:pt x="35" y="20"/>
                  </a:lnTo>
                  <a:lnTo>
                    <a:pt x="25" y="30"/>
                  </a:lnTo>
                  <a:lnTo>
                    <a:pt x="18" y="40"/>
                  </a:lnTo>
                  <a:lnTo>
                    <a:pt x="18" y="40"/>
                  </a:lnTo>
                  <a:lnTo>
                    <a:pt x="12" y="54"/>
                  </a:lnTo>
                  <a:lnTo>
                    <a:pt x="7" y="66"/>
                  </a:lnTo>
                  <a:lnTo>
                    <a:pt x="7" y="66"/>
                  </a:lnTo>
                  <a:lnTo>
                    <a:pt x="2" y="87"/>
                  </a:lnTo>
                  <a:lnTo>
                    <a:pt x="0" y="104"/>
                  </a:lnTo>
                  <a:lnTo>
                    <a:pt x="0" y="104"/>
                  </a:lnTo>
                  <a:lnTo>
                    <a:pt x="0" y="116"/>
                  </a:lnTo>
                  <a:lnTo>
                    <a:pt x="0" y="116"/>
                  </a:lnTo>
                  <a:lnTo>
                    <a:pt x="0" y="119"/>
                  </a:lnTo>
                  <a:lnTo>
                    <a:pt x="0" y="119"/>
                  </a:lnTo>
                  <a:lnTo>
                    <a:pt x="2" y="114"/>
                  </a:lnTo>
                  <a:lnTo>
                    <a:pt x="2" y="114"/>
                  </a:lnTo>
                  <a:lnTo>
                    <a:pt x="3" y="106"/>
                  </a:lnTo>
                  <a:lnTo>
                    <a:pt x="3" y="106"/>
                  </a:lnTo>
                  <a:lnTo>
                    <a:pt x="8" y="89"/>
                  </a:lnTo>
                  <a:lnTo>
                    <a:pt x="17" y="69"/>
                  </a:lnTo>
                  <a:lnTo>
                    <a:pt x="17" y="69"/>
                  </a:lnTo>
                  <a:lnTo>
                    <a:pt x="23" y="57"/>
                  </a:lnTo>
                  <a:lnTo>
                    <a:pt x="32" y="45"/>
                  </a:lnTo>
                  <a:lnTo>
                    <a:pt x="32" y="45"/>
                  </a:lnTo>
                  <a:lnTo>
                    <a:pt x="40" y="35"/>
                  </a:lnTo>
                  <a:lnTo>
                    <a:pt x="52" y="24"/>
                  </a:lnTo>
                  <a:lnTo>
                    <a:pt x="52" y="24"/>
                  </a:lnTo>
                  <a:lnTo>
                    <a:pt x="65" y="14"/>
                  </a:lnTo>
                  <a:lnTo>
                    <a:pt x="80" y="7"/>
                  </a:lnTo>
                  <a:lnTo>
                    <a:pt x="80" y="7"/>
                  </a:lnTo>
                  <a:lnTo>
                    <a:pt x="99" y="0"/>
                  </a:lnTo>
                  <a:lnTo>
                    <a:pt x="99" y="0"/>
                  </a:lnTo>
                  <a:lnTo>
                    <a:pt x="104" y="0"/>
                  </a:lnTo>
                  <a:lnTo>
                    <a:pt x="104" y="0"/>
                  </a:lnTo>
                  <a:lnTo>
                    <a:pt x="104" y="0"/>
                  </a:lnTo>
                  <a:lnTo>
                    <a:pt x="104"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6" name="Freeform 101"/>
            <p:cNvSpPr>
              <a:spLocks noEditPoints="1"/>
            </p:cNvSpPr>
            <p:nvPr>
              <p:custDataLst>
                <p:tags r:id="rId97"/>
              </p:custDataLst>
            </p:nvPr>
          </p:nvSpPr>
          <p:spPr bwMode="auto">
            <a:xfrm>
              <a:off x="1761515" y="1972375"/>
              <a:ext cx="98124" cy="96712"/>
            </a:xfrm>
            <a:custGeom>
              <a:avLst/>
              <a:gdLst>
                <a:gd name="T0" fmla="*/ 77 w 148"/>
                <a:gd name="T1" fmla="*/ 39 h 146"/>
                <a:gd name="T2" fmla="*/ 86 w 148"/>
                <a:gd name="T3" fmla="*/ 25 h 146"/>
                <a:gd name="T4" fmla="*/ 101 w 148"/>
                <a:gd name="T5" fmla="*/ 19 h 146"/>
                <a:gd name="T6" fmla="*/ 104 w 148"/>
                <a:gd name="T7" fmla="*/ 19 h 146"/>
                <a:gd name="T8" fmla="*/ 109 w 148"/>
                <a:gd name="T9" fmla="*/ 20 h 146"/>
                <a:gd name="T10" fmla="*/ 121 w 148"/>
                <a:gd name="T11" fmla="*/ 27 h 146"/>
                <a:gd name="T12" fmla="*/ 126 w 148"/>
                <a:gd name="T13" fmla="*/ 40 h 146"/>
                <a:gd name="T14" fmla="*/ 126 w 148"/>
                <a:gd name="T15" fmla="*/ 45 h 146"/>
                <a:gd name="T16" fmla="*/ 121 w 148"/>
                <a:gd name="T17" fmla="*/ 61 h 146"/>
                <a:gd name="T18" fmla="*/ 108 w 148"/>
                <a:gd name="T19" fmla="*/ 69 h 146"/>
                <a:gd name="T20" fmla="*/ 108 w 148"/>
                <a:gd name="T21" fmla="*/ 74 h 146"/>
                <a:gd name="T22" fmla="*/ 106 w 148"/>
                <a:gd name="T23" fmla="*/ 81 h 146"/>
                <a:gd name="T24" fmla="*/ 101 w 148"/>
                <a:gd name="T25" fmla="*/ 92 h 146"/>
                <a:gd name="T26" fmla="*/ 93 w 148"/>
                <a:gd name="T27" fmla="*/ 99 h 146"/>
                <a:gd name="T28" fmla="*/ 81 w 148"/>
                <a:gd name="T29" fmla="*/ 104 h 146"/>
                <a:gd name="T30" fmla="*/ 74 w 148"/>
                <a:gd name="T31" fmla="*/ 104 h 146"/>
                <a:gd name="T32" fmla="*/ 72 w 148"/>
                <a:gd name="T33" fmla="*/ 104 h 146"/>
                <a:gd name="T34" fmla="*/ 64 w 148"/>
                <a:gd name="T35" fmla="*/ 103 h 146"/>
                <a:gd name="T36" fmla="*/ 57 w 148"/>
                <a:gd name="T37" fmla="*/ 113 h 146"/>
                <a:gd name="T38" fmla="*/ 47 w 148"/>
                <a:gd name="T39" fmla="*/ 116 h 146"/>
                <a:gd name="T40" fmla="*/ 46 w 148"/>
                <a:gd name="T41" fmla="*/ 116 h 146"/>
                <a:gd name="T42" fmla="*/ 39 w 148"/>
                <a:gd name="T43" fmla="*/ 114 h 146"/>
                <a:gd name="T44" fmla="*/ 30 w 148"/>
                <a:gd name="T45" fmla="*/ 104 h 146"/>
                <a:gd name="T46" fmla="*/ 30 w 148"/>
                <a:gd name="T47" fmla="*/ 97 h 146"/>
                <a:gd name="T48" fmla="*/ 34 w 148"/>
                <a:gd name="T49" fmla="*/ 87 h 146"/>
                <a:gd name="T50" fmla="*/ 44 w 148"/>
                <a:gd name="T51" fmla="*/ 81 h 146"/>
                <a:gd name="T52" fmla="*/ 42 w 148"/>
                <a:gd name="T53" fmla="*/ 76 h 146"/>
                <a:gd name="T54" fmla="*/ 42 w 148"/>
                <a:gd name="T55" fmla="*/ 69 h 146"/>
                <a:gd name="T56" fmla="*/ 46 w 148"/>
                <a:gd name="T57" fmla="*/ 57 h 146"/>
                <a:gd name="T58" fmla="*/ 52 w 148"/>
                <a:gd name="T59" fmla="*/ 47 h 146"/>
                <a:gd name="T60" fmla="*/ 62 w 148"/>
                <a:gd name="T61" fmla="*/ 42 h 146"/>
                <a:gd name="T62" fmla="*/ 74 w 148"/>
                <a:gd name="T63" fmla="*/ 39 h 146"/>
                <a:gd name="T64" fmla="*/ 77 w 148"/>
                <a:gd name="T65" fmla="*/ 39 h 146"/>
                <a:gd name="T66" fmla="*/ 77 w 148"/>
                <a:gd name="T67" fmla="*/ 39 h 146"/>
                <a:gd name="T68" fmla="*/ 59 w 148"/>
                <a:gd name="T69" fmla="*/ 0 h 146"/>
                <a:gd name="T70" fmla="*/ 54 w 148"/>
                <a:gd name="T71" fmla="*/ 0 h 146"/>
                <a:gd name="T72" fmla="*/ 34 w 148"/>
                <a:gd name="T73" fmla="*/ 10 h 146"/>
                <a:gd name="T74" fmla="*/ 17 w 148"/>
                <a:gd name="T75" fmla="*/ 25 h 146"/>
                <a:gd name="T76" fmla="*/ 7 w 148"/>
                <a:gd name="T77" fmla="*/ 44 h 146"/>
                <a:gd name="T78" fmla="*/ 0 w 148"/>
                <a:gd name="T79" fmla="*/ 66 h 146"/>
                <a:gd name="T80" fmla="*/ 0 w 148"/>
                <a:gd name="T81" fmla="*/ 81 h 146"/>
                <a:gd name="T82" fmla="*/ 10 w 148"/>
                <a:gd name="T83" fmla="*/ 108 h 146"/>
                <a:gd name="T84" fmla="*/ 29 w 148"/>
                <a:gd name="T85" fmla="*/ 129 h 146"/>
                <a:gd name="T86" fmla="*/ 54 w 148"/>
                <a:gd name="T87" fmla="*/ 143 h 146"/>
                <a:gd name="T88" fmla="*/ 69 w 148"/>
                <a:gd name="T89" fmla="*/ 146 h 146"/>
                <a:gd name="T90" fmla="*/ 74 w 148"/>
                <a:gd name="T91" fmla="*/ 146 h 146"/>
                <a:gd name="T92" fmla="*/ 101 w 148"/>
                <a:gd name="T93" fmla="*/ 141 h 146"/>
                <a:gd name="T94" fmla="*/ 124 w 148"/>
                <a:gd name="T95" fmla="*/ 126 h 146"/>
                <a:gd name="T96" fmla="*/ 141 w 148"/>
                <a:gd name="T97" fmla="*/ 104 h 146"/>
                <a:gd name="T98" fmla="*/ 148 w 148"/>
                <a:gd name="T99" fmla="*/ 77 h 146"/>
                <a:gd name="T100" fmla="*/ 148 w 148"/>
                <a:gd name="T101" fmla="*/ 64 h 146"/>
                <a:gd name="T102" fmla="*/ 141 w 148"/>
                <a:gd name="T103" fmla="*/ 39 h 146"/>
                <a:gd name="T104" fmla="*/ 124 w 148"/>
                <a:gd name="T105" fmla="*/ 19 h 146"/>
                <a:gd name="T106" fmla="*/ 103 w 148"/>
                <a:gd name="T107" fmla="*/ 4 h 146"/>
                <a:gd name="T108" fmla="*/ 59 w 148"/>
                <a:gd name="T109"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146">
                  <a:moveTo>
                    <a:pt x="77" y="39"/>
                  </a:moveTo>
                  <a:lnTo>
                    <a:pt x="77" y="39"/>
                  </a:lnTo>
                  <a:lnTo>
                    <a:pt x="81" y="32"/>
                  </a:lnTo>
                  <a:lnTo>
                    <a:pt x="86" y="25"/>
                  </a:lnTo>
                  <a:lnTo>
                    <a:pt x="93" y="20"/>
                  </a:lnTo>
                  <a:lnTo>
                    <a:pt x="101" y="19"/>
                  </a:lnTo>
                  <a:lnTo>
                    <a:pt x="101" y="19"/>
                  </a:lnTo>
                  <a:lnTo>
                    <a:pt x="104" y="19"/>
                  </a:lnTo>
                  <a:lnTo>
                    <a:pt x="104" y="19"/>
                  </a:lnTo>
                  <a:lnTo>
                    <a:pt x="109" y="20"/>
                  </a:lnTo>
                  <a:lnTo>
                    <a:pt x="113" y="22"/>
                  </a:lnTo>
                  <a:lnTo>
                    <a:pt x="121" y="27"/>
                  </a:lnTo>
                  <a:lnTo>
                    <a:pt x="126" y="35"/>
                  </a:lnTo>
                  <a:lnTo>
                    <a:pt x="126" y="40"/>
                  </a:lnTo>
                  <a:lnTo>
                    <a:pt x="126" y="45"/>
                  </a:lnTo>
                  <a:lnTo>
                    <a:pt x="126" y="45"/>
                  </a:lnTo>
                  <a:lnTo>
                    <a:pt x="124" y="54"/>
                  </a:lnTo>
                  <a:lnTo>
                    <a:pt x="121" y="61"/>
                  </a:lnTo>
                  <a:lnTo>
                    <a:pt x="114" y="66"/>
                  </a:lnTo>
                  <a:lnTo>
                    <a:pt x="108" y="69"/>
                  </a:lnTo>
                  <a:lnTo>
                    <a:pt x="108" y="69"/>
                  </a:lnTo>
                  <a:lnTo>
                    <a:pt x="108" y="74"/>
                  </a:lnTo>
                  <a:lnTo>
                    <a:pt x="108" y="74"/>
                  </a:lnTo>
                  <a:lnTo>
                    <a:pt x="106" y="81"/>
                  </a:lnTo>
                  <a:lnTo>
                    <a:pt x="104" y="86"/>
                  </a:lnTo>
                  <a:lnTo>
                    <a:pt x="101" y="92"/>
                  </a:lnTo>
                  <a:lnTo>
                    <a:pt x="96" y="96"/>
                  </a:lnTo>
                  <a:lnTo>
                    <a:pt x="93" y="99"/>
                  </a:lnTo>
                  <a:lnTo>
                    <a:pt x="86" y="103"/>
                  </a:lnTo>
                  <a:lnTo>
                    <a:pt x="81" y="104"/>
                  </a:lnTo>
                  <a:lnTo>
                    <a:pt x="74" y="104"/>
                  </a:lnTo>
                  <a:lnTo>
                    <a:pt x="74" y="104"/>
                  </a:lnTo>
                  <a:lnTo>
                    <a:pt x="72" y="104"/>
                  </a:lnTo>
                  <a:lnTo>
                    <a:pt x="72" y="104"/>
                  </a:lnTo>
                  <a:lnTo>
                    <a:pt x="64" y="103"/>
                  </a:lnTo>
                  <a:lnTo>
                    <a:pt x="64" y="103"/>
                  </a:lnTo>
                  <a:lnTo>
                    <a:pt x="62" y="108"/>
                  </a:lnTo>
                  <a:lnTo>
                    <a:pt x="57" y="113"/>
                  </a:lnTo>
                  <a:lnTo>
                    <a:pt x="54" y="116"/>
                  </a:lnTo>
                  <a:lnTo>
                    <a:pt x="47" y="116"/>
                  </a:lnTo>
                  <a:lnTo>
                    <a:pt x="47" y="116"/>
                  </a:lnTo>
                  <a:lnTo>
                    <a:pt x="46" y="116"/>
                  </a:lnTo>
                  <a:lnTo>
                    <a:pt x="46" y="116"/>
                  </a:lnTo>
                  <a:lnTo>
                    <a:pt x="39" y="114"/>
                  </a:lnTo>
                  <a:lnTo>
                    <a:pt x="34" y="109"/>
                  </a:lnTo>
                  <a:lnTo>
                    <a:pt x="30" y="104"/>
                  </a:lnTo>
                  <a:lnTo>
                    <a:pt x="30" y="97"/>
                  </a:lnTo>
                  <a:lnTo>
                    <a:pt x="30" y="97"/>
                  </a:lnTo>
                  <a:lnTo>
                    <a:pt x="30" y="91"/>
                  </a:lnTo>
                  <a:lnTo>
                    <a:pt x="34" y="87"/>
                  </a:lnTo>
                  <a:lnTo>
                    <a:pt x="39" y="84"/>
                  </a:lnTo>
                  <a:lnTo>
                    <a:pt x="44" y="81"/>
                  </a:lnTo>
                  <a:lnTo>
                    <a:pt x="44" y="81"/>
                  </a:lnTo>
                  <a:lnTo>
                    <a:pt x="42" y="76"/>
                  </a:lnTo>
                  <a:lnTo>
                    <a:pt x="42" y="69"/>
                  </a:lnTo>
                  <a:lnTo>
                    <a:pt x="42" y="69"/>
                  </a:lnTo>
                  <a:lnTo>
                    <a:pt x="42" y="64"/>
                  </a:lnTo>
                  <a:lnTo>
                    <a:pt x="46" y="57"/>
                  </a:lnTo>
                  <a:lnTo>
                    <a:pt x="49" y="52"/>
                  </a:lnTo>
                  <a:lnTo>
                    <a:pt x="52" y="47"/>
                  </a:lnTo>
                  <a:lnTo>
                    <a:pt x="57" y="44"/>
                  </a:lnTo>
                  <a:lnTo>
                    <a:pt x="62" y="42"/>
                  </a:lnTo>
                  <a:lnTo>
                    <a:pt x="69" y="40"/>
                  </a:lnTo>
                  <a:lnTo>
                    <a:pt x="74" y="39"/>
                  </a:lnTo>
                  <a:lnTo>
                    <a:pt x="74" y="39"/>
                  </a:lnTo>
                  <a:lnTo>
                    <a:pt x="77" y="39"/>
                  </a:lnTo>
                  <a:lnTo>
                    <a:pt x="77" y="39"/>
                  </a:lnTo>
                  <a:lnTo>
                    <a:pt x="77" y="39"/>
                  </a:lnTo>
                  <a:close/>
                  <a:moveTo>
                    <a:pt x="59" y="0"/>
                  </a:moveTo>
                  <a:lnTo>
                    <a:pt x="59" y="0"/>
                  </a:lnTo>
                  <a:lnTo>
                    <a:pt x="54" y="0"/>
                  </a:lnTo>
                  <a:lnTo>
                    <a:pt x="54" y="0"/>
                  </a:lnTo>
                  <a:lnTo>
                    <a:pt x="44" y="5"/>
                  </a:lnTo>
                  <a:lnTo>
                    <a:pt x="34" y="10"/>
                  </a:lnTo>
                  <a:lnTo>
                    <a:pt x="25" y="17"/>
                  </a:lnTo>
                  <a:lnTo>
                    <a:pt x="17" y="25"/>
                  </a:lnTo>
                  <a:lnTo>
                    <a:pt x="12" y="34"/>
                  </a:lnTo>
                  <a:lnTo>
                    <a:pt x="7" y="44"/>
                  </a:lnTo>
                  <a:lnTo>
                    <a:pt x="2" y="54"/>
                  </a:lnTo>
                  <a:lnTo>
                    <a:pt x="0" y="66"/>
                  </a:lnTo>
                  <a:lnTo>
                    <a:pt x="0" y="66"/>
                  </a:lnTo>
                  <a:lnTo>
                    <a:pt x="0" y="81"/>
                  </a:lnTo>
                  <a:lnTo>
                    <a:pt x="4" y="96"/>
                  </a:lnTo>
                  <a:lnTo>
                    <a:pt x="10" y="108"/>
                  </a:lnTo>
                  <a:lnTo>
                    <a:pt x="19" y="119"/>
                  </a:lnTo>
                  <a:lnTo>
                    <a:pt x="29" y="129"/>
                  </a:lnTo>
                  <a:lnTo>
                    <a:pt x="41" y="138"/>
                  </a:lnTo>
                  <a:lnTo>
                    <a:pt x="54" y="143"/>
                  </a:lnTo>
                  <a:lnTo>
                    <a:pt x="69" y="146"/>
                  </a:lnTo>
                  <a:lnTo>
                    <a:pt x="69" y="146"/>
                  </a:lnTo>
                  <a:lnTo>
                    <a:pt x="74" y="146"/>
                  </a:lnTo>
                  <a:lnTo>
                    <a:pt x="74" y="146"/>
                  </a:lnTo>
                  <a:lnTo>
                    <a:pt x="89" y="144"/>
                  </a:lnTo>
                  <a:lnTo>
                    <a:pt x="101" y="141"/>
                  </a:lnTo>
                  <a:lnTo>
                    <a:pt x="114" y="134"/>
                  </a:lnTo>
                  <a:lnTo>
                    <a:pt x="124" y="126"/>
                  </a:lnTo>
                  <a:lnTo>
                    <a:pt x="133" y="116"/>
                  </a:lnTo>
                  <a:lnTo>
                    <a:pt x="141" y="104"/>
                  </a:lnTo>
                  <a:lnTo>
                    <a:pt x="146" y="92"/>
                  </a:lnTo>
                  <a:lnTo>
                    <a:pt x="148" y="77"/>
                  </a:lnTo>
                  <a:lnTo>
                    <a:pt x="148" y="77"/>
                  </a:lnTo>
                  <a:lnTo>
                    <a:pt x="148" y="64"/>
                  </a:lnTo>
                  <a:lnTo>
                    <a:pt x="145" y="51"/>
                  </a:lnTo>
                  <a:lnTo>
                    <a:pt x="141" y="39"/>
                  </a:lnTo>
                  <a:lnTo>
                    <a:pt x="133" y="27"/>
                  </a:lnTo>
                  <a:lnTo>
                    <a:pt x="124" y="19"/>
                  </a:lnTo>
                  <a:lnTo>
                    <a:pt x="114" y="10"/>
                  </a:lnTo>
                  <a:lnTo>
                    <a:pt x="103" y="4"/>
                  </a:lnTo>
                  <a:lnTo>
                    <a:pt x="89" y="0"/>
                  </a:lnTo>
                  <a:lnTo>
                    <a:pt x="59" y="0"/>
                  </a:lnTo>
                  <a:close/>
                </a:path>
              </a:pathLst>
            </a:custGeom>
            <a:solidFill>
              <a:srgbClr val="94D5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7" name="Freeform 102"/>
            <p:cNvSpPr/>
            <p:nvPr>
              <p:custDataLst>
                <p:tags r:id="rId98"/>
              </p:custDataLst>
            </p:nvPr>
          </p:nvSpPr>
          <p:spPr bwMode="auto">
            <a:xfrm>
              <a:off x="1781281" y="1984376"/>
              <a:ext cx="63533" cy="64945"/>
            </a:xfrm>
            <a:custGeom>
              <a:avLst/>
              <a:gdLst>
                <a:gd name="T0" fmla="*/ 47 w 96"/>
                <a:gd name="T1" fmla="*/ 20 h 97"/>
                <a:gd name="T2" fmla="*/ 56 w 96"/>
                <a:gd name="T3" fmla="*/ 6 h 97"/>
                <a:gd name="T4" fmla="*/ 71 w 96"/>
                <a:gd name="T5" fmla="*/ 0 h 97"/>
                <a:gd name="T6" fmla="*/ 74 w 96"/>
                <a:gd name="T7" fmla="*/ 0 h 97"/>
                <a:gd name="T8" fmla="*/ 79 w 96"/>
                <a:gd name="T9" fmla="*/ 1 h 97"/>
                <a:gd name="T10" fmla="*/ 91 w 96"/>
                <a:gd name="T11" fmla="*/ 8 h 97"/>
                <a:gd name="T12" fmla="*/ 96 w 96"/>
                <a:gd name="T13" fmla="*/ 21 h 97"/>
                <a:gd name="T14" fmla="*/ 96 w 96"/>
                <a:gd name="T15" fmla="*/ 26 h 97"/>
                <a:gd name="T16" fmla="*/ 91 w 96"/>
                <a:gd name="T17" fmla="*/ 42 h 97"/>
                <a:gd name="T18" fmla="*/ 78 w 96"/>
                <a:gd name="T19" fmla="*/ 50 h 97"/>
                <a:gd name="T20" fmla="*/ 78 w 96"/>
                <a:gd name="T21" fmla="*/ 55 h 97"/>
                <a:gd name="T22" fmla="*/ 76 w 96"/>
                <a:gd name="T23" fmla="*/ 62 h 97"/>
                <a:gd name="T24" fmla="*/ 71 w 96"/>
                <a:gd name="T25" fmla="*/ 73 h 97"/>
                <a:gd name="T26" fmla="*/ 63 w 96"/>
                <a:gd name="T27" fmla="*/ 80 h 97"/>
                <a:gd name="T28" fmla="*/ 51 w 96"/>
                <a:gd name="T29" fmla="*/ 85 h 97"/>
                <a:gd name="T30" fmla="*/ 44 w 96"/>
                <a:gd name="T31" fmla="*/ 85 h 97"/>
                <a:gd name="T32" fmla="*/ 42 w 96"/>
                <a:gd name="T33" fmla="*/ 85 h 97"/>
                <a:gd name="T34" fmla="*/ 34 w 96"/>
                <a:gd name="T35" fmla="*/ 84 h 97"/>
                <a:gd name="T36" fmla="*/ 27 w 96"/>
                <a:gd name="T37" fmla="*/ 94 h 97"/>
                <a:gd name="T38" fmla="*/ 17 w 96"/>
                <a:gd name="T39" fmla="*/ 97 h 97"/>
                <a:gd name="T40" fmla="*/ 16 w 96"/>
                <a:gd name="T41" fmla="*/ 97 h 97"/>
                <a:gd name="T42" fmla="*/ 9 w 96"/>
                <a:gd name="T43" fmla="*/ 95 h 97"/>
                <a:gd name="T44" fmla="*/ 0 w 96"/>
                <a:gd name="T45" fmla="*/ 85 h 97"/>
                <a:gd name="T46" fmla="*/ 0 w 96"/>
                <a:gd name="T47" fmla="*/ 78 h 97"/>
                <a:gd name="T48" fmla="*/ 4 w 96"/>
                <a:gd name="T49" fmla="*/ 68 h 97"/>
                <a:gd name="T50" fmla="*/ 14 w 96"/>
                <a:gd name="T51" fmla="*/ 62 h 97"/>
                <a:gd name="T52" fmla="*/ 12 w 96"/>
                <a:gd name="T53" fmla="*/ 57 h 97"/>
                <a:gd name="T54" fmla="*/ 12 w 96"/>
                <a:gd name="T55" fmla="*/ 50 h 97"/>
                <a:gd name="T56" fmla="*/ 16 w 96"/>
                <a:gd name="T57" fmla="*/ 38 h 97"/>
                <a:gd name="T58" fmla="*/ 22 w 96"/>
                <a:gd name="T59" fmla="*/ 28 h 97"/>
                <a:gd name="T60" fmla="*/ 32 w 96"/>
                <a:gd name="T61" fmla="*/ 23 h 97"/>
                <a:gd name="T62" fmla="*/ 44 w 96"/>
                <a:gd name="T63" fmla="*/ 20 h 97"/>
                <a:gd name="T64" fmla="*/ 47 w 96"/>
                <a:gd name="T65" fmla="*/ 20 h 97"/>
                <a:gd name="T66" fmla="*/ 47 w 96"/>
                <a:gd name="T67" fmla="*/ 2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6" h="97">
                  <a:moveTo>
                    <a:pt x="47" y="20"/>
                  </a:moveTo>
                  <a:lnTo>
                    <a:pt x="47" y="20"/>
                  </a:lnTo>
                  <a:lnTo>
                    <a:pt x="51" y="13"/>
                  </a:lnTo>
                  <a:lnTo>
                    <a:pt x="56" y="6"/>
                  </a:lnTo>
                  <a:lnTo>
                    <a:pt x="63" y="1"/>
                  </a:lnTo>
                  <a:lnTo>
                    <a:pt x="71" y="0"/>
                  </a:lnTo>
                  <a:lnTo>
                    <a:pt x="71" y="0"/>
                  </a:lnTo>
                  <a:lnTo>
                    <a:pt x="74" y="0"/>
                  </a:lnTo>
                  <a:lnTo>
                    <a:pt x="74" y="0"/>
                  </a:lnTo>
                  <a:lnTo>
                    <a:pt x="79" y="1"/>
                  </a:lnTo>
                  <a:lnTo>
                    <a:pt x="83" y="3"/>
                  </a:lnTo>
                  <a:lnTo>
                    <a:pt x="91" y="8"/>
                  </a:lnTo>
                  <a:lnTo>
                    <a:pt x="96" y="16"/>
                  </a:lnTo>
                  <a:lnTo>
                    <a:pt x="96" y="21"/>
                  </a:lnTo>
                  <a:lnTo>
                    <a:pt x="96" y="26"/>
                  </a:lnTo>
                  <a:lnTo>
                    <a:pt x="96" y="26"/>
                  </a:lnTo>
                  <a:lnTo>
                    <a:pt x="94" y="35"/>
                  </a:lnTo>
                  <a:lnTo>
                    <a:pt x="91" y="42"/>
                  </a:lnTo>
                  <a:lnTo>
                    <a:pt x="84" y="47"/>
                  </a:lnTo>
                  <a:lnTo>
                    <a:pt x="78" y="50"/>
                  </a:lnTo>
                  <a:lnTo>
                    <a:pt x="78" y="50"/>
                  </a:lnTo>
                  <a:lnTo>
                    <a:pt x="78" y="55"/>
                  </a:lnTo>
                  <a:lnTo>
                    <a:pt x="78" y="55"/>
                  </a:lnTo>
                  <a:lnTo>
                    <a:pt x="76" y="62"/>
                  </a:lnTo>
                  <a:lnTo>
                    <a:pt x="74" y="67"/>
                  </a:lnTo>
                  <a:lnTo>
                    <a:pt x="71" y="73"/>
                  </a:lnTo>
                  <a:lnTo>
                    <a:pt x="66" y="77"/>
                  </a:lnTo>
                  <a:lnTo>
                    <a:pt x="63" y="80"/>
                  </a:lnTo>
                  <a:lnTo>
                    <a:pt x="56" y="84"/>
                  </a:lnTo>
                  <a:lnTo>
                    <a:pt x="51" y="85"/>
                  </a:lnTo>
                  <a:lnTo>
                    <a:pt x="44" y="85"/>
                  </a:lnTo>
                  <a:lnTo>
                    <a:pt x="44" y="85"/>
                  </a:lnTo>
                  <a:lnTo>
                    <a:pt x="42" y="85"/>
                  </a:lnTo>
                  <a:lnTo>
                    <a:pt x="42" y="85"/>
                  </a:lnTo>
                  <a:lnTo>
                    <a:pt x="34" y="84"/>
                  </a:lnTo>
                  <a:lnTo>
                    <a:pt x="34" y="84"/>
                  </a:lnTo>
                  <a:lnTo>
                    <a:pt x="32" y="89"/>
                  </a:lnTo>
                  <a:lnTo>
                    <a:pt x="27" y="94"/>
                  </a:lnTo>
                  <a:lnTo>
                    <a:pt x="24" y="97"/>
                  </a:lnTo>
                  <a:lnTo>
                    <a:pt x="17" y="97"/>
                  </a:lnTo>
                  <a:lnTo>
                    <a:pt x="17" y="97"/>
                  </a:lnTo>
                  <a:lnTo>
                    <a:pt x="16" y="97"/>
                  </a:lnTo>
                  <a:lnTo>
                    <a:pt x="16" y="97"/>
                  </a:lnTo>
                  <a:lnTo>
                    <a:pt x="9" y="95"/>
                  </a:lnTo>
                  <a:lnTo>
                    <a:pt x="4" y="90"/>
                  </a:lnTo>
                  <a:lnTo>
                    <a:pt x="0" y="85"/>
                  </a:lnTo>
                  <a:lnTo>
                    <a:pt x="0" y="78"/>
                  </a:lnTo>
                  <a:lnTo>
                    <a:pt x="0" y="78"/>
                  </a:lnTo>
                  <a:lnTo>
                    <a:pt x="0" y="72"/>
                  </a:lnTo>
                  <a:lnTo>
                    <a:pt x="4" y="68"/>
                  </a:lnTo>
                  <a:lnTo>
                    <a:pt x="9" y="65"/>
                  </a:lnTo>
                  <a:lnTo>
                    <a:pt x="14" y="62"/>
                  </a:lnTo>
                  <a:lnTo>
                    <a:pt x="14" y="62"/>
                  </a:lnTo>
                  <a:lnTo>
                    <a:pt x="12" y="57"/>
                  </a:lnTo>
                  <a:lnTo>
                    <a:pt x="12" y="50"/>
                  </a:lnTo>
                  <a:lnTo>
                    <a:pt x="12" y="50"/>
                  </a:lnTo>
                  <a:lnTo>
                    <a:pt x="12" y="45"/>
                  </a:lnTo>
                  <a:lnTo>
                    <a:pt x="16" y="38"/>
                  </a:lnTo>
                  <a:lnTo>
                    <a:pt x="19" y="33"/>
                  </a:lnTo>
                  <a:lnTo>
                    <a:pt x="22" y="28"/>
                  </a:lnTo>
                  <a:lnTo>
                    <a:pt x="27" y="25"/>
                  </a:lnTo>
                  <a:lnTo>
                    <a:pt x="32" y="23"/>
                  </a:lnTo>
                  <a:lnTo>
                    <a:pt x="39" y="21"/>
                  </a:lnTo>
                  <a:lnTo>
                    <a:pt x="44" y="20"/>
                  </a:lnTo>
                  <a:lnTo>
                    <a:pt x="44" y="20"/>
                  </a:lnTo>
                  <a:lnTo>
                    <a:pt x="47" y="20"/>
                  </a:lnTo>
                  <a:lnTo>
                    <a:pt x="47" y="20"/>
                  </a:lnTo>
                  <a:lnTo>
                    <a:pt x="47" y="2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8" name="Freeform 103"/>
            <p:cNvSpPr/>
            <p:nvPr>
              <p:custDataLst>
                <p:tags r:id="rId99"/>
              </p:custDataLst>
            </p:nvPr>
          </p:nvSpPr>
          <p:spPr bwMode="auto">
            <a:xfrm>
              <a:off x="1761515" y="1972375"/>
              <a:ext cx="98124" cy="96712"/>
            </a:xfrm>
            <a:custGeom>
              <a:avLst/>
              <a:gdLst>
                <a:gd name="T0" fmla="*/ 59 w 148"/>
                <a:gd name="T1" fmla="*/ 0 h 146"/>
                <a:gd name="T2" fmla="*/ 59 w 148"/>
                <a:gd name="T3" fmla="*/ 0 h 146"/>
                <a:gd name="T4" fmla="*/ 54 w 148"/>
                <a:gd name="T5" fmla="*/ 0 h 146"/>
                <a:gd name="T6" fmla="*/ 54 w 148"/>
                <a:gd name="T7" fmla="*/ 0 h 146"/>
                <a:gd name="T8" fmla="*/ 44 w 148"/>
                <a:gd name="T9" fmla="*/ 5 h 146"/>
                <a:gd name="T10" fmla="*/ 34 w 148"/>
                <a:gd name="T11" fmla="*/ 10 h 146"/>
                <a:gd name="T12" fmla="*/ 25 w 148"/>
                <a:gd name="T13" fmla="*/ 17 h 146"/>
                <a:gd name="T14" fmla="*/ 17 w 148"/>
                <a:gd name="T15" fmla="*/ 25 h 146"/>
                <a:gd name="T16" fmla="*/ 12 w 148"/>
                <a:gd name="T17" fmla="*/ 34 h 146"/>
                <a:gd name="T18" fmla="*/ 7 w 148"/>
                <a:gd name="T19" fmla="*/ 44 h 146"/>
                <a:gd name="T20" fmla="*/ 2 w 148"/>
                <a:gd name="T21" fmla="*/ 54 h 146"/>
                <a:gd name="T22" fmla="*/ 0 w 148"/>
                <a:gd name="T23" fmla="*/ 66 h 146"/>
                <a:gd name="T24" fmla="*/ 0 w 148"/>
                <a:gd name="T25" fmla="*/ 66 h 146"/>
                <a:gd name="T26" fmla="*/ 0 w 148"/>
                <a:gd name="T27" fmla="*/ 81 h 146"/>
                <a:gd name="T28" fmla="*/ 4 w 148"/>
                <a:gd name="T29" fmla="*/ 96 h 146"/>
                <a:gd name="T30" fmla="*/ 10 w 148"/>
                <a:gd name="T31" fmla="*/ 108 h 146"/>
                <a:gd name="T32" fmla="*/ 19 w 148"/>
                <a:gd name="T33" fmla="*/ 119 h 146"/>
                <a:gd name="T34" fmla="*/ 29 w 148"/>
                <a:gd name="T35" fmla="*/ 129 h 146"/>
                <a:gd name="T36" fmla="*/ 41 w 148"/>
                <a:gd name="T37" fmla="*/ 138 h 146"/>
                <a:gd name="T38" fmla="*/ 54 w 148"/>
                <a:gd name="T39" fmla="*/ 143 h 146"/>
                <a:gd name="T40" fmla="*/ 69 w 148"/>
                <a:gd name="T41" fmla="*/ 146 h 146"/>
                <a:gd name="T42" fmla="*/ 69 w 148"/>
                <a:gd name="T43" fmla="*/ 146 h 146"/>
                <a:gd name="T44" fmla="*/ 74 w 148"/>
                <a:gd name="T45" fmla="*/ 146 h 146"/>
                <a:gd name="T46" fmla="*/ 74 w 148"/>
                <a:gd name="T47" fmla="*/ 146 h 146"/>
                <a:gd name="T48" fmla="*/ 89 w 148"/>
                <a:gd name="T49" fmla="*/ 144 h 146"/>
                <a:gd name="T50" fmla="*/ 101 w 148"/>
                <a:gd name="T51" fmla="*/ 141 h 146"/>
                <a:gd name="T52" fmla="*/ 114 w 148"/>
                <a:gd name="T53" fmla="*/ 134 h 146"/>
                <a:gd name="T54" fmla="*/ 124 w 148"/>
                <a:gd name="T55" fmla="*/ 126 h 146"/>
                <a:gd name="T56" fmla="*/ 133 w 148"/>
                <a:gd name="T57" fmla="*/ 116 h 146"/>
                <a:gd name="T58" fmla="*/ 141 w 148"/>
                <a:gd name="T59" fmla="*/ 104 h 146"/>
                <a:gd name="T60" fmla="*/ 146 w 148"/>
                <a:gd name="T61" fmla="*/ 92 h 146"/>
                <a:gd name="T62" fmla="*/ 148 w 148"/>
                <a:gd name="T63" fmla="*/ 77 h 146"/>
                <a:gd name="T64" fmla="*/ 148 w 148"/>
                <a:gd name="T65" fmla="*/ 77 h 146"/>
                <a:gd name="T66" fmla="*/ 148 w 148"/>
                <a:gd name="T67" fmla="*/ 64 h 146"/>
                <a:gd name="T68" fmla="*/ 145 w 148"/>
                <a:gd name="T69" fmla="*/ 51 h 146"/>
                <a:gd name="T70" fmla="*/ 141 w 148"/>
                <a:gd name="T71" fmla="*/ 39 h 146"/>
                <a:gd name="T72" fmla="*/ 133 w 148"/>
                <a:gd name="T73" fmla="*/ 27 h 146"/>
                <a:gd name="T74" fmla="*/ 124 w 148"/>
                <a:gd name="T75" fmla="*/ 19 h 146"/>
                <a:gd name="T76" fmla="*/ 114 w 148"/>
                <a:gd name="T77" fmla="*/ 10 h 146"/>
                <a:gd name="T78" fmla="*/ 103 w 148"/>
                <a:gd name="T79" fmla="*/ 4 h 146"/>
                <a:gd name="T80" fmla="*/ 89 w 148"/>
                <a:gd name="T81" fmla="*/ 0 h 146"/>
                <a:gd name="T82" fmla="*/ 59 w 148"/>
                <a:gd name="T8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146">
                  <a:moveTo>
                    <a:pt x="59" y="0"/>
                  </a:moveTo>
                  <a:lnTo>
                    <a:pt x="59" y="0"/>
                  </a:lnTo>
                  <a:lnTo>
                    <a:pt x="54" y="0"/>
                  </a:lnTo>
                  <a:lnTo>
                    <a:pt x="54" y="0"/>
                  </a:lnTo>
                  <a:lnTo>
                    <a:pt x="44" y="5"/>
                  </a:lnTo>
                  <a:lnTo>
                    <a:pt x="34" y="10"/>
                  </a:lnTo>
                  <a:lnTo>
                    <a:pt x="25" y="17"/>
                  </a:lnTo>
                  <a:lnTo>
                    <a:pt x="17" y="25"/>
                  </a:lnTo>
                  <a:lnTo>
                    <a:pt x="12" y="34"/>
                  </a:lnTo>
                  <a:lnTo>
                    <a:pt x="7" y="44"/>
                  </a:lnTo>
                  <a:lnTo>
                    <a:pt x="2" y="54"/>
                  </a:lnTo>
                  <a:lnTo>
                    <a:pt x="0" y="66"/>
                  </a:lnTo>
                  <a:lnTo>
                    <a:pt x="0" y="66"/>
                  </a:lnTo>
                  <a:lnTo>
                    <a:pt x="0" y="81"/>
                  </a:lnTo>
                  <a:lnTo>
                    <a:pt x="4" y="96"/>
                  </a:lnTo>
                  <a:lnTo>
                    <a:pt x="10" y="108"/>
                  </a:lnTo>
                  <a:lnTo>
                    <a:pt x="19" y="119"/>
                  </a:lnTo>
                  <a:lnTo>
                    <a:pt x="29" y="129"/>
                  </a:lnTo>
                  <a:lnTo>
                    <a:pt x="41" y="138"/>
                  </a:lnTo>
                  <a:lnTo>
                    <a:pt x="54" y="143"/>
                  </a:lnTo>
                  <a:lnTo>
                    <a:pt x="69" y="146"/>
                  </a:lnTo>
                  <a:lnTo>
                    <a:pt x="69" y="146"/>
                  </a:lnTo>
                  <a:lnTo>
                    <a:pt x="74" y="146"/>
                  </a:lnTo>
                  <a:lnTo>
                    <a:pt x="74" y="146"/>
                  </a:lnTo>
                  <a:lnTo>
                    <a:pt x="89" y="144"/>
                  </a:lnTo>
                  <a:lnTo>
                    <a:pt x="101" y="141"/>
                  </a:lnTo>
                  <a:lnTo>
                    <a:pt x="114" y="134"/>
                  </a:lnTo>
                  <a:lnTo>
                    <a:pt x="124" y="126"/>
                  </a:lnTo>
                  <a:lnTo>
                    <a:pt x="133" y="116"/>
                  </a:lnTo>
                  <a:lnTo>
                    <a:pt x="141" y="104"/>
                  </a:lnTo>
                  <a:lnTo>
                    <a:pt x="146" y="92"/>
                  </a:lnTo>
                  <a:lnTo>
                    <a:pt x="148" y="77"/>
                  </a:lnTo>
                  <a:lnTo>
                    <a:pt x="148" y="77"/>
                  </a:lnTo>
                  <a:lnTo>
                    <a:pt x="148" y="64"/>
                  </a:lnTo>
                  <a:lnTo>
                    <a:pt x="145" y="51"/>
                  </a:lnTo>
                  <a:lnTo>
                    <a:pt x="141" y="39"/>
                  </a:lnTo>
                  <a:lnTo>
                    <a:pt x="133" y="27"/>
                  </a:lnTo>
                  <a:lnTo>
                    <a:pt x="124" y="19"/>
                  </a:lnTo>
                  <a:lnTo>
                    <a:pt x="114" y="10"/>
                  </a:lnTo>
                  <a:lnTo>
                    <a:pt x="103" y="4"/>
                  </a:lnTo>
                  <a:lnTo>
                    <a:pt x="89" y="0"/>
                  </a:lnTo>
                  <a:lnTo>
                    <a:pt x="59"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19" name="Freeform 104"/>
            <p:cNvSpPr/>
            <p:nvPr>
              <p:custDataLst>
                <p:tags r:id="rId100"/>
              </p:custDataLst>
            </p:nvPr>
          </p:nvSpPr>
          <p:spPr bwMode="auto">
            <a:xfrm>
              <a:off x="1789046" y="1997082"/>
              <a:ext cx="43767" cy="43767"/>
            </a:xfrm>
            <a:custGeom>
              <a:avLst/>
              <a:gdLst>
                <a:gd name="T0" fmla="*/ 32 w 66"/>
                <a:gd name="T1" fmla="*/ 0 h 65"/>
                <a:gd name="T2" fmla="*/ 32 w 66"/>
                <a:gd name="T3" fmla="*/ 0 h 65"/>
                <a:gd name="T4" fmla="*/ 27 w 66"/>
                <a:gd name="T5" fmla="*/ 1 h 65"/>
                <a:gd name="T6" fmla="*/ 20 w 66"/>
                <a:gd name="T7" fmla="*/ 3 h 65"/>
                <a:gd name="T8" fmla="*/ 15 w 66"/>
                <a:gd name="T9" fmla="*/ 5 h 65"/>
                <a:gd name="T10" fmla="*/ 10 w 66"/>
                <a:gd name="T11" fmla="*/ 8 h 65"/>
                <a:gd name="T12" fmla="*/ 7 w 66"/>
                <a:gd name="T13" fmla="*/ 13 h 65"/>
                <a:gd name="T14" fmla="*/ 4 w 66"/>
                <a:gd name="T15" fmla="*/ 18 h 65"/>
                <a:gd name="T16" fmla="*/ 0 w 66"/>
                <a:gd name="T17" fmla="*/ 25 h 65"/>
                <a:gd name="T18" fmla="*/ 0 w 66"/>
                <a:gd name="T19" fmla="*/ 30 h 65"/>
                <a:gd name="T20" fmla="*/ 0 w 66"/>
                <a:gd name="T21" fmla="*/ 30 h 65"/>
                <a:gd name="T22" fmla="*/ 0 w 66"/>
                <a:gd name="T23" fmla="*/ 37 h 65"/>
                <a:gd name="T24" fmla="*/ 2 w 66"/>
                <a:gd name="T25" fmla="*/ 42 h 65"/>
                <a:gd name="T26" fmla="*/ 2 w 66"/>
                <a:gd name="T27" fmla="*/ 42 h 65"/>
                <a:gd name="T28" fmla="*/ 5 w 66"/>
                <a:gd name="T29" fmla="*/ 42 h 65"/>
                <a:gd name="T30" fmla="*/ 5 w 66"/>
                <a:gd name="T31" fmla="*/ 42 h 65"/>
                <a:gd name="T32" fmla="*/ 7 w 66"/>
                <a:gd name="T33" fmla="*/ 42 h 65"/>
                <a:gd name="T34" fmla="*/ 7 w 66"/>
                <a:gd name="T35" fmla="*/ 42 h 65"/>
                <a:gd name="T36" fmla="*/ 14 w 66"/>
                <a:gd name="T37" fmla="*/ 43 h 65"/>
                <a:gd name="T38" fmla="*/ 19 w 66"/>
                <a:gd name="T39" fmla="*/ 48 h 65"/>
                <a:gd name="T40" fmla="*/ 22 w 66"/>
                <a:gd name="T41" fmla="*/ 53 h 65"/>
                <a:gd name="T42" fmla="*/ 24 w 66"/>
                <a:gd name="T43" fmla="*/ 60 h 65"/>
                <a:gd name="T44" fmla="*/ 24 w 66"/>
                <a:gd name="T45" fmla="*/ 60 h 65"/>
                <a:gd name="T46" fmla="*/ 22 w 66"/>
                <a:gd name="T47" fmla="*/ 64 h 65"/>
                <a:gd name="T48" fmla="*/ 22 w 66"/>
                <a:gd name="T49" fmla="*/ 64 h 65"/>
                <a:gd name="T50" fmla="*/ 30 w 66"/>
                <a:gd name="T51" fmla="*/ 65 h 65"/>
                <a:gd name="T52" fmla="*/ 30 w 66"/>
                <a:gd name="T53" fmla="*/ 65 h 65"/>
                <a:gd name="T54" fmla="*/ 32 w 66"/>
                <a:gd name="T55" fmla="*/ 65 h 65"/>
                <a:gd name="T56" fmla="*/ 32 w 66"/>
                <a:gd name="T57" fmla="*/ 65 h 65"/>
                <a:gd name="T58" fmla="*/ 39 w 66"/>
                <a:gd name="T59" fmla="*/ 65 h 65"/>
                <a:gd name="T60" fmla="*/ 44 w 66"/>
                <a:gd name="T61" fmla="*/ 64 h 65"/>
                <a:gd name="T62" fmla="*/ 51 w 66"/>
                <a:gd name="T63" fmla="*/ 60 h 65"/>
                <a:gd name="T64" fmla="*/ 54 w 66"/>
                <a:gd name="T65" fmla="*/ 57 h 65"/>
                <a:gd name="T66" fmla="*/ 59 w 66"/>
                <a:gd name="T67" fmla="*/ 53 h 65"/>
                <a:gd name="T68" fmla="*/ 62 w 66"/>
                <a:gd name="T69" fmla="*/ 47 h 65"/>
                <a:gd name="T70" fmla="*/ 64 w 66"/>
                <a:gd name="T71" fmla="*/ 42 h 65"/>
                <a:gd name="T72" fmla="*/ 66 w 66"/>
                <a:gd name="T73" fmla="*/ 35 h 65"/>
                <a:gd name="T74" fmla="*/ 66 w 66"/>
                <a:gd name="T75" fmla="*/ 35 h 65"/>
                <a:gd name="T76" fmla="*/ 66 w 66"/>
                <a:gd name="T77" fmla="*/ 30 h 65"/>
                <a:gd name="T78" fmla="*/ 66 w 66"/>
                <a:gd name="T79" fmla="*/ 30 h 65"/>
                <a:gd name="T80" fmla="*/ 61 w 66"/>
                <a:gd name="T81" fmla="*/ 30 h 65"/>
                <a:gd name="T82" fmla="*/ 61 w 66"/>
                <a:gd name="T83" fmla="*/ 30 h 65"/>
                <a:gd name="T84" fmla="*/ 57 w 66"/>
                <a:gd name="T85" fmla="*/ 30 h 65"/>
                <a:gd name="T86" fmla="*/ 57 w 66"/>
                <a:gd name="T87" fmla="*/ 30 h 65"/>
                <a:gd name="T88" fmla="*/ 52 w 66"/>
                <a:gd name="T89" fmla="*/ 28 h 65"/>
                <a:gd name="T90" fmla="*/ 49 w 66"/>
                <a:gd name="T91" fmla="*/ 27 h 65"/>
                <a:gd name="T92" fmla="*/ 40 w 66"/>
                <a:gd name="T93" fmla="*/ 22 h 65"/>
                <a:gd name="T94" fmla="*/ 35 w 66"/>
                <a:gd name="T95" fmla="*/ 13 h 65"/>
                <a:gd name="T96" fmla="*/ 35 w 66"/>
                <a:gd name="T97" fmla="*/ 8 h 65"/>
                <a:gd name="T98" fmla="*/ 35 w 66"/>
                <a:gd name="T99" fmla="*/ 3 h 65"/>
                <a:gd name="T100" fmla="*/ 35 w 66"/>
                <a:gd name="T101" fmla="*/ 3 h 65"/>
                <a:gd name="T102" fmla="*/ 35 w 66"/>
                <a:gd name="T103" fmla="*/ 0 h 65"/>
                <a:gd name="T104" fmla="*/ 35 w 66"/>
                <a:gd name="T105" fmla="*/ 0 h 65"/>
                <a:gd name="T106" fmla="*/ 35 w 66"/>
                <a:gd name="T107" fmla="*/ 0 h 65"/>
                <a:gd name="T108" fmla="*/ 35 w 66"/>
                <a:gd name="T109" fmla="*/ 0 h 65"/>
                <a:gd name="T110" fmla="*/ 32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2" y="0"/>
                  </a:moveTo>
                  <a:lnTo>
                    <a:pt x="32" y="0"/>
                  </a:lnTo>
                  <a:lnTo>
                    <a:pt x="27" y="1"/>
                  </a:lnTo>
                  <a:lnTo>
                    <a:pt x="20" y="3"/>
                  </a:lnTo>
                  <a:lnTo>
                    <a:pt x="15" y="5"/>
                  </a:lnTo>
                  <a:lnTo>
                    <a:pt x="10" y="8"/>
                  </a:lnTo>
                  <a:lnTo>
                    <a:pt x="7" y="13"/>
                  </a:lnTo>
                  <a:lnTo>
                    <a:pt x="4" y="18"/>
                  </a:lnTo>
                  <a:lnTo>
                    <a:pt x="0" y="25"/>
                  </a:lnTo>
                  <a:lnTo>
                    <a:pt x="0" y="30"/>
                  </a:lnTo>
                  <a:lnTo>
                    <a:pt x="0" y="30"/>
                  </a:lnTo>
                  <a:lnTo>
                    <a:pt x="0" y="37"/>
                  </a:lnTo>
                  <a:lnTo>
                    <a:pt x="2" y="42"/>
                  </a:lnTo>
                  <a:lnTo>
                    <a:pt x="2" y="42"/>
                  </a:lnTo>
                  <a:lnTo>
                    <a:pt x="5" y="42"/>
                  </a:lnTo>
                  <a:lnTo>
                    <a:pt x="5" y="42"/>
                  </a:lnTo>
                  <a:lnTo>
                    <a:pt x="7" y="42"/>
                  </a:lnTo>
                  <a:lnTo>
                    <a:pt x="7" y="42"/>
                  </a:lnTo>
                  <a:lnTo>
                    <a:pt x="14" y="43"/>
                  </a:lnTo>
                  <a:lnTo>
                    <a:pt x="19" y="48"/>
                  </a:lnTo>
                  <a:lnTo>
                    <a:pt x="22" y="53"/>
                  </a:lnTo>
                  <a:lnTo>
                    <a:pt x="24" y="60"/>
                  </a:lnTo>
                  <a:lnTo>
                    <a:pt x="24" y="60"/>
                  </a:lnTo>
                  <a:lnTo>
                    <a:pt x="22" y="64"/>
                  </a:lnTo>
                  <a:lnTo>
                    <a:pt x="22" y="64"/>
                  </a:lnTo>
                  <a:lnTo>
                    <a:pt x="30" y="65"/>
                  </a:lnTo>
                  <a:lnTo>
                    <a:pt x="30" y="65"/>
                  </a:lnTo>
                  <a:lnTo>
                    <a:pt x="32" y="65"/>
                  </a:lnTo>
                  <a:lnTo>
                    <a:pt x="32" y="65"/>
                  </a:lnTo>
                  <a:lnTo>
                    <a:pt x="39" y="65"/>
                  </a:lnTo>
                  <a:lnTo>
                    <a:pt x="44" y="64"/>
                  </a:lnTo>
                  <a:lnTo>
                    <a:pt x="51" y="60"/>
                  </a:lnTo>
                  <a:lnTo>
                    <a:pt x="54" y="57"/>
                  </a:lnTo>
                  <a:lnTo>
                    <a:pt x="59" y="53"/>
                  </a:lnTo>
                  <a:lnTo>
                    <a:pt x="62" y="47"/>
                  </a:lnTo>
                  <a:lnTo>
                    <a:pt x="64" y="42"/>
                  </a:lnTo>
                  <a:lnTo>
                    <a:pt x="66" y="35"/>
                  </a:lnTo>
                  <a:lnTo>
                    <a:pt x="66" y="35"/>
                  </a:lnTo>
                  <a:lnTo>
                    <a:pt x="66" y="30"/>
                  </a:lnTo>
                  <a:lnTo>
                    <a:pt x="66" y="30"/>
                  </a:lnTo>
                  <a:lnTo>
                    <a:pt x="61" y="30"/>
                  </a:lnTo>
                  <a:lnTo>
                    <a:pt x="61" y="30"/>
                  </a:lnTo>
                  <a:lnTo>
                    <a:pt x="57" y="30"/>
                  </a:lnTo>
                  <a:lnTo>
                    <a:pt x="57" y="30"/>
                  </a:lnTo>
                  <a:lnTo>
                    <a:pt x="52" y="28"/>
                  </a:lnTo>
                  <a:lnTo>
                    <a:pt x="49" y="27"/>
                  </a:lnTo>
                  <a:lnTo>
                    <a:pt x="40" y="22"/>
                  </a:lnTo>
                  <a:lnTo>
                    <a:pt x="35" y="13"/>
                  </a:lnTo>
                  <a:lnTo>
                    <a:pt x="35" y="8"/>
                  </a:lnTo>
                  <a:lnTo>
                    <a:pt x="35" y="3"/>
                  </a:lnTo>
                  <a:lnTo>
                    <a:pt x="35" y="3"/>
                  </a:lnTo>
                  <a:lnTo>
                    <a:pt x="35" y="0"/>
                  </a:lnTo>
                  <a:lnTo>
                    <a:pt x="35" y="0"/>
                  </a:lnTo>
                  <a:lnTo>
                    <a:pt x="35" y="0"/>
                  </a:lnTo>
                  <a:lnTo>
                    <a:pt x="35" y="0"/>
                  </a:lnTo>
                  <a:lnTo>
                    <a:pt x="32" y="0"/>
                  </a:lnTo>
                  <a:close/>
                </a:path>
              </a:pathLst>
            </a:custGeom>
            <a:solidFill>
              <a:srgbClr val="7A797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0" name="Freeform 105"/>
            <p:cNvSpPr/>
            <p:nvPr>
              <p:custDataLst>
                <p:tags r:id="rId101"/>
              </p:custDataLst>
            </p:nvPr>
          </p:nvSpPr>
          <p:spPr bwMode="auto">
            <a:xfrm>
              <a:off x="1789046" y="1997082"/>
              <a:ext cx="43767" cy="43767"/>
            </a:xfrm>
            <a:custGeom>
              <a:avLst/>
              <a:gdLst>
                <a:gd name="T0" fmla="*/ 32 w 66"/>
                <a:gd name="T1" fmla="*/ 0 h 65"/>
                <a:gd name="T2" fmla="*/ 32 w 66"/>
                <a:gd name="T3" fmla="*/ 0 h 65"/>
                <a:gd name="T4" fmla="*/ 27 w 66"/>
                <a:gd name="T5" fmla="*/ 1 h 65"/>
                <a:gd name="T6" fmla="*/ 20 w 66"/>
                <a:gd name="T7" fmla="*/ 3 h 65"/>
                <a:gd name="T8" fmla="*/ 15 w 66"/>
                <a:gd name="T9" fmla="*/ 5 h 65"/>
                <a:gd name="T10" fmla="*/ 10 w 66"/>
                <a:gd name="T11" fmla="*/ 8 h 65"/>
                <a:gd name="T12" fmla="*/ 7 w 66"/>
                <a:gd name="T13" fmla="*/ 13 h 65"/>
                <a:gd name="T14" fmla="*/ 4 w 66"/>
                <a:gd name="T15" fmla="*/ 18 h 65"/>
                <a:gd name="T16" fmla="*/ 0 w 66"/>
                <a:gd name="T17" fmla="*/ 25 h 65"/>
                <a:gd name="T18" fmla="*/ 0 w 66"/>
                <a:gd name="T19" fmla="*/ 30 h 65"/>
                <a:gd name="T20" fmla="*/ 0 w 66"/>
                <a:gd name="T21" fmla="*/ 30 h 65"/>
                <a:gd name="T22" fmla="*/ 0 w 66"/>
                <a:gd name="T23" fmla="*/ 37 h 65"/>
                <a:gd name="T24" fmla="*/ 2 w 66"/>
                <a:gd name="T25" fmla="*/ 42 h 65"/>
                <a:gd name="T26" fmla="*/ 2 w 66"/>
                <a:gd name="T27" fmla="*/ 42 h 65"/>
                <a:gd name="T28" fmla="*/ 5 w 66"/>
                <a:gd name="T29" fmla="*/ 42 h 65"/>
                <a:gd name="T30" fmla="*/ 5 w 66"/>
                <a:gd name="T31" fmla="*/ 42 h 65"/>
                <a:gd name="T32" fmla="*/ 7 w 66"/>
                <a:gd name="T33" fmla="*/ 42 h 65"/>
                <a:gd name="T34" fmla="*/ 7 w 66"/>
                <a:gd name="T35" fmla="*/ 42 h 65"/>
                <a:gd name="T36" fmla="*/ 14 w 66"/>
                <a:gd name="T37" fmla="*/ 43 h 65"/>
                <a:gd name="T38" fmla="*/ 19 w 66"/>
                <a:gd name="T39" fmla="*/ 48 h 65"/>
                <a:gd name="T40" fmla="*/ 22 w 66"/>
                <a:gd name="T41" fmla="*/ 53 h 65"/>
                <a:gd name="T42" fmla="*/ 24 w 66"/>
                <a:gd name="T43" fmla="*/ 60 h 65"/>
                <a:gd name="T44" fmla="*/ 24 w 66"/>
                <a:gd name="T45" fmla="*/ 60 h 65"/>
                <a:gd name="T46" fmla="*/ 22 w 66"/>
                <a:gd name="T47" fmla="*/ 64 h 65"/>
                <a:gd name="T48" fmla="*/ 22 w 66"/>
                <a:gd name="T49" fmla="*/ 64 h 65"/>
                <a:gd name="T50" fmla="*/ 30 w 66"/>
                <a:gd name="T51" fmla="*/ 65 h 65"/>
                <a:gd name="T52" fmla="*/ 30 w 66"/>
                <a:gd name="T53" fmla="*/ 65 h 65"/>
                <a:gd name="T54" fmla="*/ 32 w 66"/>
                <a:gd name="T55" fmla="*/ 65 h 65"/>
                <a:gd name="T56" fmla="*/ 32 w 66"/>
                <a:gd name="T57" fmla="*/ 65 h 65"/>
                <a:gd name="T58" fmla="*/ 39 w 66"/>
                <a:gd name="T59" fmla="*/ 65 h 65"/>
                <a:gd name="T60" fmla="*/ 44 w 66"/>
                <a:gd name="T61" fmla="*/ 64 h 65"/>
                <a:gd name="T62" fmla="*/ 51 w 66"/>
                <a:gd name="T63" fmla="*/ 60 h 65"/>
                <a:gd name="T64" fmla="*/ 54 w 66"/>
                <a:gd name="T65" fmla="*/ 57 h 65"/>
                <a:gd name="T66" fmla="*/ 59 w 66"/>
                <a:gd name="T67" fmla="*/ 53 h 65"/>
                <a:gd name="T68" fmla="*/ 62 w 66"/>
                <a:gd name="T69" fmla="*/ 47 h 65"/>
                <a:gd name="T70" fmla="*/ 64 w 66"/>
                <a:gd name="T71" fmla="*/ 42 h 65"/>
                <a:gd name="T72" fmla="*/ 66 w 66"/>
                <a:gd name="T73" fmla="*/ 35 h 65"/>
                <a:gd name="T74" fmla="*/ 66 w 66"/>
                <a:gd name="T75" fmla="*/ 35 h 65"/>
                <a:gd name="T76" fmla="*/ 66 w 66"/>
                <a:gd name="T77" fmla="*/ 30 h 65"/>
                <a:gd name="T78" fmla="*/ 66 w 66"/>
                <a:gd name="T79" fmla="*/ 30 h 65"/>
                <a:gd name="T80" fmla="*/ 61 w 66"/>
                <a:gd name="T81" fmla="*/ 30 h 65"/>
                <a:gd name="T82" fmla="*/ 61 w 66"/>
                <a:gd name="T83" fmla="*/ 30 h 65"/>
                <a:gd name="T84" fmla="*/ 57 w 66"/>
                <a:gd name="T85" fmla="*/ 30 h 65"/>
                <a:gd name="T86" fmla="*/ 57 w 66"/>
                <a:gd name="T87" fmla="*/ 30 h 65"/>
                <a:gd name="T88" fmla="*/ 52 w 66"/>
                <a:gd name="T89" fmla="*/ 28 h 65"/>
                <a:gd name="T90" fmla="*/ 49 w 66"/>
                <a:gd name="T91" fmla="*/ 27 h 65"/>
                <a:gd name="T92" fmla="*/ 40 w 66"/>
                <a:gd name="T93" fmla="*/ 22 h 65"/>
                <a:gd name="T94" fmla="*/ 35 w 66"/>
                <a:gd name="T95" fmla="*/ 13 h 65"/>
                <a:gd name="T96" fmla="*/ 35 w 66"/>
                <a:gd name="T97" fmla="*/ 8 h 65"/>
                <a:gd name="T98" fmla="*/ 35 w 66"/>
                <a:gd name="T99" fmla="*/ 3 h 65"/>
                <a:gd name="T100" fmla="*/ 35 w 66"/>
                <a:gd name="T101" fmla="*/ 3 h 65"/>
                <a:gd name="T102" fmla="*/ 35 w 66"/>
                <a:gd name="T103" fmla="*/ 0 h 65"/>
                <a:gd name="T104" fmla="*/ 35 w 66"/>
                <a:gd name="T105" fmla="*/ 0 h 65"/>
                <a:gd name="T106" fmla="*/ 35 w 66"/>
                <a:gd name="T107" fmla="*/ 0 h 65"/>
                <a:gd name="T108" fmla="*/ 35 w 66"/>
                <a:gd name="T109" fmla="*/ 0 h 65"/>
                <a:gd name="T110" fmla="*/ 32 w 66"/>
                <a:gd name="T11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6" h="65">
                  <a:moveTo>
                    <a:pt x="32" y="0"/>
                  </a:moveTo>
                  <a:lnTo>
                    <a:pt x="32" y="0"/>
                  </a:lnTo>
                  <a:lnTo>
                    <a:pt x="27" y="1"/>
                  </a:lnTo>
                  <a:lnTo>
                    <a:pt x="20" y="3"/>
                  </a:lnTo>
                  <a:lnTo>
                    <a:pt x="15" y="5"/>
                  </a:lnTo>
                  <a:lnTo>
                    <a:pt x="10" y="8"/>
                  </a:lnTo>
                  <a:lnTo>
                    <a:pt x="7" y="13"/>
                  </a:lnTo>
                  <a:lnTo>
                    <a:pt x="4" y="18"/>
                  </a:lnTo>
                  <a:lnTo>
                    <a:pt x="0" y="25"/>
                  </a:lnTo>
                  <a:lnTo>
                    <a:pt x="0" y="30"/>
                  </a:lnTo>
                  <a:lnTo>
                    <a:pt x="0" y="30"/>
                  </a:lnTo>
                  <a:lnTo>
                    <a:pt x="0" y="37"/>
                  </a:lnTo>
                  <a:lnTo>
                    <a:pt x="2" y="42"/>
                  </a:lnTo>
                  <a:lnTo>
                    <a:pt x="2" y="42"/>
                  </a:lnTo>
                  <a:lnTo>
                    <a:pt x="5" y="42"/>
                  </a:lnTo>
                  <a:lnTo>
                    <a:pt x="5" y="42"/>
                  </a:lnTo>
                  <a:lnTo>
                    <a:pt x="7" y="42"/>
                  </a:lnTo>
                  <a:lnTo>
                    <a:pt x="7" y="42"/>
                  </a:lnTo>
                  <a:lnTo>
                    <a:pt x="14" y="43"/>
                  </a:lnTo>
                  <a:lnTo>
                    <a:pt x="19" y="48"/>
                  </a:lnTo>
                  <a:lnTo>
                    <a:pt x="22" y="53"/>
                  </a:lnTo>
                  <a:lnTo>
                    <a:pt x="24" y="60"/>
                  </a:lnTo>
                  <a:lnTo>
                    <a:pt x="24" y="60"/>
                  </a:lnTo>
                  <a:lnTo>
                    <a:pt x="22" y="64"/>
                  </a:lnTo>
                  <a:lnTo>
                    <a:pt x="22" y="64"/>
                  </a:lnTo>
                  <a:lnTo>
                    <a:pt x="30" y="65"/>
                  </a:lnTo>
                  <a:lnTo>
                    <a:pt x="30" y="65"/>
                  </a:lnTo>
                  <a:lnTo>
                    <a:pt x="32" y="65"/>
                  </a:lnTo>
                  <a:lnTo>
                    <a:pt x="32" y="65"/>
                  </a:lnTo>
                  <a:lnTo>
                    <a:pt x="39" y="65"/>
                  </a:lnTo>
                  <a:lnTo>
                    <a:pt x="44" y="64"/>
                  </a:lnTo>
                  <a:lnTo>
                    <a:pt x="51" y="60"/>
                  </a:lnTo>
                  <a:lnTo>
                    <a:pt x="54" y="57"/>
                  </a:lnTo>
                  <a:lnTo>
                    <a:pt x="59" y="53"/>
                  </a:lnTo>
                  <a:lnTo>
                    <a:pt x="62" y="47"/>
                  </a:lnTo>
                  <a:lnTo>
                    <a:pt x="64" y="42"/>
                  </a:lnTo>
                  <a:lnTo>
                    <a:pt x="66" y="35"/>
                  </a:lnTo>
                  <a:lnTo>
                    <a:pt x="66" y="35"/>
                  </a:lnTo>
                  <a:lnTo>
                    <a:pt x="66" y="30"/>
                  </a:lnTo>
                  <a:lnTo>
                    <a:pt x="66" y="30"/>
                  </a:lnTo>
                  <a:lnTo>
                    <a:pt x="61" y="30"/>
                  </a:lnTo>
                  <a:lnTo>
                    <a:pt x="61" y="30"/>
                  </a:lnTo>
                  <a:lnTo>
                    <a:pt x="57" y="30"/>
                  </a:lnTo>
                  <a:lnTo>
                    <a:pt x="57" y="30"/>
                  </a:lnTo>
                  <a:lnTo>
                    <a:pt x="52" y="28"/>
                  </a:lnTo>
                  <a:lnTo>
                    <a:pt x="49" y="27"/>
                  </a:lnTo>
                  <a:lnTo>
                    <a:pt x="40" y="22"/>
                  </a:lnTo>
                  <a:lnTo>
                    <a:pt x="35" y="13"/>
                  </a:lnTo>
                  <a:lnTo>
                    <a:pt x="35" y="8"/>
                  </a:lnTo>
                  <a:lnTo>
                    <a:pt x="35" y="3"/>
                  </a:lnTo>
                  <a:lnTo>
                    <a:pt x="35" y="3"/>
                  </a:lnTo>
                  <a:lnTo>
                    <a:pt x="35" y="0"/>
                  </a:lnTo>
                  <a:lnTo>
                    <a:pt x="35" y="0"/>
                  </a:lnTo>
                  <a:lnTo>
                    <a:pt x="35" y="0"/>
                  </a:lnTo>
                  <a:lnTo>
                    <a:pt x="35" y="0"/>
                  </a:lnTo>
                  <a:lnTo>
                    <a:pt x="32"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1" name="Freeform 106"/>
            <p:cNvSpPr/>
            <p:nvPr>
              <p:custDataLst>
                <p:tags r:id="rId102"/>
              </p:custDataLst>
            </p:nvPr>
          </p:nvSpPr>
          <p:spPr bwMode="auto">
            <a:xfrm>
              <a:off x="1813048" y="1984376"/>
              <a:ext cx="31767" cy="33178"/>
            </a:xfrm>
            <a:custGeom>
              <a:avLst/>
              <a:gdLst>
                <a:gd name="T0" fmla="*/ 24 w 49"/>
                <a:gd name="T1" fmla="*/ 0 h 50"/>
                <a:gd name="T2" fmla="*/ 24 w 49"/>
                <a:gd name="T3" fmla="*/ 0 h 50"/>
                <a:gd name="T4" fmla="*/ 16 w 49"/>
                <a:gd name="T5" fmla="*/ 1 h 50"/>
                <a:gd name="T6" fmla="*/ 9 w 49"/>
                <a:gd name="T7" fmla="*/ 6 h 50"/>
                <a:gd name="T8" fmla="*/ 4 w 49"/>
                <a:gd name="T9" fmla="*/ 13 h 50"/>
                <a:gd name="T10" fmla="*/ 0 w 49"/>
                <a:gd name="T11" fmla="*/ 20 h 50"/>
                <a:gd name="T12" fmla="*/ 0 w 49"/>
                <a:gd name="T13" fmla="*/ 20 h 50"/>
                <a:gd name="T14" fmla="*/ 0 w 49"/>
                <a:gd name="T15" fmla="*/ 23 h 50"/>
                <a:gd name="T16" fmla="*/ 0 w 49"/>
                <a:gd name="T17" fmla="*/ 23 h 50"/>
                <a:gd name="T18" fmla="*/ 0 w 49"/>
                <a:gd name="T19" fmla="*/ 28 h 50"/>
                <a:gd name="T20" fmla="*/ 0 w 49"/>
                <a:gd name="T21" fmla="*/ 33 h 50"/>
                <a:gd name="T22" fmla="*/ 5 w 49"/>
                <a:gd name="T23" fmla="*/ 42 h 50"/>
                <a:gd name="T24" fmla="*/ 14 w 49"/>
                <a:gd name="T25" fmla="*/ 47 h 50"/>
                <a:gd name="T26" fmla="*/ 17 w 49"/>
                <a:gd name="T27" fmla="*/ 48 h 50"/>
                <a:gd name="T28" fmla="*/ 22 w 49"/>
                <a:gd name="T29" fmla="*/ 50 h 50"/>
                <a:gd name="T30" fmla="*/ 22 w 49"/>
                <a:gd name="T31" fmla="*/ 50 h 50"/>
                <a:gd name="T32" fmla="*/ 26 w 49"/>
                <a:gd name="T33" fmla="*/ 50 h 50"/>
                <a:gd name="T34" fmla="*/ 26 w 49"/>
                <a:gd name="T35" fmla="*/ 50 h 50"/>
                <a:gd name="T36" fmla="*/ 31 w 49"/>
                <a:gd name="T37" fmla="*/ 50 h 50"/>
                <a:gd name="T38" fmla="*/ 31 w 49"/>
                <a:gd name="T39" fmla="*/ 50 h 50"/>
                <a:gd name="T40" fmla="*/ 37 w 49"/>
                <a:gd name="T41" fmla="*/ 47 h 50"/>
                <a:gd name="T42" fmla="*/ 44 w 49"/>
                <a:gd name="T43" fmla="*/ 42 h 50"/>
                <a:gd name="T44" fmla="*/ 47 w 49"/>
                <a:gd name="T45" fmla="*/ 35 h 50"/>
                <a:gd name="T46" fmla="*/ 49 w 49"/>
                <a:gd name="T47" fmla="*/ 26 h 50"/>
                <a:gd name="T48" fmla="*/ 49 w 49"/>
                <a:gd name="T49" fmla="*/ 26 h 50"/>
                <a:gd name="T50" fmla="*/ 49 w 49"/>
                <a:gd name="T51" fmla="*/ 21 h 50"/>
                <a:gd name="T52" fmla="*/ 49 w 49"/>
                <a:gd name="T53" fmla="*/ 16 h 50"/>
                <a:gd name="T54" fmla="*/ 44 w 49"/>
                <a:gd name="T55" fmla="*/ 8 h 50"/>
                <a:gd name="T56" fmla="*/ 36 w 49"/>
                <a:gd name="T57" fmla="*/ 3 h 50"/>
                <a:gd name="T58" fmla="*/ 32 w 49"/>
                <a:gd name="T59" fmla="*/ 1 h 50"/>
                <a:gd name="T60" fmla="*/ 27 w 49"/>
                <a:gd name="T61" fmla="*/ 0 h 50"/>
                <a:gd name="T62" fmla="*/ 27 w 49"/>
                <a:gd name="T63" fmla="*/ 0 h 50"/>
                <a:gd name="T64" fmla="*/ 24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4" y="0"/>
                  </a:moveTo>
                  <a:lnTo>
                    <a:pt x="24" y="0"/>
                  </a:lnTo>
                  <a:lnTo>
                    <a:pt x="16" y="1"/>
                  </a:lnTo>
                  <a:lnTo>
                    <a:pt x="9" y="6"/>
                  </a:lnTo>
                  <a:lnTo>
                    <a:pt x="4" y="13"/>
                  </a:lnTo>
                  <a:lnTo>
                    <a:pt x="0" y="20"/>
                  </a:lnTo>
                  <a:lnTo>
                    <a:pt x="0" y="20"/>
                  </a:lnTo>
                  <a:lnTo>
                    <a:pt x="0" y="23"/>
                  </a:lnTo>
                  <a:lnTo>
                    <a:pt x="0" y="23"/>
                  </a:lnTo>
                  <a:lnTo>
                    <a:pt x="0" y="28"/>
                  </a:lnTo>
                  <a:lnTo>
                    <a:pt x="0" y="33"/>
                  </a:lnTo>
                  <a:lnTo>
                    <a:pt x="5" y="42"/>
                  </a:lnTo>
                  <a:lnTo>
                    <a:pt x="14" y="47"/>
                  </a:lnTo>
                  <a:lnTo>
                    <a:pt x="17" y="48"/>
                  </a:lnTo>
                  <a:lnTo>
                    <a:pt x="22" y="50"/>
                  </a:lnTo>
                  <a:lnTo>
                    <a:pt x="22" y="50"/>
                  </a:lnTo>
                  <a:lnTo>
                    <a:pt x="26" y="50"/>
                  </a:lnTo>
                  <a:lnTo>
                    <a:pt x="26" y="50"/>
                  </a:lnTo>
                  <a:lnTo>
                    <a:pt x="31" y="50"/>
                  </a:lnTo>
                  <a:lnTo>
                    <a:pt x="31" y="50"/>
                  </a:lnTo>
                  <a:lnTo>
                    <a:pt x="37" y="47"/>
                  </a:lnTo>
                  <a:lnTo>
                    <a:pt x="44" y="42"/>
                  </a:lnTo>
                  <a:lnTo>
                    <a:pt x="47" y="35"/>
                  </a:lnTo>
                  <a:lnTo>
                    <a:pt x="49" y="26"/>
                  </a:lnTo>
                  <a:lnTo>
                    <a:pt x="49" y="26"/>
                  </a:lnTo>
                  <a:lnTo>
                    <a:pt x="49" y="21"/>
                  </a:lnTo>
                  <a:lnTo>
                    <a:pt x="49" y="16"/>
                  </a:lnTo>
                  <a:lnTo>
                    <a:pt x="44" y="8"/>
                  </a:lnTo>
                  <a:lnTo>
                    <a:pt x="36" y="3"/>
                  </a:lnTo>
                  <a:lnTo>
                    <a:pt x="32" y="1"/>
                  </a:lnTo>
                  <a:lnTo>
                    <a:pt x="27" y="0"/>
                  </a:lnTo>
                  <a:lnTo>
                    <a:pt x="27" y="0"/>
                  </a:lnTo>
                  <a:lnTo>
                    <a:pt x="24"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2" name="Freeform 107"/>
            <p:cNvSpPr/>
            <p:nvPr>
              <p:custDataLst>
                <p:tags r:id="rId103"/>
              </p:custDataLst>
            </p:nvPr>
          </p:nvSpPr>
          <p:spPr bwMode="auto">
            <a:xfrm>
              <a:off x="1813048" y="1984376"/>
              <a:ext cx="31767" cy="33178"/>
            </a:xfrm>
            <a:custGeom>
              <a:avLst/>
              <a:gdLst>
                <a:gd name="T0" fmla="*/ 24 w 49"/>
                <a:gd name="T1" fmla="*/ 0 h 50"/>
                <a:gd name="T2" fmla="*/ 24 w 49"/>
                <a:gd name="T3" fmla="*/ 0 h 50"/>
                <a:gd name="T4" fmla="*/ 16 w 49"/>
                <a:gd name="T5" fmla="*/ 1 h 50"/>
                <a:gd name="T6" fmla="*/ 9 w 49"/>
                <a:gd name="T7" fmla="*/ 6 h 50"/>
                <a:gd name="T8" fmla="*/ 4 w 49"/>
                <a:gd name="T9" fmla="*/ 13 h 50"/>
                <a:gd name="T10" fmla="*/ 0 w 49"/>
                <a:gd name="T11" fmla="*/ 20 h 50"/>
                <a:gd name="T12" fmla="*/ 0 w 49"/>
                <a:gd name="T13" fmla="*/ 20 h 50"/>
                <a:gd name="T14" fmla="*/ 0 w 49"/>
                <a:gd name="T15" fmla="*/ 23 h 50"/>
                <a:gd name="T16" fmla="*/ 0 w 49"/>
                <a:gd name="T17" fmla="*/ 23 h 50"/>
                <a:gd name="T18" fmla="*/ 0 w 49"/>
                <a:gd name="T19" fmla="*/ 28 h 50"/>
                <a:gd name="T20" fmla="*/ 0 w 49"/>
                <a:gd name="T21" fmla="*/ 33 h 50"/>
                <a:gd name="T22" fmla="*/ 5 w 49"/>
                <a:gd name="T23" fmla="*/ 42 h 50"/>
                <a:gd name="T24" fmla="*/ 14 w 49"/>
                <a:gd name="T25" fmla="*/ 47 h 50"/>
                <a:gd name="T26" fmla="*/ 17 w 49"/>
                <a:gd name="T27" fmla="*/ 48 h 50"/>
                <a:gd name="T28" fmla="*/ 22 w 49"/>
                <a:gd name="T29" fmla="*/ 50 h 50"/>
                <a:gd name="T30" fmla="*/ 22 w 49"/>
                <a:gd name="T31" fmla="*/ 50 h 50"/>
                <a:gd name="T32" fmla="*/ 26 w 49"/>
                <a:gd name="T33" fmla="*/ 50 h 50"/>
                <a:gd name="T34" fmla="*/ 26 w 49"/>
                <a:gd name="T35" fmla="*/ 50 h 50"/>
                <a:gd name="T36" fmla="*/ 31 w 49"/>
                <a:gd name="T37" fmla="*/ 50 h 50"/>
                <a:gd name="T38" fmla="*/ 31 w 49"/>
                <a:gd name="T39" fmla="*/ 50 h 50"/>
                <a:gd name="T40" fmla="*/ 37 w 49"/>
                <a:gd name="T41" fmla="*/ 47 h 50"/>
                <a:gd name="T42" fmla="*/ 44 w 49"/>
                <a:gd name="T43" fmla="*/ 42 h 50"/>
                <a:gd name="T44" fmla="*/ 47 w 49"/>
                <a:gd name="T45" fmla="*/ 35 h 50"/>
                <a:gd name="T46" fmla="*/ 49 w 49"/>
                <a:gd name="T47" fmla="*/ 26 h 50"/>
                <a:gd name="T48" fmla="*/ 49 w 49"/>
                <a:gd name="T49" fmla="*/ 26 h 50"/>
                <a:gd name="T50" fmla="*/ 49 w 49"/>
                <a:gd name="T51" fmla="*/ 21 h 50"/>
                <a:gd name="T52" fmla="*/ 49 w 49"/>
                <a:gd name="T53" fmla="*/ 16 h 50"/>
                <a:gd name="T54" fmla="*/ 44 w 49"/>
                <a:gd name="T55" fmla="*/ 8 h 50"/>
                <a:gd name="T56" fmla="*/ 36 w 49"/>
                <a:gd name="T57" fmla="*/ 3 h 50"/>
                <a:gd name="T58" fmla="*/ 32 w 49"/>
                <a:gd name="T59" fmla="*/ 1 h 50"/>
                <a:gd name="T60" fmla="*/ 27 w 49"/>
                <a:gd name="T61" fmla="*/ 0 h 50"/>
                <a:gd name="T62" fmla="*/ 27 w 49"/>
                <a:gd name="T63" fmla="*/ 0 h 50"/>
                <a:gd name="T64" fmla="*/ 24 w 49"/>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50">
                  <a:moveTo>
                    <a:pt x="24" y="0"/>
                  </a:moveTo>
                  <a:lnTo>
                    <a:pt x="24" y="0"/>
                  </a:lnTo>
                  <a:lnTo>
                    <a:pt x="16" y="1"/>
                  </a:lnTo>
                  <a:lnTo>
                    <a:pt x="9" y="6"/>
                  </a:lnTo>
                  <a:lnTo>
                    <a:pt x="4" y="13"/>
                  </a:lnTo>
                  <a:lnTo>
                    <a:pt x="0" y="20"/>
                  </a:lnTo>
                  <a:lnTo>
                    <a:pt x="0" y="20"/>
                  </a:lnTo>
                  <a:lnTo>
                    <a:pt x="0" y="23"/>
                  </a:lnTo>
                  <a:lnTo>
                    <a:pt x="0" y="23"/>
                  </a:lnTo>
                  <a:lnTo>
                    <a:pt x="0" y="28"/>
                  </a:lnTo>
                  <a:lnTo>
                    <a:pt x="0" y="33"/>
                  </a:lnTo>
                  <a:lnTo>
                    <a:pt x="5" y="42"/>
                  </a:lnTo>
                  <a:lnTo>
                    <a:pt x="14" y="47"/>
                  </a:lnTo>
                  <a:lnTo>
                    <a:pt x="17" y="48"/>
                  </a:lnTo>
                  <a:lnTo>
                    <a:pt x="22" y="50"/>
                  </a:lnTo>
                  <a:lnTo>
                    <a:pt x="22" y="50"/>
                  </a:lnTo>
                  <a:lnTo>
                    <a:pt x="26" y="50"/>
                  </a:lnTo>
                  <a:lnTo>
                    <a:pt x="26" y="50"/>
                  </a:lnTo>
                  <a:lnTo>
                    <a:pt x="31" y="50"/>
                  </a:lnTo>
                  <a:lnTo>
                    <a:pt x="31" y="50"/>
                  </a:lnTo>
                  <a:lnTo>
                    <a:pt x="37" y="47"/>
                  </a:lnTo>
                  <a:lnTo>
                    <a:pt x="44" y="42"/>
                  </a:lnTo>
                  <a:lnTo>
                    <a:pt x="47" y="35"/>
                  </a:lnTo>
                  <a:lnTo>
                    <a:pt x="49" y="26"/>
                  </a:lnTo>
                  <a:lnTo>
                    <a:pt x="49" y="26"/>
                  </a:lnTo>
                  <a:lnTo>
                    <a:pt x="49" y="21"/>
                  </a:lnTo>
                  <a:lnTo>
                    <a:pt x="49" y="16"/>
                  </a:lnTo>
                  <a:lnTo>
                    <a:pt x="44" y="8"/>
                  </a:lnTo>
                  <a:lnTo>
                    <a:pt x="36" y="3"/>
                  </a:lnTo>
                  <a:lnTo>
                    <a:pt x="32" y="1"/>
                  </a:lnTo>
                  <a:lnTo>
                    <a:pt x="27" y="0"/>
                  </a:lnTo>
                  <a:lnTo>
                    <a:pt x="27" y="0"/>
                  </a:lnTo>
                  <a:lnTo>
                    <a:pt x="24"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3" name="Freeform 108"/>
            <p:cNvSpPr/>
            <p:nvPr>
              <p:custDataLst>
                <p:tags r:id="rId104"/>
              </p:custDataLst>
            </p:nvPr>
          </p:nvSpPr>
          <p:spPr bwMode="auto">
            <a:xfrm>
              <a:off x="1781281" y="2025319"/>
              <a:ext cx="24001" cy="24001"/>
            </a:xfrm>
            <a:custGeom>
              <a:avLst/>
              <a:gdLst>
                <a:gd name="T0" fmla="*/ 17 w 36"/>
                <a:gd name="T1" fmla="*/ 0 h 35"/>
                <a:gd name="T2" fmla="*/ 17 w 36"/>
                <a:gd name="T3" fmla="*/ 0 h 35"/>
                <a:gd name="T4" fmla="*/ 14 w 36"/>
                <a:gd name="T5" fmla="*/ 0 h 35"/>
                <a:gd name="T6" fmla="*/ 14 w 36"/>
                <a:gd name="T7" fmla="*/ 0 h 35"/>
                <a:gd name="T8" fmla="*/ 9 w 36"/>
                <a:gd name="T9" fmla="*/ 3 h 35"/>
                <a:gd name="T10" fmla="*/ 4 w 36"/>
                <a:gd name="T11" fmla="*/ 6 h 35"/>
                <a:gd name="T12" fmla="*/ 0 w 36"/>
                <a:gd name="T13" fmla="*/ 10 h 35"/>
                <a:gd name="T14" fmla="*/ 0 w 36"/>
                <a:gd name="T15" fmla="*/ 16 h 35"/>
                <a:gd name="T16" fmla="*/ 0 w 36"/>
                <a:gd name="T17" fmla="*/ 16 h 35"/>
                <a:gd name="T18" fmla="*/ 0 w 36"/>
                <a:gd name="T19" fmla="*/ 23 h 35"/>
                <a:gd name="T20" fmla="*/ 4 w 36"/>
                <a:gd name="T21" fmla="*/ 28 h 35"/>
                <a:gd name="T22" fmla="*/ 9 w 36"/>
                <a:gd name="T23" fmla="*/ 33 h 35"/>
                <a:gd name="T24" fmla="*/ 16 w 36"/>
                <a:gd name="T25" fmla="*/ 35 h 35"/>
                <a:gd name="T26" fmla="*/ 16 w 36"/>
                <a:gd name="T27" fmla="*/ 35 h 35"/>
                <a:gd name="T28" fmla="*/ 17 w 36"/>
                <a:gd name="T29" fmla="*/ 35 h 35"/>
                <a:gd name="T30" fmla="*/ 17 w 36"/>
                <a:gd name="T31" fmla="*/ 35 h 35"/>
                <a:gd name="T32" fmla="*/ 24 w 36"/>
                <a:gd name="T33" fmla="*/ 35 h 35"/>
                <a:gd name="T34" fmla="*/ 27 w 36"/>
                <a:gd name="T35" fmla="*/ 32 h 35"/>
                <a:gd name="T36" fmla="*/ 32 w 36"/>
                <a:gd name="T37" fmla="*/ 27 h 35"/>
                <a:gd name="T38" fmla="*/ 34 w 36"/>
                <a:gd name="T39" fmla="*/ 22 h 35"/>
                <a:gd name="T40" fmla="*/ 34 w 36"/>
                <a:gd name="T41" fmla="*/ 22 h 35"/>
                <a:gd name="T42" fmla="*/ 36 w 36"/>
                <a:gd name="T43" fmla="*/ 18 h 35"/>
                <a:gd name="T44" fmla="*/ 36 w 36"/>
                <a:gd name="T45" fmla="*/ 18 h 35"/>
                <a:gd name="T46" fmla="*/ 34 w 36"/>
                <a:gd name="T47" fmla="*/ 11 h 35"/>
                <a:gd name="T48" fmla="*/ 31 w 36"/>
                <a:gd name="T49" fmla="*/ 6 h 35"/>
                <a:gd name="T50" fmla="*/ 26 w 36"/>
                <a:gd name="T51" fmla="*/ 1 h 35"/>
                <a:gd name="T52" fmla="*/ 19 w 36"/>
                <a:gd name="T53" fmla="*/ 0 h 35"/>
                <a:gd name="T54" fmla="*/ 19 w 36"/>
                <a:gd name="T55" fmla="*/ 0 h 35"/>
                <a:gd name="T56" fmla="*/ 17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7" y="0"/>
                  </a:moveTo>
                  <a:lnTo>
                    <a:pt x="17" y="0"/>
                  </a:lnTo>
                  <a:lnTo>
                    <a:pt x="14" y="0"/>
                  </a:lnTo>
                  <a:lnTo>
                    <a:pt x="14" y="0"/>
                  </a:lnTo>
                  <a:lnTo>
                    <a:pt x="9" y="3"/>
                  </a:lnTo>
                  <a:lnTo>
                    <a:pt x="4" y="6"/>
                  </a:lnTo>
                  <a:lnTo>
                    <a:pt x="0" y="10"/>
                  </a:lnTo>
                  <a:lnTo>
                    <a:pt x="0" y="16"/>
                  </a:lnTo>
                  <a:lnTo>
                    <a:pt x="0" y="16"/>
                  </a:lnTo>
                  <a:lnTo>
                    <a:pt x="0" y="23"/>
                  </a:lnTo>
                  <a:lnTo>
                    <a:pt x="4" y="28"/>
                  </a:lnTo>
                  <a:lnTo>
                    <a:pt x="9" y="33"/>
                  </a:lnTo>
                  <a:lnTo>
                    <a:pt x="16" y="35"/>
                  </a:lnTo>
                  <a:lnTo>
                    <a:pt x="16" y="35"/>
                  </a:lnTo>
                  <a:lnTo>
                    <a:pt x="17" y="35"/>
                  </a:lnTo>
                  <a:lnTo>
                    <a:pt x="17" y="35"/>
                  </a:lnTo>
                  <a:lnTo>
                    <a:pt x="24" y="35"/>
                  </a:lnTo>
                  <a:lnTo>
                    <a:pt x="27" y="32"/>
                  </a:lnTo>
                  <a:lnTo>
                    <a:pt x="32" y="27"/>
                  </a:lnTo>
                  <a:lnTo>
                    <a:pt x="34" y="22"/>
                  </a:lnTo>
                  <a:lnTo>
                    <a:pt x="34" y="22"/>
                  </a:lnTo>
                  <a:lnTo>
                    <a:pt x="36" y="18"/>
                  </a:lnTo>
                  <a:lnTo>
                    <a:pt x="36" y="18"/>
                  </a:lnTo>
                  <a:lnTo>
                    <a:pt x="34" y="11"/>
                  </a:lnTo>
                  <a:lnTo>
                    <a:pt x="31" y="6"/>
                  </a:lnTo>
                  <a:lnTo>
                    <a:pt x="26" y="1"/>
                  </a:lnTo>
                  <a:lnTo>
                    <a:pt x="19" y="0"/>
                  </a:lnTo>
                  <a:lnTo>
                    <a:pt x="19" y="0"/>
                  </a:lnTo>
                  <a:lnTo>
                    <a:pt x="17" y="0"/>
                  </a:lnTo>
                  <a:close/>
                </a:path>
              </a:pathLst>
            </a:custGeom>
            <a:solidFill>
              <a:srgbClr val="F3FA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4" name="Freeform 109"/>
            <p:cNvSpPr/>
            <p:nvPr>
              <p:custDataLst>
                <p:tags r:id="rId105"/>
              </p:custDataLst>
            </p:nvPr>
          </p:nvSpPr>
          <p:spPr bwMode="auto">
            <a:xfrm>
              <a:off x="1781281" y="2025319"/>
              <a:ext cx="24001" cy="24001"/>
            </a:xfrm>
            <a:custGeom>
              <a:avLst/>
              <a:gdLst>
                <a:gd name="T0" fmla="*/ 17 w 36"/>
                <a:gd name="T1" fmla="*/ 0 h 35"/>
                <a:gd name="T2" fmla="*/ 17 w 36"/>
                <a:gd name="T3" fmla="*/ 0 h 35"/>
                <a:gd name="T4" fmla="*/ 14 w 36"/>
                <a:gd name="T5" fmla="*/ 0 h 35"/>
                <a:gd name="T6" fmla="*/ 14 w 36"/>
                <a:gd name="T7" fmla="*/ 0 h 35"/>
                <a:gd name="T8" fmla="*/ 9 w 36"/>
                <a:gd name="T9" fmla="*/ 3 h 35"/>
                <a:gd name="T10" fmla="*/ 4 w 36"/>
                <a:gd name="T11" fmla="*/ 6 h 35"/>
                <a:gd name="T12" fmla="*/ 0 w 36"/>
                <a:gd name="T13" fmla="*/ 10 h 35"/>
                <a:gd name="T14" fmla="*/ 0 w 36"/>
                <a:gd name="T15" fmla="*/ 16 h 35"/>
                <a:gd name="T16" fmla="*/ 0 w 36"/>
                <a:gd name="T17" fmla="*/ 16 h 35"/>
                <a:gd name="T18" fmla="*/ 0 w 36"/>
                <a:gd name="T19" fmla="*/ 23 h 35"/>
                <a:gd name="T20" fmla="*/ 4 w 36"/>
                <a:gd name="T21" fmla="*/ 28 h 35"/>
                <a:gd name="T22" fmla="*/ 9 w 36"/>
                <a:gd name="T23" fmla="*/ 33 h 35"/>
                <a:gd name="T24" fmla="*/ 16 w 36"/>
                <a:gd name="T25" fmla="*/ 35 h 35"/>
                <a:gd name="T26" fmla="*/ 16 w 36"/>
                <a:gd name="T27" fmla="*/ 35 h 35"/>
                <a:gd name="T28" fmla="*/ 17 w 36"/>
                <a:gd name="T29" fmla="*/ 35 h 35"/>
                <a:gd name="T30" fmla="*/ 17 w 36"/>
                <a:gd name="T31" fmla="*/ 35 h 35"/>
                <a:gd name="T32" fmla="*/ 24 w 36"/>
                <a:gd name="T33" fmla="*/ 35 h 35"/>
                <a:gd name="T34" fmla="*/ 27 w 36"/>
                <a:gd name="T35" fmla="*/ 32 h 35"/>
                <a:gd name="T36" fmla="*/ 32 w 36"/>
                <a:gd name="T37" fmla="*/ 27 h 35"/>
                <a:gd name="T38" fmla="*/ 34 w 36"/>
                <a:gd name="T39" fmla="*/ 22 h 35"/>
                <a:gd name="T40" fmla="*/ 34 w 36"/>
                <a:gd name="T41" fmla="*/ 22 h 35"/>
                <a:gd name="T42" fmla="*/ 36 w 36"/>
                <a:gd name="T43" fmla="*/ 18 h 35"/>
                <a:gd name="T44" fmla="*/ 36 w 36"/>
                <a:gd name="T45" fmla="*/ 18 h 35"/>
                <a:gd name="T46" fmla="*/ 34 w 36"/>
                <a:gd name="T47" fmla="*/ 11 h 35"/>
                <a:gd name="T48" fmla="*/ 31 w 36"/>
                <a:gd name="T49" fmla="*/ 6 h 35"/>
                <a:gd name="T50" fmla="*/ 26 w 36"/>
                <a:gd name="T51" fmla="*/ 1 h 35"/>
                <a:gd name="T52" fmla="*/ 19 w 36"/>
                <a:gd name="T53" fmla="*/ 0 h 35"/>
                <a:gd name="T54" fmla="*/ 19 w 36"/>
                <a:gd name="T55" fmla="*/ 0 h 35"/>
                <a:gd name="T56" fmla="*/ 17 w 36"/>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5">
                  <a:moveTo>
                    <a:pt x="17" y="0"/>
                  </a:moveTo>
                  <a:lnTo>
                    <a:pt x="17" y="0"/>
                  </a:lnTo>
                  <a:lnTo>
                    <a:pt x="14" y="0"/>
                  </a:lnTo>
                  <a:lnTo>
                    <a:pt x="14" y="0"/>
                  </a:lnTo>
                  <a:lnTo>
                    <a:pt x="9" y="3"/>
                  </a:lnTo>
                  <a:lnTo>
                    <a:pt x="4" y="6"/>
                  </a:lnTo>
                  <a:lnTo>
                    <a:pt x="0" y="10"/>
                  </a:lnTo>
                  <a:lnTo>
                    <a:pt x="0" y="16"/>
                  </a:lnTo>
                  <a:lnTo>
                    <a:pt x="0" y="16"/>
                  </a:lnTo>
                  <a:lnTo>
                    <a:pt x="0" y="23"/>
                  </a:lnTo>
                  <a:lnTo>
                    <a:pt x="4" y="28"/>
                  </a:lnTo>
                  <a:lnTo>
                    <a:pt x="9" y="33"/>
                  </a:lnTo>
                  <a:lnTo>
                    <a:pt x="16" y="35"/>
                  </a:lnTo>
                  <a:lnTo>
                    <a:pt x="16" y="35"/>
                  </a:lnTo>
                  <a:lnTo>
                    <a:pt x="17" y="35"/>
                  </a:lnTo>
                  <a:lnTo>
                    <a:pt x="17" y="35"/>
                  </a:lnTo>
                  <a:lnTo>
                    <a:pt x="24" y="35"/>
                  </a:lnTo>
                  <a:lnTo>
                    <a:pt x="27" y="32"/>
                  </a:lnTo>
                  <a:lnTo>
                    <a:pt x="32" y="27"/>
                  </a:lnTo>
                  <a:lnTo>
                    <a:pt x="34" y="22"/>
                  </a:lnTo>
                  <a:lnTo>
                    <a:pt x="34" y="22"/>
                  </a:lnTo>
                  <a:lnTo>
                    <a:pt x="36" y="18"/>
                  </a:lnTo>
                  <a:lnTo>
                    <a:pt x="36" y="18"/>
                  </a:lnTo>
                  <a:lnTo>
                    <a:pt x="34" y="11"/>
                  </a:lnTo>
                  <a:lnTo>
                    <a:pt x="31" y="6"/>
                  </a:lnTo>
                  <a:lnTo>
                    <a:pt x="26" y="1"/>
                  </a:lnTo>
                  <a:lnTo>
                    <a:pt x="19" y="0"/>
                  </a:lnTo>
                  <a:lnTo>
                    <a:pt x="19" y="0"/>
                  </a:lnTo>
                  <a:lnTo>
                    <a:pt x="17"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5" name="Freeform 110"/>
            <p:cNvSpPr/>
            <p:nvPr>
              <p:custDataLst>
                <p:tags r:id="rId106"/>
              </p:custDataLst>
            </p:nvPr>
          </p:nvSpPr>
          <p:spPr bwMode="auto">
            <a:xfrm>
              <a:off x="1716336" y="2047909"/>
              <a:ext cx="0" cy="21178"/>
            </a:xfrm>
            <a:custGeom>
              <a:avLst/>
              <a:gdLst>
                <a:gd name="T0" fmla="*/ 0 h 32"/>
                <a:gd name="T1" fmla="*/ 0 h 32"/>
                <a:gd name="T2" fmla="*/ 12 h 32"/>
                <a:gd name="T3" fmla="*/ 24 h 32"/>
                <a:gd name="T4" fmla="*/ 24 h 32"/>
                <a:gd name="T5" fmla="*/ 32 h 32"/>
                <a:gd name="T6" fmla="*/ 32 h 32"/>
                <a:gd name="T7" fmla="*/ 0 h 3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2">
                  <a:moveTo>
                    <a:pt x="0" y="0"/>
                  </a:moveTo>
                  <a:lnTo>
                    <a:pt x="0" y="0"/>
                  </a:lnTo>
                  <a:lnTo>
                    <a:pt x="0" y="12"/>
                  </a:lnTo>
                  <a:lnTo>
                    <a:pt x="0" y="24"/>
                  </a:lnTo>
                  <a:lnTo>
                    <a:pt x="0" y="24"/>
                  </a:lnTo>
                  <a:lnTo>
                    <a:pt x="0" y="32"/>
                  </a:lnTo>
                  <a:lnTo>
                    <a:pt x="0" y="32"/>
                  </a:lnTo>
                  <a:lnTo>
                    <a:pt x="0" y="0"/>
                  </a:lnTo>
                  <a:close/>
                </a:path>
              </a:pathLst>
            </a:custGeom>
            <a:solidFill>
              <a:srgbClr val="837F7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6" name="Freeform 111"/>
            <p:cNvSpPr/>
            <p:nvPr>
              <p:custDataLst>
                <p:tags r:id="rId107"/>
              </p:custDataLst>
            </p:nvPr>
          </p:nvSpPr>
          <p:spPr bwMode="auto">
            <a:xfrm>
              <a:off x="1716336" y="2047909"/>
              <a:ext cx="0" cy="21178"/>
            </a:xfrm>
            <a:custGeom>
              <a:avLst/>
              <a:gdLst>
                <a:gd name="T0" fmla="*/ 0 h 32"/>
                <a:gd name="T1" fmla="*/ 0 h 32"/>
                <a:gd name="T2" fmla="*/ 12 h 32"/>
                <a:gd name="T3" fmla="*/ 24 h 32"/>
                <a:gd name="T4" fmla="*/ 24 h 32"/>
                <a:gd name="T5" fmla="*/ 32 h 32"/>
                <a:gd name="T6" fmla="*/ 32 h 32"/>
                <a:gd name="T7" fmla="*/ 0 h 3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2">
                  <a:moveTo>
                    <a:pt x="0" y="0"/>
                  </a:moveTo>
                  <a:lnTo>
                    <a:pt x="0" y="0"/>
                  </a:lnTo>
                  <a:lnTo>
                    <a:pt x="0" y="12"/>
                  </a:lnTo>
                  <a:lnTo>
                    <a:pt x="0" y="24"/>
                  </a:lnTo>
                  <a:lnTo>
                    <a:pt x="0" y="24"/>
                  </a:lnTo>
                  <a:lnTo>
                    <a:pt x="0" y="32"/>
                  </a:lnTo>
                  <a:lnTo>
                    <a:pt x="0" y="32"/>
                  </a:lnTo>
                  <a:lnTo>
                    <a:pt x="0" y="0"/>
                  </a:lnTo>
                </a:path>
              </a:pathLst>
            </a:custGeom>
            <a:noFill/>
            <a:ln>
              <a:noFill/>
            </a:ln>
            <a:extLst>
              <a:ext uri="{909E8E84-426E-40DD-AFC4-6F175D3DCCD1}">
                <a14:hiddenFill xmlns:a14="http://schemas.microsoft.com/office/drawing/2010/main">
                  <a:solidFill>
                    <a:srgbClr val="E7E6E6"/>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7" name="Freeform 112"/>
            <p:cNvSpPr>
              <a:spLocks noEditPoints="1"/>
            </p:cNvSpPr>
            <p:nvPr>
              <p:custDataLst>
                <p:tags r:id="rId108"/>
              </p:custDataLst>
            </p:nvPr>
          </p:nvSpPr>
          <p:spPr bwMode="auto">
            <a:xfrm>
              <a:off x="1708571" y="1964610"/>
              <a:ext cx="268957" cy="208954"/>
            </a:xfrm>
            <a:custGeom>
              <a:avLst/>
              <a:gdLst>
                <a:gd name="T0" fmla="*/ 0 w 406"/>
                <a:gd name="T1" fmla="*/ 143 h 316"/>
                <a:gd name="T2" fmla="*/ 6 w 406"/>
                <a:gd name="T3" fmla="*/ 195 h 316"/>
                <a:gd name="T4" fmla="*/ 27 w 406"/>
                <a:gd name="T5" fmla="*/ 240 h 316"/>
                <a:gd name="T6" fmla="*/ 58 w 406"/>
                <a:gd name="T7" fmla="*/ 276 h 316"/>
                <a:gd name="T8" fmla="*/ 97 w 406"/>
                <a:gd name="T9" fmla="*/ 302 h 316"/>
                <a:gd name="T10" fmla="*/ 142 w 406"/>
                <a:gd name="T11" fmla="*/ 314 h 316"/>
                <a:gd name="T12" fmla="*/ 278 w 406"/>
                <a:gd name="T13" fmla="*/ 316 h 316"/>
                <a:gd name="T14" fmla="*/ 315 w 406"/>
                <a:gd name="T15" fmla="*/ 309 h 316"/>
                <a:gd name="T16" fmla="*/ 349 w 406"/>
                <a:gd name="T17" fmla="*/ 292 h 316"/>
                <a:gd name="T18" fmla="*/ 376 w 406"/>
                <a:gd name="T19" fmla="*/ 266 h 316"/>
                <a:gd name="T20" fmla="*/ 396 w 406"/>
                <a:gd name="T21" fmla="*/ 232 h 316"/>
                <a:gd name="T22" fmla="*/ 404 w 406"/>
                <a:gd name="T23" fmla="*/ 192 h 316"/>
                <a:gd name="T24" fmla="*/ 406 w 406"/>
                <a:gd name="T25" fmla="*/ 120 h 316"/>
                <a:gd name="T26" fmla="*/ 401 w 406"/>
                <a:gd name="T27" fmla="*/ 84 h 316"/>
                <a:gd name="T28" fmla="*/ 387 w 406"/>
                <a:gd name="T29" fmla="*/ 54 h 316"/>
                <a:gd name="T30" fmla="*/ 366 w 406"/>
                <a:gd name="T31" fmla="*/ 27 h 316"/>
                <a:gd name="T32" fmla="*/ 339 w 406"/>
                <a:gd name="T33" fmla="*/ 11 h 316"/>
                <a:gd name="T34" fmla="*/ 307 w 406"/>
                <a:gd name="T35" fmla="*/ 0 h 316"/>
                <a:gd name="T36" fmla="*/ 131 w 406"/>
                <a:gd name="T37" fmla="*/ 0 h 316"/>
                <a:gd name="T38" fmla="*/ 92 w 406"/>
                <a:gd name="T39" fmla="*/ 7 h 316"/>
                <a:gd name="T40" fmla="*/ 58 w 406"/>
                <a:gd name="T41" fmla="*/ 24 h 316"/>
                <a:gd name="T42" fmla="*/ 30 w 406"/>
                <a:gd name="T43" fmla="*/ 52 h 316"/>
                <a:gd name="T44" fmla="*/ 10 w 406"/>
                <a:gd name="T45" fmla="*/ 86 h 316"/>
                <a:gd name="T46" fmla="*/ 1 w 406"/>
                <a:gd name="T47" fmla="*/ 128 h 316"/>
                <a:gd name="T48" fmla="*/ 23 w 406"/>
                <a:gd name="T49" fmla="*/ 141 h 316"/>
                <a:gd name="T50" fmla="*/ 25 w 406"/>
                <a:gd name="T51" fmla="*/ 118 h 316"/>
                <a:gd name="T52" fmla="*/ 37 w 406"/>
                <a:gd name="T53" fmla="*/ 86 h 316"/>
                <a:gd name="T54" fmla="*/ 55 w 406"/>
                <a:gd name="T55" fmla="*/ 59 h 316"/>
                <a:gd name="T56" fmla="*/ 80 w 406"/>
                <a:gd name="T57" fmla="*/ 39 h 316"/>
                <a:gd name="T58" fmla="*/ 109 w 406"/>
                <a:gd name="T59" fmla="*/ 27 h 316"/>
                <a:gd name="T60" fmla="*/ 295 w 406"/>
                <a:gd name="T61" fmla="*/ 26 h 316"/>
                <a:gd name="T62" fmla="*/ 329 w 406"/>
                <a:gd name="T63" fmla="*/ 32 h 316"/>
                <a:gd name="T64" fmla="*/ 367 w 406"/>
                <a:gd name="T65" fmla="*/ 68 h 316"/>
                <a:gd name="T66" fmla="*/ 382 w 406"/>
                <a:gd name="T67" fmla="*/ 120 h 316"/>
                <a:gd name="T68" fmla="*/ 382 w 406"/>
                <a:gd name="T69" fmla="*/ 190 h 316"/>
                <a:gd name="T70" fmla="*/ 374 w 406"/>
                <a:gd name="T71" fmla="*/ 222 h 316"/>
                <a:gd name="T72" fmla="*/ 337 w 406"/>
                <a:gd name="T73" fmla="*/ 272 h 316"/>
                <a:gd name="T74" fmla="*/ 308 w 406"/>
                <a:gd name="T75" fmla="*/ 286 h 316"/>
                <a:gd name="T76" fmla="*/ 278 w 406"/>
                <a:gd name="T77" fmla="*/ 291 h 316"/>
                <a:gd name="T78" fmla="*/ 146 w 406"/>
                <a:gd name="T79" fmla="*/ 291 h 316"/>
                <a:gd name="T80" fmla="*/ 105 w 406"/>
                <a:gd name="T81" fmla="*/ 279 h 316"/>
                <a:gd name="T82" fmla="*/ 72 w 406"/>
                <a:gd name="T83" fmla="*/ 257 h 316"/>
                <a:gd name="T84" fmla="*/ 47 w 406"/>
                <a:gd name="T85" fmla="*/ 225 h 316"/>
                <a:gd name="T86" fmla="*/ 28 w 406"/>
                <a:gd name="T87" fmla="*/ 187 h 316"/>
                <a:gd name="T88" fmla="*/ 23 w 406"/>
                <a:gd name="T89"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6" h="316">
                  <a:moveTo>
                    <a:pt x="0" y="141"/>
                  </a:moveTo>
                  <a:lnTo>
                    <a:pt x="0" y="143"/>
                  </a:lnTo>
                  <a:lnTo>
                    <a:pt x="0" y="143"/>
                  </a:lnTo>
                  <a:lnTo>
                    <a:pt x="1" y="161"/>
                  </a:lnTo>
                  <a:lnTo>
                    <a:pt x="3" y="178"/>
                  </a:lnTo>
                  <a:lnTo>
                    <a:pt x="6" y="195"/>
                  </a:lnTo>
                  <a:lnTo>
                    <a:pt x="13" y="210"/>
                  </a:lnTo>
                  <a:lnTo>
                    <a:pt x="20" y="225"/>
                  </a:lnTo>
                  <a:lnTo>
                    <a:pt x="27" y="240"/>
                  </a:lnTo>
                  <a:lnTo>
                    <a:pt x="37" y="254"/>
                  </a:lnTo>
                  <a:lnTo>
                    <a:pt x="47" y="266"/>
                  </a:lnTo>
                  <a:lnTo>
                    <a:pt x="58" y="276"/>
                  </a:lnTo>
                  <a:lnTo>
                    <a:pt x="70" y="286"/>
                  </a:lnTo>
                  <a:lnTo>
                    <a:pt x="84" y="296"/>
                  </a:lnTo>
                  <a:lnTo>
                    <a:pt x="97" y="302"/>
                  </a:lnTo>
                  <a:lnTo>
                    <a:pt x="112" y="307"/>
                  </a:lnTo>
                  <a:lnTo>
                    <a:pt x="127" y="312"/>
                  </a:lnTo>
                  <a:lnTo>
                    <a:pt x="142" y="314"/>
                  </a:lnTo>
                  <a:lnTo>
                    <a:pt x="159" y="316"/>
                  </a:lnTo>
                  <a:lnTo>
                    <a:pt x="278" y="316"/>
                  </a:lnTo>
                  <a:lnTo>
                    <a:pt x="278" y="316"/>
                  </a:lnTo>
                  <a:lnTo>
                    <a:pt x="292" y="316"/>
                  </a:lnTo>
                  <a:lnTo>
                    <a:pt x="303" y="312"/>
                  </a:lnTo>
                  <a:lnTo>
                    <a:pt x="315" y="309"/>
                  </a:lnTo>
                  <a:lnTo>
                    <a:pt x="327" y="306"/>
                  </a:lnTo>
                  <a:lnTo>
                    <a:pt x="339" y="299"/>
                  </a:lnTo>
                  <a:lnTo>
                    <a:pt x="349" y="292"/>
                  </a:lnTo>
                  <a:lnTo>
                    <a:pt x="359" y="284"/>
                  </a:lnTo>
                  <a:lnTo>
                    <a:pt x="369" y="276"/>
                  </a:lnTo>
                  <a:lnTo>
                    <a:pt x="376" y="266"/>
                  </a:lnTo>
                  <a:lnTo>
                    <a:pt x="384" y="255"/>
                  </a:lnTo>
                  <a:lnTo>
                    <a:pt x="391" y="244"/>
                  </a:lnTo>
                  <a:lnTo>
                    <a:pt x="396" y="232"/>
                  </a:lnTo>
                  <a:lnTo>
                    <a:pt x="399" y="219"/>
                  </a:lnTo>
                  <a:lnTo>
                    <a:pt x="402" y="207"/>
                  </a:lnTo>
                  <a:lnTo>
                    <a:pt x="404" y="192"/>
                  </a:lnTo>
                  <a:lnTo>
                    <a:pt x="406" y="178"/>
                  </a:lnTo>
                  <a:lnTo>
                    <a:pt x="406" y="120"/>
                  </a:lnTo>
                  <a:lnTo>
                    <a:pt x="406" y="120"/>
                  </a:lnTo>
                  <a:lnTo>
                    <a:pt x="406" y="108"/>
                  </a:lnTo>
                  <a:lnTo>
                    <a:pt x="404" y="96"/>
                  </a:lnTo>
                  <a:lnTo>
                    <a:pt x="401" y="84"/>
                  </a:lnTo>
                  <a:lnTo>
                    <a:pt x="397" y="74"/>
                  </a:lnTo>
                  <a:lnTo>
                    <a:pt x="392" y="63"/>
                  </a:lnTo>
                  <a:lnTo>
                    <a:pt x="387" y="54"/>
                  </a:lnTo>
                  <a:lnTo>
                    <a:pt x="381" y="44"/>
                  </a:lnTo>
                  <a:lnTo>
                    <a:pt x="374" y="36"/>
                  </a:lnTo>
                  <a:lnTo>
                    <a:pt x="366" y="27"/>
                  </a:lnTo>
                  <a:lnTo>
                    <a:pt x="357" y="21"/>
                  </a:lnTo>
                  <a:lnTo>
                    <a:pt x="347" y="16"/>
                  </a:lnTo>
                  <a:lnTo>
                    <a:pt x="339" y="11"/>
                  </a:lnTo>
                  <a:lnTo>
                    <a:pt x="329" y="5"/>
                  </a:lnTo>
                  <a:lnTo>
                    <a:pt x="317" y="4"/>
                  </a:lnTo>
                  <a:lnTo>
                    <a:pt x="307" y="0"/>
                  </a:lnTo>
                  <a:lnTo>
                    <a:pt x="295" y="0"/>
                  </a:lnTo>
                  <a:lnTo>
                    <a:pt x="131" y="0"/>
                  </a:lnTo>
                  <a:lnTo>
                    <a:pt x="131" y="0"/>
                  </a:lnTo>
                  <a:lnTo>
                    <a:pt x="117" y="0"/>
                  </a:lnTo>
                  <a:lnTo>
                    <a:pt x="104" y="4"/>
                  </a:lnTo>
                  <a:lnTo>
                    <a:pt x="92" y="7"/>
                  </a:lnTo>
                  <a:lnTo>
                    <a:pt x="80" y="12"/>
                  </a:lnTo>
                  <a:lnTo>
                    <a:pt x="69" y="17"/>
                  </a:lnTo>
                  <a:lnTo>
                    <a:pt x="58" y="24"/>
                  </a:lnTo>
                  <a:lnTo>
                    <a:pt x="48" y="32"/>
                  </a:lnTo>
                  <a:lnTo>
                    <a:pt x="38" y="42"/>
                  </a:lnTo>
                  <a:lnTo>
                    <a:pt x="30" y="52"/>
                  </a:lnTo>
                  <a:lnTo>
                    <a:pt x="23" y="63"/>
                  </a:lnTo>
                  <a:lnTo>
                    <a:pt x="16" y="74"/>
                  </a:lnTo>
                  <a:lnTo>
                    <a:pt x="10" y="86"/>
                  </a:lnTo>
                  <a:lnTo>
                    <a:pt x="6" y="99"/>
                  </a:lnTo>
                  <a:lnTo>
                    <a:pt x="3" y="113"/>
                  </a:lnTo>
                  <a:lnTo>
                    <a:pt x="1" y="128"/>
                  </a:lnTo>
                  <a:lnTo>
                    <a:pt x="0" y="141"/>
                  </a:lnTo>
                  <a:lnTo>
                    <a:pt x="0" y="141"/>
                  </a:lnTo>
                  <a:close/>
                  <a:moveTo>
                    <a:pt x="23" y="141"/>
                  </a:moveTo>
                  <a:lnTo>
                    <a:pt x="23" y="141"/>
                  </a:lnTo>
                  <a:lnTo>
                    <a:pt x="23" y="130"/>
                  </a:lnTo>
                  <a:lnTo>
                    <a:pt x="25" y="118"/>
                  </a:lnTo>
                  <a:lnTo>
                    <a:pt x="28" y="108"/>
                  </a:lnTo>
                  <a:lnTo>
                    <a:pt x="32" y="96"/>
                  </a:lnTo>
                  <a:lnTo>
                    <a:pt x="37" y="86"/>
                  </a:lnTo>
                  <a:lnTo>
                    <a:pt x="42" y="76"/>
                  </a:lnTo>
                  <a:lnTo>
                    <a:pt x="48" y="68"/>
                  </a:lnTo>
                  <a:lnTo>
                    <a:pt x="55" y="59"/>
                  </a:lnTo>
                  <a:lnTo>
                    <a:pt x="62" y="52"/>
                  </a:lnTo>
                  <a:lnTo>
                    <a:pt x="70" y="46"/>
                  </a:lnTo>
                  <a:lnTo>
                    <a:pt x="80" y="39"/>
                  </a:lnTo>
                  <a:lnTo>
                    <a:pt x="89" y="34"/>
                  </a:lnTo>
                  <a:lnTo>
                    <a:pt x="99" y="31"/>
                  </a:lnTo>
                  <a:lnTo>
                    <a:pt x="109" y="27"/>
                  </a:lnTo>
                  <a:lnTo>
                    <a:pt x="121" y="26"/>
                  </a:lnTo>
                  <a:lnTo>
                    <a:pt x="131" y="26"/>
                  </a:lnTo>
                  <a:lnTo>
                    <a:pt x="295" y="26"/>
                  </a:lnTo>
                  <a:lnTo>
                    <a:pt x="295" y="26"/>
                  </a:lnTo>
                  <a:lnTo>
                    <a:pt x="312" y="27"/>
                  </a:lnTo>
                  <a:lnTo>
                    <a:pt x="329" y="32"/>
                  </a:lnTo>
                  <a:lnTo>
                    <a:pt x="344" y="42"/>
                  </a:lnTo>
                  <a:lnTo>
                    <a:pt x="357" y="52"/>
                  </a:lnTo>
                  <a:lnTo>
                    <a:pt x="367" y="68"/>
                  </a:lnTo>
                  <a:lnTo>
                    <a:pt x="376" y="83"/>
                  </a:lnTo>
                  <a:lnTo>
                    <a:pt x="381" y="101"/>
                  </a:lnTo>
                  <a:lnTo>
                    <a:pt x="382" y="120"/>
                  </a:lnTo>
                  <a:lnTo>
                    <a:pt x="382" y="178"/>
                  </a:lnTo>
                  <a:lnTo>
                    <a:pt x="382" y="178"/>
                  </a:lnTo>
                  <a:lnTo>
                    <a:pt x="382" y="190"/>
                  </a:lnTo>
                  <a:lnTo>
                    <a:pt x="381" y="202"/>
                  </a:lnTo>
                  <a:lnTo>
                    <a:pt x="377" y="212"/>
                  </a:lnTo>
                  <a:lnTo>
                    <a:pt x="374" y="222"/>
                  </a:lnTo>
                  <a:lnTo>
                    <a:pt x="366" y="242"/>
                  </a:lnTo>
                  <a:lnTo>
                    <a:pt x="352" y="259"/>
                  </a:lnTo>
                  <a:lnTo>
                    <a:pt x="337" y="272"/>
                  </a:lnTo>
                  <a:lnTo>
                    <a:pt x="327" y="277"/>
                  </a:lnTo>
                  <a:lnTo>
                    <a:pt x="319" y="282"/>
                  </a:lnTo>
                  <a:lnTo>
                    <a:pt x="308" y="286"/>
                  </a:lnTo>
                  <a:lnTo>
                    <a:pt x="298" y="289"/>
                  </a:lnTo>
                  <a:lnTo>
                    <a:pt x="288" y="291"/>
                  </a:lnTo>
                  <a:lnTo>
                    <a:pt x="278" y="291"/>
                  </a:lnTo>
                  <a:lnTo>
                    <a:pt x="159" y="291"/>
                  </a:lnTo>
                  <a:lnTo>
                    <a:pt x="159" y="291"/>
                  </a:lnTo>
                  <a:lnTo>
                    <a:pt x="146" y="291"/>
                  </a:lnTo>
                  <a:lnTo>
                    <a:pt x="132" y="287"/>
                  </a:lnTo>
                  <a:lnTo>
                    <a:pt x="119" y="284"/>
                  </a:lnTo>
                  <a:lnTo>
                    <a:pt x="105" y="279"/>
                  </a:lnTo>
                  <a:lnTo>
                    <a:pt x="94" y="274"/>
                  </a:lnTo>
                  <a:lnTo>
                    <a:pt x="84" y="266"/>
                  </a:lnTo>
                  <a:lnTo>
                    <a:pt x="72" y="257"/>
                  </a:lnTo>
                  <a:lnTo>
                    <a:pt x="63" y="247"/>
                  </a:lnTo>
                  <a:lnTo>
                    <a:pt x="53" y="237"/>
                  </a:lnTo>
                  <a:lnTo>
                    <a:pt x="47" y="225"/>
                  </a:lnTo>
                  <a:lnTo>
                    <a:pt x="40" y="213"/>
                  </a:lnTo>
                  <a:lnTo>
                    <a:pt x="33" y="200"/>
                  </a:lnTo>
                  <a:lnTo>
                    <a:pt x="28" y="187"/>
                  </a:lnTo>
                  <a:lnTo>
                    <a:pt x="25" y="173"/>
                  </a:lnTo>
                  <a:lnTo>
                    <a:pt x="23" y="158"/>
                  </a:lnTo>
                  <a:lnTo>
                    <a:pt x="23" y="143"/>
                  </a:lnTo>
                  <a:lnTo>
                    <a:pt x="23" y="141"/>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5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8" name="Freeform 113"/>
            <p:cNvSpPr/>
            <p:nvPr>
              <p:custDataLst>
                <p:tags r:id="rId109"/>
              </p:custDataLst>
            </p:nvPr>
          </p:nvSpPr>
          <p:spPr bwMode="auto">
            <a:xfrm>
              <a:off x="1968351" y="2028849"/>
              <a:ext cx="139067" cy="30355"/>
            </a:xfrm>
            <a:custGeom>
              <a:avLst/>
              <a:gdLst>
                <a:gd name="T0" fmla="*/ 0 w 210"/>
                <a:gd name="T1" fmla="*/ 45 h 47"/>
                <a:gd name="T2" fmla="*/ 188 w 210"/>
                <a:gd name="T3" fmla="*/ 47 h 47"/>
                <a:gd name="T4" fmla="*/ 188 w 210"/>
                <a:gd name="T5" fmla="*/ 47 h 47"/>
                <a:gd name="T6" fmla="*/ 197 w 210"/>
                <a:gd name="T7" fmla="*/ 45 h 47"/>
                <a:gd name="T8" fmla="*/ 203 w 210"/>
                <a:gd name="T9" fmla="*/ 40 h 47"/>
                <a:gd name="T10" fmla="*/ 208 w 210"/>
                <a:gd name="T11" fmla="*/ 33 h 47"/>
                <a:gd name="T12" fmla="*/ 210 w 210"/>
                <a:gd name="T13" fmla="*/ 25 h 47"/>
                <a:gd name="T14" fmla="*/ 210 w 210"/>
                <a:gd name="T15" fmla="*/ 23 h 47"/>
                <a:gd name="T16" fmla="*/ 210 w 210"/>
                <a:gd name="T17" fmla="*/ 23 h 47"/>
                <a:gd name="T18" fmla="*/ 208 w 210"/>
                <a:gd name="T19" fmla="*/ 15 h 47"/>
                <a:gd name="T20" fmla="*/ 203 w 210"/>
                <a:gd name="T21" fmla="*/ 6 h 47"/>
                <a:gd name="T22" fmla="*/ 197 w 210"/>
                <a:gd name="T23" fmla="*/ 3 h 47"/>
                <a:gd name="T24" fmla="*/ 188 w 210"/>
                <a:gd name="T25" fmla="*/ 1 h 47"/>
                <a:gd name="T26" fmla="*/ 0 w 210"/>
                <a:gd name="T27" fmla="*/ 0 h 47"/>
                <a:gd name="T28" fmla="*/ 0 w 210"/>
                <a:gd name="T29" fmla="*/ 4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47">
                  <a:moveTo>
                    <a:pt x="0" y="45"/>
                  </a:moveTo>
                  <a:lnTo>
                    <a:pt x="188" y="47"/>
                  </a:lnTo>
                  <a:lnTo>
                    <a:pt x="188" y="47"/>
                  </a:lnTo>
                  <a:lnTo>
                    <a:pt x="197" y="45"/>
                  </a:lnTo>
                  <a:lnTo>
                    <a:pt x="203" y="40"/>
                  </a:lnTo>
                  <a:lnTo>
                    <a:pt x="208" y="33"/>
                  </a:lnTo>
                  <a:lnTo>
                    <a:pt x="210" y="25"/>
                  </a:lnTo>
                  <a:lnTo>
                    <a:pt x="210" y="23"/>
                  </a:lnTo>
                  <a:lnTo>
                    <a:pt x="210" y="23"/>
                  </a:lnTo>
                  <a:lnTo>
                    <a:pt x="208" y="15"/>
                  </a:lnTo>
                  <a:lnTo>
                    <a:pt x="203" y="6"/>
                  </a:lnTo>
                  <a:lnTo>
                    <a:pt x="197" y="3"/>
                  </a:lnTo>
                  <a:lnTo>
                    <a:pt x="188" y="1"/>
                  </a:lnTo>
                  <a:lnTo>
                    <a:pt x="0" y="0"/>
                  </a:lnTo>
                  <a:lnTo>
                    <a:pt x="0" y="45"/>
                  </a:lnTo>
                  <a:close/>
                </a:path>
              </a:pathLst>
            </a:custGeom>
            <a:solidFill>
              <a:srgbClr val="40251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29" name="Freeform 114"/>
            <p:cNvSpPr/>
            <p:nvPr>
              <p:custDataLst>
                <p:tags r:id="rId110"/>
              </p:custDataLst>
            </p:nvPr>
          </p:nvSpPr>
          <p:spPr bwMode="auto">
            <a:xfrm>
              <a:off x="1295605" y="2885841"/>
              <a:ext cx="662863" cy="1137245"/>
            </a:xfrm>
            <a:custGeom>
              <a:avLst/>
              <a:gdLst>
                <a:gd name="T0" fmla="*/ 616 w 1002"/>
                <a:gd name="T1" fmla="*/ 1718 h 1718"/>
                <a:gd name="T2" fmla="*/ 0 w 1002"/>
                <a:gd name="T3" fmla="*/ 1627 h 1718"/>
                <a:gd name="T4" fmla="*/ 4 w 1002"/>
                <a:gd name="T5" fmla="*/ 1538 h 1718"/>
                <a:gd name="T6" fmla="*/ 17 w 1002"/>
                <a:gd name="T7" fmla="*/ 1198 h 1718"/>
                <a:gd name="T8" fmla="*/ 47 w 1002"/>
                <a:gd name="T9" fmla="*/ 674 h 1718"/>
                <a:gd name="T10" fmla="*/ 89 w 1002"/>
                <a:gd name="T11" fmla="*/ 47 h 1718"/>
                <a:gd name="T12" fmla="*/ 116 w 1002"/>
                <a:gd name="T13" fmla="*/ 35 h 1718"/>
                <a:gd name="T14" fmla="*/ 167 w 1002"/>
                <a:gd name="T15" fmla="*/ 17 h 1718"/>
                <a:gd name="T16" fmla="*/ 215 w 1002"/>
                <a:gd name="T17" fmla="*/ 5 h 1718"/>
                <a:gd name="T18" fmla="*/ 259 w 1002"/>
                <a:gd name="T19" fmla="*/ 0 h 1718"/>
                <a:gd name="T20" fmla="*/ 299 w 1002"/>
                <a:gd name="T21" fmla="*/ 0 h 1718"/>
                <a:gd name="T22" fmla="*/ 334 w 1002"/>
                <a:gd name="T23" fmla="*/ 3 h 1718"/>
                <a:gd name="T24" fmla="*/ 383 w 1002"/>
                <a:gd name="T25" fmla="*/ 17 h 1718"/>
                <a:gd name="T26" fmla="*/ 435 w 1002"/>
                <a:gd name="T27" fmla="*/ 42 h 1718"/>
                <a:gd name="T28" fmla="*/ 474 w 1002"/>
                <a:gd name="T29" fmla="*/ 70 h 1718"/>
                <a:gd name="T30" fmla="*/ 497 w 1002"/>
                <a:gd name="T31" fmla="*/ 95 h 1718"/>
                <a:gd name="T32" fmla="*/ 512 w 1002"/>
                <a:gd name="T33" fmla="*/ 112 h 1718"/>
                <a:gd name="T34" fmla="*/ 519 w 1002"/>
                <a:gd name="T35" fmla="*/ 104 h 1718"/>
                <a:gd name="T36" fmla="*/ 558 w 1002"/>
                <a:gd name="T37" fmla="*/ 70 h 1718"/>
                <a:gd name="T38" fmla="*/ 598 w 1002"/>
                <a:gd name="T39" fmla="*/ 42 h 1718"/>
                <a:gd name="T40" fmla="*/ 652 w 1002"/>
                <a:gd name="T41" fmla="*/ 18 h 1718"/>
                <a:gd name="T42" fmla="*/ 699 w 1002"/>
                <a:gd name="T43" fmla="*/ 5 h 1718"/>
                <a:gd name="T44" fmla="*/ 734 w 1002"/>
                <a:gd name="T45" fmla="*/ 1 h 1718"/>
                <a:gd name="T46" fmla="*/ 771 w 1002"/>
                <a:gd name="T47" fmla="*/ 1 h 1718"/>
                <a:gd name="T48" fmla="*/ 811 w 1002"/>
                <a:gd name="T49" fmla="*/ 7 h 1718"/>
                <a:gd name="T50" fmla="*/ 853 w 1002"/>
                <a:gd name="T51" fmla="*/ 18 h 1718"/>
                <a:gd name="T52" fmla="*/ 897 w 1002"/>
                <a:gd name="T53" fmla="*/ 37 h 1718"/>
                <a:gd name="T54" fmla="*/ 918 w 1002"/>
                <a:gd name="T55" fmla="*/ 48 h 1718"/>
                <a:gd name="T56" fmla="*/ 959 w 1002"/>
                <a:gd name="T57" fmla="*/ 674 h 1718"/>
                <a:gd name="T58" fmla="*/ 987 w 1002"/>
                <a:gd name="T59" fmla="*/ 1198 h 1718"/>
                <a:gd name="T60" fmla="*/ 1001 w 1002"/>
                <a:gd name="T61" fmla="*/ 1536 h 1718"/>
                <a:gd name="T62" fmla="*/ 1002 w 1002"/>
                <a:gd name="T63" fmla="*/ 1627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2" h="1718">
                  <a:moveTo>
                    <a:pt x="1002" y="1627"/>
                  </a:moveTo>
                  <a:lnTo>
                    <a:pt x="616" y="1718"/>
                  </a:lnTo>
                  <a:lnTo>
                    <a:pt x="418" y="1718"/>
                  </a:lnTo>
                  <a:lnTo>
                    <a:pt x="0" y="1627"/>
                  </a:lnTo>
                  <a:lnTo>
                    <a:pt x="0" y="1627"/>
                  </a:lnTo>
                  <a:lnTo>
                    <a:pt x="4" y="1538"/>
                  </a:lnTo>
                  <a:lnTo>
                    <a:pt x="5" y="1436"/>
                  </a:lnTo>
                  <a:lnTo>
                    <a:pt x="17" y="1198"/>
                  </a:lnTo>
                  <a:lnTo>
                    <a:pt x="31" y="938"/>
                  </a:lnTo>
                  <a:lnTo>
                    <a:pt x="47" y="674"/>
                  </a:lnTo>
                  <a:lnTo>
                    <a:pt x="76" y="233"/>
                  </a:lnTo>
                  <a:lnTo>
                    <a:pt x="89" y="47"/>
                  </a:lnTo>
                  <a:lnTo>
                    <a:pt x="89" y="47"/>
                  </a:lnTo>
                  <a:lnTo>
                    <a:pt x="116" y="35"/>
                  </a:lnTo>
                  <a:lnTo>
                    <a:pt x="141" y="25"/>
                  </a:lnTo>
                  <a:lnTo>
                    <a:pt x="167" y="17"/>
                  </a:lnTo>
                  <a:lnTo>
                    <a:pt x="192" y="10"/>
                  </a:lnTo>
                  <a:lnTo>
                    <a:pt x="215" y="5"/>
                  </a:lnTo>
                  <a:lnTo>
                    <a:pt x="237" y="1"/>
                  </a:lnTo>
                  <a:lnTo>
                    <a:pt x="259" y="0"/>
                  </a:lnTo>
                  <a:lnTo>
                    <a:pt x="279" y="0"/>
                  </a:lnTo>
                  <a:lnTo>
                    <a:pt x="299" y="0"/>
                  </a:lnTo>
                  <a:lnTo>
                    <a:pt x="318" y="1"/>
                  </a:lnTo>
                  <a:lnTo>
                    <a:pt x="334" y="3"/>
                  </a:lnTo>
                  <a:lnTo>
                    <a:pt x="353" y="7"/>
                  </a:lnTo>
                  <a:lnTo>
                    <a:pt x="383" y="17"/>
                  </a:lnTo>
                  <a:lnTo>
                    <a:pt x="410" y="28"/>
                  </a:lnTo>
                  <a:lnTo>
                    <a:pt x="435" y="42"/>
                  </a:lnTo>
                  <a:lnTo>
                    <a:pt x="455" y="55"/>
                  </a:lnTo>
                  <a:lnTo>
                    <a:pt x="474" y="70"/>
                  </a:lnTo>
                  <a:lnTo>
                    <a:pt x="487" y="84"/>
                  </a:lnTo>
                  <a:lnTo>
                    <a:pt x="497" y="95"/>
                  </a:lnTo>
                  <a:lnTo>
                    <a:pt x="506" y="104"/>
                  </a:lnTo>
                  <a:lnTo>
                    <a:pt x="512" y="112"/>
                  </a:lnTo>
                  <a:lnTo>
                    <a:pt x="512" y="112"/>
                  </a:lnTo>
                  <a:lnTo>
                    <a:pt x="519" y="104"/>
                  </a:lnTo>
                  <a:lnTo>
                    <a:pt x="541" y="84"/>
                  </a:lnTo>
                  <a:lnTo>
                    <a:pt x="558" y="70"/>
                  </a:lnTo>
                  <a:lnTo>
                    <a:pt x="576" y="57"/>
                  </a:lnTo>
                  <a:lnTo>
                    <a:pt x="598" y="42"/>
                  </a:lnTo>
                  <a:lnTo>
                    <a:pt x="623" y="30"/>
                  </a:lnTo>
                  <a:lnTo>
                    <a:pt x="652" y="18"/>
                  </a:lnTo>
                  <a:lnTo>
                    <a:pt x="683" y="8"/>
                  </a:lnTo>
                  <a:lnTo>
                    <a:pt x="699" y="5"/>
                  </a:lnTo>
                  <a:lnTo>
                    <a:pt x="717" y="3"/>
                  </a:lnTo>
                  <a:lnTo>
                    <a:pt x="734" y="1"/>
                  </a:lnTo>
                  <a:lnTo>
                    <a:pt x="752" y="1"/>
                  </a:lnTo>
                  <a:lnTo>
                    <a:pt x="771" y="1"/>
                  </a:lnTo>
                  <a:lnTo>
                    <a:pt x="791" y="3"/>
                  </a:lnTo>
                  <a:lnTo>
                    <a:pt x="811" y="7"/>
                  </a:lnTo>
                  <a:lnTo>
                    <a:pt x="831" y="12"/>
                  </a:lnTo>
                  <a:lnTo>
                    <a:pt x="853" y="18"/>
                  </a:lnTo>
                  <a:lnTo>
                    <a:pt x="875" y="27"/>
                  </a:lnTo>
                  <a:lnTo>
                    <a:pt x="897" y="37"/>
                  </a:lnTo>
                  <a:lnTo>
                    <a:pt x="918" y="48"/>
                  </a:lnTo>
                  <a:lnTo>
                    <a:pt x="918" y="48"/>
                  </a:lnTo>
                  <a:lnTo>
                    <a:pt x="932" y="233"/>
                  </a:lnTo>
                  <a:lnTo>
                    <a:pt x="959" y="674"/>
                  </a:lnTo>
                  <a:lnTo>
                    <a:pt x="974" y="936"/>
                  </a:lnTo>
                  <a:lnTo>
                    <a:pt x="987" y="1198"/>
                  </a:lnTo>
                  <a:lnTo>
                    <a:pt x="997" y="1434"/>
                  </a:lnTo>
                  <a:lnTo>
                    <a:pt x="1001" y="1536"/>
                  </a:lnTo>
                  <a:lnTo>
                    <a:pt x="1002" y="1627"/>
                  </a:lnTo>
                  <a:lnTo>
                    <a:pt x="1002" y="1627"/>
                  </a:lnTo>
                  <a:close/>
                </a:path>
              </a:pathLst>
            </a:custGeom>
            <a:solidFill>
              <a:srgbClr val="D1BEA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0" name="Freeform 115"/>
            <p:cNvSpPr/>
            <p:nvPr>
              <p:custDataLst>
                <p:tags r:id="rId111"/>
              </p:custDataLst>
            </p:nvPr>
          </p:nvSpPr>
          <p:spPr bwMode="auto">
            <a:xfrm>
              <a:off x="1493970" y="2885841"/>
              <a:ext cx="279546" cy="178599"/>
            </a:xfrm>
            <a:custGeom>
              <a:avLst/>
              <a:gdLst>
                <a:gd name="T0" fmla="*/ 0 w 423"/>
                <a:gd name="T1" fmla="*/ 0 h 268"/>
                <a:gd name="T2" fmla="*/ 85 w 423"/>
                <a:gd name="T3" fmla="*/ 267 h 268"/>
                <a:gd name="T4" fmla="*/ 211 w 423"/>
                <a:gd name="T5" fmla="*/ 154 h 268"/>
                <a:gd name="T6" fmla="*/ 337 w 423"/>
                <a:gd name="T7" fmla="*/ 268 h 268"/>
                <a:gd name="T8" fmla="*/ 423 w 423"/>
                <a:gd name="T9" fmla="*/ 0 h 268"/>
                <a:gd name="T10" fmla="*/ 211 w 423"/>
                <a:gd name="T11" fmla="*/ 112 h 268"/>
                <a:gd name="T12" fmla="*/ 0 w 423"/>
                <a:gd name="T13" fmla="*/ 0 h 268"/>
              </a:gdLst>
              <a:ahLst/>
              <a:cxnLst>
                <a:cxn ang="0">
                  <a:pos x="T0" y="T1"/>
                </a:cxn>
                <a:cxn ang="0">
                  <a:pos x="T2" y="T3"/>
                </a:cxn>
                <a:cxn ang="0">
                  <a:pos x="T4" y="T5"/>
                </a:cxn>
                <a:cxn ang="0">
                  <a:pos x="T6" y="T7"/>
                </a:cxn>
                <a:cxn ang="0">
                  <a:pos x="T8" y="T9"/>
                </a:cxn>
                <a:cxn ang="0">
                  <a:pos x="T10" y="T11"/>
                </a:cxn>
                <a:cxn ang="0">
                  <a:pos x="T12" y="T13"/>
                </a:cxn>
              </a:cxnLst>
              <a:rect l="0" t="0" r="r" b="b"/>
              <a:pathLst>
                <a:path w="423" h="268">
                  <a:moveTo>
                    <a:pt x="0" y="0"/>
                  </a:moveTo>
                  <a:lnTo>
                    <a:pt x="85" y="267"/>
                  </a:lnTo>
                  <a:lnTo>
                    <a:pt x="211" y="154"/>
                  </a:lnTo>
                  <a:lnTo>
                    <a:pt x="337" y="268"/>
                  </a:lnTo>
                  <a:lnTo>
                    <a:pt x="423" y="0"/>
                  </a:lnTo>
                  <a:lnTo>
                    <a:pt x="211" y="112"/>
                  </a:lnTo>
                  <a:lnTo>
                    <a:pt x="0" y="0"/>
                  </a:lnTo>
                  <a:close/>
                </a:path>
              </a:pathLst>
            </a:custGeom>
            <a:solidFill>
              <a:srgbClr val="C2B09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0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1" name="Freeform 116"/>
            <p:cNvSpPr/>
            <p:nvPr>
              <p:custDataLst>
                <p:tags r:id="rId112"/>
              </p:custDataLst>
            </p:nvPr>
          </p:nvSpPr>
          <p:spPr bwMode="auto">
            <a:xfrm>
              <a:off x="1493970" y="2839250"/>
              <a:ext cx="140479" cy="189188"/>
            </a:xfrm>
            <a:custGeom>
              <a:avLst/>
              <a:gdLst>
                <a:gd name="T0" fmla="*/ 211 w 211"/>
                <a:gd name="T1" fmla="*/ 183 h 286"/>
                <a:gd name="T2" fmla="*/ 80 w 211"/>
                <a:gd name="T3" fmla="*/ 0 h 286"/>
                <a:gd name="T4" fmla="*/ 0 w 211"/>
                <a:gd name="T5" fmla="*/ 71 h 286"/>
                <a:gd name="T6" fmla="*/ 87 w 211"/>
                <a:gd name="T7" fmla="*/ 286 h 286"/>
                <a:gd name="T8" fmla="*/ 211 w 211"/>
                <a:gd name="T9" fmla="*/ 183 h 286"/>
              </a:gdLst>
              <a:ahLst/>
              <a:cxnLst>
                <a:cxn ang="0">
                  <a:pos x="T0" y="T1"/>
                </a:cxn>
                <a:cxn ang="0">
                  <a:pos x="T2" y="T3"/>
                </a:cxn>
                <a:cxn ang="0">
                  <a:pos x="T4" y="T5"/>
                </a:cxn>
                <a:cxn ang="0">
                  <a:pos x="T6" y="T7"/>
                </a:cxn>
                <a:cxn ang="0">
                  <a:pos x="T8" y="T9"/>
                </a:cxn>
              </a:cxnLst>
              <a:rect l="0" t="0" r="r" b="b"/>
              <a:pathLst>
                <a:path w="211" h="286">
                  <a:moveTo>
                    <a:pt x="211" y="183"/>
                  </a:moveTo>
                  <a:lnTo>
                    <a:pt x="80" y="0"/>
                  </a:lnTo>
                  <a:lnTo>
                    <a:pt x="0" y="71"/>
                  </a:lnTo>
                  <a:lnTo>
                    <a:pt x="87" y="286"/>
                  </a:lnTo>
                  <a:lnTo>
                    <a:pt x="211" y="183"/>
                  </a:lnTo>
                  <a:close/>
                </a:path>
              </a:pathLst>
            </a:custGeom>
            <a:solidFill>
              <a:srgbClr val="F0D4B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2" name="Freeform 117"/>
            <p:cNvSpPr/>
            <p:nvPr>
              <p:custDataLst>
                <p:tags r:id="rId113"/>
              </p:custDataLst>
            </p:nvPr>
          </p:nvSpPr>
          <p:spPr bwMode="auto">
            <a:xfrm>
              <a:off x="1634449" y="2839250"/>
              <a:ext cx="139067" cy="190600"/>
            </a:xfrm>
            <a:custGeom>
              <a:avLst/>
              <a:gdLst>
                <a:gd name="T0" fmla="*/ 0 w 212"/>
                <a:gd name="T1" fmla="*/ 183 h 287"/>
                <a:gd name="T2" fmla="*/ 131 w 212"/>
                <a:gd name="T3" fmla="*/ 0 h 287"/>
                <a:gd name="T4" fmla="*/ 212 w 212"/>
                <a:gd name="T5" fmla="*/ 71 h 287"/>
                <a:gd name="T6" fmla="*/ 123 w 212"/>
                <a:gd name="T7" fmla="*/ 287 h 287"/>
                <a:gd name="T8" fmla="*/ 0 w 212"/>
                <a:gd name="T9" fmla="*/ 183 h 287"/>
              </a:gdLst>
              <a:ahLst/>
              <a:cxnLst>
                <a:cxn ang="0">
                  <a:pos x="T0" y="T1"/>
                </a:cxn>
                <a:cxn ang="0">
                  <a:pos x="T2" y="T3"/>
                </a:cxn>
                <a:cxn ang="0">
                  <a:pos x="T4" y="T5"/>
                </a:cxn>
                <a:cxn ang="0">
                  <a:pos x="T6" y="T7"/>
                </a:cxn>
                <a:cxn ang="0">
                  <a:pos x="T8" y="T9"/>
                </a:cxn>
              </a:cxnLst>
              <a:rect l="0" t="0" r="r" b="b"/>
              <a:pathLst>
                <a:path w="212" h="287">
                  <a:moveTo>
                    <a:pt x="0" y="183"/>
                  </a:moveTo>
                  <a:lnTo>
                    <a:pt x="131" y="0"/>
                  </a:lnTo>
                  <a:lnTo>
                    <a:pt x="212" y="71"/>
                  </a:lnTo>
                  <a:lnTo>
                    <a:pt x="123" y="287"/>
                  </a:lnTo>
                  <a:lnTo>
                    <a:pt x="0" y="183"/>
                  </a:lnTo>
                  <a:close/>
                </a:path>
              </a:pathLst>
            </a:custGeom>
            <a:solidFill>
              <a:srgbClr val="F0D4B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4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3" name="Freeform 118"/>
            <p:cNvSpPr/>
            <p:nvPr>
              <p:custDataLst>
                <p:tags r:id="rId114"/>
              </p:custDataLst>
            </p:nvPr>
          </p:nvSpPr>
          <p:spPr bwMode="auto">
            <a:xfrm>
              <a:off x="1259603" y="2871017"/>
              <a:ext cx="249897" cy="1221956"/>
            </a:xfrm>
            <a:custGeom>
              <a:avLst/>
              <a:gdLst>
                <a:gd name="T0" fmla="*/ 379 w 379"/>
                <a:gd name="T1" fmla="*/ 0 h 1847"/>
                <a:gd name="T2" fmla="*/ 377 w 379"/>
                <a:gd name="T3" fmla="*/ 1847 h 1847"/>
                <a:gd name="T4" fmla="*/ 0 w 379"/>
                <a:gd name="T5" fmla="*/ 1847 h 1847"/>
                <a:gd name="T6" fmla="*/ 117 w 379"/>
                <a:gd name="T7" fmla="*/ 91 h 1847"/>
                <a:gd name="T8" fmla="*/ 117 w 379"/>
                <a:gd name="T9" fmla="*/ 91 h 1847"/>
                <a:gd name="T10" fmla="*/ 116 w 379"/>
                <a:gd name="T11" fmla="*/ 86 h 1847"/>
                <a:gd name="T12" fmla="*/ 116 w 379"/>
                <a:gd name="T13" fmla="*/ 81 h 1847"/>
                <a:gd name="T14" fmla="*/ 119 w 379"/>
                <a:gd name="T15" fmla="*/ 71 h 1847"/>
                <a:gd name="T16" fmla="*/ 126 w 379"/>
                <a:gd name="T17" fmla="*/ 64 h 1847"/>
                <a:gd name="T18" fmla="*/ 131 w 379"/>
                <a:gd name="T19" fmla="*/ 61 h 1847"/>
                <a:gd name="T20" fmla="*/ 136 w 379"/>
                <a:gd name="T21" fmla="*/ 59 h 1847"/>
                <a:gd name="T22" fmla="*/ 379 w 379"/>
                <a:gd name="T23" fmla="*/ 0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9" h="1847">
                  <a:moveTo>
                    <a:pt x="379" y="0"/>
                  </a:moveTo>
                  <a:lnTo>
                    <a:pt x="377" y="1847"/>
                  </a:lnTo>
                  <a:lnTo>
                    <a:pt x="0" y="1847"/>
                  </a:lnTo>
                  <a:lnTo>
                    <a:pt x="117" y="91"/>
                  </a:lnTo>
                  <a:lnTo>
                    <a:pt x="117" y="91"/>
                  </a:lnTo>
                  <a:lnTo>
                    <a:pt x="116" y="86"/>
                  </a:lnTo>
                  <a:lnTo>
                    <a:pt x="116" y="81"/>
                  </a:lnTo>
                  <a:lnTo>
                    <a:pt x="119" y="71"/>
                  </a:lnTo>
                  <a:lnTo>
                    <a:pt x="126" y="64"/>
                  </a:lnTo>
                  <a:lnTo>
                    <a:pt x="131" y="61"/>
                  </a:lnTo>
                  <a:lnTo>
                    <a:pt x="136" y="59"/>
                  </a:lnTo>
                  <a:lnTo>
                    <a:pt x="379"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4" name="Freeform 119"/>
            <p:cNvSpPr/>
            <p:nvPr>
              <p:custDataLst>
                <p:tags r:id="rId115"/>
              </p:custDataLst>
            </p:nvPr>
          </p:nvSpPr>
          <p:spPr bwMode="auto">
            <a:xfrm>
              <a:off x="1755162" y="2871017"/>
              <a:ext cx="249897" cy="1223367"/>
            </a:xfrm>
            <a:custGeom>
              <a:avLst/>
              <a:gdLst>
                <a:gd name="T0" fmla="*/ 2 w 378"/>
                <a:gd name="T1" fmla="*/ 0 h 1849"/>
                <a:gd name="T2" fmla="*/ 0 w 378"/>
                <a:gd name="T3" fmla="*/ 1847 h 1849"/>
                <a:gd name="T4" fmla="*/ 378 w 378"/>
                <a:gd name="T5" fmla="*/ 1849 h 1849"/>
                <a:gd name="T6" fmla="*/ 265 w 378"/>
                <a:gd name="T7" fmla="*/ 93 h 1849"/>
                <a:gd name="T8" fmla="*/ 265 w 378"/>
                <a:gd name="T9" fmla="*/ 93 h 1849"/>
                <a:gd name="T10" fmla="*/ 265 w 378"/>
                <a:gd name="T11" fmla="*/ 88 h 1849"/>
                <a:gd name="T12" fmla="*/ 265 w 378"/>
                <a:gd name="T13" fmla="*/ 81 h 1849"/>
                <a:gd name="T14" fmla="*/ 262 w 378"/>
                <a:gd name="T15" fmla="*/ 72 h 1849"/>
                <a:gd name="T16" fmla="*/ 255 w 378"/>
                <a:gd name="T17" fmla="*/ 64 h 1849"/>
                <a:gd name="T18" fmla="*/ 250 w 378"/>
                <a:gd name="T19" fmla="*/ 62 h 1849"/>
                <a:gd name="T20" fmla="*/ 245 w 378"/>
                <a:gd name="T21" fmla="*/ 61 h 1849"/>
                <a:gd name="T22" fmla="*/ 2 w 378"/>
                <a:gd name="T23" fmla="*/ 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1849">
                  <a:moveTo>
                    <a:pt x="2" y="0"/>
                  </a:moveTo>
                  <a:lnTo>
                    <a:pt x="0" y="1847"/>
                  </a:lnTo>
                  <a:lnTo>
                    <a:pt x="378" y="1849"/>
                  </a:lnTo>
                  <a:lnTo>
                    <a:pt x="265" y="93"/>
                  </a:lnTo>
                  <a:lnTo>
                    <a:pt x="265" y="93"/>
                  </a:lnTo>
                  <a:lnTo>
                    <a:pt x="265" y="88"/>
                  </a:lnTo>
                  <a:lnTo>
                    <a:pt x="265" y="81"/>
                  </a:lnTo>
                  <a:lnTo>
                    <a:pt x="262" y="72"/>
                  </a:lnTo>
                  <a:lnTo>
                    <a:pt x="255" y="64"/>
                  </a:lnTo>
                  <a:lnTo>
                    <a:pt x="250" y="62"/>
                  </a:lnTo>
                  <a:lnTo>
                    <a:pt x="245" y="61"/>
                  </a:lnTo>
                  <a:lnTo>
                    <a:pt x="2" y="0"/>
                  </a:lnTo>
                  <a:close/>
                </a:path>
              </a:pathLst>
            </a:custGeom>
            <a:solidFill>
              <a:srgbClr val="2F344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5" name="Freeform 120"/>
            <p:cNvSpPr/>
            <p:nvPr>
              <p:custDataLst>
                <p:tags r:id="rId116"/>
              </p:custDataLst>
            </p:nvPr>
          </p:nvSpPr>
          <p:spPr bwMode="auto">
            <a:xfrm>
              <a:off x="1601270" y="2960669"/>
              <a:ext cx="64945" cy="54356"/>
            </a:xfrm>
            <a:custGeom>
              <a:avLst/>
              <a:gdLst>
                <a:gd name="T0" fmla="*/ 97 w 97"/>
                <a:gd name="T1" fmla="*/ 42 h 82"/>
                <a:gd name="T2" fmla="*/ 82 w 97"/>
                <a:gd name="T3" fmla="*/ 82 h 82"/>
                <a:gd name="T4" fmla="*/ 13 w 97"/>
                <a:gd name="T5" fmla="*/ 82 h 82"/>
                <a:gd name="T6" fmla="*/ 0 w 97"/>
                <a:gd name="T7" fmla="*/ 40 h 82"/>
                <a:gd name="T8" fmla="*/ 48 w 97"/>
                <a:gd name="T9" fmla="*/ 0 h 82"/>
                <a:gd name="T10" fmla="*/ 97 w 97"/>
                <a:gd name="T11" fmla="*/ 42 h 82"/>
              </a:gdLst>
              <a:ahLst/>
              <a:cxnLst>
                <a:cxn ang="0">
                  <a:pos x="T0" y="T1"/>
                </a:cxn>
                <a:cxn ang="0">
                  <a:pos x="T2" y="T3"/>
                </a:cxn>
                <a:cxn ang="0">
                  <a:pos x="T4" y="T5"/>
                </a:cxn>
                <a:cxn ang="0">
                  <a:pos x="T6" y="T7"/>
                </a:cxn>
                <a:cxn ang="0">
                  <a:pos x="T8" y="T9"/>
                </a:cxn>
                <a:cxn ang="0">
                  <a:pos x="T10" y="T11"/>
                </a:cxn>
              </a:cxnLst>
              <a:rect l="0" t="0" r="r" b="b"/>
              <a:pathLst>
                <a:path w="97" h="82">
                  <a:moveTo>
                    <a:pt x="97" y="42"/>
                  </a:moveTo>
                  <a:lnTo>
                    <a:pt x="82" y="82"/>
                  </a:lnTo>
                  <a:lnTo>
                    <a:pt x="13" y="82"/>
                  </a:lnTo>
                  <a:lnTo>
                    <a:pt x="0" y="40"/>
                  </a:lnTo>
                  <a:lnTo>
                    <a:pt x="48" y="0"/>
                  </a:lnTo>
                  <a:lnTo>
                    <a:pt x="97" y="42"/>
                  </a:lnTo>
                  <a:close/>
                </a:path>
              </a:pathLst>
            </a:custGeom>
            <a:solidFill>
              <a:srgbClr val="A63E2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250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6" name="Freeform 121"/>
            <p:cNvSpPr/>
            <p:nvPr>
              <p:custDataLst>
                <p:tags r:id="rId117"/>
              </p:custDataLst>
            </p:nvPr>
          </p:nvSpPr>
          <p:spPr bwMode="auto">
            <a:xfrm>
              <a:off x="1577269" y="3015026"/>
              <a:ext cx="111536" cy="586623"/>
            </a:xfrm>
            <a:custGeom>
              <a:avLst/>
              <a:gdLst>
                <a:gd name="T0" fmla="*/ 167 w 167"/>
                <a:gd name="T1" fmla="*/ 785 h 888"/>
                <a:gd name="T2" fmla="*/ 84 w 167"/>
                <a:gd name="T3" fmla="*/ 888 h 888"/>
                <a:gd name="T4" fmla="*/ 84 w 167"/>
                <a:gd name="T5" fmla="*/ 888 h 888"/>
                <a:gd name="T6" fmla="*/ 0 w 167"/>
                <a:gd name="T7" fmla="*/ 785 h 888"/>
                <a:gd name="T8" fmla="*/ 50 w 167"/>
                <a:gd name="T9" fmla="*/ 0 h 888"/>
                <a:gd name="T10" fmla="*/ 119 w 167"/>
                <a:gd name="T11" fmla="*/ 0 h 888"/>
                <a:gd name="T12" fmla="*/ 167 w 167"/>
                <a:gd name="T13" fmla="*/ 785 h 888"/>
              </a:gdLst>
              <a:ahLst/>
              <a:cxnLst>
                <a:cxn ang="0">
                  <a:pos x="T0" y="T1"/>
                </a:cxn>
                <a:cxn ang="0">
                  <a:pos x="T2" y="T3"/>
                </a:cxn>
                <a:cxn ang="0">
                  <a:pos x="T4" y="T5"/>
                </a:cxn>
                <a:cxn ang="0">
                  <a:pos x="T6" y="T7"/>
                </a:cxn>
                <a:cxn ang="0">
                  <a:pos x="T8" y="T9"/>
                </a:cxn>
                <a:cxn ang="0">
                  <a:pos x="T10" y="T11"/>
                </a:cxn>
                <a:cxn ang="0">
                  <a:pos x="T12" y="T13"/>
                </a:cxn>
              </a:cxnLst>
              <a:rect l="0" t="0" r="r" b="b"/>
              <a:pathLst>
                <a:path w="167" h="888">
                  <a:moveTo>
                    <a:pt x="167" y="785"/>
                  </a:moveTo>
                  <a:lnTo>
                    <a:pt x="84" y="888"/>
                  </a:lnTo>
                  <a:lnTo>
                    <a:pt x="84" y="888"/>
                  </a:lnTo>
                  <a:lnTo>
                    <a:pt x="0" y="785"/>
                  </a:lnTo>
                  <a:lnTo>
                    <a:pt x="50" y="0"/>
                  </a:lnTo>
                  <a:lnTo>
                    <a:pt x="119" y="0"/>
                  </a:lnTo>
                  <a:lnTo>
                    <a:pt x="167" y="785"/>
                  </a:lnTo>
                  <a:close/>
                </a:path>
              </a:pathLst>
            </a:custGeom>
            <a:solidFill>
              <a:srgbClr val="A63E2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7" name="Freeform 123"/>
            <p:cNvSpPr>
              <a:spLocks noEditPoints="1"/>
            </p:cNvSpPr>
            <p:nvPr>
              <p:custDataLst>
                <p:tags r:id="rId118"/>
              </p:custDataLst>
            </p:nvPr>
          </p:nvSpPr>
          <p:spPr bwMode="auto">
            <a:xfrm>
              <a:off x="2199894" y="2696944"/>
              <a:ext cx="1082888" cy="1399143"/>
            </a:xfrm>
            <a:custGeom>
              <a:avLst/>
              <a:gdLst>
                <a:gd name="T0" fmla="*/ 1480 w 1483"/>
                <a:gd name="T1" fmla="*/ 2116 h 2116"/>
                <a:gd name="T2" fmla="*/ 0 w 1483"/>
                <a:gd name="T3" fmla="*/ 2114 h 2116"/>
                <a:gd name="T4" fmla="*/ 1 w 1483"/>
                <a:gd name="T5" fmla="*/ 0 h 2116"/>
                <a:gd name="T6" fmla="*/ 1483 w 1483"/>
                <a:gd name="T7" fmla="*/ 2 h 2116"/>
                <a:gd name="T8" fmla="*/ 1480 w 1483"/>
                <a:gd name="T9" fmla="*/ 2116 h 2116"/>
                <a:gd name="T10" fmla="*/ 20 w 1483"/>
                <a:gd name="T11" fmla="*/ 2094 h 2116"/>
                <a:gd name="T12" fmla="*/ 1460 w 1483"/>
                <a:gd name="T13" fmla="*/ 2096 h 2116"/>
                <a:gd name="T14" fmla="*/ 1463 w 1483"/>
                <a:gd name="T15" fmla="*/ 22 h 2116"/>
                <a:gd name="T16" fmla="*/ 21 w 1483"/>
                <a:gd name="T17" fmla="*/ 21 h 2116"/>
                <a:gd name="T18" fmla="*/ 20 w 1483"/>
                <a:gd name="T19" fmla="*/ 2094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3" h="2116">
                  <a:moveTo>
                    <a:pt x="1480" y="2116"/>
                  </a:moveTo>
                  <a:lnTo>
                    <a:pt x="0" y="2114"/>
                  </a:lnTo>
                  <a:lnTo>
                    <a:pt x="1" y="0"/>
                  </a:lnTo>
                  <a:lnTo>
                    <a:pt x="1483" y="2"/>
                  </a:lnTo>
                  <a:lnTo>
                    <a:pt x="1480" y="2116"/>
                  </a:lnTo>
                  <a:close/>
                  <a:moveTo>
                    <a:pt x="20" y="2094"/>
                  </a:moveTo>
                  <a:lnTo>
                    <a:pt x="1460" y="2096"/>
                  </a:lnTo>
                  <a:lnTo>
                    <a:pt x="1463" y="22"/>
                  </a:lnTo>
                  <a:lnTo>
                    <a:pt x="21" y="21"/>
                  </a:lnTo>
                  <a:lnTo>
                    <a:pt x="20" y="2094"/>
                  </a:lnTo>
                  <a:close/>
                </a:path>
              </a:pathLst>
            </a:custGeom>
            <a:solidFill>
              <a:srgbClr val="4D576B">
                <a:lumMod val="60000"/>
                <a:lumOff val="4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8" name="Freeform 124"/>
            <p:cNvSpPr/>
            <p:nvPr>
              <p:custDataLst>
                <p:tags r:id="rId119"/>
              </p:custDataLst>
            </p:nvPr>
          </p:nvSpPr>
          <p:spPr bwMode="auto">
            <a:xfrm>
              <a:off x="2566269" y="2558292"/>
              <a:ext cx="302842" cy="228014"/>
            </a:xfrm>
            <a:custGeom>
              <a:avLst/>
              <a:gdLst>
                <a:gd name="T0" fmla="*/ 139 w 456"/>
                <a:gd name="T1" fmla="*/ 2 h 344"/>
                <a:gd name="T2" fmla="*/ 106 w 456"/>
                <a:gd name="T3" fmla="*/ 2 h 344"/>
                <a:gd name="T4" fmla="*/ 75 w 456"/>
                <a:gd name="T5" fmla="*/ 15 h 344"/>
                <a:gd name="T6" fmla="*/ 50 w 456"/>
                <a:gd name="T7" fmla="*/ 35 h 344"/>
                <a:gd name="T8" fmla="*/ 35 w 456"/>
                <a:gd name="T9" fmla="*/ 65 h 344"/>
                <a:gd name="T10" fmla="*/ 18 w 456"/>
                <a:gd name="T11" fmla="*/ 114 h 344"/>
                <a:gd name="T12" fmla="*/ 5 w 456"/>
                <a:gd name="T13" fmla="*/ 178 h 344"/>
                <a:gd name="T14" fmla="*/ 0 w 456"/>
                <a:gd name="T15" fmla="*/ 226 h 344"/>
                <a:gd name="T16" fmla="*/ 3 w 456"/>
                <a:gd name="T17" fmla="*/ 257 h 344"/>
                <a:gd name="T18" fmla="*/ 13 w 456"/>
                <a:gd name="T19" fmla="*/ 283 h 344"/>
                <a:gd name="T20" fmla="*/ 20 w 456"/>
                <a:gd name="T21" fmla="*/ 294 h 344"/>
                <a:gd name="T22" fmla="*/ 50 w 456"/>
                <a:gd name="T23" fmla="*/ 324 h 344"/>
                <a:gd name="T24" fmla="*/ 80 w 456"/>
                <a:gd name="T25" fmla="*/ 339 h 344"/>
                <a:gd name="T26" fmla="*/ 112 w 456"/>
                <a:gd name="T27" fmla="*/ 344 h 344"/>
                <a:gd name="T28" fmla="*/ 148 w 456"/>
                <a:gd name="T29" fmla="*/ 340 h 344"/>
                <a:gd name="T30" fmla="*/ 235 w 456"/>
                <a:gd name="T31" fmla="*/ 325 h 344"/>
                <a:gd name="T32" fmla="*/ 289 w 456"/>
                <a:gd name="T33" fmla="*/ 322 h 344"/>
                <a:gd name="T34" fmla="*/ 354 w 456"/>
                <a:gd name="T35" fmla="*/ 324 h 344"/>
                <a:gd name="T36" fmla="*/ 367 w 456"/>
                <a:gd name="T37" fmla="*/ 324 h 344"/>
                <a:gd name="T38" fmla="*/ 391 w 456"/>
                <a:gd name="T39" fmla="*/ 322 h 344"/>
                <a:gd name="T40" fmla="*/ 411 w 456"/>
                <a:gd name="T41" fmla="*/ 314 h 344"/>
                <a:gd name="T42" fmla="*/ 424 w 456"/>
                <a:gd name="T43" fmla="*/ 302 h 344"/>
                <a:gd name="T44" fmla="*/ 436 w 456"/>
                <a:gd name="T45" fmla="*/ 283 h 344"/>
                <a:gd name="T46" fmla="*/ 446 w 456"/>
                <a:gd name="T47" fmla="*/ 247 h 344"/>
                <a:gd name="T48" fmla="*/ 456 w 456"/>
                <a:gd name="T49" fmla="*/ 178 h 344"/>
                <a:gd name="T50" fmla="*/ 456 w 456"/>
                <a:gd name="T51" fmla="*/ 169 h 344"/>
                <a:gd name="T52" fmla="*/ 453 w 456"/>
                <a:gd name="T53" fmla="*/ 154 h 344"/>
                <a:gd name="T54" fmla="*/ 440 w 456"/>
                <a:gd name="T55" fmla="*/ 131 h 344"/>
                <a:gd name="T56" fmla="*/ 411 w 456"/>
                <a:gd name="T57" fmla="*/ 102 h 344"/>
                <a:gd name="T58" fmla="*/ 371 w 456"/>
                <a:gd name="T59" fmla="*/ 75 h 344"/>
                <a:gd name="T60" fmla="*/ 322 w 456"/>
                <a:gd name="T61" fmla="*/ 52 h 344"/>
                <a:gd name="T62" fmla="*/ 268 w 456"/>
                <a:gd name="T63" fmla="*/ 32 h 344"/>
                <a:gd name="T64" fmla="*/ 188 w 456"/>
                <a:gd name="T65" fmla="*/ 10 h 344"/>
                <a:gd name="T66" fmla="*/ 139 w 456"/>
                <a:gd name="T67" fmla="*/ 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6" h="344">
                  <a:moveTo>
                    <a:pt x="139" y="2"/>
                  </a:moveTo>
                  <a:lnTo>
                    <a:pt x="139" y="2"/>
                  </a:lnTo>
                  <a:lnTo>
                    <a:pt x="122" y="0"/>
                  </a:lnTo>
                  <a:lnTo>
                    <a:pt x="106" y="2"/>
                  </a:lnTo>
                  <a:lnTo>
                    <a:pt x="91" y="7"/>
                  </a:lnTo>
                  <a:lnTo>
                    <a:pt x="75" y="15"/>
                  </a:lnTo>
                  <a:lnTo>
                    <a:pt x="62" y="23"/>
                  </a:lnTo>
                  <a:lnTo>
                    <a:pt x="50" y="35"/>
                  </a:lnTo>
                  <a:lnTo>
                    <a:pt x="42" y="50"/>
                  </a:lnTo>
                  <a:lnTo>
                    <a:pt x="35" y="65"/>
                  </a:lnTo>
                  <a:lnTo>
                    <a:pt x="35" y="65"/>
                  </a:lnTo>
                  <a:lnTo>
                    <a:pt x="18" y="114"/>
                  </a:lnTo>
                  <a:lnTo>
                    <a:pt x="12" y="144"/>
                  </a:lnTo>
                  <a:lnTo>
                    <a:pt x="5" y="178"/>
                  </a:lnTo>
                  <a:lnTo>
                    <a:pt x="2" y="210"/>
                  </a:lnTo>
                  <a:lnTo>
                    <a:pt x="0" y="226"/>
                  </a:lnTo>
                  <a:lnTo>
                    <a:pt x="2" y="241"/>
                  </a:lnTo>
                  <a:lnTo>
                    <a:pt x="3" y="257"/>
                  </a:lnTo>
                  <a:lnTo>
                    <a:pt x="8" y="270"/>
                  </a:lnTo>
                  <a:lnTo>
                    <a:pt x="13" y="283"/>
                  </a:lnTo>
                  <a:lnTo>
                    <a:pt x="20" y="294"/>
                  </a:lnTo>
                  <a:lnTo>
                    <a:pt x="20" y="294"/>
                  </a:lnTo>
                  <a:lnTo>
                    <a:pt x="35" y="310"/>
                  </a:lnTo>
                  <a:lnTo>
                    <a:pt x="50" y="324"/>
                  </a:lnTo>
                  <a:lnTo>
                    <a:pt x="65" y="334"/>
                  </a:lnTo>
                  <a:lnTo>
                    <a:pt x="80" y="339"/>
                  </a:lnTo>
                  <a:lnTo>
                    <a:pt x="96" y="342"/>
                  </a:lnTo>
                  <a:lnTo>
                    <a:pt x="112" y="344"/>
                  </a:lnTo>
                  <a:lnTo>
                    <a:pt x="129" y="342"/>
                  </a:lnTo>
                  <a:lnTo>
                    <a:pt x="148" y="340"/>
                  </a:lnTo>
                  <a:lnTo>
                    <a:pt x="188" y="334"/>
                  </a:lnTo>
                  <a:lnTo>
                    <a:pt x="235" y="325"/>
                  </a:lnTo>
                  <a:lnTo>
                    <a:pt x="260" y="324"/>
                  </a:lnTo>
                  <a:lnTo>
                    <a:pt x="289" y="322"/>
                  </a:lnTo>
                  <a:lnTo>
                    <a:pt x="320" y="320"/>
                  </a:lnTo>
                  <a:lnTo>
                    <a:pt x="354" y="324"/>
                  </a:lnTo>
                  <a:lnTo>
                    <a:pt x="354" y="324"/>
                  </a:lnTo>
                  <a:lnTo>
                    <a:pt x="367" y="324"/>
                  </a:lnTo>
                  <a:lnTo>
                    <a:pt x="381" y="324"/>
                  </a:lnTo>
                  <a:lnTo>
                    <a:pt x="391" y="322"/>
                  </a:lnTo>
                  <a:lnTo>
                    <a:pt x="401" y="319"/>
                  </a:lnTo>
                  <a:lnTo>
                    <a:pt x="411" y="314"/>
                  </a:lnTo>
                  <a:lnTo>
                    <a:pt x="418" y="309"/>
                  </a:lnTo>
                  <a:lnTo>
                    <a:pt x="424" y="302"/>
                  </a:lnTo>
                  <a:lnTo>
                    <a:pt x="431" y="294"/>
                  </a:lnTo>
                  <a:lnTo>
                    <a:pt x="436" y="283"/>
                  </a:lnTo>
                  <a:lnTo>
                    <a:pt x="440" y="273"/>
                  </a:lnTo>
                  <a:lnTo>
                    <a:pt x="446" y="247"/>
                  </a:lnTo>
                  <a:lnTo>
                    <a:pt x="451" y="216"/>
                  </a:lnTo>
                  <a:lnTo>
                    <a:pt x="456" y="178"/>
                  </a:lnTo>
                  <a:lnTo>
                    <a:pt x="456" y="178"/>
                  </a:lnTo>
                  <a:lnTo>
                    <a:pt x="456" y="169"/>
                  </a:lnTo>
                  <a:lnTo>
                    <a:pt x="455" y="163"/>
                  </a:lnTo>
                  <a:lnTo>
                    <a:pt x="453" y="154"/>
                  </a:lnTo>
                  <a:lnTo>
                    <a:pt x="450" y="146"/>
                  </a:lnTo>
                  <a:lnTo>
                    <a:pt x="440" y="131"/>
                  </a:lnTo>
                  <a:lnTo>
                    <a:pt x="426" y="116"/>
                  </a:lnTo>
                  <a:lnTo>
                    <a:pt x="411" y="102"/>
                  </a:lnTo>
                  <a:lnTo>
                    <a:pt x="391" y="89"/>
                  </a:lnTo>
                  <a:lnTo>
                    <a:pt x="371" y="75"/>
                  </a:lnTo>
                  <a:lnTo>
                    <a:pt x="347" y="64"/>
                  </a:lnTo>
                  <a:lnTo>
                    <a:pt x="322" y="52"/>
                  </a:lnTo>
                  <a:lnTo>
                    <a:pt x="295" y="42"/>
                  </a:lnTo>
                  <a:lnTo>
                    <a:pt x="268" y="32"/>
                  </a:lnTo>
                  <a:lnTo>
                    <a:pt x="242" y="23"/>
                  </a:lnTo>
                  <a:lnTo>
                    <a:pt x="188" y="10"/>
                  </a:lnTo>
                  <a:lnTo>
                    <a:pt x="139" y="2"/>
                  </a:lnTo>
                  <a:lnTo>
                    <a:pt x="139" y="2"/>
                  </a:lnTo>
                  <a:close/>
                </a:path>
              </a:pathLst>
            </a:custGeom>
            <a:solidFill>
              <a:srgbClr val="F2BFA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normAutofit fontScale="57500" lnSpcReduction="20000"/>
            </a:bodyPr>
            <a:lstStyle/>
            <a:p>
              <a:pPr fontAlgn="auto">
                <a:lnSpc>
                  <a:spcPct val="120000"/>
                </a:lnSpc>
              </a:pPr>
              <a:endParaRPr lang="zh-CN" altLang="en-US" sz="1350">
                <a:latin typeface="微软雅黑" panose="020B0503020204020204" pitchFamily="34" charset="-122"/>
                <a:ea typeface="微软雅黑" panose="020B0503020204020204" pitchFamily="34" charset="-122"/>
              </a:endParaRPr>
            </a:p>
          </p:txBody>
        </p:sp>
        <p:sp>
          <p:nvSpPr>
            <p:cNvPr id="139" name="KSO_Shape"/>
            <p:cNvSpPr/>
            <p:nvPr>
              <p:custDataLst>
                <p:tags r:id="rId120"/>
              </p:custDataLst>
            </p:nvPr>
          </p:nvSpPr>
          <p:spPr bwMode="auto">
            <a:xfrm>
              <a:off x="2556775" y="3028285"/>
              <a:ext cx="550180" cy="616507"/>
            </a:xfrm>
            <a:custGeom>
              <a:avLst/>
              <a:gdLst>
                <a:gd name="T0" fmla="*/ 569561 w 3714"/>
                <a:gd name="T1" fmla="*/ 1074354 h 4161"/>
                <a:gd name="T2" fmla="*/ 339920 w 3714"/>
                <a:gd name="T3" fmla="*/ 1074354 h 4161"/>
                <a:gd name="T4" fmla="*/ 998570 w 3714"/>
                <a:gd name="T5" fmla="*/ 249226 h 4161"/>
                <a:gd name="T6" fmla="*/ 894345 w 3714"/>
                <a:gd name="T7" fmla="*/ 239274 h 4161"/>
                <a:gd name="T8" fmla="*/ 811744 w 3714"/>
                <a:gd name="T9" fmla="*/ 255283 h 4161"/>
                <a:gd name="T10" fmla="*/ 839854 w 3714"/>
                <a:gd name="T11" fmla="*/ 287735 h 4161"/>
                <a:gd name="T12" fmla="*/ 976082 w 3714"/>
                <a:gd name="T13" fmla="*/ 339224 h 4161"/>
                <a:gd name="T14" fmla="*/ 997273 w 3714"/>
                <a:gd name="T15" fmla="*/ 464270 h 4161"/>
                <a:gd name="T16" fmla="*/ 927213 w 3714"/>
                <a:gd name="T17" fmla="*/ 523547 h 4161"/>
                <a:gd name="T18" fmla="*/ 876182 w 3714"/>
                <a:gd name="T19" fmla="*/ 578065 h 4161"/>
                <a:gd name="T20" fmla="*/ 839854 w 3714"/>
                <a:gd name="T21" fmla="*/ 531336 h 4161"/>
                <a:gd name="T22" fmla="*/ 742116 w 3714"/>
                <a:gd name="T23" fmla="*/ 496288 h 4161"/>
                <a:gd name="T24" fmla="*/ 703627 w 3714"/>
                <a:gd name="T25" fmla="*/ 421867 h 4161"/>
                <a:gd name="T26" fmla="*/ 815204 w 3714"/>
                <a:gd name="T27" fmla="*/ 445664 h 4161"/>
                <a:gd name="T28" fmla="*/ 916401 w 3714"/>
                <a:gd name="T29" fmla="*/ 427492 h 4161"/>
                <a:gd name="T30" fmla="*/ 876182 w 3714"/>
                <a:gd name="T31" fmla="*/ 388117 h 4161"/>
                <a:gd name="T32" fmla="*/ 769362 w 3714"/>
                <a:gd name="T33" fmla="*/ 353503 h 4161"/>
                <a:gd name="T34" fmla="*/ 717898 w 3714"/>
                <a:gd name="T35" fmla="*/ 266966 h 4161"/>
                <a:gd name="T36" fmla="*/ 839854 w 3714"/>
                <a:gd name="T37" fmla="*/ 160958 h 4161"/>
                <a:gd name="T38" fmla="*/ 876182 w 3714"/>
                <a:gd name="T39" fmla="*/ 136295 h 4161"/>
                <a:gd name="T40" fmla="*/ 960513 w 3714"/>
                <a:gd name="T41" fmla="*/ 186919 h 4161"/>
                <a:gd name="T42" fmla="*/ 854126 w 3714"/>
                <a:gd name="T43" fmla="*/ 0 h 4161"/>
                <a:gd name="T44" fmla="*/ 854126 w 3714"/>
                <a:gd name="T45" fmla="*/ 709601 h 4161"/>
                <a:gd name="T46" fmla="*/ 854126 w 3714"/>
                <a:gd name="T47" fmla="*/ 0 h 4161"/>
                <a:gd name="T48" fmla="*/ 603294 w 3714"/>
                <a:gd name="T49" fmla="*/ 354801 h 4161"/>
                <a:gd name="T50" fmla="*/ 1104525 w 3714"/>
                <a:gd name="T51" fmla="*/ 354801 h 4161"/>
                <a:gd name="T52" fmla="*/ 420792 w 3714"/>
                <a:gd name="T53" fmla="*/ 1032383 h 4161"/>
                <a:gd name="T54" fmla="*/ 420792 w 3714"/>
                <a:gd name="T55" fmla="*/ 1158727 h 4161"/>
                <a:gd name="T56" fmla="*/ 420792 w 3714"/>
                <a:gd name="T57" fmla="*/ 1032383 h 4161"/>
                <a:gd name="T58" fmla="*/ 854126 w 3714"/>
                <a:gd name="T59" fmla="*/ 822532 h 4161"/>
                <a:gd name="T60" fmla="*/ 505124 w 3714"/>
                <a:gd name="T61" fmla="*/ 785321 h 4161"/>
                <a:gd name="T62" fmla="*/ 359814 w 3714"/>
                <a:gd name="T63" fmla="*/ 717390 h 4161"/>
                <a:gd name="T64" fmla="*/ 155689 w 3714"/>
                <a:gd name="T65" fmla="*/ 1059210 h 4161"/>
                <a:gd name="T66" fmla="*/ 0 w 3714"/>
                <a:gd name="T67" fmla="*/ 1091661 h 4161"/>
                <a:gd name="T68" fmla="*/ 32435 w 3714"/>
                <a:gd name="T69" fmla="*/ 1386751 h 4161"/>
                <a:gd name="T70" fmla="*/ 413440 w 3714"/>
                <a:gd name="T71" fmla="*/ 1615641 h 4161"/>
                <a:gd name="T72" fmla="*/ 437226 w 3714"/>
                <a:gd name="T73" fmla="*/ 1800397 h 4161"/>
                <a:gd name="T74" fmla="*/ 686328 w 3714"/>
                <a:gd name="T75" fmla="*/ 1776167 h 4161"/>
                <a:gd name="T76" fmla="*/ 795310 w 3714"/>
                <a:gd name="T77" fmla="*/ 1698716 h 4161"/>
                <a:gd name="T78" fmla="*/ 978244 w 3714"/>
                <a:gd name="T79" fmla="*/ 1772705 h 4161"/>
                <a:gd name="T80" fmla="*/ 1223454 w 3714"/>
                <a:gd name="T81" fmla="*/ 1800397 h 4161"/>
                <a:gd name="T82" fmla="*/ 1251132 w 3714"/>
                <a:gd name="T83" fmla="*/ 1574536 h 4161"/>
                <a:gd name="T84" fmla="*/ 1526182 w 3714"/>
                <a:gd name="T85" fmla="*/ 1270792 h 4161"/>
                <a:gd name="T86" fmla="*/ 1526182 w 3714"/>
                <a:gd name="T87" fmla="*/ 1150073 h 4161"/>
                <a:gd name="T88" fmla="*/ 1056954 w 3714"/>
                <a:gd name="T89" fmla="*/ 776235 h 416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714" h="4161">
                  <a:moveTo>
                    <a:pt x="1052" y="2218"/>
                  </a:moveTo>
                  <a:cubicBezTo>
                    <a:pt x="1198" y="2218"/>
                    <a:pt x="1317" y="2336"/>
                    <a:pt x="1317" y="2483"/>
                  </a:cubicBezTo>
                  <a:cubicBezTo>
                    <a:pt x="1317" y="2630"/>
                    <a:pt x="1198" y="2748"/>
                    <a:pt x="1052" y="2748"/>
                  </a:cubicBezTo>
                  <a:cubicBezTo>
                    <a:pt x="905" y="2748"/>
                    <a:pt x="786" y="2630"/>
                    <a:pt x="786" y="2483"/>
                  </a:cubicBezTo>
                  <a:cubicBezTo>
                    <a:pt x="786" y="2336"/>
                    <a:pt x="905" y="2218"/>
                    <a:pt x="1052" y="2218"/>
                  </a:cubicBezTo>
                  <a:close/>
                  <a:moveTo>
                    <a:pt x="2309" y="576"/>
                  </a:moveTo>
                  <a:cubicBezTo>
                    <a:pt x="2097" y="610"/>
                    <a:pt x="2097" y="610"/>
                    <a:pt x="2097" y="610"/>
                  </a:cubicBezTo>
                  <a:cubicBezTo>
                    <a:pt x="2086" y="583"/>
                    <a:pt x="2076" y="564"/>
                    <a:pt x="2068" y="553"/>
                  </a:cubicBezTo>
                  <a:cubicBezTo>
                    <a:pt x="2032" y="509"/>
                    <a:pt x="1929" y="502"/>
                    <a:pt x="1892" y="549"/>
                  </a:cubicBezTo>
                  <a:cubicBezTo>
                    <a:pt x="1882" y="560"/>
                    <a:pt x="1877" y="574"/>
                    <a:pt x="1877" y="590"/>
                  </a:cubicBezTo>
                  <a:cubicBezTo>
                    <a:pt x="1877" y="607"/>
                    <a:pt x="1882" y="621"/>
                    <a:pt x="1892" y="634"/>
                  </a:cubicBezTo>
                  <a:cubicBezTo>
                    <a:pt x="1902" y="646"/>
                    <a:pt x="1918" y="657"/>
                    <a:pt x="1942" y="665"/>
                  </a:cubicBezTo>
                  <a:cubicBezTo>
                    <a:pt x="2026" y="686"/>
                    <a:pt x="2026" y="686"/>
                    <a:pt x="2026" y="686"/>
                  </a:cubicBezTo>
                  <a:cubicBezTo>
                    <a:pt x="2141" y="717"/>
                    <a:pt x="2218" y="750"/>
                    <a:pt x="2257" y="784"/>
                  </a:cubicBezTo>
                  <a:cubicBezTo>
                    <a:pt x="2308" y="830"/>
                    <a:pt x="2334" y="888"/>
                    <a:pt x="2334" y="959"/>
                  </a:cubicBezTo>
                  <a:cubicBezTo>
                    <a:pt x="2334" y="1000"/>
                    <a:pt x="2325" y="1038"/>
                    <a:pt x="2306" y="1073"/>
                  </a:cubicBezTo>
                  <a:cubicBezTo>
                    <a:pt x="2288" y="1107"/>
                    <a:pt x="2264" y="1136"/>
                    <a:pt x="2235" y="1160"/>
                  </a:cubicBezTo>
                  <a:cubicBezTo>
                    <a:pt x="2207" y="1182"/>
                    <a:pt x="2176" y="1199"/>
                    <a:pt x="2144" y="1210"/>
                  </a:cubicBezTo>
                  <a:cubicBezTo>
                    <a:pt x="2112" y="1220"/>
                    <a:pt x="2072" y="1227"/>
                    <a:pt x="2026" y="1228"/>
                  </a:cubicBezTo>
                  <a:cubicBezTo>
                    <a:pt x="2026" y="1336"/>
                    <a:pt x="2026" y="1336"/>
                    <a:pt x="2026" y="1336"/>
                  </a:cubicBezTo>
                  <a:cubicBezTo>
                    <a:pt x="1942" y="1336"/>
                    <a:pt x="1942" y="1336"/>
                    <a:pt x="1942" y="1336"/>
                  </a:cubicBezTo>
                  <a:cubicBezTo>
                    <a:pt x="1942" y="1228"/>
                    <a:pt x="1942" y="1228"/>
                    <a:pt x="1942" y="1228"/>
                  </a:cubicBezTo>
                  <a:cubicBezTo>
                    <a:pt x="1886" y="1223"/>
                    <a:pt x="1841" y="1214"/>
                    <a:pt x="1806" y="1201"/>
                  </a:cubicBezTo>
                  <a:cubicBezTo>
                    <a:pt x="1772" y="1188"/>
                    <a:pt x="1742" y="1170"/>
                    <a:pt x="1716" y="1147"/>
                  </a:cubicBezTo>
                  <a:cubicBezTo>
                    <a:pt x="1691" y="1124"/>
                    <a:pt x="1672" y="1099"/>
                    <a:pt x="1658" y="1072"/>
                  </a:cubicBezTo>
                  <a:cubicBezTo>
                    <a:pt x="1644" y="1045"/>
                    <a:pt x="1634" y="1013"/>
                    <a:pt x="1627" y="975"/>
                  </a:cubicBezTo>
                  <a:cubicBezTo>
                    <a:pt x="1857" y="948"/>
                    <a:pt x="1857" y="948"/>
                    <a:pt x="1857" y="948"/>
                  </a:cubicBezTo>
                  <a:cubicBezTo>
                    <a:pt x="1864" y="986"/>
                    <a:pt x="1873" y="1013"/>
                    <a:pt x="1885" y="1030"/>
                  </a:cubicBezTo>
                  <a:cubicBezTo>
                    <a:pt x="1927" y="1090"/>
                    <a:pt x="2047" y="1099"/>
                    <a:pt x="2097" y="1044"/>
                  </a:cubicBezTo>
                  <a:cubicBezTo>
                    <a:pt x="2111" y="1028"/>
                    <a:pt x="2119" y="1009"/>
                    <a:pt x="2119" y="988"/>
                  </a:cubicBezTo>
                  <a:cubicBezTo>
                    <a:pt x="2119" y="971"/>
                    <a:pt x="2113" y="954"/>
                    <a:pt x="2100" y="939"/>
                  </a:cubicBezTo>
                  <a:cubicBezTo>
                    <a:pt x="2087" y="924"/>
                    <a:pt x="2062" y="910"/>
                    <a:pt x="2026" y="897"/>
                  </a:cubicBezTo>
                  <a:cubicBezTo>
                    <a:pt x="1942" y="873"/>
                    <a:pt x="1942" y="873"/>
                    <a:pt x="1942" y="873"/>
                  </a:cubicBezTo>
                  <a:cubicBezTo>
                    <a:pt x="1866" y="852"/>
                    <a:pt x="1811" y="833"/>
                    <a:pt x="1779" y="817"/>
                  </a:cubicBezTo>
                  <a:cubicBezTo>
                    <a:pt x="1747" y="802"/>
                    <a:pt x="1719" y="777"/>
                    <a:pt x="1696" y="743"/>
                  </a:cubicBezTo>
                  <a:cubicBezTo>
                    <a:pt x="1672" y="708"/>
                    <a:pt x="1660" y="666"/>
                    <a:pt x="1660" y="617"/>
                  </a:cubicBezTo>
                  <a:cubicBezTo>
                    <a:pt x="1660" y="549"/>
                    <a:pt x="1684" y="493"/>
                    <a:pt x="1731" y="447"/>
                  </a:cubicBezTo>
                  <a:cubicBezTo>
                    <a:pt x="1778" y="402"/>
                    <a:pt x="1849" y="377"/>
                    <a:pt x="1942" y="372"/>
                  </a:cubicBezTo>
                  <a:cubicBezTo>
                    <a:pt x="1942" y="315"/>
                    <a:pt x="1942" y="315"/>
                    <a:pt x="1942" y="315"/>
                  </a:cubicBezTo>
                  <a:cubicBezTo>
                    <a:pt x="2026" y="315"/>
                    <a:pt x="2026" y="315"/>
                    <a:pt x="2026" y="315"/>
                  </a:cubicBezTo>
                  <a:cubicBezTo>
                    <a:pt x="2026" y="372"/>
                    <a:pt x="2026" y="372"/>
                    <a:pt x="2026" y="372"/>
                  </a:cubicBezTo>
                  <a:cubicBezTo>
                    <a:pt x="2111" y="377"/>
                    <a:pt x="2176" y="397"/>
                    <a:pt x="2221" y="432"/>
                  </a:cubicBezTo>
                  <a:cubicBezTo>
                    <a:pt x="2266" y="467"/>
                    <a:pt x="2295" y="515"/>
                    <a:pt x="2309" y="576"/>
                  </a:cubicBezTo>
                  <a:close/>
                  <a:moveTo>
                    <a:pt x="1975" y="0"/>
                  </a:moveTo>
                  <a:cubicBezTo>
                    <a:pt x="1522" y="0"/>
                    <a:pt x="1155" y="367"/>
                    <a:pt x="1155" y="820"/>
                  </a:cubicBezTo>
                  <a:cubicBezTo>
                    <a:pt x="1155" y="1272"/>
                    <a:pt x="1522" y="1640"/>
                    <a:pt x="1975" y="1640"/>
                  </a:cubicBezTo>
                  <a:cubicBezTo>
                    <a:pt x="2428" y="1640"/>
                    <a:pt x="2794" y="1272"/>
                    <a:pt x="2794" y="820"/>
                  </a:cubicBezTo>
                  <a:cubicBezTo>
                    <a:pt x="2794" y="367"/>
                    <a:pt x="2428" y="0"/>
                    <a:pt x="1975" y="0"/>
                  </a:cubicBezTo>
                  <a:close/>
                  <a:moveTo>
                    <a:pt x="1975" y="240"/>
                  </a:moveTo>
                  <a:cubicBezTo>
                    <a:pt x="1654" y="240"/>
                    <a:pt x="1395" y="500"/>
                    <a:pt x="1395" y="820"/>
                  </a:cubicBezTo>
                  <a:cubicBezTo>
                    <a:pt x="1395" y="1140"/>
                    <a:pt x="1654" y="1399"/>
                    <a:pt x="1975" y="1399"/>
                  </a:cubicBezTo>
                  <a:cubicBezTo>
                    <a:pt x="2295" y="1399"/>
                    <a:pt x="2554" y="1140"/>
                    <a:pt x="2554" y="820"/>
                  </a:cubicBezTo>
                  <a:cubicBezTo>
                    <a:pt x="2554" y="500"/>
                    <a:pt x="2295" y="240"/>
                    <a:pt x="1975" y="240"/>
                  </a:cubicBezTo>
                  <a:close/>
                  <a:moveTo>
                    <a:pt x="973" y="2386"/>
                  </a:moveTo>
                  <a:cubicBezTo>
                    <a:pt x="893" y="2386"/>
                    <a:pt x="827" y="2451"/>
                    <a:pt x="827" y="2532"/>
                  </a:cubicBezTo>
                  <a:cubicBezTo>
                    <a:pt x="827" y="2613"/>
                    <a:pt x="893" y="2678"/>
                    <a:pt x="973" y="2678"/>
                  </a:cubicBezTo>
                  <a:cubicBezTo>
                    <a:pt x="1054" y="2678"/>
                    <a:pt x="1119" y="2613"/>
                    <a:pt x="1119" y="2532"/>
                  </a:cubicBezTo>
                  <a:cubicBezTo>
                    <a:pt x="1119" y="2451"/>
                    <a:pt x="1054" y="2386"/>
                    <a:pt x="973" y="2386"/>
                  </a:cubicBezTo>
                  <a:close/>
                  <a:moveTo>
                    <a:pt x="2444" y="1794"/>
                  </a:moveTo>
                  <a:cubicBezTo>
                    <a:pt x="2302" y="1863"/>
                    <a:pt x="2143" y="1901"/>
                    <a:pt x="1975" y="1901"/>
                  </a:cubicBezTo>
                  <a:cubicBezTo>
                    <a:pt x="1772" y="1901"/>
                    <a:pt x="1583" y="1845"/>
                    <a:pt x="1421" y="1748"/>
                  </a:cubicBezTo>
                  <a:cubicBezTo>
                    <a:pt x="1333" y="1766"/>
                    <a:pt x="1249" y="1788"/>
                    <a:pt x="1168" y="1815"/>
                  </a:cubicBezTo>
                  <a:cubicBezTo>
                    <a:pt x="997" y="1589"/>
                    <a:pt x="997" y="1589"/>
                    <a:pt x="997" y="1589"/>
                  </a:cubicBezTo>
                  <a:cubicBezTo>
                    <a:pt x="915" y="1478"/>
                    <a:pt x="879" y="1498"/>
                    <a:pt x="832" y="1658"/>
                  </a:cubicBezTo>
                  <a:cubicBezTo>
                    <a:pt x="717" y="2043"/>
                    <a:pt x="717" y="2043"/>
                    <a:pt x="717" y="2043"/>
                  </a:cubicBezTo>
                  <a:cubicBezTo>
                    <a:pt x="560" y="2157"/>
                    <a:pt x="437" y="2295"/>
                    <a:pt x="360" y="2448"/>
                  </a:cubicBezTo>
                  <a:cubicBezTo>
                    <a:pt x="75" y="2448"/>
                    <a:pt x="75" y="2448"/>
                    <a:pt x="75" y="2448"/>
                  </a:cubicBezTo>
                  <a:cubicBezTo>
                    <a:pt x="34" y="2448"/>
                    <a:pt x="0" y="2482"/>
                    <a:pt x="0" y="2523"/>
                  </a:cubicBezTo>
                  <a:cubicBezTo>
                    <a:pt x="0" y="3130"/>
                    <a:pt x="0" y="3130"/>
                    <a:pt x="0" y="3130"/>
                  </a:cubicBezTo>
                  <a:cubicBezTo>
                    <a:pt x="0" y="3171"/>
                    <a:pt x="34" y="3205"/>
                    <a:pt x="75" y="3205"/>
                  </a:cubicBezTo>
                  <a:cubicBezTo>
                    <a:pt x="369" y="3205"/>
                    <a:pt x="369" y="3205"/>
                    <a:pt x="369" y="3205"/>
                  </a:cubicBezTo>
                  <a:cubicBezTo>
                    <a:pt x="483" y="3421"/>
                    <a:pt x="690" y="3606"/>
                    <a:pt x="956" y="3734"/>
                  </a:cubicBezTo>
                  <a:cubicBezTo>
                    <a:pt x="956" y="4105"/>
                    <a:pt x="956" y="4105"/>
                    <a:pt x="956" y="4105"/>
                  </a:cubicBezTo>
                  <a:cubicBezTo>
                    <a:pt x="956" y="4136"/>
                    <a:pt x="981" y="4161"/>
                    <a:pt x="1011" y="4161"/>
                  </a:cubicBezTo>
                  <a:cubicBezTo>
                    <a:pt x="1532" y="4161"/>
                    <a:pt x="1532" y="4161"/>
                    <a:pt x="1532" y="4161"/>
                  </a:cubicBezTo>
                  <a:cubicBezTo>
                    <a:pt x="1562" y="4161"/>
                    <a:pt x="1587" y="4136"/>
                    <a:pt x="1587" y="4105"/>
                  </a:cubicBezTo>
                  <a:cubicBezTo>
                    <a:pt x="1587" y="3912"/>
                    <a:pt x="1587" y="3912"/>
                    <a:pt x="1587" y="3912"/>
                  </a:cubicBezTo>
                  <a:cubicBezTo>
                    <a:pt x="1669" y="3922"/>
                    <a:pt x="1753" y="3926"/>
                    <a:pt x="1839" y="3926"/>
                  </a:cubicBezTo>
                  <a:cubicBezTo>
                    <a:pt x="1986" y="3926"/>
                    <a:pt x="2127" y="3912"/>
                    <a:pt x="2262" y="3886"/>
                  </a:cubicBezTo>
                  <a:cubicBezTo>
                    <a:pt x="2262" y="4097"/>
                    <a:pt x="2262" y="4097"/>
                    <a:pt x="2262" y="4097"/>
                  </a:cubicBezTo>
                  <a:cubicBezTo>
                    <a:pt x="2262" y="4132"/>
                    <a:pt x="2290" y="4161"/>
                    <a:pt x="2325" y="4161"/>
                  </a:cubicBezTo>
                  <a:cubicBezTo>
                    <a:pt x="2829" y="4161"/>
                    <a:pt x="2829" y="4161"/>
                    <a:pt x="2829" y="4161"/>
                  </a:cubicBezTo>
                  <a:cubicBezTo>
                    <a:pt x="2864" y="4161"/>
                    <a:pt x="2893" y="4132"/>
                    <a:pt x="2893" y="4097"/>
                  </a:cubicBezTo>
                  <a:cubicBezTo>
                    <a:pt x="2893" y="3639"/>
                    <a:pt x="2893" y="3639"/>
                    <a:pt x="2893" y="3639"/>
                  </a:cubicBezTo>
                  <a:cubicBezTo>
                    <a:pt x="3182" y="3453"/>
                    <a:pt x="3373" y="3192"/>
                    <a:pt x="3403" y="2900"/>
                  </a:cubicBezTo>
                  <a:cubicBezTo>
                    <a:pt x="3436" y="2923"/>
                    <a:pt x="3480" y="2937"/>
                    <a:pt x="3529" y="2937"/>
                  </a:cubicBezTo>
                  <a:cubicBezTo>
                    <a:pt x="3631" y="2937"/>
                    <a:pt x="3714" y="2875"/>
                    <a:pt x="3714" y="2797"/>
                  </a:cubicBezTo>
                  <a:cubicBezTo>
                    <a:pt x="3714" y="2720"/>
                    <a:pt x="3631" y="2658"/>
                    <a:pt x="3529" y="2658"/>
                  </a:cubicBezTo>
                  <a:cubicBezTo>
                    <a:pt x="3478" y="2658"/>
                    <a:pt x="3432" y="2673"/>
                    <a:pt x="3398" y="2699"/>
                  </a:cubicBezTo>
                  <a:cubicBezTo>
                    <a:pt x="3337" y="2290"/>
                    <a:pt x="2960" y="1947"/>
                    <a:pt x="2444" y="1794"/>
                  </a:cubicBezTo>
                  <a:close/>
                </a:path>
              </a:pathLst>
            </a:custGeom>
            <a:solidFill>
              <a:srgbClr val="000000">
                <a:lumMod val="65000"/>
                <a:lumOff val="35000"/>
              </a:srgbClr>
            </a:solidFill>
            <a:ln>
              <a:noFill/>
            </a:ln>
          </p:spPr>
          <p:txBody>
            <a:bodyPr anchor="ctr" anchorCtr="1">
              <a:normAutofit/>
            </a:bodyPr>
            <a:lstStyle>
              <a:defPPr>
                <a:defRPr lang="zh-CN"/>
              </a:defPPr>
              <a:lvl1pPr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1pPr>
              <a:lvl2pPr marL="4572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2pPr>
              <a:lvl3pPr marL="9144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3pPr>
              <a:lvl4pPr marL="13716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4pPr>
              <a:lvl5pPr marL="18288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5pPr>
              <a:lvl6pPr marL="22860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6pPr>
              <a:lvl7pPr marL="27432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7pPr>
              <a:lvl8pPr marL="32004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8pPr>
              <a:lvl9pPr marL="36576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9pPr>
            </a:lstStyle>
            <a:p>
              <a:pPr eaLnBrk="1" fontAlgn="auto" hangingPunct="1">
                <a:lnSpc>
                  <a:spcPct val="120000"/>
                </a:lnSpc>
              </a:pPr>
              <a:endParaRPr lang="zh-CN" altLang="en-US" sz="1350">
                <a:latin typeface="微软雅黑" panose="020B0503020204020204" pitchFamily="34" charset="-122"/>
                <a:ea typeface="微软雅黑" panose="020B0503020204020204" pitchFamily="34" charset="-122"/>
              </a:endParaRPr>
            </a:p>
          </p:txBody>
        </p:sp>
      </p:grpSp>
      <p:grpSp>
        <p:nvGrpSpPr>
          <p:cNvPr id="140" name="组合 139">
            <a:extLst>
              <a:ext uri="{FF2B5EF4-FFF2-40B4-BE49-F238E27FC236}">
                <a16:creationId xmlns:a16="http://schemas.microsoft.com/office/drawing/2014/main" id="{9444533E-AE48-4225-9A30-FD3BA6135A2A}"/>
              </a:ext>
            </a:extLst>
          </p:cNvPr>
          <p:cNvGrpSpPr/>
          <p:nvPr/>
        </p:nvGrpSpPr>
        <p:grpSpPr>
          <a:xfrm>
            <a:off x="-172084" y="2201"/>
            <a:ext cx="13093699" cy="1052821"/>
            <a:chOff x="-171844" y="5177"/>
            <a:chExt cx="13093832" cy="1731159"/>
          </a:xfrm>
        </p:grpSpPr>
        <p:pic>
          <p:nvPicPr>
            <p:cNvPr id="141" name="图片 140">
              <a:extLst>
                <a:ext uri="{FF2B5EF4-FFF2-40B4-BE49-F238E27FC236}">
                  <a16:creationId xmlns:a16="http://schemas.microsoft.com/office/drawing/2014/main" id="{7C4785D5-F14C-45E1-8D42-555D6934E43E}"/>
                </a:ext>
              </a:extLst>
            </p:cNvPr>
            <p:cNvPicPr>
              <a:picLocks noChangeAspect="1"/>
            </p:cNvPicPr>
            <p:nvPr/>
          </p:nvPicPr>
          <p:blipFill rotWithShape="1">
            <a:blip r:embed="rId123">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142" name="组合 141">
              <a:extLst>
                <a:ext uri="{FF2B5EF4-FFF2-40B4-BE49-F238E27FC236}">
                  <a16:creationId xmlns:a16="http://schemas.microsoft.com/office/drawing/2014/main" id="{88009C97-62F9-4512-B40F-5C58FD2791BA}"/>
                </a:ext>
              </a:extLst>
            </p:cNvPr>
            <p:cNvGrpSpPr/>
            <p:nvPr/>
          </p:nvGrpSpPr>
          <p:grpSpPr>
            <a:xfrm>
              <a:off x="-171844" y="167493"/>
              <a:ext cx="6699508" cy="1568843"/>
              <a:chOff x="-113457" y="287689"/>
              <a:chExt cx="6699508" cy="1568843"/>
            </a:xfrm>
          </p:grpSpPr>
          <p:sp>
            <p:nvSpPr>
              <p:cNvPr id="143" name="文本框 142">
                <a:extLst>
                  <a:ext uri="{FF2B5EF4-FFF2-40B4-BE49-F238E27FC236}">
                    <a16:creationId xmlns:a16="http://schemas.microsoft.com/office/drawing/2014/main" id="{FF982161-B2F3-4AD8-972B-BFB3FF5EBB34}"/>
                  </a:ext>
                </a:extLst>
              </p:cNvPr>
              <p:cNvSpPr txBox="1"/>
              <p:nvPr/>
            </p:nvSpPr>
            <p:spPr>
              <a:xfrm>
                <a:off x="258212" y="287689"/>
                <a:ext cx="6327839" cy="1568843"/>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区块链技术机遇</a:t>
                </a:r>
              </a:p>
              <a:p>
                <a:pPr lvl="0" defTabSz="914400">
                  <a:defRPr/>
                </a:pPr>
                <a:r>
                  <a:rPr lang="en-US" altLang="zh-CN" sz="1600" b="1" kern="0" dirty="0">
                    <a:ln w="0"/>
                    <a:solidFill>
                      <a:schemeClr val="bg1"/>
                    </a:solidFill>
                    <a:latin typeface="微软雅黑" panose="020B0503020204020204" pitchFamily="34" charset="-122"/>
                    <a:sym typeface="Arial" panose="020B0604020202020204" pitchFamily="34" charset="0"/>
                  </a:rPr>
                  <a:t>Opportunities for blockchain technology</a:t>
                </a:r>
              </a:p>
              <a:p>
                <a:pPr lvl="0" defTabSz="914400">
                  <a:defRPr/>
                </a:pPr>
                <a:endParaRPr lang="en-US" altLang="zh-CN" sz="1600" b="1" kern="0" dirty="0">
                  <a:ln w="0"/>
                  <a:solidFill>
                    <a:schemeClr val="bg1"/>
                  </a:solidFill>
                  <a:latin typeface="微软雅黑" panose="020B0503020204020204" pitchFamily="34" charset="-122"/>
                  <a:sym typeface="Arial" panose="020B0604020202020204" pitchFamily="34" charset="0"/>
                </a:endParaRPr>
              </a:p>
            </p:txBody>
          </p:sp>
          <p:sp>
            <p:nvSpPr>
              <p:cNvPr id="144" name="矩形 143">
                <a:extLst>
                  <a:ext uri="{FF2B5EF4-FFF2-40B4-BE49-F238E27FC236}">
                    <a16:creationId xmlns:a16="http://schemas.microsoft.com/office/drawing/2014/main" id="{1B96D225-7CB1-44C8-A268-39E910827D06}"/>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0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流程图: 文档 10"/>
          <p:cNvSpPr/>
          <p:nvPr/>
        </p:nvSpPr>
        <p:spPr>
          <a:xfrm rot="16200000">
            <a:off x="-1402220" y="133440"/>
            <a:ext cx="6857997" cy="6591123"/>
          </a:xfrm>
          <a:prstGeom prst="flowChartDocument">
            <a:avLst/>
          </a:prstGeom>
          <a:solidFill>
            <a:srgbClr val="4E60D4"/>
          </a:solidFill>
          <a:ln>
            <a:noFill/>
          </a:ln>
        </p:spPr>
        <p:txBody>
          <a:bodyPr wrap="square" lIns="90000" tIns="46800" rIns="90000" bIns="46800" rtlCol="0" anchor="ctr">
            <a:normAutofit/>
          </a:bodyPr>
          <a:lstStyle/>
          <a:p>
            <a:pPr algn="ctr">
              <a:lnSpc>
                <a:spcPct val="120000"/>
              </a:lnSpc>
            </a:pPr>
            <a:endParaRPr lang="zh-CN" altLang="en-US" sz="2400" b="1" spc="300" dirty="0">
              <a:solidFill>
                <a:schemeClr val="accent1"/>
              </a:solidFill>
              <a:latin typeface="Arial" panose="020B0604020202020204" pitchFamily="34" charset="0"/>
              <a:ea typeface="汉仪旗黑-85S" panose="00020600040101010101" pitchFamily="18" charset="-122"/>
              <a:cs typeface="+mj-cs"/>
            </a:endParaRPr>
          </a:p>
        </p:txBody>
      </p:sp>
      <p:grpSp>
        <p:nvGrpSpPr>
          <p:cNvPr id="12" name="组合 11"/>
          <p:cNvGrpSpPr/>
          <p:nvPr/>
        </p:nvGrpSpPr>
        <p:grpSpPr>
          <a:xfrm>
            <a:off x="197595" y="1423073"/>
            <a:ext cx="9286331" cy="3788067"/>
            <a:chOff x="1685063" y="220258"/>
            <a:chExt cx="9286331" cy="3788067"/>
          </a:xfrm>
        </p:grpSpPr>
        <p:sp>
          <p:nvSpPr>
            <p:cNvPr id="2" name="文本框 1"/>
            <p:cNvSpPr txBox="1"/>
            <p:nvPr>
              <p:custDataLst>
                <p:tags r:id="rId2"/>
              </p:custDataLst>
            </p:nvPr>
          </p:nvSpPr>
          <p:spPr>
            <a:xfrm>
              <a:off x="1685063" y="220258"/>
              <a:ext cx="9286331" cy="3326402"/>
            </a:xfrm>
            <a:prstGeom prst="rect">
              <a:avLst/>
            </a:prstGeom>
            <a:noFill/>
          </p:spPr>
          <p:txBody>
            <a:bodyPr wrap="square" rtlCol="0">
              <a:normAutofit/>
            </a:bodyPr>
            <a:lstStyle/>
            <a:p>
              <a:pPr>
                <a:lnSpc>
                  <a:spcPct val="150000"/>
                </a:lnSpc>
              </a:pPr>
              <a:r>
                <a:rPr lang="en-US" altLang="zh-CN" sz="4800" b="1" dirty="0">
                  <a:solidFill>
                    <a:schemeClr val="bg1"/>
                  </a:solidFill>
                  <a:latin typeface="Arial" panose="020B0604020202020204" pitchFamily="34" charset="0"/>
                  <a:ea typeface="微软雅黑" panose="020B0503020204020204" pitchFamily="34" charset="-122"/>
                </a:rPr>
                <a:t>02</a:t>
              </a:r>
            </a:p>
            <a:p>
              <a:pPr>
                <a:lnSpc>
                  <a:spcPct val="150000"/>
                </a:lnSpc>
              </a:pPr>
              <a:r>
                <a:rPr lang="zh-CN" altLang="en-US" sz="4000" b="1" dirty="0">
                  <a:solidFill>
                    <a:schemeClr val="bg1"/>
                  </a:solidFill>
                  <a:latin typeface="Arial" panose="020B0604020202020204" pitchFamily="34" charset="0"/>
                  <a:ea typeface="微软雅黑" panose="020B0503020204020204" pitchFamily="34" charset="-122"/>
                </a:rPr>
                <a:t>泛娱乐支付公链</a:t>
              </a:r>
              <a:br>
                <a:rPr lang="zh-CN" altLang="en-US" sz="4000" b="1" dirty="0">
                  <a:solidFill>
                    <a:schemeClr val="bg1"/>
                  </a:solidFill>
                  <a:latin typeface="Arial" panose="020B0604020202020204" pitchFamily="34" charset="0"/>
                  <a:ea typeface="微软雅黑" panose="020B0503020204020204" pitchFamily="34" charset="-122"/>
                </a:rPr>
              </a:br>
              <a:r>
                <a:rPr lang="zh-CN" altLang="en-US" sz="4000" b="1" dirty="0">
                  <a:solidFill>
                    <a:schemeClr val="bg1"/>
                  </a:solidFill>
                  <a:latin typeface="Arial" panose="020B0604020202020204" pitchFamily="34" charset="0"/>
                  <a:ea typeface="微软雅黑" panose="020B0503020204020204" pitchFamily="34" charset="-122"/>
                </a:rPr>
                <a:t>前景和现状</a:t>
              </a:r>
              <a:endParaRPr lang="en-US" altLang="zh-CN" sz="4000" b="1" dirty="0">
                <a:solidFill>
                  <a:schemeClr val="bg1"/>
                </a:solidFill>
                <a:latin typeface="Arial" panose="020B0604020202020204" pitchFamily="34" charset="0"/>
                <a:ea typeface="微软雅黑" panose="020B0503020204020204" pitchFamily="34" charset="-122"/>
              </a:endParaRPr>
            </a:p>
          </p:txBody>
        </p:sp>
        <p:sp>
          <p:nvSpPr>
            <p:cNvPr id="3" name="文本框 2"/>
            <p:cNvSpPr txBox="1"/>
            <p:nvPr/>
          </p:nvSpPr>
          <p:spPr>
            <a:xfrm>
              <a:off x="1685063" y="3546660"/>
              <a:ext cx="6591122" cy="461665"/>
            </a:xfrm>
            <a:prstGeom prst="rect">
              <a:avLst/>
            </a:prstGeom>
            <a:noFill/>
          </p:spPr>
          <p:txBody>
            <a:bodyPr wrap="square" rtlCol="0">
              <a:spAutoFit/>
            </a:bodyPr>
            <a:lstStyle/>
            <a:p>
              <a:r>
                <a:rPr lang="en-US" altLang="zh-CN" sz="2400" b="1" dirty="0">
                  <a:solidFill>
                    <a:schemeClr val="bg1"/>
                  </a:solidFill>
                </a:rPr>
                <a:t>The prospect and present</a:t>
              </a:r>
            </a:p>
          </p:txBody>
        </p:sp>
      </p:grpSp>
    </p:spTree>
    <p:custDataLst>
      <p:tags r:id="rId1"/>
    </p:custDataLst>
    <p:extLst>
      <p:ext uri="{BB962C8B-B14F-4D97-AF65-F5344CB8AC3E}">
        <p14:creationId xmlns:p14="http://schemas.microsoft.com/office/powerpoint/2010/main" val="3964109396"/>
      </p:ext>
    </p:extLst>
  </p:cSld>
  <p:clrMapOvr>
    <a:masterClrMapping/>
  </p:clrMapOvr>
  <mc:AlternateContent xmlns:mc="http://schemas.openxmlformats.org/markup-compatibility/2006" xmlns:p14="http://schemas.microsoft.com/office/powerpoint/2010/main">
    <mc:Choice Requires="p14">
      <p:transition spd="slow" p14:dur="10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3">
            <a:extLst>
              <a:ext uri="{FF2B5EF4-FFF2-40B4-BE49-F238E27FC236}">
                <a16:creationId xmlns:a16="http://schemas.microsoft.com/office/drawing/2014/main" id="{D0A37374-779B-48B8-A190-04E293192577}"/>
              </a:ext>
            </a:extLst>
          </p:cNvPr>
          <p:cNvSpPr/>
          <p:nvPr/>
        </p:nvSpPr>
        <p:spPr>
          <a:xfrm>
            <a:off x="8198799" y="4283075"/>
            <a:ext cx="3040412" cy="2184290"/>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25" name="圆角矩形 3">
            <a:extLst>
              <a:ext uri="{FF2B5EF4-FFF2-40B4-BE49-F238E27FC236}">
                <a16:creationId xmlns:a16="http://schemas.microsoft.com/office/drawing/2014/main" id="{F6521CBA-0EF4-4CA4-93B2-A9E8F1008495}"/>
              </a:ext>
            </a:extLst>
          </p:cNvPr>
          <p:cNvSpPr/>
          <p:nvPr/>
        </p:nvSpPr>
        <p:spPr>
          <a:xfrm>
            <a:off x="692662" y="4299409"/>
            <a:ext cx="2675041" cy="2184290"/>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grpSp>
        <p:nvGrpSpPr>
          <p:cNvPr id="5" name="Group 13"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a:off x="1236928" y="1672155"/>
            <a:ext cx="2224598" cy="2364540"/>
            <a:chOff x="2073564" y="1769807"/>
            <a:chExt cx="2224598" cy="2364540"/>
          </a:xfrm>
        </p:grpSpPr>
        <p:sp>
          <p:nvSpPr>
            <p:cNvPr id="6" name="Freeform 8"/>
            <p:cNvSpPr/>
            <p:nvPr/>
          </p:nvSpPr>
          <p:spPr>
            <a:xfrm rot="2700000">
              <a:off x="2194318" y="1898771"/>
              <a:ext cx="1983090" cy="2224598"/>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7" name="Freeform 3"/>
            <p:cNvSpPr/>
            <p:nvPr/>
          </p:nvSpPr>
          <p:spPr>
            <a:xfrm>
              <a:off x="2089524" y="1769807"/>
              <a:ext cx="2107842" cy="2364540"/>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gradFill>
              <a:gsLst>
                <a:gs pos="12000">
                  <a:schemeClr val="accent6"/>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8" name="Freeform 9"/>
            <p:cNvSpPr/>
            <p:nvPr/>
          </p:nvSpPr>
          <p:spPr>
            <a:xfrm>
              <a:off x="2197510" y="1890944"/>
              <a:ext cx="1891870" cy="2122266"/>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zihun57hao-chuangxihei" panose="00000500000000000000" pitchFamily="2" charset="-122"/>
                <a:cs typeface="+mn-ea"/>
                <a:sym typeface="Arial" panose="020B0604020202020204" pitchFamily="34" charset="0"/>
              </a:endParaRPr>
            </a:p>
          </p:txBody>
        </p:sp>
      </p:grpSp>
      <p:grpSp>
        <p:nvGrpSpPr>
          <p:cNvPr id="9" name="Group 14"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rot="2700000">
            <a:off x="4781648" y="1766589"/>
            <a:ext cx="2224598" cy="2364540"/>
            <a:chOff x="2073564" y="1769807"/>
            <a:chExt cx="2224598" cy="2364540"/>
          </a:xfrm>
        </p:grpSpPr>
        <p:sp>
          <p:nvSpPr>
            <p:cNvPr id="10" name="Freeform 15"/>
            <p:cNvSpPr/>
            <p:nvPr/>
          </p:nvSpPr>
          <p:spPr>
            <a:xfrm rot="2700000">
              <a:off x="2194318" y="1898771"/>
              <a:ext cx="1983090" cy="2224598"/>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1" name="Freeform 16"/>
            <p:cNvSpPr/>
            <p:nvPr/>
          </p:nvSpPr>
          <p:spPr>
            <a:xfrm>
              <a:off x="2089524" y="1769807"/>
              <a:ext cx="2107842" cy="2364540"/>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gradFill>
              <a:gsLst>
                <a:gs pos="12000">
                  <a:schemeClr val="accent6"/>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2" name="Freeform 17"/>
            <p:cNvSpPr/>
            <p:nvPr/>
          </p:nvSpPr>
          <p:spPr>
            <a:xfrm>
              <a:off x="2197510" y="1890944"/>
              <a:ext cx="1891870" cy="2122266"/>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zihun57hao-chuangxihei" panose="00000500000000000000" pitchFamily="2" charset="-122"/>
                <a:cs typeface="+mn-ea"/>
                <a:sym typeface="Arial" panose="020B0604020202020204" pitchFamily="34" charset="0"/>
              </a:endParaRPr>
            </a:p>
          </p:txBody>
        </p:sp>
      </p:grpSp>
      <p:grpSp>
        <p:nvGrpSpPr>
          <p:cNvPr id="13" name="Group 18" descr="e7d195523061f1c0c2b73831c94a3edc981f60e396d3e182073EE1468018468A7F192AE5E5CD515B6C3125F8AF6E4EE646174E8CF0B46FD19828DCE8CDA3B3A044A74F0E769C5FA8CB87AB6FC303C8BA3785FAC64AF542479A9D627658A98852F0A208749ECA4E3907B48D34249BDBBA9D402558235AEB6D1053D26EE1D6817F3B6238E47BB6D773F21E831168612310"/>
          <p:cNvGrpSpPr/>
          <p:nvPr/>
        </p:nvGrpSpPr>
        <p:grpSpPr>
          <a:xfrm rot="17100000">
            <a:off x="8549723" y="1196130"/>
            <a:ext cx="2224598" cy="2364540"/>
            <a:chOff x="2073564" y="1769807"/>
            <a:chExt cx="2224598" cy="2364540"/>
          </a:xfrm>
        </p:grpSpPr>
        <p:sp>
          <p:nvSpPr>
            <p:cNvPr id="14" name="Freeform 19"/>
            <p:cNvSpPr/>
            <p:nvPr/>
          </p:nvSpPr>
          <p:spPr>
            <a:xfrm rot="2700000">
              <a:off x="2194318" y="1898771"/>
              <a:ext cx="1983090" cy="2224598"/>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5" name="Freeform 20"/>
            <p:cNvSpPr/>
            <p:nvPr/>
          </p:nvSpPr>
          <p:spPr>
            <a:xfrm>
              <a:off x="2089524" y="1769807"/>
              <a:ext cx="2107842" cy="2364540"/>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gradFill>
              <a:gsLst>
                <a:gs pos="12000">
                  <a:schemeClr val="accent6"/>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16" name="Freeform 21"/>
            <p:cNvSpPr/>
            <p:nvPr/>
          </p:nvSpPr>
          <p:spPr>
            <a:xfrm>
              <a:off x="2197510" y="1890944"/>
              <a:ext cx="1891870" cy="2122266"/>
            </a:xfrm>
            <a:custGeom>
              <a:avLst/>
              <a:gdLst>
                <a:gd name="connsiteX0" fmla="*/ 264302 w 1756203"/>
                <a:gd name="connsiteY0" fmla="*/ 362508 h 2058306"/>
                <a:gd name="connsiteX1" fmla="*/ 626252 w 1756203"/>
                <a:gd name="connsiteY1" fmla="*/ 57708 h 2058306"/>
                <a:gd name="connsiteX2" fmla="*/ 1750202 w 1756203"/>
                <a:gd name="connsiteY2" fmla="*/ 1219758 h 2058306"/>
                <a:gd name="connsiteX3" fmla="*/ 1026302 w 1756203"/>
                <a:gd name="connsiteY3" fmla="*/ 1810308 h 2058306"/>
                <a:gd name="connsiteX4" fmla="*/ 35702 w 1756203"/>
                <a:gd name="connsiteY4" fmla="*/ 1962708 h 2058306"/>
                <a:gd name="connsiteX5" fmla="*/ 264302 w 1756203"/>
                <a:gd name="connsiteY5" fmla="*/ 362508 h 2058306"/>
                <a:gd name="connsiteX0-1" fmla="*/ 139541 w 1793675"/>
                <a:gd name="connsiteY0-2" fmla="*/ 520647 h 2012115"/>
                <a:gd name="connsiteX1-3" fmla="*/ 663724 w 1793675"/>
                <a:gd name="connsiteY1-4" fmla="*/ 24118 h 2012115"/>
                <a:gd name="connsiteX2-5" fmla="*/ 1787674 w 1793675"/>
                <a:gd name="connsiteY2-6" fmla="*/ 1186168 h 2012115"/>
                <a:gd name="connsiteX3-7" fmla="*/ 1063774 w 1793675"/>
                <a:gd name="connsiteY3-8" fmla="*/ 1776718 h 2012115"/>
                <a:gd name="connsiteX4-9" fmla="*/ 73174 w 1793675"/>
                <a:gd name="connsiteY4-10" fmla="*/ 1929118 h 2012115"/>
                <a:gd name="connsiteX5-11" fmla="*/ 139541 w 1793675"/>
                <a:gd name="connsiteY5-12" fmla="*/ 520647 h 20121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93675" h="2012115">
                  <a:moveTo>
                    <a:pt x="139541" y="520647"/>
                  </a:moveTo>
                  <a:cubicBezTo>
                    <a:pt x="237966" y="203147"/>
                    <a:pt x="389035" y="-86802"/>
                    <a:pt x="663724" y="24118"/>
                  </a:cubicBezTo>
                  <a:cubicBezTo>
                    <a:pt x="938413" y="135038"/>
                    <a:pt x="1720999" y="894068"/>
                    <a:pt x="1787674" y="1186168"/>
                  </a:cubicBezTo>
                  <a:cubicBezTo>
                    <a:pt x="1854349" y="1478268"/>
                    <a:pt x="1349524" y="1652893"/>
                    <a:pt x="1063774" y="1776718"/>
                  </a:cubicBezTo>
                  <a:cubicBezTo>
                    <a:pt x="778024" y="1900543"/>
                    <a:pt x="227213" y="2138463"/>
                    <a:pt x="73174" y="1929118"/>
                  </a:cubicBezTo>
                  <a:cubicBezTo>
                    <a:pt x="-80865" y="1719773"/>
                    <a:pt x="41116" y="838147"/>
                    <a:pt x="139541" y="52064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Arial" panose="020B0604020202020204" pitchFamily="34" charset="0"/>
                <a:ea typeface="zihun57hao-chuangxihei" panose="00000500000000000000" pitchFamily="2" charset="-122"/>
                <a:cs typeface="+mn-ea"/>
                <a:sym typeface="Arial" panose="020B0604020202020204" pitchFamily="34" charset="0"/>
              </a:endParaRPr>
            </a:p>
          </p:txBody>
        </p:sp>
      </p:grpSp>
      <p:pic>
        <p:nvPicPr>
          <p:cNvPr id="2" name="图片占位符 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9157" r="29157"/>
          <a:stretch>
            <a:fillRect/>
          </a:stretch>
        </p:blipFill>
        <p:spPr>
          <a:xfrm>
            <a:off x="1358558" y="1631725"/>
            <a:ext cx="1976438" cy="2222500"/>
          </a:xfrm>
        </p:spPr>
      </p:pic>
      <p:pic>
        <p:nvPicPr>
          <p:cNvPr id="19" name="图片占位符 1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4969" r="24969"/>
          <a:stretch>
            <a:fillRect/>
          </a:stretch>
        </p:blipFill>
        <p:spPr>
          <a:xfrm rot="2780167">
            <a:off x="4969777" y="1807121"/>
            <a:ext cx="1978025" cy="2222500"/>
          </a:xfrm>
        </p:spPr>
      </p:pic>
      <p:pic>
        <p:nvPicPr>
          <p:cNvPr id="18" name="图片占位符 17"/>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24969" r="24969"/>
          <a:stretch>
            <a:fillRect/>
          </a:stretch>
        </p:blipFill>
        <p:spPr>
          <a:xfrm rot="17029366">
            <a:off x="8562488" y="1236663"/>
            <a:ext cx="1978025" cy="2222500"/>
          </a:xfrm>
        </p:spPr>
      </p:pic>
      <p:sp>
        <p:nvSpPr>
          <p:cNvPr id="58" name="文本框 57"/>
          <p:cNvSpPr txBox="1"/>
          <p:nvPr/>
        </p:nvSpPr>
        <p:spPr>
          <a:xfrm>
            <a:off x="754931" y="4481141"/>
            <a:ext cx="2720975" cy="1566904"/>
          </a:xfrm>
          <a:prstGeom prst="rect">
            <a:avLst/>
          </a:prstGeom>
          <a:noFill/>
        </p:spPr>
        <p:txBody>
          <a:bodyPr vert="horz"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sym typeface="+mn-ea"/>
              </a:rPr>
              <a:t>公链是区块链世界的基石。区块链世界就好比互联网，公链就好比操作系统。</a:t>
            </a:r>
            <a:endParaRPr lang="zh-CN" altLang="en-US" sz="1600" dirty="0">
              <a:latin typeface="微软雅黑" panose="020B0503020204020204" pitchFamily="34" charset="-122"/>
              <a:ea typeface="微软雅黑" panose="020B0503020204020204" pitchFamily="34" charset="-122"/>
            </a:endParaRPr>
          </a:p>
          <a:p>
            <a:pPr>
              <a:lnSpc>
                <a:spcPct val="150000"/>
              </a:lnSpc>
            </a:pPr>
            <a:endParaRPr lang="zh-CN" altLang="en-US" sz="1600" dirty="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 name="组合 2">
            <a:extLst>
              <a:ext uri="{FF2B5EF4-FFF2-40B4-BE49-F238E27FC236}">
                <a16:creationId xmlns:a16="http://schemas.microsoft.com/office/drawing/2014/main" id="{7BAD5B70-9B20-46F9-8811-7D5E3F76DDEB}"/>
              </a:ext>
            </a:extLst>
          </p:cNvPr>
          <p:cNvGrpSpPr/>
          <p:nvPr/>
        </p:nvGrpSpPr>
        <p:grpSpPr>
          <a:xfrm>
            <a:off x="4050196" y="4299409"/>
            <a:ext cx="3301169" cy="2184290"/>
            <a:chOff x="3557488" y="4283075"/>
            <a:chExt cx="3301169" cy="2184290"/>
          </a:xfrm>
        </p:grpSpPr>
        <p:sp>
          <p:nvSpPr>
            <p:cNvPr id="26" name="圆角矩形 3">
              <a:extLst>
                <a:ext uri="{FF2B5EF4-FFF2-40B4-BE49-F238E27FC236}">
                  <a16:creationId xmlns:a16="http://schemas.microsoft.com/office/drawing/2014/main" id="{68B67DBC-5083-4AC5-A5FB-B92269921BFA}"/>
                </a:ext>
              </a:extLst>
            </p:cNvPr>
            <p:cNvSpPr/>
            <p:nvPr/>
          </p:nvSpPr>
          <p:spPr>
            <a:xfrm>
              <a:off x="3557488" y="4283075"/>
              <a:ext cx="3301169" cy="2184290"/>
            </a:xfrm>
            <a:prstGeom prst="roundRect">
              <a:avLst>
                <a:gd name="adj" fmla="val 2001"/>
              </a:avLst>
            </a:prstGeom>
            <a:solidFill>
              <a:schemeClr val="bg1"/>
            </a:solidFill>
            <a:ln w="12700">
              <a:noFill/>
            </a:ln>
            <a:effectLst>
              <a:outerShdw blurRad="381000" dist="38100" dir="5400000" algn="t" rotWithShape="0">
                <a:srgbClr val="B8B8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zihun57hao-chuangxihei" panose="00000500000000000000" pitchFamily="2" charset="-122"/>
                <a:cs typeface="+mn-ea"/>
                <a:sym typeface="Arial" panose="020B0604020202020204" pitchFamily="34" charset="0"/>
              </a:endParaRPr>
            </a:p>
          </p:txBody>
        </p:sp>
        <p:sp>
          <p:nvSpPr>
            <p:cNvPr id="4" name="文本框 3"/>
            <p:cNvSpPr txBox="1"/>
            <p:nvPr/>
          </p:nvSpPr>
          <p:spPr>
            <a:xfrm>
              <a:off x="3665691" y="4464807"/>
              <a:ext cx="3162452" cy="1903791"/>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sym typeface="+mn-ea"/>
                </a:rPr>
                <a:t>公有链是应用范围最为广泛的一类区块链，是分布式存储、共识机制、点对点通讯、加密算法等计算机技术在互联网时代的创新应用模式。</a:t>
              </a:r>
              <a:endParaRPr lang="zh-CN" altLang="en-US" sz="1600" dirty="0">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8381241" y="4439658"/>
            <a:ext cx="2647632" cy="1903791"/>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sym typeface="+mn-ea"/>
              </a:rPr>
              <a:t>公链的开发意味着团队技术能力要更强，随之带来的就是团队公信力更强，数字资产更名具有保值，增值性，应用场景更广泛。</a:t>
            </a:r>
            <a:endParaRPr lang="zh-CN" altLang="en-US" sz="1600" dirty="0">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D11F34E9-B9D5-446D-B09A-55F66E9227B6}"/>
              </a:ext>
            </a:extLst>
          </p:cNvPr>
          <p:cNvGrpSpPr/>
          <p:nvPr/>
        </p:nvGrpSpPr>
        <p:grpSpPr>
          <a:xfrm>
            <a:off x="-172084" y="2201"/>
            <a:ext cx="13093699" cy="911362"/>
            <a:chOff x="-171844" y="5177"/>
            <a:chExt cx="13093832" cy="1498558"/>
          </a:xfrm>
        </p:grpSpPr>
        <p:pic>
          <p:nvPicPr>
            <p:cNvPr id="21" name="图片 20">
              <a:extLst>
                <a:ext uri="{FF2B5EF4-FFF2-40B4-BE49-F238E27FC236}">
                  <a16:creationId xmlns:a16="http://schemas.microsoft.com/office/drawing/2014/main" id="{0201DBD9-068F-477D-9F54-CE59EE6C65DF}"/>
                </a:ext>
              </a:extLst>
            </p:cNvPr>
            <p:cNvPicPr>
              <a:picLocks noChangeAspect="1"/>
            </p:cNvPicPr>
            <p:nvPr/>
          </p:nvPicPr>
          <p:blipFill rotWithShape="1">
            <a:blip r:embed="rId6">
              <a:extLst>
                <a:ext uri="{28A0092B-C50C-407E-A947-70E740481C1C}">
                  <a14:useLocalDpi xmlns:a14="http://schemas.microsoft.com/office/drawing/2010/main" val="0"/>
                </a:ext>
              </a:extLst>
            </a:blip>
            <a:srcRect l="-3385" t="71622" r="39216" b="708"/>
            <a:stretch>
              <a:fillRect/>
            </a:stretch>
          </p:blipFill>
          <p:spPr>
            <a:xfrm rot="10800000">
              <a:off x="-1" y="5177"/>
              <a:ext cx="12921989" cy="1498558"/>
            </a:xfrm>
            <a:prstGeom prst="rect">
              <a:avLst/>
            </a:prstGeom>
            <a:ln>
              <a:noFill/>
            </a:ln>
            <a:effectLst>
              <a:outerShdw blurRad="190500" algn="tl" rotWithShape="0">
                <a:srgbClr val="000000">
                  <a:alpha val="70000"/>
                </a:srgbClr>
              </a:outerShdw>
            </a:effectLst>
          </p:spPr>
        </p:pic>
        <p:grpSp>
          <p:nvGrpSpPr>
            <p:cNvPr id="22" name="组合 21">
              <a:extLst>
                <a:ext uri="{FF2B5EF4-FFF2-40B4-BE49-F238E27FC236}">
                  <a16:creationId xmlns:a16="http://schemas.microsoft.com/office/drawing/2014/main" id="{A2191C5D-7B73-4EF9-9DD5-CB389DEDFD9F}"/>
                </a:ext>
              </a:extLst>
            </p:cNvPr>
            <p:cNvGrpSpPr/>
            <p:nvPr/>
          </p:nvGrpSpPr>
          <p:grpSpPr>
            <a:xfrm>
              <a:off x="-171844" y="167493"/>
              <a:ext cx="6699508" cy="1163981"/>
              <a:chOff x="-113457" y="287689"/>
              <a:chExt cx="6699508" cy="1163981"/>
            </a:xfrm>
          </p:grpSpPr>
          <p:sp>
            <p:nvSpPr>
              <p:cNvPr id="23" name="文本框 22">
                <a:extLst>
                  <a:ext uri="{FF2B5EF4-FFF2-40B4-BE49-F238E27FC236}">
                    <a16:creationId xmlns:a16="http://schemas.microsoft.com/office/drawing/2014/main" id="{1E795D48-3DEA-49C7-8D05-22DF77B432F6}"/>
                  </a:ext>
                </a:extLst>
              </p:cNvPr>
              <p:cNvSpPr txBox="1"/>
              <p:nvPr/>
            </p:nvSpPr>
            <p:spPr>
              <a:xfrm>
                <a:off x="258212" y="287689"/>
                <a:ext cx="6327839" cy="1163981"/>
              </a:xfrm>
              <a:prstGeom prst="rect">
                <a:avLst/>
              </a:prstGeom>
              <a:noFill/>
            </p:spPr>
            <p:txBody>
              <a:bodyPr wrap="square" rtlCol="0">
                <a:spAutoFit/>
              </a:bodyPr>
              <a:lstStyle/>
              <a:p>
                <a:pPr lvl="0" defTabSz="914400"/>
                <a:r>
                  <a:rPr lang="zh-CN" altLang="en-US" sz="2400" b="1" kern="0" dirty="0">
                    <a:ln w="0"/>
                    <a:solidFill>
                      <a:schemeClr val="bg1"/>
                    </a:solidFill>
                    <a:latin typeface="微软雅黑" panose="020B0503020204020204" pitchFamily="34" charset="-122"/>
                    <a:sym typeface="Arial" panose="020B0604020202020204" pitchFamily="34" charset="0"/>
                  </a:rPr>
                  <a:t>公有链概况</a:t>
                </a:r>
                <a:endParaRPr lang="en-US" altLang="zh-CN" sz="2400" b="1" kern="0" dirty="0">
                  <a:ln w="0"/>
                  <a:solidFill>
                    <a:schemeClr val="bg1"/>
                  </a:solidFill>
                  <a:latin typeface="微软雅黑" panose="020B0503020204020204" pitchFamily="34" charset="-122"/>
                  <a:sym typeface="Arial" panose="020B0604020202020204" pitchFamily="34" charset="0"/>
                </a:endParaRPr>
              </a:p>
              <a:p>
                <a:pPr lvl="0" defTabSz="914400"/>
                <a:r>
                  <a:rPr lang="en-US" altLang="zh-CN" sz="1600" b="1" kern="0" dirty="0">
                    <a:ln w="0"/>
                    <a:solidFill>
                      <a:schemeClr val="bg1"/>
                    </a:solidFill>
                    <a:latin typeface="微软雅黑" panose="020B0503020204020204" pitchFamily="34" charset="-122"/>
                    <a:sym typeface="Arial" panose="020B0604020202020204" pitchFamily="34" charset="0"/>
                  </a:rPr>
                  <a:t>Overview of the public chain</a:t>
                </a:r>
              </a:p>
            </p:txBody>
          </p:sp>
          <p:sp>
            <p:nvSpPr>
              <p:cNvPr id="24" name="矩形 23">
                <a:extLst>
                  <a:ext uri="{FF2B5EF4-FFF2-40B4-BE49-F238E27FC236}">
                    <a16:creationId xmlns:a16="http://schemas.microsoft.com/office/drawing/2014/main" id="{91FB75E9-9E53-4F2B-B328-5E43C97FE809}"/>
                  </a:ext>
                </a:extLst>
              </p:cNvPr>
              <p:cNvSpPr/>
              <p:nvPr/>
            </p:nvSpPr>
            <p:spPr>
              <a:xfrm rot="16200000" flipV="1">
                <a:off x="-412446" y="722059"/>
                <a:ext cx="903163" cy="305186"/>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2"/>
                  </a:solidFill>
                  <a:effectLst>
                    <a:outerShdw blurRad="38100" dist="38100" dir="2700000" algn="tl">
                      <a:srgbClr val="000000">
                        <a:alpha val="43137"/>
                      </a:srgbClr>
                    </a:outerShdw>
                  </a:effectLst>
                  <a:uLnTx/>
                  <a:uFillTx/>
                  <a:latin typeface="+mn-lt"/>
                  <a:ea typeface="+mn-ea"/>
                  <a:cs typeface="+mn-cs"/>
                </a:endParaRPr>
              </a:p>
            </p:txBody>
          </p:sp>
        </p:gr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250" fill="hold"/>
                                        <p:tgtEl>
                                          <p:spTgt spid="5"/>
                                        </p:tgtEl>
                                        <p:attrNameLst>
                                          <p:attrName>r</p:attrName>
                                        </p:attrNameLst>
                                      </p:cBhvr>
                                    </p:animRot>
                                  </p:childTnLst>
                                </p:cTn>
                              </p:par>
                              <p:par>
                                <p:cTn id="7" presetID="8" presetClass="emph" presetSubtype="0" fill="hold" nodeType="withEffect">
                                  <p:stCondLst>
                                    <p:cond delay="0"/>
                                  </p:stCondLst>
                                  <p:childTnLst>
                                    <p:animRot by="21600000">
                                      <p:cBhvr>
                                        <p:cTn id="8" dur="2250" fill="hold"/>
                                        <p:tgtEl>
                                          <p:spTgt spid="9"/>
                                        </p:tgtEl>
                                        <p:attrNameLst>
                                          <p:attrName>r</p:attrName>
                                        </p:attrNameLst>
                                      </p:cBhvr>
                                    </p:animRot>
                                  </p:childTnLst>
                                </p:cTn>
                              </p:par>
                              <p:par>
                                <p:cTn id="9" presetID="8" presetClass="emph" presetSubtype="0" fill="hold" nodeType="withEffect">
                                  <p:stCondLst>
                                    <p:cond delay="0"/>
                                  </p:stCondLst>
                                  <p:childTnLst>
                                    <p:animRot by="21600000">
                                      <p:cBhvr>
                                        <p:cTn id="10" dur="225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3"/>
  <p:tag name="KSO_WM_UNIT_COLOR_SCHEME_PARENT_PAGE" val="1_1"/>
  <p:tag name="KSO_WM_TEMPLATE_CATEGORY" val="custom"/>
  <p:tag name="KSO_WM_TEMPLATE_INDEX" val="20191914"/>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0"/>
  <p:tag name="KSO_WM_UNIT_COLOR_SCHEME_PARENT_PAGE" val="2_11"/>
</p:tagLst>
</file>

<file path=ppt/tags/tag10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77"/>
  <p:tag name="KSO_WM_UNIT_COLOR_SCHEME_PARENT_PAGE" val="2_11"/>
  <p:tag name="KSO_WM_SLIDE_BACKGROUND_TYPE" val="frame"/>
  <p:tag name="KSO_WM_SLIDE_BK_DARK_LIGHT" val="1"/>
</p:tagLst>
</file>

<file path=ppt/tags/tag10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78"/>
  <p:tag name="KSO_WM_UNIT_COLOR_SCHEME_PARENT_PAGE" val="2_11"/>
  <p:tag name="KSO_WM_SLIDE_BACKGROUND_TYPE" val="frame"/>
  <p:tag name="KSO_WM_SLIDE_BK_DARK_LIGHT" val="1"/>
</p:tagLst>
</file>

<file path=ppt/tags/tag10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79"/>
  <p:tag name="KSO_WM_UNIT_COLOR_SCHEME_PARENT_PAGE" val="2_11"/>
  <p:tag name="KSO_WM_SLIDE_BACKGROUND_TYPE" val="frame"/>
  <p:tag name="KSO_WM_SLIDE_BK_DARK_LIGHT" val="1"/>
</p:tagLst>
</file>

<file path=ppt/tags/tag10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80"/>
  <p:tag name="KSO_WM_UNIT_COLOR_SCHEME_PARENT_PAGE" val="2_11"/>
  <p:tag name="KSO_WM_SLIDE_BACKGROUND_TYPE" val="frame"/>
  <p:tag name="KSO_WM_SLIDE_BK_DARK_LIGHT" val="1"/>
</p:tagLst>
</file>

<file path=ppt/tags/tag10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81"/>
  <p:tag name="KSO_WM_UNIT_COLOR_SCHEME_PARENT_PAGE" val="2_11"/>
  <p:tag name="KSO_WM_SLIDE_BACKGROUND_TYPE" val="frame"/>
  <p:tag name="KSO_WM_SLIDE_BK_DARK_LIGHT" val="1"/>
</p:tagLst>
</file>

<file path=ppt/tags/tag10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82"/>
  <p:tag name="KSO_WM_UNIT_COLOR_SCHEME_PARENT_PAGE" val="2_11"/>
  <p:tag name="KSO_WM_SLIDE_BACKGROUND_TYPE" val="frame"/>
  <p:tag name="KSO_WM_SLIDE_BK_DARK_LIGHT" val="1"/>
</p:tagLst>
</file>

<file path=ppt/tags/tag10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83"/>
  <p:tag name="KSO_WM_UNIT_COLOR_SCHEME_PARENT_PAGE" val="2_11"/>
  <p:tag name="KSO_WM_SLIDE_BACKGROUND_TYPE" val="frame"/>
  <p:tag name="KSO_WM_SLIDE_BK_DARK_LIGHT" val="1"/>
</p:tagLst>
</file>

<file path=ppt/tags/tag10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84"/>
  <p:tag name="KSO_WM_UNIT_COLOR_SCHEME_PARENT_PAGE" val="2_11"/>
  <p:tag name="KSO_WM_SLIDE_BACKGROUND_TYPE" val="frame"/>
  <p:tag name="KSO_WM_SLIDE_BK_DARK_LIGHT" val="1"/>
</p:tagLst>
</file>

<file path=ppt/tags/tag10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85"/>
  <p:tag name="KSO_WM_UNIT_COLOR_SCHEME_PARENT_PAGE" val="2_11"/>
  <p:tag name="KSO_WM_SLIDE_BACKGROUND_TYPE" val="frame"/>
  <p:tag name="KSO_WM_SLIDE_BK_DARK_LIGHT" val="1"/>
</p:tagLst>
</file>

<file path=ppt/tags/tag10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86"/>
  <p:tag name="KSO_WM_UNIT_COLOR_SCHEME_PARENT_PAGE" val="2_11"/>
  <p:tag name="KSO_WM_SLIDE_BACKGROUND_TYPE" val="frame"/>
  <p:tag name="KSO_WM_SLIDE_BK_DARK_LIGHT" val="1"/>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1"/>
  <p:tag name="KSO_WM_UNIT_COLOR_SCHEME_PARENT_PAGE" val="2_11"/>
</p:tagLst>
</file>

<file path=ppt/tags/tag10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87"/>
  <p:tag name="KSO_WM_UNIT_COLOR_SCHEME_PARENT_PAGE" val="2_11"/>
  <p:tag name="KSO_WM_SLIDE_BACKGROUND_TYPE" val="frame"/>
  <p:tag name="KSO_WM_SLIDE_BK_DARK_LIGHT" val="1"/>
</p:tagLst>
</file>

<file path=ppt/tags/tag10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88"/>
  <p:tag name="KSO_WM_UNIT_COLOR_SCHEME_PARENT_PAGE" val="2_11"/>
  <p:tag name="KSO_WM_SLIDE_BACKGROUND_TYPE" val="frame"/>
  <p:tag name="KSO_WM_SLIDE_BK_DARK_LIGHT" val="1"/>
</p:tagLst>
</file>

<file path=ppt/tags/tag10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89"/>
  <p:tag name="KSO_WM_UNIT_COLOR_SCHEME_PARENT_PAGE" val="2_11"/>
  <p:tag name="KSO_WM_SLIDE_BACKGROUND_TYPE" val="frame"/>
  <p:tag name="KSO_WM_SLIDE_BK_DARK_LIGHT" val="1"/>
</p:tagLst>
</file>

<file path=ppt/tags/tag10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90"/>
  <p:tag name="KSO_WM_UNIT_COLOR_SCHEME_PARENT_PAGE" val="2_11"/>
  <p:tag name="KSO_WM_SLIDE_BACKGROUND_TYPE" val="frame"/>
  <p:tag name="KSO_WM_SLIDE_BK_DARK_LIGHT" val="1"/>
</p:tagLst>
</file>

<file path=ppt/tags/tag10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91"/>
  <p:tag name="KSO_WM_UNIT_COLOR_SCHEME_PARENT_PAGE" val="2_11"/>
  <p:tag name="KSO_WM_SLIDE_BACKGROUND_TYPE" val="frame"/>
  <p:tag name="KSO_WM_SLIDE_BK_DARK_LIGHT" val="1"/>
</p:tagLst>
</file>

<file path=ppt/tags/tag10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92"/>
  <p:tag name="KSO_WM_UNIT_COLOR_SCHEME_PARENT_PAGE" val="2_11"/>
  <p:tag name="KSO_WM_SLIDE_BACKGROUND_TYPE" val="frame"/>
  <p:tag name="KSO_WM_SLIDE_BK_DARK_LIGHT" val="1"/>
</p:tagLst>
</file>

<file path=ppt/tags/tag10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93"/>
  <p:tag name="KSO_WM_UNIT_COLOR_SCHEME_PARENT_PAGE" val="2_11"/>
  <p:tag name="KSO_WM_SLIDE_BACKGROUND_TYPE" val="frame"/>
  <p:tag name="KSO_WM_SLIDE_BK_DARK_LIGHT" val="1"/>
</p:tagLst>
</file>

<file path=ppt/tags/tag10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94"/>
  <p:tag name="KSO_WM_UNIT_COLOR_SCHEME_PARENT_PAGE" val="2_11"/>
  <p:tag name="KSO_WM_SLIDE_BACKGROUND_TYPE" val="frame"/>
  <p:tag name="KSO_WM_SLIDE_BK_DARK_LIGHT" val="1"/>
</p:tagLst>
</file>

<file path=ppt/tags/tag10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95"/>
  <p:tag name="KSO_WM_UNIT_COLOR_SCHEME_PARENT_PAGE" val="2_11"/>
  <p:tag name="KSO_WM_SLIDE_BACKGROUND_TYPE" val="frame"/>
  <p:tag name="KSO_WM_SLIDE_BK_DARK_LIGHT" val="1"/>
</p:tagLst>
</file>

<file path=ppt/tags/tag10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96"/>
  <p:tag name="KSO_WM_UNIT_COLOR_SCHEME_PARENT_PAGE" val="2_11"/>
  <p:tag name="KSO_WM_SLIDE_BACKGROUND_TYPE" val="frame"/>
  <p:tag name="KSO_WM_SLIDE_BK_DARK_LIGHT"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2"/>
  <p:tag name="KSO_WM_UNIT_COLOR_SCHEME_PARENT_PAGE" val="2_11"/>
</p:tagLst>
</file>

<file path=ppt/tags/tag10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97"/>
  <p:tag name="KSO_WM_UNIT_COLOR_SCHEME_PARENT_PAGE" val="2_11"/>
  <p:tag name="KSO_WM_SLIDE_BACKGROUND_TYPE" val="frame"/>
  <p:tag name="KSO_WM_SLIDE_BK_DARK_LIGHT" val="1"/>
</p:tagLst>
</file>

<file path=ppt/tags/tag10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98"/>
  <p:tag name="KSO_WM_UNIT_COLOR_SCHEME_PARENT_PAGE" val="2_11"/>
  <p:tag name="KSO_WM_SLIDE_BACKGROUND_TYPE" val="frame"/>
  <p:tag name="KSO_WM_SLIDE_BK_DARK_LIGHT" val="1"/>
</p:tagLst>
</file>

<file path=ppt/tags/tag10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99"/>
  <p:tag name="KSO_WM_UNIT_COLOR_SCHEME_PARENT_PAGE" val="2_11"/>
  <p:tag name="KSO_WM_SLIDE_BACKGROUND_TYPE" val="frame"/>
  <p:tag name="KSO_WM_SLIDE_BK_DARK_LIGHT" val="1"/>
</p:tagLst>
</file>

<file path=ppt/tags/tag10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00"/>
  <p:tag name="KSO_WM_UNIT_COLOR_SCHEME_PARENT_PAGE" val="2_11"/>
  <p:tag name="KSO_WM_SLIDE_BACKGROUND_TYPE" val="frame"/>
  <p:tag name="KSO_WM_SLIDE_BK_DARK_LIGHT" val="1"/>
</p:tagLst>
</file>

<file path=ppt/tags/tag10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01"/>
  <p:tag name="KSO_WM_UNIT_COLOR_SCHEME_PARENT_PAGE" val="2_11"/>
  <p:tag name="KSO_WM_SLIDE_BACKGROUND_TYPE" val="frame"/>
  <p:tag name="KSO_WM_SLIDE_BK_DARK_LIGHT" val="1"/>
</p:tagLst>
</file>

<file path=ppt/tags/tag10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02"/>
  <p:tag name="KSO_WM_UNIT_COLOR_SCHEME_PARENT_PAGE" val="2_11"/>
  <p:tag name="KSO_WM_SLIDE_BACKGROUND_TYPE" val="frame"/>
  <p:tag name="KSO_WM_SLIDE_BK_DARK_LIGHT" val="1"/>
</p:tagLst>
</file>

<file path=ppt/tags/tag10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03"/>
  <p:tag name="KSO_WM_UNIT_COLOR_SCHEME_PARENT_PAGE" val="2_11"/>
  <p:tag name="KSO_WM_SLIDE_BACKGROUND_TYPE" val="frame"/>
  <p:tag name="KSO_WM_SLIDE_BK_DARK_LIGHT" val="1"/>
</p:tagLst>
</file>

<file path=ppt/tags/tag10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04"/>
  <p:tag name="KSO_WM_UNIT_COLOR_SCHEME_PARENT_PAGE" val="2_11"/>
  <p:tag name="KSO_WM_SLIDE_BACKGROUND_TYPE" val="frame"/>
  <p:tag name="KSO_WM_SLIDE_BK_DARK_LIGHT" val="1"/>
</p:tagLst>
</file>

<file path=ppt/tags/tag10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05"/>
  <p:tag name="KSO_WM_UNIT_COLOR_SCHEME_PARENT_PAGE" val="2_11"/>
  <p:tag name="KSO_WM_SLIDE_BACKGROUND_TYPE" val="frame"/>
  <p:tag name="KSO_WM_SLIDE_BK_DARK_LIGHT" val="1"/>
</p:tagLst>
</file>

<file path=ppt/tags/tag10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06"/>
  <p:tag name="KSO_WM_UNIT_COLOR_SCHEME_PARENT_PAGE" val="2_11"/>
  <p:tag name="KSO_WM_SLIDE_BACKGROUND_TYPE" val="frame"/>
  <p:tag name="KSO_WM_SLIDE_BK_DARK_LIGHT" val="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3"/>
  <p:tag name="KSO_WM_UNIT_COLOR_SCHEME_PARENT_PAGE" val="2_11"/>
</p:tagLst>
</file>

<file path=ppt/tags/tag10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07"/>
  <p:tag name="KSO_WM_UNIT_COLOR_SCHEME_PARENT_PAGE" val="2_11"/>
  <p:tag name="KSO_WM_SLIDE_BACKGROUND_TYPE" val="frame"/>
  <p:tag name="KSO_WM_SLIDE_BK_DARK_LIGHT" val="1"/>
</p:tagLst>
</file>

<file path=ppt/tags/tag10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08"/>
  <p:tag name="KSO_WM_UNIT_COLOR_SCHEME_PARENT_PAGE" val="2_11"/>
  <p:tag name="KSO_WM_SLIDE_BACKGROUND_TYPE" val="frame"/>
  <p:tag name="KSO_WM_SLIDE_BK_DARK_LIGHT" val="1"/>
</p:tagLst>
</file>

<file path=ppt/tags/tag10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09"/>
  <p:tag name="KSO_WM_UNIT_COLOR_SCHEME_PARENT_PAGE" val="2_11"/>
  <p:tag name="KSO_WM_SLIDE_BACKGROUND_TYPE" val="frame"/>
  <p:tag name="KSO_WM_SLIDE_BK_DARK_LIGHT" val="1"/>
</p:tagLst>
</file>

<file path=ppt/tags/tag10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10"/>
  <p:tag name="KSO_WM_UNIT_COLOR_SCHEME_PARENT_PAGE" val="2_11"/>
  <p:tag name="KSO_WM_SLIDE_BACKGROUND_TYPE" val="frame"/>
  <p:tag name="KSO_WM_SLIDE_BK_DARK_LIGHT" val="1"/>
</p:tagLst>
</file>

<file path=ppt/tags/tag10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11"/>
  <p:tag name="KSO_WM_UNIT_COLOR_SCHEME_PARENT_PAGE" val="2_11"/>
  <p:tag name="KSO_WM_SLIDE_BACKGROUND_TYPE" val="frame"/>
  <p:tag name="KSO_WM_SLIDE_BK_DARK_LIGHT" val="1"/>
</p:tagLst>
</file>

<file path=ppt/tags/tag10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12"/>
  <p:tag name="KSO_WM_UNIT_COLOR_SCHEME_PARENT_PAGE" val="2_11"/>
  <p:tag name="KSO_WM_SLIDE_BACKGROUND_TYPE" val="frame"/>
  <p:tag name="KSO_WM_SLIDE_BK_DARK_LIGHT" val="1"/>
</p:tagLst>
</file>

<file path=ppt/tags/tag10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13"/>
  <p:tag name="KSO_WM_UNIT_COLOR_SCHEME_PARENT_PAGE" val="2_11"/>
  <p:tag name="KSO_WM_SLIDE_BACKGROUND_TYPE" val="frame"/>
  <p:tag name="KSO_WM_SLIDE_BK_DARK_LIGHT" val="1"/>
</p:tagLst>
</file>

<file path=ppt/tags/tag10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14"/>
  <p:tag name="KSO_WM_UNIT_COLOR_SCHEME_PARENT_PAGE" val="2_11"/>
  <p:tag name="KSO_WM_SLIDE_BACKGROUND_TYPE" val="frame"/>
  <p:tag name="KSO_WM_SLIDE_BK_DARK_LIGHT" val="1"/>
</p:tagLst>
</file>

<file path=ppt/tags/tag10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70"/>
  <p:tag name="KSO_WM_UNIT_COLOR_SCHEME_PARENT_PAGE" val="2_11"/>
</p:tagLst>
</file>

<file path=ppt/tags/tag10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3"/>
  <p:tag name="KSO_WM_UNIT_COLOR_SCHEME_PARENT_PAGE" val="2_11"/>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4"/>
  <p:tag name="KSO_WM_UNIT_COLOR_SCHEME_PARENT_PAGE" val="2_11"/>
</p:tagLst>
</file>

<file path=ppt/tags/tag10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
  <p:tag name="KSO_WM_UNIT_COLOR_SCHEME_PARENT_PAGE" val="2_11"/>
</p:tagLst>
</file>

<file path=ppt/tags/tag10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
  <p:tag name="KSO_WM_UNIT_COLOR_SCHEME_PARENT_PAGE" val="2_11"/>
</p:tagLst>
</file>

<file path=ppt/tags/tag10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
  <p:tag name="KSO_WM_UNIT_COLOR_SCHEME_PARENT_PAGE" val="2_11"/>
</p:tagLst>
</file>

<file path=ppt/tags/tag1043.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5"/>
  <p:tag name="KSO_WM_UNIT_COLOR_SCHEME_PARENT_PAGE" val="2_1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COLOR_SCHEME_SHAPE_ID" val="170"/>
  <p:tag name="KSO_WM_UNIT_COLOR_SCHEME_PARENT_PAGE" val="2_11"/>
  <p:tag name="KSO_WM_SLIDE_BACKGROUND_TYPE" val="general"/>
  <p:tag name="KSO_WM_SLIDE_BK_DARK_LIGHT" val="2"/>
</p:tagLst>
</file>

<file path=ppt/tags/tag10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5"/>
  <p:tag name="KSO_WM_UNIT_COLOR_SCHEME_PARENT_PAGE" val="2_11"/>
</p:tagLst>
</file>

<file path=ppt/tags/tag10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0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COLOR_SCHEME_SHAPE_ID" val="170"/>
  <p:tag name="KSO_WM_UNIT_COLOR_SCHEME_PARENT_PAGE" val="2_11"/>
  <p:tag name="KSO_WM_UNIT_TYPE" val="i"/>
  <p:tag name="KSO_WM_UNIT_INDEX" val="1"/>
  <p:tag name="KSO_WM_SLIDE_BACKGROUND_TYPE" val="frame"/>
  <p:tag name="KSO_WM_SLIDE_BK_DARK_LIGHT" val="2"/>
</p:tagLst>
</file>

<file path=ppt/tags/tag10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0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10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6"/>
  <p:tag name="KSO_WM_UNIT_COLOR_SCHEME_PARENT_PAGE" val="2_11"/>
</p:tagLst>
</file>

<file path=ppt/tags/tag10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UNIT_COLOR_SCHEME_SHAPE_ID" val="170"/>
  <p:tag name="KSO_WM_UNIT_COLOR_SCHEME_PARENT_PAGE" val="2_11"/>
  <p:tag name="KSO_WM_SLIDE_BACKGROUND_TYPE" val="leftRight"/>
  <p:tag name="KSO_WM_SLIDE_BK_DARK_LIGHT" val="2"/>
</p:tagLst>
</file>

<file path=ppt/tags/tag10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10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7"/>
  <p:tag name="KSO_WM_UNIT_COLOR_SCHEME_PARENT_PAGE" val="2_11"/>
</p:tagLst>
</file>

<file path=ppt/tags/tag10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UNIT_COLOR_SCHEME_SHAPE_ID" val="170"/>
  <p:tag name="KSO_WM_UNIT_COLOR_SCHEME_PARENT_PAGE" val="2_11"/>
  <p:tag name="KSO_WM_SLIDE_BACKGROUND_TYPE" val="topBottom"/>
  <p:tag name="KSO_WM_SLIDE_BK_DARK_LIGHT" val="2"/>
</p:tagLst>
</file>

<file path=ppt/tags/tag10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10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UNIT_COLOR_SCHEME_SHAPE_ID" val="170"/>
  <p:tag name="KSO_WM_UNIT_COLOR_SCHEME_PARENT_PAGE" val="2_11"/>
  <p:tag name="KSO_WM_SLIDE_BACKGROUND_TYPE" val="bottomTop"/>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8"/>
  <p:tag name="KSO_WM_UNIT_COLOR_SCHEME_PARENT_PAGE" val="2_11"/>
</p:tagLst>
</file>

<file path=ppt/tags/tag10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10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COLOR_SCHEME_SHAPE_ID" val="170"/>
  <p:tag name="KSO_WM_UNIT_COLOR_SCHEME_PARENT_PAGE" val="2_11"/>
  <p:tag name="KSO_WM_SLIDE_BACKGROUND_TYPE" val="navigation"/>
  <p:tag name="KSO_WM_SLIDE_BK_DARK_LIGHT" val="2"/>
</p:tagLst>
</file>

<file path=ppt/tags/tag10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59"/>
  <p:tag name="KSO_WM_UNIT_COLOR_SCHEME_PARENT_PAGE" val="2_11"/>
</p:tagLst>
</file>

<file path=ppt/tags/tag10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COLOR_SCHEME_SHAPE_ID" val="170"/>
  <p:tag name="KSO_WM_UNIT_COLOR_SCHEME_PARENT_PAGE" val="2_11"/>
  <p:tag name="KSO_WM_UNIT_TYPE" val="i"/>
  <p:tag name="KSO_WM_UNIT_INDEX" val="1"/>
  <p:tag name="KSO_WM_SLIDE_BACKGROUND_TYPE" val="belt"/>
  <p:tag name="KSO_WM_SLIDE_BK_DARK_LIGHT" val="1"/>
</p:tagLst>
</file>

<file path=ppt/tags/tag10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1"/>
</p:tagLst>
</file>

<file path=ppt/tags/tag10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0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0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0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0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0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405"/>
</p:tagLst>
</file>

<file path=ppt/tags/tag10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405"/>
</p:tagLst>
</file>

<file path=ppt/tags/tag10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4"/>
  <p:tag name="KSO_WM_UNIT_COLOR_SCHEME_PARENT_PAGE" val="1_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0"/>
  <p:tag name="KSO_WM_UNIT_COLOR_SCHEME_PARENT_PAGE" val="2_11"/>
</p:tagLst>
</file>

<file path=ppt/tags/tag1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02.xml><?xml version="1.0" encoding="utf-8"?>
<p:tagLst xmlns:a="http://schemas.openxmlformats.org/drawingml/2006/main" xmlns:r="http://schemas.openxmlformats.org/officeDocument/2006/relationships" xmlns:p="http://schemas.openxmlformats.org/presentationml/2006/main">
  <p:tag name="KSO_WM_TEMPLATE_THUMBS_INDEX" val="1、3、7、8、10、13、14、15、17、18、19"/>
  <p:tag name="KSO_WM_TEMPLATE_SUBCATEGORY" val="0"/>
  <p:tag name="KSO_WM_TAG_VERSION" val="1.0"/>
  <p:tag name="KSO_WM_BEAUTIFY_FLAG" val="#wm#"/>
  <p:tag name="KSO_WM_TEMPLATE_CATEGORY" val="custom"/>
  <p:tag name="KSO_WM_TEMPLATE_INDEX" val="20191405"/>
  <p:tag name="KSO_WM_TEMPLATE_MASTER_TYPE" val="1"/>
  <p:tag name="KSO_WM_TEMPLATE_COLOR_TYPE" val="1"/>
  <p:tag name="KSO_WM_TEMPLATE_MASTER_THUMB_INDEX" val="18"/>
</p:tagLst>
</file>

<file path=ppt/tags/tag1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1"/>
  <p:tag name="KSO_WM_UNIT_COLOR_SCHEME_PARENT_PAGE" val="2_11"/>
</p:tagLst>
</file>

<file path=ppt/tags/tag1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1"/>
  <p:tag name="KSO_WM_UNIT_LAYERLEVEL" val="1"/>
  <p:tag name="KSO_WM_TAG_VERSION" val="1.0"/>
  <p:tag name="KSO_WM_BEAUTIFY_FLAG" val="#wm#"/>
  <p:tag name="KSO_WM_UNIT_TYPE" val="i"/>
  <p:tag name="KSO_WM_UNIT_INDEX" val="1"/>
</p:tagLst>
</file>

<file path=ppt/tags/tag1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2"/>
  <p:tag name="KSO_WM_UNIT_COLOR_SCHEME_PARENT_PAGE" val="2_11"/>
</p:tagLst>
</file>

<file path=ppt/tags/tag1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3"/>
  <p:tag name="KSO_WM_UNIT_COLOR_SCHEME_PARENT_PAGE" val="2_11"/>
</p:tagLst>
</file>

<file path=ppt/tags/tag1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1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4"/>
  <p:tag name="KSO_WM_UNIT_COLOR_SCHEME_PARENT_PAGE" val="2_11"/>
</p:tagLst>
</file>

<file path=ppt/tags/tag1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5"/>
  <p:tag name="KSO_WM_UNIT_COLOR_SCHEME_PARENT_PAGE" val="2_11"/>
</p:tagLst>
</file>

<file path=ppt/tags/tag1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TYPE" val="i"/>
  <p:tag name="KSO_WM_UNIT_INDEX" val="1"/>
</p:tagLst>
</file>

<file path=ppt/tags/tag1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6"/>
  <p:tag name="KSO_WM_UNIT_COLOR_SCHEME_PARENT_PAGE" val="2_11"/>
</p:tagLst>
</file>

<file path=ppt/tags/tag1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7"/>
  <p:tag name="KSO_WM_UNIT_COLOR_SCHEME_PARENT_PAGE" val="2_11"/>
</p:tagLst>
</file>

<file path=ppt/tags/tag1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1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1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8"/>
  <p:tag name="KSO_WM_UNIT_COLOR_SCHEME_PARENT_PAGE" val="2_11"/>
</p:tagLst>
</file>

<file path=ppt/tags/tag1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69"/>
  <p:tag name="KSO_WM_UNIT_COLOR_SCHEME_PARENT_PAGE" val="2_11"/>
</p:tagLst>
</file>

<file path=ppt/tags/tag1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1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5"/>
  <p:tag name="KSO_WM_UNIT_COLOR_SCHEME_PARENT_PAGE" val="1_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0"/>
  <p:tag name="KSO_WM_UNIT_COLOR_SCHEME_PARENT_PAGE" val="2_11"/>
</p:tagLst>
</file>

<file path=ppt/tags/tag1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1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1"/>
  <p:tag name="KSO_WM_UNIT_COLOR_SCHEME_PARENT_PAGE" val="2_11"/>
</p:tagLst>
</file>

<file path=ppt/tags/tag1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2"/>
  <p:tag name="KSO_WM_UNIT_COLOR_SCHEME_PARENT_PAGE" val="2_11"/>
</p:tagLst>
</file>

<file path=ppt/tags/tag1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TYPE" val="i"/>
  <p:tag name="KSO_WM_UNIT_INDEX" val="1"/>
</p:tagLst>
</file>

<file path=ppt/tags/tag1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3"/>
  <p:tag name="KSO_WM_UNIT_COLOR_SCHEME_PARENT_PAGE" val="2_11"/>
</p:tagLst>
</file>

<file path=ppt/tags/tag1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4"/>
  <p:tag name="KSO_WM_UNIT_COLOR_SCHEME_PARENT_PAGE" val="2_11"/>
</p:tagLst>
</file>

<file path=ppt/tags/tag1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3.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1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5"/>
  <p:tag name="KSO_WM_UNIT_COLOR_SCHEME_PARENT_PAGE" val="2_11"/>
</p:tagLst>
</file>

<file path=ppt/tags/tag1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6"/>
  <p:tag name="KSO_WM_UNIT_COLOR_SCHEME_PARENT_PAGE" val="2_11"/>
</p:tagLst>
</file>

<file path=ppt/tags/tag126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2"/>
</p:tagLst>
</file>

<file path=ppt/tags/tag1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 name="KSO_WM_SLIDE_BACKGROUND_TYPE" val="frame"/>
  <p:tag name="KSO_WM_SLIDE_BK_DARK_LIGHT" val="2"/>
</p:tagLst>
</file>

<file path=ppt/tags/tag1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7"/>
  <p:tag name="KSO_WM_UNIT_COLOR_SCHEME_PARENT_PAGE" val="2_11"/>
</p:tagLst>
</file>

<file path=ppt/tags/tag1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UNIT_BK_DARK_LIGHT" val="2"/>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8"/>
  <p:tag name="KSO_WM_UNIT_COLOR_SCHEME_PARENT_PAGE" val="2_11"/>
</p:tagLst>
</file>

<file path=ppt/tags/tag12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SLIDE_BACKGROUND_TYPE" val="leftRight"/>
  <p:tag name="KSO_WM_SLIDE_BK_DARK_LIGHT" val="2"/>
</p:tagLst>
</file>

<file path=ppt/tags/tag1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79"/>
  <p:tag name="KSO_WM_UNIT_COLOR_SCHEME_PARENT_PAGE" val="2_11"/>
</p:tagLst>
</file>

<file path=ppt/tags/tag1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6"/>
  <p:tag name="KSO_WM_UNIT_COLOR_SCHEME_PARENT_PAGE" val="1_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0"/>
  <p:tag name="KSO_WM_UNIT_COLOR_SCHEME_PARENT_PAGE" val="2_11"/>
</p:tagLst>
</file>

<file path=ppt/tags/tag1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UNIT_BK_DARK_LIGHT" val="2"/>
  <p:tag name="KSO_WM_SLIDE_BK_DARK_LIGHT" val="2"/>
</p:tagLst>
</file>

<file path=ppt/tags/tag1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SLIDE_BACKGROUND_TYPE" val="topBottom"/>
  <p:tag name="KSO_WM_SLIDE_BK_DARK_LIGHT" val="2"/>
</p:tagLst>
</file>

<file path=ppt/tags/tag1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1"/>
  <p:tag name="KSO_WM_UNIT_COLOR_SCHEME_PARENT_PAGE" val="2_11"/>
</p:tagLst>
</file>

<file path=ppt/tags/tag1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UNIT_BK_DARK_LIGHT" val="2"/>
  <p:tag name="KSO_WM_SLIDE_BK_DARK_LIGHT" val="2"/>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2"/>
  <p:tag name="KSO_WM_UNIT_COLOR_SCHEME_PARENT_PAGE" val="2_11"/>
</p:tagLst>
</file>

<file path=ppt/tags/tag132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3"/>
  <p:tag name="KSO_WM_UNIT_COLOR_SCHEME_PARENT_PAGE" val="2_11"/>
</p:tagLst>
</file>

<file path=ppt/tags/tag1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33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4"/>
  <p:tag name="KSO_WM_UNIT_COLOR_SCHEME_PARENT_PAGE" val="2_11"/>
</p:tagLst>
</file>

<file path=ppt/tags/tag1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UNIT_BK_DARK_LIGHT" val="2"/>
  <p:tag name="KSO_WM_SLIDE_BK_DARK_LIGHT" val="2"/>
</p:tagLst>
</file>

<file path=ppt/tags/tag1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5"/>
  <p:tag name="KSO_WM_UNIT_COLOR_SCHEME_PARENT_PAGE" val="2_11"/>
</p:tagLst>
</file>

<file path=ppt/tags/tag1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6"/>
  <p:tag name="KSO_WM_UNIT_COLOR_SCHEME_PARENT_PAGE" val="2_11"/>
</p:tagLst>
</file>

<file path=ppt/tags/tag1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UNIT_BK_DARK_LIGHT" val="2"/>
  <p:tag name="KSO_WM_SLIDE_BK_DARK_LIGHT" val="2"/>
</p:tagLst>
</file>

<file path=ppt/tags/tag136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SLIDE_BACKGROUND_TYPE" val="belt"/>
  <p:tag name="KSO_WM_SLIDE_BK_DARK_LIGHT" val="2"/>
</p:tagLst>
</file>

<file path=ppt/tags/tag1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SLIDE_BACKGROUND_TYPE" val="belt"/>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7"/>
  <p:tag name="KSO_WM_UNIT_COLOR_SCHEME_PARENT_PAGE" val="2_11"/>
</p:tagLst>
</file>

<file path=ppt/tags/tag1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8"/>
  <p:tag name="KSO_WM_UNIT_COLOR_SCHEME_PARENT_PAGE" val="2_11"/>
</p:tagLst>
</file>

<file path=ppt/tags/tag1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03"/>
</p:tagLst>
</file>

<file path=ppt/tags/tag1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03"/>
</p:tagLst>
</file>

<file path=ppt/tags/tag1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6.xml><?xml version="1.0" encoding="utf-8"?>
<p:tagLst xmlns:a="http://schemas.openxmlformats.org/drawingml/2006/main" xmlns:r="http://schemas.openxmlformats.org/officeDocument/2006/relationships" xmlns:p="http://schemas.openxmlformats.org/presentationml/2006/main">
  <p:tag name="KSO_WM_TEMPLATE_SUBCATEGORY" val="0"/>
  <p:tag name="KSO_WM_TAG_VERSION" val="1.0"/>
  <p:tag name="KSO_WM_BEAUTIFY_FLAG" val="#wm#"/>
  <p:tag name="KSO_WM_TEMPLATE_CATEGORY" val="custom"/>
  <p:tag name="KSO_WM_TEMPLATE_INDEX" val="20193303"/>
  <p:tag name="KSO_WM_TEMPLATE_THUMBS_INDEX" val="1、5、7、8、15"/>
  <p:tag name="KSO_WM_UNIT_SHOW_EDIT_AREA_INDICATION" val="0"/>
  <p:tag name="KSO_WM_TEMPLATE_MASTER_TYPE" val="1"/>
  <p:tag name="KSO_WM_TEMPLATE_COLOR_TYPE" val="0"/>
  <p:tag name="KSO_WM_TEMPLATE_MASTER_THUMB_INDEX" val="16"/>
</p:tagLst>
</file>

<file path=ppt/tags/tag1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KSO_WM_UNIT_BK_DARK_LIGHT" val="2"/>
</p:tagLst>
</file>

<file path=ppt/tags/tag1389.xml><?xml version="1.0" encoding="utf-8"?>
<p:tagLst xmlns:a="http://schemas.openxmlformats.org/drawingml/2006/main" xmlns:r="http://schemas.openxmlformats.org/officeDocument/2006/relationships" xmlns:p="http://schemas.openxmlformats.org/presentationml/2006/main">
  <p:tag name="ISLIDE.VECTOR" val="e5c94eb9-7a67-4209-93fb-bec0ed6dda1d"/>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89"/>
  <p:tag name="KSO_WM_UNIT_COLOR_SCHEME_PARENT_PAGE" val="2_11"/>
</p:tagLst>
</file>

<file path=ppt/tags/tag1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KSO_WM_UNIT_BK_DARK_LIGHT" val="2"/>
</p:tagLst>
</file>

<file path=ppt/tags/tag1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 name="KSO_WM_UNIT_BK_DARK_LIGHT" val="2"/>
</p:tagLst>
</file>

<file path=ppt/tags/tag1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xml><?xml version="1.0" encoding="utf-8"?>
<p:tagLst xmlns:a="http://schemas.openxmlformats.org/drawingml/2006/main" xmlns:r="http://schemas.openxmlformats.org/officeDocument/2006/relationships" xmlns:p="http://schemas.openxmlformats.org/presentationml/2006/main">
  <p:tag name="KSO_WM_TEMPLATE_THUMBS_INDEX" val="1、5、7、8、9、10、11、12、13、15"/>
  <p:tag name="KSO_WM_TAG_VERSION" val="1.0"/>
  <p:tag name="KSO_WM_BEAUTIFY_FLAG" val="#wm#"/>
  <p:tag name="KSO_WM_TEMPLATE_CATEGORY" val="custom"/>
  <p:tag name="KSO_WM_TEMPLATE_INDEX" val="20191914"/>
  <p:tag name="KSO_WM_SLIDE_COLORSCHEME_VERSION" val="3.2"/>
  <p:tag name="KSO_WM_UNIT_COLOR_SCHEME_SHAPE_ID" val="7"/>
  <p:tag name="KSO_WM_UNIT_COLOR_SCHEME_PARENT_PAGE" val="1_1"/>
  <p:tag name="KSO_WM_TEMPLATE_SUBCATEGORY" val="0"/>
  <p:tag name="KSO_WM_UNIT_SHOW_EDIT_AREA_INDICATION" val="0"/>
  <p:tag name="KSO_WM_TEMPLATE_MASTER_TYPE" val="1"/>
  <p:tag name="KSO_WM_TEMPLATE_COLOR_TYPE" val="1"/>
  <p:tag name="KSO_WM_TEMPLATE_MASTER_THUMB_INDEX" val="18"/>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0"/>
  <p:tag name="KSO_WM_UNIT_COLOR_SCHEME_PARENT_PAGE" val="2_11"/>
</p:tagLst>
</file>

<file path=ppt/tags/tag1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1"/>
  <p:tag name="KSO_WM_UNIT_COLOR_SCHEME_PARENT_PAGE" val="2_11"/>
</p:tagLst>
</file>

<file path=ppt/tags/tag1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2"/>
  <p:tag name="KSO_WM_UNIT_COLOR_SCHEME_PARENT_PAGE" val="2_11"/>
</p:tagLst>
</file>

<file path=ppt/tags/tag1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3"/>
  <p:tag name="KSO_WM_UNIT_COLOR_SCHEME_PARENT_PAGE" val="2_11"/>
</p:tagLst>
</file>

<file path=ppt/tags/tag1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4"/>
  <p:tag name="KSO_WM_UNIT_COLOR_SCHEME_PARENT_PAGE" val="2_11"/>
</p:tagLst>
</file>

<file path=ppt/tags/tag1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5"/>
  <p:tag name="KSO_WM_UNIT_COLOR_SCHEME_PARENT_PAGE" val="2_11"/>
</p:tagLst>
</file>

<file path=ppt/tags/tag1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6"/>
  <p:tag name="KSO_WM_UNIT_COLOR_SCHEME_PARENT_PAGE" val="2_11"/>
</p:tagLst>
</file>

<file path=ppt/tags/tag1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7"/>
  <p:tag name="KSO_WM_UNIT_COLOR_SCHEME_PARENT_PAGE" val="2_11"/>
</p:tagLst>
</file>

<file path=ppt/tags/tag1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8"/>
  <p:tag name="KSO_WM_UNIT_COLOR_SCHEME_PARENT_PAGE" val="2_11"/>
</p:tagLst>
</file>

<file path=ppt/tags/tag1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99"/>
  <p:tag name="KSO_WM_UNIT_COLOR_SCHEME_PARENT_PAGE" val="2_11"/>
</p:tagLst>
</file>

<file path=ppt/tags/tag1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COLOR_SCHEME_SHAPE_ID" val="9950"/>
  <p:tag name="KSO_WM_UNIT_COLOR_SCHEME_PARENT_PAGE" val="2_1"/>
  <p:tag name="KSO_WM_SLIDE_BACKGROUND_MASK_FLAG" val="1"/>
  <p:tag name="KSO_WM_UNIT_TYPE" val="y"/>
  <p:tag name="KSO_WM_UNIT_INDEX" val="2"/>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00"/>
  <p:tag name="KSO_WM_UNIT_COLOR_SCHEME_PARENT_PAGE" val="2_11"/>
</p:tagLst>
</file>

<file path=ppt/tags/tag1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01"/>
  <p:tag name="KSO_WM_UNIT_COLOR_SCHEME_PARENT_PAGE" val="2_11"/>
</p:tagLst>
</file>

<file path=ppt/tags/tag1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02"/>
  <p:tag name="KSO_WM_UNIT_COLOR_SCHEME_PARENT_PAGE" val="2_11"/>
</p:tagLst>
</file>

<file path=ppt/tags/tag1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1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85"/>
  <p:tag name="KSO_WM_UNIT_LAYERLEVEL" val="1"/>
  <p:tag name="KSO_WM_TAG_VERSION" val="1.0"/>
  <p:tag name="KSO_WM_BEAUTIFY_FLAG" val="#wm#"/>
  <p:tag name="KSO_WM_UNIT_TYPE" val="i"/>
  <p:tag name="KSO_WM_UNIT_INDEX" val="85"/>
</p:tagLst>
</file>

<file path=ppt/tags/tag1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03"/>
  <p:tag name="KSO_WM_UNIT_COLOR_SCHEME_PARENT_PAGE" val="2_11"/>
</p:tagLst>
</file>

<file path=ppt/tags/tag1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04"/>
  <p:tag name="KSO_WM_UNIT_COLOR_SCHEME_PARENT_PAGE" val="2_11"/>
</p:tagLst>
</file>

<file path=ppt/tags/tag1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 name="KSO_WM_UNIT_SUBTYPE" val="h"/>
  <p:tag name="KSO_WM_UNIT_BK_DARK_LIGHT" val="2"/>
  <p:tag name="KSO_WM_SLIDE_BACKGROUND_TYPE" val="frame"/>
  <p:tag name="KSO_WM_SLIDE_BK_DARK_LIGHT" val="1"/>
</p:tagLst>
</file>

<file path=ppt/tags/tag1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05"/>
  <p:tag name="KSO_WM_UNIT_COLOR_SCHEME_PARENT_PAGE" val="2_11"/>
</p:tagLst>
</file>

<file path=ppt/tags/tag1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 name="KSO_WM_UNIT_SUBTYPE" val="h"/>
  <p:tag name="KSO_WM_UNIT_BK_DARK_LIGHT" val="2"/>
  <p:tag name="KSO_WM_SLIDE_BACKGROUND_TYPE" val="frame"/>
  <p:tag name="KSO_WM_SLIDE_BK_DARK_LIGHT" val="1"/>
</p:tagLst>
</file>

<file path=ppt/tags/tag1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9.xml><?xml version="1.0" encoding="utf-8"?>
<p:tagLst xmlns:a="http://schemas.openxmlformats.org/drawingml/2006/main" xmlns:r="http://schemas.openxmlformats.org/officeDocument/2006/relationships" xmlns:p="http://schemas.openxmlformats.org/presentationml/2006/main">
  <p:tag name="ISLIDE.VECTOR" val="e5c94eb9-7a67-4209-93fb-bec0ed6dda1d"/>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06"/>
  <p:tag name="KSO_WM_UNIT_COLOR_SCHEME_PARENT_PAGE" val="2_11"/>
</p:tagLst>
</file>

<file path=ppt/tags/tag1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07"/>
  <p:tag name="KSO_WM_UNIT_COLOR_SCHEME_PARENT_PAGE" val="2_11"/>
</p:tagLst>
</file>

<file path=ppt/tags/tag1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08"/>
  <p:tag name="KSO_WM_UNIT_COLOR_SCHEME_PARENT_PAGE" val="2_11"/>
</p:tagLst>
</file>

<file path=ppt/tags/tag1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09"/>
  <p:tag name="KSO_WM_UNIT_COLOR_SCHEME_PARENT_PAGE" val="2_11"/>
</p:tagLst>
</file>

<file path=ppt/tags/tag1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2"/>
  <p:tag name="KSO_WM_UNIT_COLOR_SCHEME_PARENT_PAGE" val="2_1"/>
  <p:tag name="KSO_WM_SLIDE_BACKGROUND_MASK_FLAG" val="1"/>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10"/>
  <p:tag name="KSO_WM_UNIT_COLOR_SCHEME_PARENT_PAGE" val="2_11"/>
</p:tagLst>
</file>

<file path=ppt/tags/tag1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11"/>
  <p:tag name="KSO_WM_UNIT_COLOR_SCHEME_PARENT_PAGE" val="2_11"/>
</p:tagLst>
</file>

<file path=ppt/tags/tag16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12"/>
  <p:tag name="KSO_WM_UNIT_COLOR_SCHEME_PARENT_PAGE" val="2_11"/>
</p:tagLst>
</file>

<file path=ppt/tags/tag16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13"/>
  <p:tag name="KSO_WM_UNIT_COLOR_SCHEME_PARENT_PAGE" val="2_11"/>
</p:tagLst>
</file>

<file path=ppt/tags/tag1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14"/>
  <p:tag name="KSO_WM_UNIT_COLOR_SCHEME_PARENT_PAGE" val="2_11"/>
</p:tagLst>
</file>

<file path=ppt/tags/tag1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0"/>
  <p:tag name="KSO_WM_UNIT_COLOR_SCHEME_PARENT_PAGE" val="2_3"/>
</p:tagLst>
</file>

<file path=ppt/tags/tag1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6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1"/>
  <p:tag name="KSO_WM_UNIT_COLOR_SCHEME_PARENT_PAGE" val="2_3"/>
</p:tagLst>
</file>

<file path=ppt/tags/tag1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6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85"/>
  <p:tag name="KSO_WM_UNIT_LAYERLEVEL" val="1"/>
  <p:tag name="KSO_WM_TAG_VERSION" val="1.0"/>
  <p:tag name="KSO_WM_BEAUTIFY_FLAG" val="#wm#"/>
  <p:tag name="KSO_WM_UNIT_TYPE" val="i"/>
  <p:tag name="KSO_WM_UNIT_INDEX" val="85"/>
  <p:tag name="KSO_WM_SLIDE_BACKGROUND_TYPE" val="leftRight"/>
  <p:tag name="KSO_WM_SLIDE_BK_DARK_LIGHT" val="2"/>
</p:tagLst>
</file>

<file path=ppt/tags/tag16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
  <p:tag name="KSO_WM_UNIT_COLOR_SCHEME_PARENT_PAGE" val="2_3"/>
</p:tagLst>
</file>

<file path=ppt/tags/tag1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85"/>
  <p:tag name="KSO_WM_UNIT_LAYERLEVEL" val="1"/>
  <p:tag name="KSO_WM_TAG_VERSION" val="1.0"/>
  <p:tag name="KSO_WM_BEAUTIFY_FLAG" val="#wm#"/>
  <p:tag name="KSO_WM_UNIT_TYPE" val="i"/>
  <p:tag name="KSO_WM_UNIT_INDEX" val="85"/>
  <p:tag name="KSO_WM_SLIDE_BACKGROUND_TYPE" val="topBottom"/>
  <p:tag name="KSO_WM_SLIDE_BK_DARK_LIGHT" val="2"/>
</p:tagLst>
</file>

<file path=ppt/tags/tag1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
  <p:tag name="KSO_WM_UNIT_COLOR_SCHEME_PARENT_PAGE" val="2_3"/>
</p:tagLst>
</file>

<file path=ppt/tags/tag1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6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
  <p:tag name="KSO_WM_UNIT_COLOR_SCHEME_PARENT_PAGE" val="2_3"/>
</p:tagLst>
</file>

<file path=ppt/tags/tag16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85"/>
  <p:tag name="KSO_WM_UNIT_LAYERLEVEL" val="1"/>
  <p:tag name="KSO_WM_TAG_VERSION" val="1.0"/>
  <p:tag name="KSO_WM_BEAUTIFY_FLAG" val="#wm#"/>
  <p:tag name="KSO_WM_UNIT_TYPE" val="i"/>
  <p:tag name="KSO_WM_UNIT_INDEX" val="85"/>
  <p:tag name="KSO_WM_SLIDE_BACKGROUND_TYPE" val="bottomTop"/>
  <p:tag name="KSO_WM_SLIDE_BK_DARK_LIGHT" val="2"/>
</p:tagLst>
</file>

<file path=ppt/tags/tag16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2"/>
  <p:tag name="KSO_WM_UNIT_COLOR_SCHEME_PARENT_PAGE" val="2_1"/>
  <p:tag name="KSO_WM_SLIDE_BACKGROUND_MASK_FLAG" val="1"/>
</p:tagLst>
</file>

<file path=ppt/tags/tag170.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169"/>
  <p:tag name="KSO_WM_UNIT_COLOR_SCHEME_PARENT_PAGE" val="2_3"/>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17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7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
  <p:tag name="KSO_WM_UNIT_COLOR_SCHEME_PARENT_PAGE" val="2_4"/>
</p:tagLst>
</file>

<file path=ppt/tags/tag17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SLIDE_BACKGROUND_TYPE" val="belt"/>
  <p:tag name="KSO_WM_SLIDE_BK_DARK_LIGHT" val="2"/>
</p:tagLst>
</file>

<file path=ppt/tags/tag17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24.xml><?xml version="1.0" encoding="utf-8"?>
<p:tagLst xmlns:a="http://schemas.openxmlformats.org/drawingml/2006/main" xmlns:r="http://schemas.openxmlformats.org/officeDocument/2006/relationships" xmlns:p="http://schemas.openxmlformats.org/presentationml/2006/main">
  <p:tag name="KSO_WM_SLIDE_ID" val="custom20191914_7"/>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1914"/>
  <p:tag name="KSO_WM_SLIDE_LAYOUT" val="a_b_e"/>
  <p:tag name="KSO_WM_SLIDE_LAYOUT_CNT" val="1_1_1"/>
  <p:tag name="KSO_WM_SLIDE_COLORSCHEME_VERSION" val="3.2"/>
  <p:tag name="KSO_WM_TEMPLATE_SUBCATEGORY" val="0"/>
  <p:tag name="KSO_WM_TEMPLATE_MASTER_TYPE" val="1"/>
  <p:tag name="KSO_WM_TEMPLATE_COLOR_TYPE" val="1"/>
</p:tagLst>
</file>

<file path=ppt/tags/tag1725.xml><?xml version="1.0" encoding="utf-8"?>
<p:tagLst xmlns:a="http://schemas.openxmlformats.org/drawingml/2006/main" xmlns:r="http://schemas.openxmlformats.org/officeDocument/2006/relationships" xmlns:p="http://schemas.openxmlformats.org/presentationml/2006/main">
  <p:tag name="KSO_WM_UNIT_PRESET_TEXT" val="/0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191914_7*e*1"/>
  <p:tag name="KSO_WM_TEMPLATE_CATEGORY" val="custom"/>
  <p:tag name="KSO_WM_TEMPLATE_INDEX" val="20191914"/>
  <p:tag name="KSO_WM_UNIT_LAYERLEVEL" val="1"/>
  <p:tag name="KSO_WM_TAG_VERSION" val="1.0"/>
  <p:tag name="KSO_WM_BEAUTIFY_FLAG" val="#wm#"/>
</p:tagLst>
</file>

<file path=ppt/tags/tag1726.xml><?xml version="1.0" encoding="utf-8"?>
<p:tagLst xmlns:a="http://schemas.openxmlformats.org/drawingml/2006/main" xmlns:r="http://schemas.openxmlformats.org/officeDocument/2006/relationships" xmlns:p="http://schemas.openxmlformats.org/presentationml/2006/main">
  <p:tag name="KSO_WM_SLIDE_ID" val="diagram20200910_3"/>
  <p:tag name="KSO_WM_TEMPLATE_SUBCATEGORY" val="0"/>
  <p:tag name="KSO_WM_SLIDE_TYPE" val="text"/>
  <p:tag name="KSO_WM_SLIDE_SUBTYPE" val="diag"/>
  <p:tag name="KSO_WM_SLIDE_ITEM_CNT" val="4"/>
  <p:tag name="KSO_WM_SLIDE_INDEX" val="3"/>
  <p:tag name="KSO_WM_SLIDE_SIZE" val="885.177*460.277"/>
  <p:tag name="KSO_WM_SLIDE_POSITION" val="52.75*38.8362"/>
  <p:tag name="KSO_WM_DIAGRAM_GROUP_CODE" val="m1-1"/>
  <p:tag name="KSO_WM_SLIDE_DIAGTYPE" val="m"/>
  <p:tag name="KSO_WM_TAG_VERSION" val="1.0"/>
  <p:tag name="KSO_WM_BEAUTIFY_FLAG" val="#wm#"/>
  <p:tag name="KSO_WM_TEMPLATE_CATEGORY" val="diagram"/>
  <p:tag name="KSO_WM_TEMPLATE_INDEX" val="20200910"/>
  <p:tag name="KSO_WM_SLIDE_LAYOUT" val="m"/>
  <p:tag name="KSO_WM_SLIDE_LAYOUT_CNT" val="1"/>
</p:tagLst>
</file>

<file path=ppt/tags/tag1727.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0910_3*m_h_f*1_2_1"/>
  <p:tag name="KSO_WM_TEMPLATE_CATEGORY" val="diagram"/>
  <p:tag name="KSO_WM_TEMPLATE_INDEX" val="20200910"/>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17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7"/>
  <p:tag name="KSO_WM_UNIT_ID" val="diagram20181194_4*n_h_i*1_1_4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22"/>
  <p:tag name="KSO_WM_UNIT_ID" val="diagram20181194_4*n_h_i*1_1_122"/>
  <p:tag name="KSO_WM_TEMPLATE_CATEGORY" val="diagram"/>
  <p:tag name="KSO_WM_TEMPLATE_INDEX" val="20181194"/>
  <p:tag name="KSO_WM_UNIT_LAYERLEVEL" val="1_1_1"/>
  <p:tag name="KSO_WM_TAG_VERSION" val="1.0"/>
  <p:tag name="KSO_WM_BEAUTIFY_FLAG" val="#wm#"/>
  <p:tag name="KSO_WM_UNIT_LINE_FORE_SCHEMECOLOR_INDEX" val="5"/>
  <p:tag name="KSO_WM_UNIT_LINE_FILL_TYPE" val="2"/>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
  <p:tag name="KSO_WM_UNIT_COLOR_SCHEME_PARENT_PAGE" val="2_4"/>
</p:tagLst>
</file>

<file path=ppt/tags/tag17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
  <p:tag name="KSO_WM_UNIT_ID" val="diagram20181194_4*n_h_i*1_1_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4"/>
  <p:tag name="KSO_WM_UNIT_ID" val="diagram20181194_4*n_h_i*1_1_3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5"/>
  <p:tag name="KSO_WM_UNIT_ID" val="diagram20181194_4*n_h_i*1_1_4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6"/>
  <p:tag name="KSO_WM_UNIT_ID" val="diagram20181194_4*n_h_i*1_1_5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7"/>
  <p:tag name="KSO_WM_UNIT_ID" val="diagram20181194_4*n_h_i*1_1_6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8"/>
  <p:tag name="KSO_WM_UNIT_ID" val="diagram20181194_4*n_h_i*1_1_7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9"/>
  <p:tag name="KSO_WM_UNIT_ID" val="diagram20181194_4*n_h_i*1_1_8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0"/>
  <p:tag name="KSO_WM_UNIT_ID" val="diagram20181194_4*n_h_i*1_1_10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1"/>
  <p:tag name="KSO_WM_UNIT_ID" val="diagram20181194_4*n_h_i*1_1_11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
  <p:tag name="KSO_WM_UNIT_ID" val="diagram20181194_4*n_h_i*1_1_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4"/>
  <p:tag name="KSO_WM_UNIT_COLOR_SCHEME_PARENT_PAGE" val="2_4"/>
</p:tagLst>
</file>

<file path=ppt/tags/tag17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3"/>
  <p:tag name="KSO_WM_UNIT_ID" val="diagram20181194_4*n_h_i*1_1_1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4"/>
  <p:tag name="KSO_WM_UNIT_ID" val="diagram20181194_4*n_h_i*1_1_2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7"/>
  <p:tag name="KSO_WM_UNIT_ID" val="diagram20181194_4*n_h_i*1_1_2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8"/>
  <p:tag name="KSO_WM_UNIT_ID" val="diagram20181194_4*n_h_i*1_1_2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9"/>
  <p:tag name="KSO_WM_UNIT_ID" val="diagram20181194_4*n_h_i*1_1_2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0"/>
  <p:tag name="KSO_WM_UNIT_ID" val="diagram20181194_4*n_h_i*1_1_3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1"/>
  <p:tag name="KSO_WM_UNIT_ID" val="diagram20181194_4*n_h_i*1_1_3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2"/>
  <p:tag name="KSO_WM_UNIT_ID" val="diagram20181194_4*n_h_i*1_1_3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3"/>
  <p:tag name="KSO_WM_UNIT_ID" val="diagram20181194_4*n_h_i*1_1_3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4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5"/>
  <p:tag name="KSO_WM_UNIT_ID" val="diagram20181194_4*n_h_i*1_1_3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5"/>
  <p:tag name="KSO_WM_UNIT_COLOR_SCHEME_PARENT_PAGE" val="2_4"/>
</p:tagLst>
</file>

<file path=ppt/tags/tag175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6"/>
  <p:tag name="KSO_WM_UNIT_ID" val="diagram20181194_4*n_h_i*1_1_3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5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7"/>
  <p:tag name="KSO_WM_UNIT_ID" val="diagram20181194_4*n_h_i*1_1_3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5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8"/>
  <p:tag name="KSO_WM_UNIT_ID" val="diagram20181194_4*n_h_i*1_1_3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5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9"/>
  <p:tag name="KSO_WM_UNIT_ID" val="diagram20181194_4*n_h_i*1_1_3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5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0"/>
  <p:tag name="KSO_WM_UNIT_ID" val="diagram20181194_4*n_h_i*1_1_4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5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1"/>
  <p:tag name="KSO_WM_UNIT_ID" val="diagram20181194_4*n_h_i*1_1_4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5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2"/>
  <p:tag name="KSO_WM_UNIT_ID" val="diagram20181194_4*n_h_i*1_1_4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5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3"/>
  <p:tag name="KSO_WM_UNIT_ID" val="diagram20181194_4*n_h_i*1_1_4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5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4"/>
  <p:tag name="KSO_WM_UNIT_ID" val="diagram20181194_4*n_h_i*1_1_4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5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6"/>
  <p:tag name="KSO_WM_UNIT_ID" val="diagram20181194_4*n_h_i*1_1_4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6"/>
  <p:tag name="KSO_WM_UNIT_COLOR_SCHEME_PARENT_PAGE" val="2_4"/>
</p:tagLst>
</file>

<file path=ppt/tags/tag17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8"/>
  <p:tag name="KSO_WM_UNIT_ID" val="diagram20181194_4*n_h_i*1_1_4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6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9"/>
  <p:tag name="KSO_WM_UNIT_ID" val="diagram20181194_4*n_h_i*1_1_4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6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0"/>
  <p:tag name="KSO_WM_UNIT_ID" val="diagram20181194_4*n_h_i*1_1_5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6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1"/>
  <p:tag name="KSO_WM_UNIT_ID" val="diagram20181194_4*n_h_i*1_1_5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6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2"/>
  <p:tag name="KSO_WM_UNIT_ID" val="diagram20181194_4*n_h_i*1_1_5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6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3"/>
  <p:tag name="KSO_WM_UNIT_ID" val="diagram20181194_4*n_h_i*1_1_5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6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4"/>
  <p:tag name="KSO_WM_UNIT_ID" val="diagram20181194_4*n_h_i*1_1_5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5"/>
  <p:tag name="KSO_WM_UNIT_ID" val="diagram20181194_4*n_h_i*1_1_5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7"/>
  <p:tag name="KSO_WM_UNIT_ID" val="diagram20181194_4*n_h_i*1_1_5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8"/>
  <p:tag name="KSO_WM_UNIT_ID" val="diagram20181194_4*n_h_i*1_1_5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7"/>
  <p:tag name="KSO_WM_UNIT_COLOR_SCHEME_PARENT_PAGE" val="2_4"/>
</p:tagLst>
</file>

<file path=ppt/tags/tag17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9"/>
  <p:tag name="KSO_WM_UNIT_ID" val="diagram20181194_4*n_h_i*1_1_5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0"/>
  <p:tag name="KSO_WM_UNIT_ID" val="diagram20181194_4*n_h_i*1_1_6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1"/>
  <p:tag name="KSO_WM_UNIT_ID" val="diagram20181194_4*n_h_i*1_1_6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2"/>
  <p:tag name="KSO_WM_UNIT_ID" val="diagram20181194_4*n_h_i*1_1_6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3"/>
  <p:tag name="KSO_WM_UNIT_ID" val="diagram20181194_4*n_h_i*1_1_6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4"/>
  <p:tag name="KSO_WM_UNIT_ID" val="diagram20181194_4*n_h_i*1_1_6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5"/>
  <p:tag name="KSO_WM_UNIT_ID" val="diagram20181194_4*n_h_i*1_1_6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6"/>
  <p:tag name="KSO_WM_UNIT_ID" val="diagram20181194_4*n_h_i*1_1_6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8"/>
  <p:tag name="KSO_WM_UNIT_ID" val="diagram20181194_4*n_h_i*1_1_6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9"/>
  <p:tag name="KSO_WM_UNIT_ID" val="diagram20181194_4*n_h_i*1_1_6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8"/>
  <p:tag name="KSO_WM_UNIT_COLOR_SCHEME_PARENT_PAGE" val="2_4"/>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0"/>
  <p:tag name="KSO_WM_UNIT_ID" val="diagram20181194_4*n_h_i*1_1_7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1"/>
  <p:tag name="KSO_WM_UNIT_ID" val="diagram20181194_4*n_h_i*1_1_7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2"/>
  <p:tag name="KSO_WM_UNIT_ID" val="diagram20181194_4*n_h_i*1_1_7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3"/>
  <p:tag name="KSO_WM_UNIT_ID" val="diagram20181194_4*n_h_i*1_1_7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4"/>
  <p:tag name="KSO_WM_UNIT_ID" val="diagram20181194_4*n_h_i*1_1_7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5"/>
  <p:tag name="KSO_WM_UNIT_ID" val="diagram20181194_4*n_h_i*1_1_7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6"/>
  <p:tag name="KSO_WM_UNIT_ID" val="diagram20181194_4*n_h_i*1_1_7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7"/>
  <p:tag name="KSO_WM_UNIT_ID" val="diagram20181194_4*n_h_i*1_1_7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9"/>
  <p:tag name="KSO_WM_UNIT_ID" val="diagram20181194_4*n_h_i*1_1_7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0"/>
  <p:tag name="KSO_WM_UNIT_ID" val="diagram20181194_4*n_h_i*1_1_8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17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1"/>
  <p:tag name="KSO_WM_UNIT_ID" val="diagram20181194_4*n_h_i*1_1_8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2"/>
  <p:tag name="KSO_WM_UNIT_ID" val="diagram20181194_4*n_h_i*1_1_8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3"/>
  <p:tag name="KSO_WM_UNIT_ID" val="diagram20181194_4*n_h_i*1_1_8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4"/>
  <p:tag name="KSO_WM_UNIT_ID" val="diagram20181194_4*n_h_i*1_1_8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5"/>
  <p:tag name="KSO_WM_UNIT_ID" val="diagram20181194_4*n_h_i*1_1_8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6"/>
  <p:tag name="KSO_WM_UNIT_ID" val="diagram20181194_4*n_h_i*1_1_8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7"/>
  <p:tag name="KSO_WM_UNIT_ID" val="diagram20181194_4*n_h_i*1_1_8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8"/>
  <p:tag name="KSO_WM_UNIT_ID" val="diagram20181194_4*n_h_i*1_1_8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0"/>
  <p:tag name="KSO_WM_UNIT_ID" val="diagram20181194_4*n_h_i*1_1_9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7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1"/>
  <p:tag name="KSO_WM_UNIT_ID" val="diagram20181194_4*n_h_i*1_1_9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3"/>
  <p:tag name="KSO_WM_UNIT_COLOR_SCHEME_PARENT_PAGE" val="2_1"/>
  <p:tag name="KSO_WM_SLIDE_BACKGROUND_MASK_FLAG" val="1"/>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70"/>
  <p:tag name="KSO_WM_UNIT_COLOR_SCHEME_PARENT_PAGE" val="2_11"/>
</p:tagLst>
</file>

<file path=ppt/tags/tag18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2"/>
  <p:tag name="KSO_WM_UNIT_ID" val="diagram20181194_4*n_h_i*1_1_9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3"/>
  <p:tag name="KSO_WM_UNIT_ID" val="diagram20181194_4*n_h_i*1_1_9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4"/>
  <p:tag name="KSO_WM_UNIT_ID" val="diagram20181194_4*n_h_i*1_1_9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5"/>
  <p:tag name="KSO_WM_UNIT_ID" val="diagram20181194_4*n_h_i*1_1_9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6"/>
  <p:tag name="KSO_WM_UNIT_ID" val="diagram20181194_4*n_h_i*1_1_9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7"/>
  <p:tag name="KSO_WM_UNIT_ID" val="diagram20181194_4*n_h_i*1_1_9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8"/>
  <p:tag name="KSO_WM_UNIT_ID" val="diagram20181194_4*n_h_i*1_1_9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0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9"/>
  <p:tag name="KSO_WM_UNIT_ID" val="diagram20181194_4*n_h_i*1_1_9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0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1"/>
  <p:tag name="KSO_WM_UNIT_ID" val="diagram20181194_4*n_h_i*1_1_10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0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2"/>
  <p:tag name="KSO_WM_UNIT_ID" val="diagram20181194_4*n_h_i*1_1_10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74"/>
  <p:tag name="KSO_WM_UNIT_COLOR_SCHEME_PARENT_PAGE" val="2_11"/>
</p:tagLst>
</file>

<file path=ppt/tags/tag18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3"/>
  <p:tag name="KSO_WM_UNIT_ID" val="diagram20181194_4*n_h_i*1_1_10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4"/>
  <p:tag name="KSO_WM_UNIT_ID" val="diagram20181194_4*n_h_i*1_1_10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5"/>
  <p:tag name="KSO_WM_UNIT_ID" val="diagram20181194_4*n_h_i*1_1_10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6"/>
  <p:tag name="KSO_WM_UNIT_ID" val="diagram20181194_4*n_h_i*1_1_10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7"/>
  <p:tag name="KSO_WM_UNIT_ID" val="diagram20181194_4*n_h_i*1_1_10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8"/>
  <p:tag name="KSO_WM_UNIT_ID" val="diagram20181194_4*n_h_i*1_1_10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9"/>
  <p:tag name="KSO_WM_UNIT_ID" val="diagram20181194_4*n_h_i*1_1_10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0"/>
  <p:tag name="KSO_WM_UNIT_ID" val="diagram20181194_4*n_h_i*1_1_11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2"/>
  <p:tag name="KSO_WM_UNIT_ID" val="diagram20181194_4*n_h_i*1_1_11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3"/>
  <p:tag name="KSO_WM_UNIT_ID" val="diagram20181194_4*n_h_i*1_1_11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75"/>
  <p:tag name="KSO_WM_UNIT_COLOR_SCHEME_PARENT_PAGE" val="2_11"/>
</p:tagLst>
</file>

<file path=ppt/tags/tag18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4"/>
  <p:tag name="KSO_WM_UNIT_ID" val="diagram20181194_4*n_h_i*1_1_11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5"/>
  <p:tag name="KSO_WM_UNIT_ID" val="diagram20181194_4*n_h_i*1_1_11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6"/>
  <p:tag name="KSO_WM_UNIT_ID" val="diagram20181194_4*n_h_i*1_1_11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7"/>
  <p:tag name="KSO_WM_UNIT_ID" val="diagram20181194_4*n_h_i*1_1_11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8"/>
  <p:tag name="KSO_WM_UNIT_ID" val="diagram20181194_4*n_h_i*1_1_11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9"/>
  <p:tag name="KSO_WM_UNIT_ID" val="diagram20181194_4*n_h_i*1_1_11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20"/>
  <p:tag name="KSO_WM_UNIT_ID" val="diagram20181194_4*n_h_i*1_1_12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21"/>
  <p:tag name="KSO_WM_UNIT_ID" val="diagram20181194_4*n_h_i*1_1_12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3"/>
  <p:tag name="KSO_WM_UNIT_ID" val="diagram20181194_4*n_h_i*1_1_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4"/>
  <p:tag name="KSO_WM_UNIT_ID" val="diagram20181194_4*n_h_i*1_1_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76"/>
  <p:tag name="KSO_WM_UNIT_COLOR_SCHEME_PARENT_PAGE" val="2_11"/>
</p:tagLst>
</file>

<file path=ppt/tags/tag18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5"/>
  <p:tag name="KSO_WM_UNIT_ID" val="diagram20181194_4*n_h_i*1_1_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6"/>
  <p:tag name="KSO_WM_UNIT_ID" val="diagram20181194_4*n_h_i*1_1_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7"/>
  <p:tag name="KSO_WM_UNIT_ID" val="diagram20181194_4*n_h_i*1_1_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8"/>
  <p:tag name="KSO_WM_UNIT_ID" val="diagram20181194_4*n_h_i*1_1_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9"/>
  <p:tag name="KSO_WM_UNIT_ID" val="diagram20181194_4*n_h_i*1_1_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0"/>
  <p:tag name="KSO_WM_UNIT_ID" val="diagram20181194_4*n_h_i*1_1_1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1"/>
  <p:tag name="KSO_WM_UNIT_ID" val="diagram20181194_4*n_h_i*1_1_1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2"/>
  <p:tag name="KSO_WM_UNIT_ID" val="diagram20181194_4*n_h_i*1_1_12"/>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4"/>
  <p:tag name="KSO_WM_UNIT_ID" val="diagram20181194_4*n_h_i*1_1_14"/>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5"/>
  <p:tag name="KSO_WM_UNIT_ID" val="diagram20181194_4*n_h_i*1_1_1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77"/>
  <p:tag name="KSO_WM_UNIT_COLOR_SCHEME_PARENT_PAGE" val="2_11"/>
</p:tagLst>
</file>

<file path=ppt/tags/tag18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6"/>
  <p:tag name="KSO_WM_UNIT_ID" val="diagram20181194_4*n_h_i*1_1_1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7"/>
  <p:tag name="KSO_WM_UNIT_ID" val="diagram20181194_4*n_h_i*1_1_17"/>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8"/>
  <p:tag name="KSO_WM_UNIT_ID" val="diagram20181194_4*n_h_i*1_1_18"/>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19"/>
  <p:tag name="KSO_WM_UNIT_ID" val="diagram20181194_4*n_h_i*1_1_19"/>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0"/>
  <p:tag name="KSO_WM_UNIT_ID" val="diagram20181194_4*n_h_i*1_1_20"/>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1"/>
  <p:tag name="KSO_WM_UNIT_ID" val="diagram20181194_4*n_h_i*1_1_21"/>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3"/>
  <p:tag name="KSO_WM_UNIT_ID" val="diagram20181194_4*n_h_i*1_1_23"/>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13"/>
  <p:tag name="KSO_WM_UNIT_TEXT_FILL_TYPE" val="1"/>
</p:tagLst>
</file>

<file path=ppt/tags/tag18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5"/>
  <p:tag name="KSO_WM_UNIT_ID" val="diagram20181194_4*n_h_i*1_1_25"/>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18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1194"/>
  <p:tag name="KSO_WM_UNIT_TYPE" val="n_h_i"/>
  <p:tag name="KSO_WM_UNIT_INDEX" val="1_1_26"/>
  <p:tag name="KSO_WM_UNIT_ID" val="diagram20181194_4*n_h_i*1_1_26"/>
  <p:tag name="KSO_WM_UNIT_LAYERLEVEL" val="1_1_1"/>
  <p:tag name="KSO_WM_BEAUTIFY_FLAG" val="#wm#"/>
  <p:tag name="KSO_WM_TAG_VERSION" val="1.0"/>
  <p:tag name="KSO_WM_DIAGRAM_GROUP_CODE" val="n1-1"/>
  <p:tag name="KSO_WM_UNIT_HIGHLIGHT" val="0"/>
  <p:tag name="KSO_WM_UNIT_COMPATIBLE" val="0"/>
  <p:tag name="KSO_WM_UNIT_DIAGRAM_ISNUMVISUAL" val="0"/>
  <p:tag name="KSO_WM_UNIT_DIAGRAM_ISREFERUNIT" val="0"/>
  <p:tag name="KSO_WM_UNIT_FILL_FORE_SCHEMECOLOR_INDEX" val="13"/>
  <p:tag name="KSO_WM_UNIT_FILL_TYPE" val="1"/>
  <p:tag name="KSO_WM_UNIT_TEXT_FILL_FORE_SCHEMECOLOR_INDEX" val="13"/>
  <p:tag name="KSO_WM_UNIT_TEXT_FILL_TYPE" val="1"/>
</p:tagLst>
</file>

<file path=ppt/tags/tag1849.xml><?xml version="1.0" encoding="utf-8"?>
<p:tagLst xmlns:a="http://schemas.openxmlformats.org/drawingml/2006/main" xmlns:r="http://schemas.openxmlformats.org/officeDocument/2006/relationships" xmlns:p="http://schemas.openxmlformats.org/presentationml/2006/main">
  <p:tag name="KSO_WM_SLIDE_ID" val="custom20191914_7"/>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1914"/>
  <p:tag name="KSO_WM_SLIDE_LAYOUT" val="a_b_e"/>
  <p:tag name="KSO_WM_SLIDE_LAYOUT_CNT" val="1_1_1"/>
  <p:tag name="KSO_WM_SLIDE_COLORSCHEME_VERSION" val="3.2"/>
  <p:tag name="KSO_WM_TEMPLATE_SUBCATEGORY" val="0"/>
  <p:tag name="KSO_WM_TEMPLATE_MASTER_TYPE" val="1"/>
  <p:tag name="KSO_WM_TEMPLATE_COLOR_TYPE" val="1"/>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80"/>
  <p:tag name="KSO_WM_UNIT_COLOR_SCHEME_PARENT_PAGE" val="2_11"/>
</p:tagLst>
</file>

<file path=ppt/tags/tag1850.xml><?xml version="1.0" encoding="utf-8"?>
<p:tagLst xmlns:a="http://schemas.openxmlformats.org/drawingml/2006/main" xmlns:r="http://schemas.openxmlformats.org/officeDocument/2006/relationships" xmlns:p="http://schemas.openxmlformats.org/presentationml/2006/main">
  <p:tag name="KSO_WM_UNIT_PRESET_TEXT" val="/0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191914_7*e*1"/>
  <p:tag name="KSO_WM_TEMPLATE_CATEGORY" val="custom"/>
  <p:tag name="KSO_WM_TEMPLATE_INDEX" val="20191914"/>
  <p:tag name="KSO_WM_UNIT_LAYERLEVEL" val="1"/>
  <p:tag name="KSO_WM_TAG_VERSION" val="1.0"/>
  <p:tag name="KSO_WM_BEAUTIFY_FLAG" val="#wm#"/>
</p:tagLst>
</file>

<file path=ppt/tags/tag1851.xml><?xml version="1.0" encoding="utf-8"?>
<p:tagLst xmlns:a="http://schemas.openxmlformats.org/drawingml/2006/main" xmlns:r="http://schemas.openxmlformats.org/officeDocument/2006/relationships" xmlns:p="http://schemas.openxmlformats.org/presentationml/2006/main">
  <p:tag name="KSO_WM_SLIDE_ID" val="custom20191405_2"/>
  <p:tag name="KSO_WM_TEMPLATE_SUBCATEGORY" val="0"/>
  <p:tag name="KSO_WM_SLIDE_TYPE" val="contents"/>
  <p:tag name="KSO_WM_SLIDE_SUBTYPE" val="diag"/>
  <p:tag name="KSO_WM_SLIDE_ITEM_CNT" val="2"/>
  <p:tag name="KSO_WM_SLIDE_INDEX" val="2"/>
  <p:tag name="KSO_WM_DIAGRAM_GROUP_CODE" val="l1-1"/>
  <p:tag name="KSO_WM_SLIDE_DIAGTYPE" val="l"/>
  <p:tag name="KSO_WM_TAG_VERSION" val="1.0"/>
  <p:tag name="KSO_WM_BEAUTIFY_FLAG" val="#wm#"/>
  <p:tag name="KSO_WM_TEMPLATE_CATEGORY" val="custom"/>
  <p:tag name="KSO_WM_TEMPLATE_INDEX" val="20191405"/>
  <p:tag name="KSO_WM_SLIDE_LAYOUT" val="a_l"/>
  <p:tag name="KSO_WM_SLIDE_LAYOUT_CNT" val="1_1"/>
  <p:tag name="KSO_WM_TEMPLATE_MASTER_TYPE" val="1"/>
  <p:tag name="KSO_WM_TEMPLATE_COLOR_TYPE" val="1"/>
</p:tagLst>
</file>

<file path=ppt/tags/tag1852.xml><?xml version="1.0" encoding="utf-8"?>
<p:tagLst xmlns:a="http://schemas.openxmlformats.org/drawingml/2006/main" xmlns:r="http://schemas.openxmlformats.org/officeDocument/2006/relationships" xmlns:p="http://schemas.openxmlformats.org/presentationml/2006/main">
  <p:tag name="KSO_WM_SLIDE_ID" val="custom20191914_7"/>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1914"/>
  <p:tag name="KSO_WM_SLIDE_LAYOUT" val="a_b_e"/>
  <p:tag name="KSO_WM_SLIDE_LAYOUT_CNT" val="1_1_1"/>
  <p:tag name="KSO_WM_SLIDE_COLORSCHEME_VERSION" val="3.2"/>
  <p:tag name="KSO_WM_TEMPLATE_SUBCATEGORY" val="0"/>
  <p:tag name="KSO_WM_TEMPLATE_MASTER_TYPE" val="1"/>
  <p:tag name="KSO_WM_TEMPLATE_COLOR_TYPE" val="1"/>
</p:tagLst>
</file>

<file path=ppt/tags/tag1853.xml><?xml version="1.0" encoding="utf-8"?>
<p:tagLst xmlns:a="http://schemas.openxmlformats.org/drawingml/2006/main" xmlns:r="http://schemas.openxmlformats.org/officeDocument/2006/relationships" xmlns:p="http://schemas.openxmlformats.org/presentationml/2006/main">
  <p:tag name="KSO_WM_UNIT_PRESET_TEXT" val="/0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191914_7*e*1"/>
  <p:tag name="KSO_WM_TEMPLATE_CATEGORY" val="custom"/>
  <p:tag name="KSO_WM_TEMPLATE_INDEX" val="20191914"/>
  <p:tag name="KSO_WM_UNIT_LAYERLEVEL" val="1"/>
  <p:tag name="KSO_WM_TAG_VERSION" val="1.0"/>
  <p:tag name="KSO_WM_BEAUTIFY_FLAG" val="#wm#"/>
</p:tagLst>
</file>

<file path=ppt/tags/tag1854.xml><?xml version="1.0" encoding="utf-8"?>
<p:tagLst xmlns:a="http://schemas.openxmlformats.org/drawingml/2006/main" xmlns:r="http://schemas.openxmlformats.org/officeDocument/2006/relationships" xmlns:p="http://schemas.openxmlformats.org/presentationml/2006/main">
  <p:tag name="PA" val="v4.0.0"/>
</p:tagLst>
</file>

<file path=ppt/tags/tag1855.xml><?xml version="1.0" encoding="utf-8"?>
<p:tagLst xmlns:a="http://schemas.openxmlformats.org/drawingml/2006/main" xmlns:r="http://schemas.openxmlformats.org/officeDocument/2006/relationships" xmlns:p="http://schemas.openxmlformats.org/presentationml/2006/main">
  <p:tag name="PA" val="v4.0.0"/>
</p:tagLst>
</file>

<file path=ppt/tags/tag1856.xml><?xml version="1.0" encoding="utf-8"?>
<p:tagLst xmlns:a="http://schemas.openxmlformats.org/drawingml/2006/main" xmlns:r="http://schemas.openxmlformats.org/officeDocument/2006/relationships" xmlns:p="http://schemas.openxmlformats.org/presentationml/2006/main">
  <p:tag name="PA" val="v4.0.0"/>
</p:tagLst>
</file>

<file path=ppt/tags/tag1857.xml><?xml version="1.0" encoding="utf-8"?>
<p:tagLst xmlns:a="http://schemas.openxmlformats.org/drawingml/2006/main" xmlns:r="http://schemas.openxmlformats.org/officeDocument/2006/relationships" xmlns:p="http://schemas.openxmlformats.org/presentationml/2006/main">
  <p:tag name="PA" val="v4.0.0"/>
</p:tagLst>
</file>

<file path=ppt/tags/tag1858.xml><?xml version="1.0" encoding="utf-8"?>
<p:tagLst xmlns:a="http://schemas.openxmlformats.org/drawingml/2006/main" xmlns:r="http://schemas.openxmlformats.org/officeDocument/2006/relationships" xmlns:p="http://schemas.openxmlformats.org/presentationml/2006/main">
  <p:tag name="PA" val="v4.0.0"/>
</p:tagLst>
</file>

<file path=ppt/tags/tag1859.xml><?xml version="1.0" encoding="utf-8"?>
<p:tagLst xmlns:a="http://schemas.openxmlformats.org/drawingml/2006/main" xmlns:r="http://schemas.openxmlformats.org/officeDocument/2006/relationships" xmlns:p="http://schemas.openxmlformats.org/presentationml/2006/main">
  <p:tag name="PA" val="v4.0.0"/>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73"/>
  <p:tag name="KSO_WM_UNIT_COLOR_SCHEME_PARENT_PAGE" val="2_11"/>
</p:tagLst>
</file>

<file path=ppt/tags/tag1860.xml><?xml version="1.0" encoding="utf-8"?>
<p:tagLst xmlns:a="http://schemas.openxmlformats.org/drawingml/2006/main" xmlns:r="http://schemas.openxmlformats.org/officeDocument/2006/relationships" xmlns:p="http://schemas.openxmlformats.org/presentationml/2006/main">
  <p:tag name="PA" val="v4.0.0"/>
</p:tagLst>
</file>

<file path=ppt/tags/tag1861.xml><?xml version="1.0" encoding="utf-8"?>
<p:tagLst xmlns:a="http://schemas.openxmlformats.org/drawingml/2006/main" xmlns:r="http://schemas.openxmlformats.org/officeDocument/2006/relationships" xmlns:p="http://schemas.openxmlformats.org/presentationml/2006/main">
  <p:tag name="PA" val="v4.0.0"/>
</p:tagLst>
</file>

<file path=ppt/tags/tag1862.xml><?xml version="1.0" encoding="utf-8"?>
<p:tagLst xmlns:a="http://schemas.openxmlformats.org/drawingml/2006/main" xmlns:r="http://schemas.openxmlformats.org/officeDocument/2006/relationships" xmlns:p="http://schemas.openxmlformats.org/presentationml/2006/main">
  <p:tag name="PA" val="v4.0.0"/>
</p:tagLst>
</file>

<file path=ppt/tags/tag1863.xml><?xml version="1.0" encoding="utf-8"?>
<p:tagLst xmlns:a="http://schemas.openxmlformats.org/drawingml/2006/main" xmlns:r="http://schemas.openxmlformats.org/officeDocument/2006/relationships" xmlns:p="http://schemas.openxmlformats.org/presentationml/2006/main">
  <p:tag name="KSO_WM_SLIDE_ID" val="custom20191405_2"/>
  <p:tag name="KSO_WM_TEMPLATE_SUBCATEGORY" val="0"/>
  <p:tag name="KSO_WM_SLIDE_TYPE" val="contents"/>
  <p:tag name="KSO_WM_SLIDE_SUBTYPE" val="diag"/>
  <p:tag name="KSO_WM_SLIDE_ITEM_CNT" val="2"/>
  <p:tag name="KSO_WM_SLIDE_INDEX" val="2"/>
  <p:tag name="KSO_WM_DIAGRAM_GROUP_CODE" val="l1-1"/>
  <p:tag name="KSO_WM_SLIDE_DIAGTYPE" val="l"/>
  <p:tag name="KSO_WM_TAG_VERSION" val="1.0"/>
  <p:tag name="KSO_WM_BEAUTIFY_FLAG" val="#wm#"/>
  <p:tag name="KSO_WM_TEMPLATE_CATEGORY" val="custom"/>
  <p:tag name="KSO_WM_TEMPLATE_INDEX" val="20191405"/>
  <p:tag name="KSO_WM_SLIDE_LAYOUT" val="a_l"/>
  <p:tag name="KSO_WM_SLIDE_LAYOUT_CNT" val="1_1"/>
  <p:tag name="KSO_WM_TEMPLATE_MASTER_TYPE" val="1"/>
  <p:tag name="KSO_WM_TEMPLATE_COLOR_TYPE" val="1"/>
</p:tagLst>
</file>

<file path=ppt/tags/tag1864.xml><?xml version="1.0" encoding="utf-8"?>
<p:tagLst xmlns:a="http://schemas.openxmlformats.org/drawingml/2006/main" xmlns:r="http://schemas.openxmlformats.org/officeDocument/2006/relationships" xmlns:p="http://schemas.openxmlformats.org/presentationml/2006/main">
  <p:tag name="KSO_WM_SLIDE_ID" val="custom20191405_2"/>
  <p:tag name="KSO_WM_TEMPLATE_SUBCATEGORY" val="0"/>
  <p:tag name="KSO_WM_SLIDE_TYPE" val="contents"/>
  <p:tag name="KSO_WM_SLIDE_SUBTYPE" val="diag"/>
  <p:tag name="KSO_WM_SLIDE_ITEM_CNT" val="2"/>
  <p:tag name="KSO_WM_SLIDE_INDEX" val="2"/>
  <p:tag name="KSO_WM_DIAGRAM_GROUP_CODE" val="l1-1"/>
  <p:tag name="KSO_WM_SLIDE_DIAGTYPE" val="l"/>
  <p:tag name="KSO_WM_TAG_VERSION" val="1.0"/>
  <p:tag name="KSO_WM_BEAUTIFY_FLAG" val="#wm#"/>
  <p:tag name="KSO_WM_TEMPLATE_CATEGORY" val="custom"/>
  <p:tag name="KSO_WM_TEMPLATE_INDEX" val="20191405"/>
  <p:tag name="KSO_WM_SLIDE_LAYOUT" val="a_l"/>
  <p:tag name="KSO_WM_SLIDE_LAYOUT_CNT" val="1_1"/>
  <p:tag name="KSO_WM_TEMPLATE_MASTER_TYPE" val="1"/>
  <p:tag name="KSO_WM_TEMPLATE_COLOR_TYPE" val="1"/>
</p:tagLst>
</file>

<file path=ppt/tags/tag1865.xml><?xml version="1.0" encoding="utf-8"?>
<p:tagLst xmlns:a="http://schemas.openxmlformats.org/drawingml/2006/main" xmlns:r="http://schemas.openxmlformats.org/officeDocument/2006/relationships" xmlns:p="http://schemas.openxmlformats.org/presentationml/2006/main">
  <p:tag name="KSO_WM_SLIDE_ID" val="custom20191914_7"/>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1914"/>
  <p:tag name="KSO_WM_SLIDE_LAYOUT" val="a_b_e"/>
  <p:tag name="KSO_WM_SLIDE_LAYOUT_CNT" val="1_1_1"/>
  <p:tag name="KSO_WM_SLIDE_COLORSCHEME_VERSION" val="3.2"/>
  <p:tag name="KSO_WM_TEMPLATE_SUBCATEGORY" val="0"/>
  <p:tag name="KSO_WM_TEMPLATE_MASTER_TYPE" val="1"/>
  <p:tag name="KSO_WM_TEMPLATE_COLOR_TYPE" val="1"/>
</p:tagLst>
</file>

<file path=ppt/tags/tag1866.xml><?xml version="1.0" encoding="utf-8"?>
<p:tagLst xmlns:a="http://schemas.openxmlformats.org/drawingml/2006/main" xmlns:r="http://schemas.openxmlformats.org/officeDocument/2006/relationships" xmlns:p="http://schemas.openxmlformats.org/presentationml/2006/main">
  <p:tag name="KSO_WM_UNIT_PRESET_TEXT" val="/01"/>
  <p:tag name="KSO_WM_UNIT_NOCLEAR" val="0"/>
  <p:tag name="KSO_WM_UNIT_VALUE" val="1"/>
  <p:tag name="KSO_WM_UNIT_HIGHLIGHT" val="0"/>
  <p:tag name="KSO_WM_UNIT_COMPATIBLE" val="0"/>
  <p:tag name="KSO_WM_UNIT_DIAGRAM_ISNUMVISUAL" val="0"/>
  <p:tag name="KSO_WM_UNIT_DIAGRAM_ISREFERUNIT" val="0"/>
  <p:tag name="KSO_WM_UNIT_TYPE" val="e"/>
  <p:tag name="KSO_WM_UNIT_INDEX" val="1"/>
  <p:tag name="KSO_WM_UNIT_ID" val="custom20191914_7*e*1"/>
  <p:tag name="KSO_WM_TEMPLATE_CATEGORY" val="custom"/>
  <p:tag name="KSO_WM_TEMPLATE_INDEX" val="20191914"/>
  <p:tag name="KSO_WM_UNIT_LAYERLEVEL" val="1"/>
  <p:tag name="KSO_WM_TAG_VERSION" val="1.0"/>
  <p:tag name="KSO_WM_BEAUTIFY_FLAG" val="#wm#"/>
</p:tagLst>
</file>

<file path=ppt/tags/tag186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
  <p:tag name="KSO_WM_UNIT_ID" val="diagram776_1*m_i*1_1"/>
  <p:tag name="KSO_WM_UNIT_CLEAR" val="1"/>
  <p:tag name="KSO_WM_UNIT_LAYERLEVEL" val="1_1"/>
  <p:tag name="KSO_WM_DIAGRAM_GROUP_CODE" val="m1-1"/>
  <p:tag name="KSO_WM_UNIT_FILL_FORE_SCHEMECOLOR_INDEX" val="9"/>
  <p:tag name="KSO_WM_UNIT_FILL_TYPE" val="1"/>
  <p:tag name="KSO_WM_UNIT_TEXT_FILL_FORE_SCHEMECOLOR_INDEX" val="2"/>
  <p:tag name="KSO_WM_UNIT_TEXT_FILL_TYPE" val="1"/>
</p:tagLst>
</file>

<file path=ppt/tags/tag186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9"/>
  <p:tag name="KSO_WM_UNIT_ID" val="diagram776_1*m_i*1_9"/>
  <p:tag name="KSO_WM_UNIT_CLEAR" val="1"/>
  <p:tag name="KSO_WM_UNIT_LAYERLEVEL" val="1_1"/>
  <p:tag name="KSO_WM_DIAGRAM_GROUP_CODE" val="m1-1"/>
  <p:tag name="KSO_WM_UNIT_LINE_FORE_SCHEMECOLOR_INDEX" val="9"/>
  <p:tag name="KSO_WM_UNIT_LINE_FILL_TYPE" val="2"/>
</p:tagLst>
</file>

<file path=ppt/tags/tag186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1"/>
  <p:tag name="KSO_WM_UNIT_ID" val="diagram776_1*m_i*1_11"/>
  <p:tag name="KSO_WM_UNIT_CLEAR" val="1"/>
  <p:tag name="KSO_WM_UNIT_LAYERLEVEL" val="1_1"/>
  <p:tag name="KSO_WM_DIAGRAM_GROUP_CODE" val="m1-1"/>
  <p:tag name="KSO_WM_UNIT_FILL_FORE_SCHEMECOLOR_INDEX" val="9"/>
  <p:tag name="KSO_WM_UNIT_FILL_TYPE" val="1"/>
  <p:tag name="KSO_WM_UNIT_TEXT_FILL_FORE_SCHEMECOLOR_INDEX" val="2"/>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78"/>
  <p:tag name="KSO_WM_UNIT_COLOR_SCHEME_PARENT_PAGE" val="2_11"/>
</p:tagLst>
</file>

<file path=ppt/tags/tag187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7"/>
  <p:tag name="KSO_WM_UNIT_ID" val="diagram776_1*m_i*1_17"/>
  <p:tag name="KSO_WM_UNIT_CLEAR" val="1"/>
  <p:tag name="KSO_WM_UNIT_LAYERLEVEL" val="1_1"/>
  <p:tag name="KSO_WM_DIAGRAM_GROUP_CODE" val="m1-1"/>
  <p:tag name="KSO_WM_UNIT_TEXT_FILL_FORE_SCHEMECOLOR_INDEX" val="13"/>
  <p:tag name="KSO_WM_UNIT_TEXT_FILL_TYPE" val="1"/>
</p:tagLst>
</file>

<file path=ppt/tags/tag187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1_1"/>
  <p:tag name="KSO_WM_UNIT_ID" val="diagram776_1*m_h_f*1_1_1"/>
  <p:tag name="KSO_WM_UNIT_CLEAR" val="1"/>
  <p:tag name="KSO_WM_UNIT_LAYERLEVEL" val="1_1_1"/>
  <p:tag name="KSO_WM_UNIT_VALUE" val="40"/>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87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1_1"/>
  <p:tag name="KSO_WM_UNIT_ID" val="diagram776_1*m_h_a*1_1_1"/>
  <p:tag name="KSO_WM_UNIT_CLEAR" val="1"/>
  <p:tag name="KSO_WM_UNIT_LAYERLEVEL" val="1_1_1"/>
  <p:tag name="KSO_WM_UNIT_VALUE" val="4"/>
  <p:tag name="KSO_WM_UNIT_HIGHLIGHT" val="0"/>
  <p:tag name="KSO_WM_UNIT_COMPATIBLE" val="0"/>
  <p:tag name="KSO_WM_DIAGRAM_GROUP_CODE" val="m1-1"/>
  <p:tag name="KSO_WM_UNIT_PRESET_TEXT" val="LOREM"/>
  <p:tag name="KSO_WM_UNIT_TEXT_FILL_FORE_SCHEMECOLOR_INDEX" val="9"/>
  <p:tag name="KSO_WM_UNIT_TEXT_FILL_TYPE" val="1"/>
</p:tagLst>
</file>

<file path=ppt/tags/tag187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2"/>
  <p:tag name="KSO_WM_UNIT_ID" val="diagram776_1*m_i*1_2"/>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87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8"/>
  <p:tag name="KSO_WM_UNIT_ID" val="diagram776_1*m_i*1_8"/>
  <p:tag name="KSO_WM_UNIT_CLEAR" val="1"/>
  <p:tag name="KSO_WM_UNIT_LAYERLEVEL" val="1_1"/>
  <p:tag name="KSO_WM_DIAGRAM_GROUP_CODE" val="m1-1"/>
  <p:tag name="KSO_WM_UNIT_LINE_FORE_SCHEMECOLOR_INDEX" val="8"/>
  <p:tag name="KSO_WM_UNIT_LINE_FILL_TYPE" val="2"/>
</p:tagLst>
</file>

<file path=ppt/tags/tag187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2"/>
  <p:tag name="KSO_WM_UNIT_ID" val="diagram776_1*m_i*1_12"/>
  <p:tag name="KSO_WM_UNIT_CLEAR" val="1"/>
  <p:tag name="KSO_WM_UNIT_LAYERLEVEL" val="1_1"/>
  <p:tag name="KSO_WM_DIAGRAM_GROUP_CODE" val="m1-1"/>
  <p:tag name="KSO_WM_UNIT_FILL_FORE_SCHEMECOLOR_INDEX" val="8"/>
  <p:tag name="KSO_WM_UNIT_FILL_TYPE" val="1"/>
  <p:tag name="KSO_WM_UNIT_TEXT_FILL_FORE_SCHEMECOLOR_INDEX" val="2"/>
  <p:tag name="KSO_WM_UNIT_TEXT_FILL_TYPE" val="1"/>
</p:tagLst>
</file>

<file path=ppt/tags/tag187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8"/>
  <p:tag name="KSO_WM_UNIT_ID" val="diagram776_1*m_i*1_18"/>
  <p:tag name="KSO_WM_UNIT_CLEAR" val="1"/>
  <p:tag name="KSO_WM_UNIT_LAYERLEVEL" val="1_1"/>
  <p:tag name="KSO_WM_DIAGRAM_GROUP_CODE" val="m1-1"/>
  <p:tag name="KSO_WM_UNIT_TEXT_FILL_FORE_SCHEMECOLOR_INDEX" val="13"/>
  <p:tag name="KSO_WM_UNIT_TEXT_FILL_TYPE" val="1"/>
</p:tagLst>
</file>

<file path=ppt/tags/tag187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2_1"/>
  <p:tag name="KSO_WM_UNIT_ID" val="diagram776_1*m_h_f*1_2_1"/>
  <p:tag name="KSO_WM_UNIT_CLEAR" val="1"/>
  <p:tag name="KSO_WM_UNIT_LAYERLEVEL" val="1_1_1"/>
  <p:tag name="KSO_WM_UNIT_VALUE" val="40"/>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8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2_1"/>
  <p:tag name="KSO_WM_UNIT_ID" val="diagram776_1*m_h_a*1_2_1"/>
  <p:tag name="KSO_WM_UNIT_CLEAR" val="1"/>
  <p:tag name="KSO_WM_UNIT_LAYERLEVEL" val="1_1_1"/>
  <p:tag name="KSO_WM_UNIT_VALUE" val="4"/>
  <p:tag name="KSO_WM_UNIT_HIGHLIGHT" val="0"/>
  <p:tag name="KSO_WM_UNIT_COMPATIBLE" val="0"/>
  <p:tag name="KSO_WM_DIAGRAM_GROUP_CODE" val="m1-1"/>
  <p:tag name="KSO_WM_UNIT_PRESET_TEXT" val="LOREM"/>
  <p:tag name="KSO_WM_UNIT_TEXT_FILL_FORE_SCHEMECOLOR_INDEX" val="8"/>
  <p:tag name="KSO_WM_UNIT_TEXT_FILL_TYPE" val="1"/>
</p:tagLst>
</file>

<file path=ppt/tags/tag18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3"/>
  <p:tag name="KSO_WM_UNIT_ID" val="diagram776_1*m_i*1_3"/>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79"/>
  <p:tag name="KSO_WM_UNIT_COLOR_SCHEME_PARENT_PAGE" val="2_11"/>
</p:tagLst>
</file>

<file path=ppt/tags/tag18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7"/>
  <p:tag name="KSO_WM_UNIT_ID" val="diagram776_1*m_i*1_7"/>
  <p:tag name="KSO_WM_UNIT_CLEAR" val="1"/>
  <p:tag name="KSO_WM_UNIT_LAYERLEVEL" val="1_1"/>
  <p:tag name="KSO_WM_DIAGRAM_GROUP_CODE" val="m1-1"/>
  <p:tag name="KSO_WM_UNIT_LINE_FORE_SCHEMECOLOR_INDEX" val="7"/>
  <p:tag name="KSO_WM_UNIT_LINE_FILL_TYPE" val="2"/>
</p:tagLst>
</file>

<file path=ppt/tags/tag18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3"/>
  <p:tag name="KSO_WM_UNIT_ID" val="diagram776_1*m_i*1_13"/>
  <p:tag name="KSO_WM_UNIT_CLEAR" val="1"/>
  <p:tag name="KSO_WM_UNIT_LAYERLEVEL" val="1_1"/>
  <p:tag name="KSO_WM_DIAGRAM_GROUP_CODE" val="m1-1"/>
  <p:tag name="KSO_WM_UNIT_FILL_FORE_SCHEMECOLOR_INDEX" val="7"/>
  <p:tag name="KSO_WM_UNIT_FILL_TYPE" val="1"/>
  <p:tag name="KSO_WM_UNIT_TEXT_FILL_FORE_SCHEMECOLOR_INDEX" val="2"/>
  <p:tag name="KSO_WM_UNIT_TEXT_FILL_TYPE" val="1"/>
</p:tagLst>
</file>

<file path=ppt/tags/tag18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9"/>
  <p:tag name="KSO_WM_UNIT_ID" val="diagram776_1*m_i*1_19"/>
  <p:tag name="KSO_WM_UNIT_CLEAR" val="1"/>
  <p:tag name="KSO_WM_UNIT_LAYERLEVEL" val="1_1"/>
  <p:tag name="KSO_WM_DIAGRAM_GROUP_CODE" val="m1-1"/>
  <p:tag name="KSO_WM_UNIT_TEXT_FILL_FORE_SCHEMECOLOR_INDEX" val="13"/>
  <p:tag name="KSO_WM_UNIT_TEXT_FILL_TYPE" val="1"/>
</p:tagLst>
</file>

<file path=ppt/tags/tag18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3_1"/>
  <p:tag name="KSO_WM_UNIT_ID" val="diagram776_1*m_h_f*1_3_1"/>
  <p:tag name="KSO_WM_UNIT_CLEAR" val="1"/>
  <p:tag name="KSO_WM_UNIT_LAYERLEVEL" val="1_1_1"/>
  <p:tag name="KSO_WM_UNIT_VALUE" val="40"/>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8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3_1"/>
  <p:tag name="KSO_WM_UNIT_ID" val="diagram776_1*m_h_a*1_3_1"/>
  <p:tag name="KSO_WM_UNIT_CLEAR" val="1"/>
  <p:tag name="KSO_WM_UNIT_LAYERLEVEL" val="1_1_1"/>
  <p:tag name="KSO_WM_UNIT_VALUE" val="4"/>
  <p:tag name="KSO_WM_UNIT_HIGHLIGHT" val="0"/>
  <p:tag name="KSO_WM_UNIT_COMPATIBLE" val="0"/>
  <p:tag name="KSO_WM_DIAGRAM_GROUP_CODE" val="m1-1"/>
  <p:tag name="KSO_WM_UNIT_PRESET_TEXT" val="LOREM"/>
  <p:tag name="KSO_WM_UNIT_TEXT_FILL_FORE_SCHEMECOLOR_INDEX" val="7"/>
  <p:tag name="KSO_WM_UNIT_TEXT_FILL_TYPE" val="1"/>
</p:tagLst>
</file>

<file path=ppt/tags/tag18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4"/>
  <p:tag name="KSO_WM_UNIT_ID" val="diagram776_1*m_i*1_4"/>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8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6"/>
  <p:tag name="KSO_WM_UNIT_ID" val="diagram776_1*m_i*1_6"/>
  <p:tag name="KSO_WM_UNIT_CLEAR" val="1"/>
  <p:tag name="KSO_WM_UNIT_LAYERLEVEL" val="1_1"/>
  <p:tag name="KSO_WM_DIAGRAM_GROUP_CODE" val="m1-1"/>
  <p:tag name="KSO_WM_UNIT_LINE_FORE_SCHEMECOLOR_INDEX" val="6"/>
  <p:tag name="KSO_WM_UNIT_LINE_FILL_TYPE" val="2"/>
</p:tagLst>
</file>

<file path=ppt/tags/tag18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4"/>
  <p:tag name="KSO_WM_UNIT_ID" val="diagram776_1*m_i*1_14"/>
  <p:tag name="KSO_WM_UNIT_CLEAR" val="1"/>
  <p:tag name="KSO_WM_UNIT_LAYERLEVEL" val="1_1"/>
  <p:tag name="KSO_WM_DIAGRAM_GROUP_CODE" val="m1-1"/>
  <p:tag name="KSO_WM_UNIT_FILL_FORE_SCHEMECOLOR_INDEX" val="6"/>
  <p:tag name="KSO_WM_UNIT_FILL_TYPE" val="1"/>
  <p:tag name="KSO_WM_UNIT_TEXT_FILL_FORE_SCHEMECOLOR_INDEX" val="2"/>
  <p:tag name="KSO_WM_UNIT_TEXT_FILL_TYPE" val="1"/>
</p:tagLst>
</file>

<file path=ppt/tags/tag18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20"/>
  <p:tag name="KSO_WM_UNIT_ID" val="diagram776_1*m_i*1_20"/>
  <p:tag name="KSO_WM_UNIT_CLEAR" val="1"/>
  <p:tag name="KSO_WM_UNIT_LAYERLEVEL" val="1_1"/>
  <p:tag name="KSO_WM_DIAGRAM_GROUP_CODE" val="m1-1"/>
  <p:tag name="KSO_WM_UNIT_TEXT_FILL_FORE_SCHEMECOLOR_INDEX" val="13"/>
  <p:tag name="KSO_WM_UNIT_TEXT_FILL_TYPE" val="1"/>
</p:tagLst>
</file>

<file path=ppt/tags/tag18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4_1"/>
  <p:tag name="KSO_WM_UNIT_ID" val="diagram776_1*m_h_f*1_4_1"/>
  <p:tag name="KSO_WM_UNIT_CLEAR" val="1"/>
  <p:tag name="KSO_WM_UNIT_LAYERLEVEL" val="1_1_1"/>
  <p:tag name="KSO_WM_UNIT_VALUE" val="40"/>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81"/>
  <p:tag name="KSO_WM_UNIT_COLOR_SCHEME_PARENT_PAGE" val="2_11"/>
</p:tagLst>
</file>

<file path=ppt/tags/tag189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4_1"/>
  <p:tag name="KSO_WM_UNIT_ID" val="diagram776_1*m_h_a*1_4_1"/>
  <p:tag name="KSO_WM_UNIT_CLEAR" val="1"/>
  <p:tag name="KSO_WM_UNIT_LAYERLEVEL" val="1_1_1"/>
  <p:tag name="KSO_WM_UNIT_VALUE" val="4"/>
  <p:tag name="KSO_WM_UNIT_HIGHLIGHT" val="0"/>
  <p:tag name="KSO_WM_UNIT_COMPATIBLE" val="0"/>
  <p:tag name="KSO_WM_DIAGRAM_GROUP_CODE" val="m1-1"/>
  <p:tag name="KSO_WM_UNIT_PRESET_TEXT" val="LOREM"/>
  <p:tag name="KSO_WM_UNIT_TEXT_FILL_FORE_SCHEMECOLOR_INDEX" val="6"/>
  <p:tag name="KSO_WM_UNIT_TEXT_FILL_TYPE" val="1"/>
</p:tagLst>
</file>

<file path=ppt/tags/tag18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5"/>
  <p:tag name="KSO_WM_UNIT_ID" val="diagram776_1*m_i*1_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8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0"/>
  <p:tag name="KSO_WM_UNIT_ID" val="diagram776_1*m_i*1_10"/>
  <p:tag name="KSO_WM_UNIT_CLEAR" val="1"/>
  <p:tag name="KSO_WM_UNIT_LAYERLEVEL" val="1_1"/>
  <p:tag name="KSO_WM_DIAGRAM_GROUP_CODE" val="m1-1"/>
  <p:tag name="KSO_WM_UNIT_LINE_FORE_SCHEMECOLOR_INDEX" val="5"/>
  <p:tag name="KSO_WM_UNIT_LINE_FILL_TYPE" val="2"/>
</p:tagLst>
</file>

<file path=ppt/tags/tag18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5"/>
  <p:tag name="KSO_WM_UNIT_ID" val="diagram776_1*m_i*1_15"/>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Lst>
</file>

<file path=ppt/tags/tag189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i"/>
  <p:tag name="KSO_WM_UNIT_INDEX" val="1_16"/>
  <p:tag name="KSO_WM_UNIT_ID" val="diagram776_1*m_i*1_16"/>
  <p:tag name="KSO_WM_UNIT_CLEAR" val="1"/>
  <p:tag name="KSO_WM_UNIT_LAYERLEVEL" val="1_1"/>
  <p:tag name="KSO_WM_DIAGRAM_GROUP_CODE" val="m1-1"/>
  <p:tag name="KSO_WM_UNIT_TEXT_FILL_FORE_SCHEMECOLOR_INDEX" val="13"/>
  <p:tag name="KSO_WM_UNIT_TEXT_FILL_TYPE" val="1"/>
</p:tagLst>
</file>

<file path=ppt/tags/tag189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f"/>
  <p:tag name="KSO_WM_UNIT_INDEX" val="1_5_1"/>
  <p:tag name="KSO_WM_UNIT_ID" val="diagram776_1*m_h_f*1_5_1"/>
  <p:tag name="KSO_WM_UNIT_CLEAR" val="1"/>
  <p:tag name="KSO_WM_UNIT_LAYERLEVEL" val="1_1_1"/>
  <p:tag name="KSO_WM_UNIT_VALUE" val="40"/>
  <p:tag name="KSO_WM_UNIT_HIGHLIGHT" val="0"/>
  <p:tag name="KSO_WM_UNIT_COMPATIBLE" val="0"/>
  <p:tag name="KSO_WM_DIAGRAM_GROUP_CODE" val="m1-1"/>
  <p:tag name="KSO_WM_UNIT_PRESET_TEXT" val="Lorem ipsum dolor sit amet, consect"/>
  <p:tag name="KSO_WM_UNIT_TEXT_FILL_FORE_SCHEMECOLOR_INDEX" val="13"/>
  <p:tag name="KSO_WM_UNIT_TEXT_FILL_TYPE" val="1"/>
</p:tagLst>
</file>

<file path=ppt/tags/tag18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776"/>
  <p:tag name="KSO_WM_TAG_VERSION" val="1.0"/>
  <p:tag name="KSO_WM_BEAUTIFY_FLAG" val="#wm#"/>
  <p:tag name="KSO_WM_UNIT_TYPE" val="m_h_a"/>
  <p:tag name="KSO_WM_UNIT_INDEX" val="1_5_1"/>
  <p:tag name="KSO_WM_UNIT_ID" val="diagram776_1*m_h_a*1_5_1"/>
  <p:tag name="KSO_WM_UNIT_CLEAR" val="1"/>
  <p:tag name="KSO_WM_UNIT_LAYERLEVEL" val="1_1_1"/>
  <p:tag name="KSO_WM_UNIT_VALUE" val="4"/>
  <p:tag name="KSO_WM_UNIT_HIGHLIGHT" val="0"/>
  <p:tag name="KSO_WM_UNIT_COMPATIBLE" val="0"/>
  <p:tag name="KSO_WM_DIAGRAM_GROUP_CODE" val="m1-1"/>
  <p:tag name="KSO_WM_UNIT_PRESET_TEXT" val="LOREM"/>
  <p:tag name="KSO_WM_UNIT_TEXT_FILL_FORE_SCHEMECOLOR_INDEX" val="5"/>
  <p:tag name="KSO_WM_UNIT_TEXT_FILL_TYPE" val="1"/>
</p:tagLst>
</file>

<file path=ppt/tags/tag18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632_5*l_h_i*1_1_1"/>
  <p:tag name="KSO_WM_TEMPLATE_CATEGORY" val="diagram"/>
  <p:tag name="KSO_WM_TEMPLATE_INDEX" val="632"/>
  <p:tag name="KSO_WM_UNIT_LAYERLEVEL" val="1_1_1"/>
  <p:tag name="KSO_WM_TAG_VERSION" val="1.0"/>
  <p:tag name="KSO_WM_BEAUTIFY_FLAG" val="#wm#"/>
  <p:tag name="KSO_WM_UNIT_TEXT_FILL_FORE_SCHEMECOLOR_INDEX" val="5"/>
  <p:tag name="KSO_WM_UNIT_TEXT_FILL_TYPE" val="1"/>
</p:tagLst>
</file>

<file path=ppt/tags/tag1898.xml><?xml version="1.0" encoding="utf-8"?>
<p:tagLst xmlns:a="http://schemas.openxmlformats.org/drawingml/2006/main" xmlns:r="http://schemas.openxmlformats.org/officeDocument/2006/relationships" xmlns:p="http://schemas.openxmlformats.org/presentationml/2006/main">
  <p:tag name="KSO_WM_UNIT_NOCLEAR" val="0"/>
  <p:tag name="KSO_WM_UNIT_VALUE" val="7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632_5*l_h_f*1_1_1"/>
  <p:tag name="KSO_WM_TEMPLATE_CATEGORY" val="diagram"/>
  <p:tag name="KSO_WM_TEMPLATE_INDEX" val="63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8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632_5*l_h_i*1_1_1"/>
  <p:tag name="KSO_WM_TEMPLATE_CATEGORY" val="diagram"/>
  <p:tag name="KSO_WM_TEMPLATE_INDEX" val="63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4"/>
  <p:tag name="KSO_WM_UNIT_COLOR_SCHEME_PARENT_PAGE" val="2_1"/>
  <p:tag name="KSO_WM_SLIDE_BACKGROUND_MASK_FLAG" val="1"/>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82"/>
  <p:tag name="KSO_WM_UNIT_COLOR_SCHEME_PARENT_PAGE" val="2_11"/>
</p:tagLst>
</file>

<file path=ppt/tags/tag19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632_5*l_h_i*1_2_1"/>
  <p:tag name="KSO_WM_TEMPLATE_CATEGORY" val="diagram"/>
  <p:tag name="KSO_WM_TEMPLATE_INDEX" val="632"/>
  <p:tag name="KSO_WM_UNIT_LAYERLEVEL" val="1_1_1"/>
  <p:tag name="KSO_WM_TAG_VERSION" val="1.0"/>
  <p:tag name="KSO_WM_BEAUTIFY_FLAG" val="#wm#"/>
  <p:tag name="KSO_WM_UNIT_TEXT_FILL_FORE_SCHEMECOLOR_INDEX" val="6"/>
  <p:tag name="KSO_WM_UNIT_TEXT_FILL_TYPE" val="1"/>
</p:tagLst>
</file>

<file path=ppt/tags/tag1901.xml><?xml version="1.0" encoding="utf-8"?>
<p:tagLst xmlns:a="http://schemas.openxmlformats.org/drawingml/2006/main" xmlns:r="http://schemas.openxmlformats.org/officeDocument/2006/relationships" xmlns:p="http://schemas.openxmlformats.org/presentationml/2006/main">
  <p:tag name="KSO_WM_UNIT_NOCLEAR" val="0"/>
  <p:tag name="KSO_WM_UNIT_VALUE" val="7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632_5*l_h_f*1_2_1"/>
  <p:tag name="KSO_WM_TEMPLATE_CATEGORY" val="diagram"/>
  <p:tag name="KSO_WM_TEMPLATE_INDEX" val="63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9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632_5*l_h_i*1_2_1"/>
  <p:tag name="KSO_WM_TEMPLATE_CATEGORY" val="diagram"/>
  <p:tag name="KSO_WM_TEMPLATE_INDEX" val="632"/>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9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632_5*l_h_i*1_3_1"/>
  <p:tag name="KSO_WM_TEMPLATE_CATEGORY" val="diagram"/>
  <p:tag name="KSO_WM_TEMPLATE_INDEX" val="632"/>
  <p:tag name="KSO_WM_UNIT_LAYERLEVEL" val="1_1_1"/>
  <p:tag name="KSO_WM_TAG_VERSION" val="1.0"/>
  <p:tag name="KSO_WM_BEAUTIFY_FLAG" val="#wm#"/>
  <p:tag name="KSO_WM_UNIT_TEXT_FILL_FORE_SCHEMECOLOR_INDEX" val="7"/>
  <p:tag name="KSO_WM_UNIT_TEXT_FILL_TYPE" val="1"/>
</p:tagLst>
</file>

<file path=ppt/tags/tag1904.xml><?xml version="1.0" encoding="utf-8"?>
<p:tagLst xmlns:a="http://schemas.openxmlformats.org/drawingml/2006/main" xmlns:r="http://schemas.openxmlformats.org/officeDocument/2006/relationships" xmlns:p="http://schemas.openxmlformats.org/presentationml/2006/main">
  <p:tag name="KSO_WM_UNIT_NOCLEAR" val="0"/>
  <p:tag name="KSO_WM_UNIT_VALUE" val="7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632_5*l_h_f*1_3_1"/>
  <p:tag name="KSO_WM_TEMPLATE_CATEGORY" val="diagram"/>
  <p:tag name="KSO_WM_TEMPLATE_INDEX" val="63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9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632_5*l_h_i*1_3_1"/>
  <p:tag name="KSO_WM_TEMPLATE_CATEGORY" val="diagram"/>
  <p:tag name="KSO_WM_TEMPLATE_INDEX" val="632"/>
  <p:tag name="KSO_WM_UNIT_LAYERLEVEL" val="1_1_1"/>
  <p:tag name="KSO_WM_TAG_VERSION" val="1.0"/>
  <p:tag name="KSO_WM_BEAUTIFY_FLAG" val="#wm#"/>
  <p:tag name="KSO_WM_UNIT_FILL_FORE_SCHEMECOLOR_INDEX" val="7"/>
  <p:tag name="KSO_WM_UNIT_FILL_TYPE" val="1"/>
  <p:tag name="KSO_WM_UNIT_TEXT_FILL_FORE_SCHEMECOLOR_INDEX" val="7"/>
  <p:tag name="KSO_WM_UNIT_TEXT_FILL_TYPE" val="1"/>
</p:tagLst>
</file>

<file path=ppt/tags/tag19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632_5*l_h_i*1_4_1"/>
  <p:tag name="KSO_WM_TEMPLATE_CATEGORY" val="diagram"/>
  <p:tag name="KSO_WM_TEMPLATE_INDEX" val="632"/>
  <p:tag name="KSO_WM_UNIT_LAYERLEVEL" val="1_1_1"/>
  <p:tag name="KSO_WM_TAG_VERSION" val="1.0"/>
  <p:tag name="KSO_WM_BEAUTIFY_FLAG" val="#wm#"/>
  <p:tag name="KSO_WM_UNIT_TEXT_FILL_FORE_SCHEMECOLOR_INDEX" val="8"/>
  <p:tag name="KSO_WM_UNIT_TEXT_FILL_TYPE" val="1"/>
</p:tagLst>
</file>

<file path=ppt/tags/tag1907.xml><?xml version="1.0" encoding="utf-8"?>
<p:tagLst xmlns:a="http://schemas.openxmlformats.org/drawingml/2006/main" xmlns:r="http://schemas.openxmlformats.org/officeDocument/2006/relationships" xmlns:p="http://schemas.openxmlformats.org/presentationml/2006/main">
  <p:tag name="KSO_WM_UNIT_NOCLEAR" val="0"/>
  <p:tag name="KSO_WM_UNIT_VALUE" val="7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632_5*l_h_f*1_4_1"/>
  <p:tag name="KSO_WM_TEMPLATE_CATEGORY" val="diagram"/>
  <p:tag name="KSO_WM_TEMPLATE_INDEX" val="63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9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632_5*l_h_i*1_4_1"/>
  <p:tag name="KSO_WM_TEMPLATE_CATEGORY" val="diagram"/>
  <p:tag name="KSO_WM_TEMPLATE_INDEX" val="632"/>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9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632_5*l_h_i*1_5_1"/>
  <p:tag name="KSO_WM_TEMPLATE_CATEGORY" val="diagram"/>
  <p:tag name="KSO_WM_TEMPLATE_INDEX" val="632"/>
  <p:tag name="KSO_WM_UNIT_LAYERLEVEL" val="1_1_1"/>
  <p:tag name="KSO_WM_TAG_VERSION" val="1.0"/>
  <p:tag name="KSO_WM_BEAUTIFY_FLAG" val="#wm#"/>
  <p:tag name="KSO_WM_UNIT_TEXT_FILL_FORE_SCHEMECOLOR_INDEX" val="9"/>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83"/>
  <p:tag name="KSO_WM_UNIT_COLOR_SCHEME_PARENT_PAGE" val="2_11"/>
</p:tagLst>
</file>

<file path=ppt/tags/tag1910.xml><?xml version="1.0" encoding="utf-8"?>
<p:tagLst xmlns:a="http://schemas.openxmlformats.org/drawingml/2006/main" xmlns:r="http://schemas.openxmlformats.org/officeDocument/2006/relationships" xmlns:p="http://schemas.openxmlformats.org/presentationml/2006/main">
  <p:tag name="KSO_WM_UNIT_NOCLEAR" val="0"/>
  <p:tag name="KSO_WM_UNIT_VALUE" val="72"/>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632_5*l_h_f*1_5_1"/>
  <p:tag name="KSO_WM_TEMPLATE_CATEGORY" val="diagram"/>
  <p:tag name="KSO_WM_TEMPLATE_INDEX" val="63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632_5*l_h_i*1_5_1"/>
  <p:tag name="KSO_WM_TEMPLATE_CATEGORY" val="diagram"/>
  <p:tag name="KSO_WM_TEMPLATE_INDEX" val="632"/>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1912.xml><?xml version="1.0" encoding="utf-8"?>
<p:tagLst xmlns:a="http://schemas.openxmlformats.org/drawingml/2006/main" xmlns:r="http://schemas.openxmlformats.org/officeDocument/2006/relationships" xmlns:p="http://schemas.openxmlformats.org/presentationml/2006/main">
  <p:tag name="KSO_WM_SLIDE_ID" val="custom20191405_19"/>
  <p:tag name="KSO_WM_TEMPLATE_SUBCATEGORY" val="0"/>
  <p:tag name="KSO_WM_SLIDE_TYPE" val="endPage"/>
  <p:tag name="KSO_WM_SLIDE_SUBTYPE" val="pureTxt"/>
  <p:tag name="KSO_WM_SLIDE_ITEM_CNT" val="0"/>
  <p:tag name="KSO_WM_SLIDE_INDEX" val="19"/>
  <p:tag name="KSO_WM_TAG_VERSION" val="1.0"/>
  <p:tag name="KSO_WM_BEAUTIFY_FLAG" val="#wm#"/>
  <p:tag name="KSO_WM_TEMPLATE_CATEGORY" val="custom"/>
  <p:tag name="KSO_WM_TEMPLATE_INDEX" val="20191405"/>
  <p:tag name="KSO_WM_SLIDE_LAYOUT" val="a"/>
  <p:tag name="KSO_WM_SLIDE_LAYOUT_CNT" val="1"/>
  <p:tag name="KSO_WM_TEMPLATE_MASTER_TYPE" val="1"/>
  <p:tag name="KSO_WM_TEMPLATE_COLOR_TYPE" val="1"/>
</p:tagLst>
</file>

<file path=ppt/tags/tag191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1"/>
  <p:tag name="KSO_WM_UNIT_VALUE" val="4"/>
  <p:tag name="KSO_WM_UNIT_HIGHLIGHT" val="0"/>
  <p:tag name="KSO_WM_UNIT_COMPATIBLE" val="0"/>
  <p:tag name="KSO_WM_UNIT_DIAGRAM_ISNUMVISUAL" val="0"/>
  <p:tag name="KSO_WM_UNIT_DIAGRAM_ISREFERUNIT" val="0"/>
  <p:tag name="KSO_WM_UNIT_TYPE" val="a"/>
  <p:tag name="KSO_WM_UNIT_INDEX" val="1"/>
  <p:tag name="KSO_WM_UNIT_ID" val="custom20191405_19*a*1"/>
  <p:tag name="KSO_WM_TEMPLATE_CATEGORY" val="custom"/>
  <p:tag name="KSO_WM_TEMPLATE_INDEX" val="20191405"/>
  <p:tag name="KSO_WM_UNIT_LAYERLEVEL" val="1"/>
  <p:tag name="KSO_WM_TAG_VERSION" val="1.0"/>
  <p:tag name="KSO_WM_BEAUTIFY_FLAG" val="#wm#"/>
  <p:tag name="KSO_WM_UNIT_PRESET_TEXT" val="Thanks"/>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84"/>
  <p:tag name="KSO_WM_UNIT_COLOR_SCHEME_PARENT_PAGE" val="2_11"/>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86"/>
  <p:tag name="KSO_WM_UNIT_COLOR_SCHEME_PARENT_PAGE" val="2_11"/>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87"/>
  <p:tag name="KSO_WM_UNIT_COLOR_SCHEME_PARENT_PAGE" val="2_11"/>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88"/>
  <p:tag name="KSO_WM_UNIT_COLOR_SCHEME_PARENT_PAGE" val="2_11"/>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89"/>
  <p:tag name="KSO_WM_UNIT_COLOR_SCHEME_PARENT_PAGE" val="2_11"/>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90"/>
  <p:tag name="KSO_WM_UNIT_COLOR_SCHEME_PARENT_PAGE" val="2_11"/>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98"/>
  <p:tag name="KSO_WM_UNIT_COLOR_SCHEME_PARENT_PAGE" val="2_11"/>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199"/>
  <p:tag name="KSO_WM_UNIT_COLOR_SCHEME_PARENT_PAGE" val="2_1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5"/>
  <p:tag name="KSO_WM_UNIT_COLOR_SCHEME_PARENT_PAGE" val="2_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00"/>
  <p:tag name="KSO_WM_UNIT_COLOR_SCHEME_PARENT_PAGE" val="2_11"/>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01"/>
  <p:tag name="KSO_WM_UNIT_COLOR_SCHEME_PARENT_PAGE" val="2_11"/>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02"/>
  <p:tag name="KSO_WM_UNIT_COLOR_SCHEME_PARENT_PAGE" val="2_11"/>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03"/>
  <p:tag name="KSO_WM_UNIT_COLOR_SCHEME_PARENT_PAGE" val="2_11"/>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04"/>
  <p:tag name="KSO_WM_UNIT_COLOR_SCHEME_PARENT_PAGE" val="2_11"/>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05"/>
  <p:tag name="KSO_WM_UNIT_COLOR_SCHEME_PARENT_PAGE" val="2_11"/>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06"/>
  <p:tag name="KSO_WM_UNIT_COLOR_SCHEME_PARENT_PAGE" val="2_11"/>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07"/>
  <p:tag name="KSO_WM_UNIT_COLOR_SCHEME_PARENT_PAGE" val="2_11"/>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08"/>
  <p:tag name="KSO_WM_UNIT_COLOR_SCHEME_PARENT_PAGE" val="2_11"/>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09"/>
  <p:tag name="KSO_WM_UNIT_COLOR_SCHEME_PARENT_PAGE" val="2_1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1"/>
  <p:tag name="KSO_WM_UNIT_COLOR_SCHEME_PARENT_PAGE" val="2_1"/>
  <p:tag name="KSO_WM_SLIDE_BACKGROUND_MASK_FLAG" val="1"/>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10"/>
  <p:tag name="KSO_WM_UNIT_COLOR_SCHEME_PARENT_PAGE" val="2_11"/>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11"/>
  <p:tag name="KSO_WM_UNIT_COLOR_SCHEME_PARENT_PAGE" val="2_11"/>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12"/>
  <p:tag name="KSO_WM_UNIT_COLOR_SCHEME_PARENT_PAGE" val="2_11"/>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13"/>
  <p:tag name="KSO_WM_UNIT_COLOR_SCHEME_PARENT_PAGE" val="2_11"/>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14"/>
  <p:tag name="KSO_WM_UNIT_COLOR_SCHEME_PARENT_PAGE" val="2_11"/>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15"/>
  <p:tag name="KSO_WM_UNIT_COLOR_SCHEME_PARENT_PAGE" val="2_11"/>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16"/>
  <p:tag name="KSO_WM_UNIT_COLOR_SCHEME_PARENT_PAGE" val="2_11"/>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17"/>
  <p:tag name="KSO_WM_UNIT_COLOR_SCHEME_PARENT_PAGE" val="2_11"/>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18"/>
  <p:tag name="KSO_WM_UNIT_COLOR_SCHEME_PARENT_PAGE" val="2_11"/>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19"/>
  <p:tag name="KSO_WM_UNIT_COLOR_SCHEME_PARENT_PAGE" val="2_1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20"/>
  <p:tag name="KSO_WM_UNIT_COLOR_SCHEME_PARENT_PAGE" val="2_11"/>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21"/>
  <p:tag name="KSO_WM_UNIT_COLOR_SCHEME_PARENT_PAGE" val="2_11"/>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22"/>
  <p:tag name="KSO_WM_UNIT_COLOR_SCHEME_PARENT_PAGE" val="2_11"/>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23"/>
  <p:tag name="KSO_WM_UNIT_COLOR_SCHEME_PARENT_PAGE" val="2_11"/>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24"/>
  <p:tag name="KSO_WM_UNIT_COLOR_SCHEME_PARENT_PAGE" val="2_11"/>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25"/>
  <p:tag name="KSO_WM_UNIT_COLOR_SCHEME_PARENT_PAGE" val="2_11"/>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26"/>
  <p:tag name="KSO_WM_UNIT_COLOR_SCHEME_PARENT_PAGE" val="2_11"/>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27"/>
  <p:tag name="KSO_WM_UNIT_COLOR_SCHEME_PARENT_PAGE" val="2_11"/>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28"/>
  <p:tag name="KSO_WM_UNIT_COLOR_SCHEME_PARENT_PAGE" val="2_11"/>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29"/>
  <p:tag name="KSO_WM_UNIT_COLOR_SCHEME_PARENT_PAGE" val="2_1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
  <p:tag name="KSO_WM_UNIT_COLOR_SCHEME_PARENT_PAGE" val="2_2"/>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30"/>
  <p:tag name="KSO_WM_UNIT_COLOR_SCHEME_PARENT_PAGE" val="2_11"/>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31"/>
  <p:tag name="KSO_WM_UNIT_COLOR_SCHEME_PARENT_PAGE" val="2_11"/>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32"/>
  <p:tag name="KSO_WM_UNIT_COLOR_SCHEME_PARENT_PAGE" val="2_11"/>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33"/>
  <p:tag name="KSO_WM_UNIT_COLOR_SCHEME_PARENT_PAGE" val="2_11"/>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34"/>
  <p:tag name="KSO_WM_UNIT_COLOR_SCHEME_PARENT_PAGE" val="2_1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35"/>
  <p:tag name="KSO_WM_UNIT_COLOR_SCHEME_PARENT_PAGE" val="2_11"/>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36"/>
  <p:tag name="KSO_WM_UNIT_COLOR_SCHEME_PARENT_PAGE" val="2_11"/>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37"/>
  <p:tag name="KSO_WM_UNIT_COLOR_SCHEME_PARENT_PAGE" val="2_11"/>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38"/>
  <p:tag name="KSO_WM_UNIT_COLOR_SCHEME_PARENT_PAGE" val="2_1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39"/>
  <p:tag name="KSO_WM_UNIT_COLOR_SCHEME_PARENT_PAGE" val="2_1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
  <p:tag name="KSO_WM_UNIT_COLOR_SCHEME_PARENT_PAGE" val="2_2"/>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40"/>
  <p:tag name="KSO_WM_UNIT_COLOR_SCHEME_PARENT_PAGE" val="2_11"/>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41"/>
  <p:tag name="KSO_WM_UNIT_COLOR_SCHEME_PARENT_PAGE" val="2_11"/>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42"/>
  <p:tag name="KSO_WM_UNIT_COLOR_SCHEME_PARENT_PAGE" val="2_1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43"/>
  <p:tag name="KSO_WM_UNIT_COLOR_SCHEME_PARENT_PAGE" val="2_11"/>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44"/>
  <p:tag name="KSO_WM_UNIT_COLOR_SCHEME_PARENT_PAGE" val="2_11"/>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45"/>
  <p:tag name="KSO_WM_UNIT_COLOR_SCHEME_PARENT_PAGE" val="2_11"/>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46"/>
  <p:tag name="KSO_WM_UNIT_COLOR_SCHEME_PARENT_PAGE" val="2_11"/>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47"/>
  <p:tag name="KSO_WM_UNIT_COLOR_SCHEME_PARENT_PAGE" val="2_11"/>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48"/>
  <p:tag name="KSO_WM_UNIT_COLOR_SCHEME_PARENT_PAGE" val="2_11"/>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49"/>
  <p:tag name="KSO_WM_UNIT_COLOR_SCHEME_PARENT_PAGE" val="2_1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
  <p:tag name="KSO_WM_UNIT_COLOR_SCHEME_PARENT_PAGE" val="2_2"/>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50"/>
  <p:tag name="KSO_WM_UNIT_COLOR_SCHEME_PARENT_PAGE" val="2_11"/>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51"/>
  <p:tag name="KSO_WM_UNIT_COLOR_SCHEME_PARENT_PAGE" val="2_11"/>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52"/>
  <p:tag name="KSO_WM_UNIT_COLOR_SCHEME_PARENT_PAGE" val="2_11"/>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53"/>
  <p:tag name="KSO_WM_UNIT_COLOR_SCHEME_PARENT_PAGE" val="2_11"/>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54"/>
  <p:tag name="KSO_WM_UNIT_COLOR_SCHEME_PARENT_PAGE" val="2_11"/>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55"/>
  <p:tag name="KSO_WM_UNIT_COLOR_SCHEME_PARENT_PAGE" val="2_11"/>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56"/>
  <p:tag name="KSO_WM_UNIT_COLOR_SCHEME_PARENT_PAGE" val="2_11"/>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57"/>
  <p:tag name="KSO_WM_UNIT_COLOR_SCHEME_PARENT_PAGE" val="2_11"/>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58"/>
  <p:tag name="KSO_WM_UNIT_COLOR_SCHEME_PARENT_PAGE" val="2_11"/>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59"/>
  <p:tag name="KSO_WM_UNIT_COLOR_SCHEME_PARENT_PAGE" val="2_1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
  <p:tag name="KSO_WM_UNIT_COLOR_SCHEME_PARENT_PAGE" val="2_2"/>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60"/>
  <p:tag name="KSO_WM_UNIT_COLOR_SCHEME_PARENT_PAGE" val="2_11"/>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61"/>
  <p:tag name="KSO_WM_UNIT_COLOR_SCHEME_PARENT_PAGE" val="2_11"/>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62"/>
  <p:tag name="KSO_WM_UNIT_COLOR_SCHEME_PARENT_PAGE" val="2_11"/>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63"/>
  <p:tag name="KSO_WM_UNIT_COLOR_SCHEME_PARENT_PAGE" val="2_11"/>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64"/>
  <p:tag name="KSO_WM_UNIT_COLOR_SCHEME_PARENT_PAGE" val="2_11"/>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65"/>
  <p:tag name="KSO_WM_UNIT_COLOR_SCHEME_PARENT_PAGE" val="2_11"/>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66"/>
  <p:tag name="KSO_WM_UNIT_COLOR_SCHEME_PARENT_PAGE" val="2_11"/>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67"/>
  <p:tag name="KSO_WM_UNIT_COLOR_SCHEME_PARENT_PAGE" val="2_11"/>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68"/>
  <p:tag name="KSO_WM_UNIT_COLOR_SCHEME_PARENT_PAGE" val="2_11"/>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69"/>
  <p:tag name="KSO_WM_UNIT_COLOR_SCHEME_PARENT_PAGE" val="2_1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
  <p:tag name="KSO_WM_UNIT_COLOR_SCHEME_PARENT_PAGE" val="2_2"/>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70"/>
  <p:tag name="KSO_WM_UNIT_COLOR_SCHEME_PARENT_PAGE" val="2_11"/>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71"/>
  <p:tag name="KSO_WM_UNIT_COLOR_SCHEME_PARENT_PAGE" val="2_11"/>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72"/>
  <p:tag name="KSO_WM_UNIT_COLOR_SCHEME_PARENT_PAGE" val="2_11"/>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73"/>
  <p:tag name="KSO_WM_UNIT_COLOR_SCHEME_PARENT_PAGE" val="2_11"/>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74"/>
  <p:tag name="KSO_WM_UNIT_COLOR_SCHEME_PARENT_PAGE" val="2_11"/>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75"/>
  <p:tag name="KSO_WM_UNIT_COLOR_SCHEME_PARENT_PAGE" val="2_11"/>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76"/>
  <p:tag name="KSO_WM_UNIT_COLOR_SCHEME_PARENT_PAGE" val="2_11"/>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77"/>
  <p:tag name="KSO_WM_UNIT_COLOR_SCHEME_PARENT_PAGE" val="2_11"/>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78"/>
  <p:tag name="KSO_WM_UNIT_COLOR_SCHEME_PARENT_PAGE" val="2_11"/>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79"/>
  <p:tag name="KSO_WM_UNIT_COLOR_SCHEME_PARENT_PAGE" val="2_11"/>
</p:tagLst>
</file>

<file path=ppt/tags/tag28.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170"/>
  <p:tag name="KSO_WM_UNIT_COLOR_SCHEME_PARENT_PAGE" val="2_2"/>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80"/>
  <p:tag name="KSO_WM_UNIT_COLOR_SCHEME_PARENT_PAGE" val="2_11"/>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81"/>
  <p:tag name="KSO_WM_UNIT_COLOR_SCHEME_PARENT_PAGE" val="2_11"/>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82"/>
  <p:tag name="KSO_WM_UNIT_COLOR_SCHEME_PARENT_PAGE" val="2_11"/>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83"/>
  <p:tag name="KSO_WM_UNIT_COLOR_SCHEME_PARENT_PAGE" val="2_11"/>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84"/>
  <p:tag name="KSO_WM_UNIT_COLOR_SCHEME_PARENT_PAGE" val="2_11"/>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85"/>
  <p:tag name="KSO_WM_UNIT_COLOR_SCHEME_PARENT_PAGE" val="2_11"/>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86"/>
  <p:tag name="KSO_WM_UNIT_COLOR_SCHEME_PARENT_PAGE" val="2_11"/>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87"/>
  <p:tag name="KSO_WM_UNIT_COLOR_SCHEME_PARENT_PAGE" val="2_11"/>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88"/>
  <p:tag name="KSO_WM_UNIT_COLOR_SCHEME_PARENT_PAGE" val="2_11"/>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89"/>
  <p:tag name="KSO_WM_UNIT_COLOR_SCHEME_PARENT_PAGE" val="2_11"/>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90"/>
  <p:tag name="KSO_WM_UNIT_COLOR_SCHEME_PARENT_PAGE" val="2_11"/>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91"/>
  <p:tag name="KSO_WM_UNIT_COLOR_SCHEME_PARENT_PAGE" val="2_11"/>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92"/>
  <p:tag name="KSO_WM_UNIT_COLOR_SCHEME_PARENT_PAGE" val="2_11"/>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93"/>
  <p:tag name="KSO_WM_UNIT_COLOR_SCHEME_PARENT_PAGE" val="2_11"/>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94"/>
  <p:tag name="KSO_WM_UNIT_COLOR_SCHEME_PARENT_PAGE" val="2_11"/>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95"/>
  <p:tag name="KSO_WM_UNIT_COLOR_SCHEME_PARENT_PAGE" val="2_11"/>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96"/>
  <p:tag name="KSO_WM_UNIT_COLOR_SCHEME_PARENT_PAGE" val="2_11"/>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97"/>
  <p:tag name="KSO_WM_UNIT_COLOR_SCHEME_PARENT_PAGE" val="2_11"/>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98"/>
  <p:tag name="KSO_WM_UNIT_COLOR_SCHEME_PARENT_PAGE" val="2_11"/>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99"/>
  <p:tag name="KSO_WM_UNIT_COLOR_SCHEME_PARENT_PAGE" val="2_1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0"/>
  <p:tag name="KSO_WM_UNIT_COLOR_SCHEME_PARENT_PAGE" val="2_11"/>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00"/>
  <p:tag name="KSO_WM_UNIT_COLOR_SCHEME_PARENT_PAGE" val="2_11"/>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01"/>
  <p:tag name="KSO_WM_UNIT_COLOR_SCHEME_PARENT_PAGE" val="2_11"/>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02"/>
  <p:tag name="KSO_WM_UNIT_COLOR_SCHEME_PARENT_PAGE" val="2_11"/>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03"/>
  <p:tag name="KSO_WM_UNIT_COLOR_SCHEME_PARENT_PAGE" val="2_11"/>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04"/>
  <p:tag name="KSO_WM_UNIT_COLOR_SCHEME_PARENT_PAGE" val="2_11"/>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05"/>
  <p:tag name="KSO_WM_UNIT_COLOR_SCHEME_PARENT_PAGE" val="2_11"/>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06"/>
  <p:tag name="KSO_WM_UNIT_COLOR_SCHEME_PARENT_PAGE" val="2_11"/>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07"/>
  <p:tag name="KSO_WM_UNIT_COLOR_SCHEME_PARENT_PAGE" val="2_11"/>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08"/>
  <p:tag name="KSO_WM_UNIT_COLOR_SCHEME_PARENT_PAGE" val="2_11"/>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09"/>
  <p:tag name="KSO_WM_UNIT_COLOR_SCHEME_PARENT_PAGE" val="2_11"/>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4"/>
  <p:tag name="KSO_WM_UNIT_COLOR_SCHEME_PARENT_PAGE" val="2_11"/>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10"/>
  <p:tag name="KSO_WM_UNIT_COLOR_SCHEME_PARENT_PAGE" val="2_11"/>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11"/>
  <p:tag name="KSO_WM_UNIT_COLOR_SCHEME_PARENT_PAGE" val="2_11"/>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12"/>
  <p:tag name="KSO_WM_UNIT_COLOR_SCHEME_PARENT_PAGE" val="2_11"/>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13"/>
  <p:tag name="KSO_WM_UNIT_COLOR_SCHEME_PARENT_PAGE" val="2_11"/>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14"/>
  <p:tag name="KSO_WM_UNIT_COLOR_SCHEME_PARENT_PAGE" val="2_11"/>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
  <p:tag name="KSO_WM_UNIT_COLOR_SCHEME_PARENT_PAGE" val="2_5"/>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
  <p:tag name="KSO_WM_UNIT_COLOR_SCHEME_PARENT_PAGE" val="2_5"/>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4"/>
  <p:tag name="KSO_WM_UNIT_COLOR_SCHEME_PARENT_PAGE" val="2_5"/>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5"/>
  <p:tag name="KSO_WM_UNIT_COLOR_SCHEME_PARENT_PAGE" val="2_5"/>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5"/>
  <p:tag name="KSO_WM_UNIT_COLOR_SCHEME_PARENT_PAGE" val="2_11"/>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6"/>
  <p:tag name="KSO_WM_UNIT_COLOR_SCHEME_PARENT_PAGE" val="2_5"/>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7"/>
  <p:tag name="KSO_WM_UNIT_COLOR_SCHEME_PARENT_PAGE" val="2_5"/>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8"/>
  <p:tag name="KSO_WM_UNIT_COLOR_SCHEME_PARENT_PAGE" val="2_5"/>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9"/>
  <p:tag name="KSO_WM_UNIT_COLOR_SCHEME_PARENT_PAGE" val="2_5"/>
</p:tagLst>
</file>

<file path=ppt/tags/tag324.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10"/>
  <p:tag name="KSO_WM_UNIT_COLOR_SCHEME_PARENT_PAGE" val="2_5"/>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70"/>
  <p:tag name="KSO_WM_UNIT_COLOR_SCHEME_PARENT_PAGE" val="2_11"/>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74"/>
  <p:tag name="KSO_WM_UNIT_COLOR_SCHEME_PARENT_PAGE" val="2_1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75"/>
  <p:tag name="KSO_WM_UNIT_COLOR_SCHEME_PARENT_PAGE" val="2_1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76"/>
  <p:tag name="KSO_WM_UNIT_COLOR_SCHEME_PARENT_PAGE" val="2_1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6"/>
  <p:tag name="KSO_WM_UNIT_COLOR_SCHEME_PARENT_PAGE" val="2_11"/>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77"/>
  <p:tag name="KSO_WM_UNIT_COLOR_SCHEME_PARENT_PAGE" val="2_11"/>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80"/>
  <p:tag name="KSO_WM_UNIT_COLOR_SCHEME_PARENT_PAGE" val="2_11"/>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73"/>
  <p:tag name="KSO_WM_UNIT_COLOR_SCHEME_PARENT_PAGE" val="2_11"/>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78"/>
  <p:tag name="KSO_WM_UNIT_COLOR_SCHEME_PARENT_PAGE" val="2_11"/>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79"/>
  <p:tag name="KSO_WM_UNIT_COLOR_SCHEME_PARENT_PAGE" val="2_11"/>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81"/>
  <p:tag name="KSO_WM_UNIT_COLOR_SCHEME_PARENT_PAGE" val="2_11"/>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82"/>
  <p:tag name="KSO_WM_UNIT_COLOR_SCHEME_PARENT_PAGE" val="2_11"/>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83"/>
  <p:tag name="KSO_WM_UNIT_COLOR_SCHEME_PARENT_PAGE" val="2_11"/>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84"/>
  <p:tag name="KSO_WM_UNIT_COLOR_SCHEME_PARENT_PAGE" val="2_11"/>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86"/>
  <p:tag name="KSO_WM_UNIT_COLOR_SCHEME_PARENT_PAGE" val="2_1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7"/>
  <p:tag name="KSO_WM_UNIT_COLOR_SCHEME_PARENT_PAGE" val="2_11"/>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87"/>
  <p:tag name="KSO_WM_UNIT_COLOR_SCHEME_PARENT_PAGE" val="2_11"/>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88"/>
  <p:tag name="KSO_WM_UNIT_COLOR_SCHEME_PARENT_PAGE" val="2_11"/>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89"/>
  <p:tag name="KSO_WM_UNIT_COLOR_SCHEME_PARENT_PAGE" val="2_11"/>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90"/>
  <p:tag name="KSO_WM_UNIT_COLOR_SCHEME_PARENT_PAGE" val="2_11"/>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98"/>
  <p:tag name="KSO_WM_UNIT_COLOR_SCHEME_PARENT_PAGE" val="2_11"/>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199"/>
  <p:tag name="KSO_WM_UNIT_COLOR_SCHEME_PARENT_PAGE" val="2_11"/>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00"/>
  <p:tag name="KSO_WM_UNIT_COLOR_SCHEME_PARENT_PAGE" val="2_11"/>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01"/>
  <p:tag name="KSO_WM_UNIT_COLOR_SCHEME_PARENT_PAGE" val="2_11"/>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02"/>
  <p:tag name="KSO_WM_UNIT_COLOR_SCHEME_PARENT_PAGE" val="2_11"/>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03"/>
  <p:tag name="KSO_WM_UNIT_COLOR_SCHEME_PARENT_PAGE" val="2_1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0"/>
  <p:tag name="KSO_WM_UNIT_COLOR_SCHEME_PARENT_PAGE" val="2_11"/>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04"/>
  <p:tag name="KSO_WM_UNIT_COLOR_SCHEME_PARENT_PAGE" val="2_11"/>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05"/>
  <p:tag name="KSO_WM_UNIT_COLOR_SCHEME_PARENT_PAGE" val="2_11"/>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06"/>
  <p:tag name="KSO_WM_UNIT_COLOR_SCHEME_PARENT_PAGE" val="2_11"/>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07"/>
  <p:tag name="KSO_WM_UNIT_COLOR_SCHEME_PARENT_PAGE" val="2_11"/>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08"/>
  <p:tag name="KSO_WM_UNIT_COLOR_SCHEME_PARENT_PAGE" val="2_11"/>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09"/>
  <p:tag name="KSO_WM_UNIT_COLOR_SCHEME_PARENT_PAGE" val="2_11"/>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10"/>
  <p:tag name="KSO_WM_UNIT_COLOR_SCHEME_PARENT_PAGE" val="2_11"/>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11"/>
  <p:tag name="KSO_WM_UNIT_COLOR_SCHEME_PARENT_PAGE" val="2_11"/>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12"/>
  <p:tag name="KSO_WM_UNIT_COLOR_SCHEME_PARENT_PAGE" val="2_11"/>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13"/>
  <p:tag name="KSO_WM_UNIT_COLOR_SCHEME_PARENT_PAGE" val="2_1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3"/>
  <p:tag name="KSO_WM_UNIT_COLOR_SCHEME_PARENT_PAGE" val="2_11"/>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14"/>
  <p:tag name="KSO_WM_UNIT_COLOR_SCHEME_PARENT_PAGE" val="2_11"/>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15"/>
  <p:tag name="KSO_WM_UNIT_COLOR_SCHEME_PARENT_PAGE" val="2_11"/>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16"/>
  <p:tag name="KSO_WM_UNIT_COLOR_SCHEME_PARENT_PAGE" val="2_11"/>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17"/>
  <p:tag name="KSO_WM_UNIT_COLOR_SCHEME_PARENT_PAGE" val="2_11"/>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18"/>
  <p:tag name="KSO_WM_UNIT_COLOR_SCHEME_PARENT_PAGE" val="2_11"/>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19"/>
  <p:tag name="KSO_WM_UNIT_COLOR_SCHEME_PARENT_PAGE" val="2_11"/>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20"/>
  <p:tag name="KSO_WM_UNIT_COLOR_SCHEME_PARENT_PAGE" val="2_11"/>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21"/>
  <p:tag name="KSO_WM_UNIT_COLOR_SCHEME_PARENT_PAGE" val="2_11"/>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22"/>
  <p:tag name="KSO_WM_UNIT_COLOR_SCHEME_PARENT_PAGE" val="2_11"/>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23"/>
  <p:tag name="KSO_WM_UNIT_COLOR_SCHEME_PARENT_PAGE" val="2_1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8"/>
  <p:tag name="KSO_WM_UNIT_COLOR_SCHEME_PARENT_PAGE" val="2_11"/>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24"/>
  <p:tag name="KSO_WM_UNIT_COLOR_SCHEME_PARENT_PAGE" val="2_11"/>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25"/>
  <p:tag name="KSO_WM_UNIT_COLOR_SCHEME_PARENT_PAGE" val="2_11"/>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26"/>
  <p:tag name="KSO_WM_UNIT_COLOR_SCHEME_PARENT_PAGE" val="2_11"/>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27"/>
  <p:tag name="KSO_WM_UNIT_COLOR_SCHEME_PARENT_PAGE" val="2_11"/>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28"/>
  <p:tag name="KSO_WM_UNIT_COLOR_SCHEME_PARENT_PAGE" val="2_11"/>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29"/>
  <p:tag name="KSO_WM_UNIT_COLOR_SCHEME_PARENT_PAGE" val="2_11"/>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30"/>
  <p:tag name="KSO_WM_UNIT_COLOR_SCHEME_PARENT_PAGE" val="2_11"/>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31"/>
  <p:tag name="KSO_WM_UNIT_COLOR_SCHEME_PARENT_PAGE" val="2_11"/>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32"/>
  <p:tag name="KSO_WM_UNIT_COLOR_SCHEME_PARENT_PAGE" val="2_11"/>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33"/>
  <p:tag name="KSO_WM_UNIT_COLOR_SCHEME_PARENT_PAGE" val="2_1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79"/>
  <p:tag name="KSO_WM_UNIT_COLOR_SCHEME_PARENT_PAGE" val="2_11"/>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34"/>
  <p:tag name="KSO_WM_UNIT_COLOR_SCHEME_PARENT_PAGE" val="2_11"/>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35"/>
  <p:tag name="KSO_WM_UNIT_COLOR_SCHEME_PARENT_PAGE" val="2_11"/>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36"/>
  <p:tag name="KSO_WM_UNIT_COLOR_SCHEME_PARENT_PAGE" val="2_11"/>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37"/>
  <p:tag name="KSO_WM_UNIT_COLOR_SCHEME_PARENT_PAGE" val="2_11"/>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38"/>
  <p:tag name="KSO_WM_UNIT_COLOR_SCHEME_PARENT_PAGE" val="2_11"/>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39"/>
  <p:tag name="KSO_WM_UNIT_COLOR_SCHEME_PARENT_PAGE" val="2_11"/>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40"/>
  <p:tag name="KSO_WM_UNIT_COLOR_SCHEME_PARENT_PAGE" val="2_11"/>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41"/>
  <p:tag name="KSO_WM_UNIT_COLOR_SCHEME_PARENT_PAGE" val="2_11"/>
</p:tagLst>
</file>

<file path=ppt/tags/tag3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42"/>
  <p:tag name="KSO_WM_UNIT_COLOR_SCHEME_PARENT_PAGE" val="2_11"/>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43"/>
  <p:tag name="KSO_WM_UNIT_COLOR_SCHEME_PARENT_PAGE" val="2_1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1"/>
  <p:tag name="KSO_WM_UNIT_COLOR_SCHEME_PARENT_PAGE" val="2_11"/>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44"/>
  <p:tag name="KSO_WM_UNIT_COLOR_SCHEME_PARENT_PAGE" val="2_11"/>
</p:tagLst>
</file>

<file path=ppt/tags/tag3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45"/>
  <p:tag name="KSO_WM_UNIT_COLOR_SCHEME_PARENT_PAGE" val="2_11"/>
</p:tagLst>
</file>

<file path=ppt/tags/tag3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46"/>
  <p:tag name="KSO_WM_UNIT_COLOR_SCHEME_PARENT_PAGE" val="2_11"/>
</p:tagLst>
</file>

<file path=ppt/tags/tag3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47"/>
  <p:tag name="KSO_WM_UNIT_COLOR_SCHEME_PARENT_PAGE" val="2_11"/>
</p:tagLst>
</file>

<file path=ppt/tags/tag3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48"/>
  <p:tag name="KSO_WM_UNIT_COLOR_SCHEME_PARENT_PAGE" val="2_11"/>
</p:tagLst>
</file>

<file path=ppt/tags/tag3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49"/>
  <p:tag name="KSO_WM_UNIT_COLOR_SCHEME_PARENT_PAGE" val="2_11"/>
</p:tagLst>
</file>

<file path=ppt/tags/tag3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50"/>
  <p:tag name="KSO_WM_UNIT_COLOR_SCHEME_PARENT_PAGE" val="2_11"/>
</p:tagLst>
</file>

<file path=ppt/tags/tag3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51"/>
  <p:tag name="KSO_WM_UNIT_COLOR_SCHEME_PARENT_PAGE" val="2_11"/>
</p:tagLst>
</file>

<file path=ppt/tags/tag3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52"/>
  <p:tag name="KSO_WM_UNIT_COLOR_SCHEME_PARENT_PAGE" val="2_11"/>
</p:tagLst>
</file>

<file path=ppt/tags/tag3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53"/>
  <p:tag name="KSO_WM_UNIT_COLOR_SCHEME_PARENT_PAGE" val="2_1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2"/>
  <p:tag name="KSO_WM_UNIT_COLOR_SCHEME_PARENT_PAGE" val="2_11"/>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54"/>
  <p:tag name="KSO_WM_UNIT_COLOR_SCHEME_PARENT_PAGE" val="2_11"/>
</p:tagLst>
</file>

<file path=ppt/tags/tag4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55"/>
  <p:tag name="KSO_WM_UNIT_COLOR_SCHEME_PARENT_PAGE" val="2_11"/>
</p:tagLst>
</file>

<file path=ppt/tags/tag4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56"/>
  <p:tag name="KSO_WM_UNIT_COLOR_SCHEME_PARENT_PAGE" val="2_11"/>
</p:tagLst>
</file>

<file path=ppt/tags/tag4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57"/>
  <p:tag name="KSO_WM_UNIT_COLOR_SCHEME_PARENT_PAGE" val="2_11"/>
</p:tagLst>
</file>

<file path=ppt/tags/tag4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58"/>
  <p:tag name="KSO_WM_UNIT_COLOR_SCHEME_PARENT_PAGE" val="2_11"/>
</p:tagLst>
</file>

<file path=ppt/tags/tag4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59"/>
  <p:tag name="KSO_WM_UNIT_COLOR_SCHEME_PARENT_PAGE" val="2_11"/>
</p:tagLst>
</file>

<file path=ppt/tags/tag4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60"/>
  <p:tag name="KSO_WM_UNIT_COLOR_SCHEME_PARENT_PAGE" val="2_11"/>
</p:tagLst>
</file>

<file path=ppt/tags/tag4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61"/>
  <p:tag name="KSO_WM_UNIT_COLOR_SCHEME_PARENT_PAGE" val="2_11"/>
</p:tagLst>
</file>

<file path=ppt/tags/tag4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62"/>
  <p:tag name="KSO_WM_UNIT_COLOR_SCHEME_PARENT_PAGE" val="2_11"/>
</p:tagLst>
</file>

<file path=ppt/tags/tag4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63"/>
  <p:tag name="KSO_WM_UNIT_COLOR_SCHEME_PARENT_PAGE" val="2_1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3"/>
  <p:tag name="KSO_WM_UNIT_COLOR_SCHEME_PARENT_PAGE" val="2_11"/>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64"/>
  <p:tag name="KSO_WM_UNIT_COLOR_SCHEME_PARENT_PAGE" val="2_11"/>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65"/>
  <p:tag name="KSO_WM_UNIT_COLOR_SCHEME_PARENT_PAGE" val="2_11"/>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66"/>
  <p:tag name="KSO_WM_UNIT_COLOR_SCHEME_PARENT_PAGE" val="2_11"/>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67"/>
  <p:tag name="KSO_WM_UNIT_COLOR_SCHEME_PARENT_PAGE" val="2_11"/>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68"/>
  <p:tag name="KSO_WM_UNIT_COLOR_SCHEME_PARENT_PAGE" val="2_11"/>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69"/>
  <p:tag name="KSO_WM_UNIT_COLOR_SCHEME_PARENT_PAGE" val="2_11"/>
</p:tagLst>
</file>

<file path=ppt/tags/tag4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70"/>
  <p:tag name="KSO_WM_UNIT_COLOR_SCHEME_PARENT_PAGE" val="2_11"/>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71"/>
  <p:tag name="KSO_WM_UNIT_COLOR_SCHEME_PARENT_PAGE" val="2_11"/>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72"/>
  <p:tag name="KSO_WM_UNIT_COLOR_SCHEME_PARENT_PAGE" val="2_11"/>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73"/>
  <p:tag name="KSO_WM_UNIT_COLOR_SCHEME_PARENT_PAGE" val="2_1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4"/>
  <p:tag name="KSO_WM_UNIT_COLOR_SCHEME_PARENT_PAGE" val="2_11"/>
</p:tagLst>
</file>

<file path=ppt/tags/tag4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74"/>
  <p:tag name="KSO_WM_UNIT_COLOR_SCHEME_PARENT_PAGE" val="2_11"/>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75"/>
  <p:tag name="KSO_WM_UNIT_COLOR_SCHEME_PARENT_PAGE" val="2_11"/>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76"/>
  <p:tag name="KSO_WM_UNIT_COLOR_SCHEME_PARENT_PAGE" val="2_11"/>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77"/>
  <p:tag name="KSO_WM_UNIT_COLOR_SCHEME_PARENT_PAGE" val="2_11"/>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78"/>
  <p:tag name="KSO_WM_UNIT_COLOR_SCHEME_PARENT_PAGE" val="2_11"/>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79"/>
  <p:tag name="KSO_WM_UNIT_COLOR_SCHEME_PARENT_PAGE" val="2_11"/>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80"/>
  <p:tag name="KSO_WM_UNIT_COLOR_SCHEME_PARENT_PAGE" val="2_11"/>
</p:tagLst>
</file>

<file path=ppt/tags/tag4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81"/>
  <p:tag name="KSO_WM_UNIT_COLOR_SCHEME_PARENT_PAGE" val="2_11"/>
</p:tagLst>
</file>

<file path=ppt/tags/tag4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82"/>
  <p:tag name="KSO_WM_UNIT_COLOR_SCHEME_PARENT_PAGE" val="2_11"/>
</p:tagLst>
</file>

<file path=ppt/tags/tag4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83"/>
  <p:tag name="KSO_WM_UNIT_COLOR_SCHEME_PARENT_PAGE" val="2_1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6"/>
  <p:tag name="KSO_WM_UNIT_COLOR_SCHEME_PARENT_PAGE" val="2_11"/>
</p:tagLst>
</file>

<file path=ppt/tags/tag4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84"/>
  <p:tag name="KSO_WM_UNIT_COLOR_SCHEME_PARENT_PAGE" val="2_11"/>
</p:tagLst>
</file>

<file path=ppt/tags/tag4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85"/>
  <p:tag name="KSO_WM_UNIT_COLOR_SCHEME_PARENT_PAGE" val="2_11"/>
</p:tagLst>
</file>

<file path=ppt/tags/tag4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86"/>
  <p:tag name="KSO_WM_UNIT_COLOR_SCHEME_PARENT_PAGE" val="2_11"/>
</p:tagLst>
</file>

<file path=ppt/tags/tag4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87"/>
  <p:tag name="KSO_WM_UNIT_COLOR_SCHEME_PARENT_PAGE" val="2_11"/>
</p:tagLst>
</file>

<file path=ppt/tags/tag4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88"/>
  <p:tag name="KSO_WM_UNIT_COLOR_SCHEME_PARENT_PAGE" val="2_11"/>
</p:tagLst>
</file>

<file path=ppt/tags/tag4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89"/>
  <p:tag name="KSO_WM_UNIT_COLOR_SCHEME_PARENT_PAGE" val="2_11"/>
</p:tagLst>
</file>

<file path=ppt/tags/tag4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90"/>
  <p:tag name="KSO_WM_UNIT_COLOR_SCHEME_PARENT_PAGE" val="2_11"/>
</p:tagLst>
</file>

<file path=ppt/tags/tag4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91"/>
  <p:tag name="KSO_WM_UNIT_COLOR_SCHEME_PARENT_PAGE" val="2_11"/>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92"/>
  <p:tag name="KSO_WM_UNIT_COLOR_SCHEME_PARENT_PAGE" val="2_11"/>
</p:tagLst>
</file>

<file path=ppt/tags/tag4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93"/>
  <p:tag name="KSO_WM_UNIT_COLOR_SCHEME_PARENT_PAGE" val="2_1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7"/>
  <p:tag name="KSO_WM_UNIT_COLOR_SCHEME_PARENT_PAGE" val="2_11"/>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94"/>
  <p:tag name="KSO_WM_UNIT_COLOR_SCHEME_PARENT_PAGE" val="2_11"/>
</p:tagLst>
</file>

<file path=ppt/tags/tag4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95"/>
  <p:tag name="KSO_WM_UNIT_COLOR_SCHEME_PARENT_PAGE" val="2_11"/>
</p:tagLst>
</file>

<file path=ppt/tags/tag4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96"/>
  <p:tag name="KSO_WM_UNIT_COLOR_SCHEME_PARENT_PAGE" val="2_11"/>
</p:tagLst>
</file>

<file path=ppt/tags/tag4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97"/>
  <p:tag name="KSO_WM_UNIT_COLOR_SCHEME_PARENT_PAGE" val="2_11"/>
</p:tagLst>
</file>

<file path=ppt/tags/tag4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98"/>
  <p:tag name="KSO_WM_UNIT_COLOR_SCHEME_PARENT_PAGE" val="2_11"/>
</p:tagLst>
</file>

<file path=ppt/tags/tag4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99"/>
  <p:tag name="KSO_WM_UNIT_COLOR_SCHEME_PARENT_PAGE" val="2_11"/>
</p:tagLst>
</file>

<file path=ppt/tags/tag4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00"/>
  <p:tag name="KSO_WM_UNIT_COLOR_SCHEME_PARENT_PAGE" val="2_11"/>
</p:tagLst>
</file>

<file path=ppt/tags/tag4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01"/>
  <p:tag name="KSO_WM_UNIT_COLOR_SCHEME_PARENT_PAGE" val="2_11"/>
</p:tagLst>
</file>

<file path=ppt/tags/tag4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02"/>
  <p:tag name="KSO_WM_UNIT_COLOR_SCHEME_PARENT_PAGE" val="2_11"/>
</p:tagLst>
</file>

<file path=ppt/tags/tag4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03"/>
  <p:tag name="KSO_WM_UNIT_COLOR_SCHEME_PARENT_PAGE" val="2_1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8"/>
  <p:tag name="KSO_WM_UNIT_COLOR_SCHEME_PARENT_PAGE" val="2_11"/>
</p:tagLst>
</file>

<file path=ppt/tags/tag4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04"/>
  <p:tag name="KSO_WM_UNIT_COLOR_SCHEME_PARENT_PAGE" val="2_11"/>
</p:tagLst>
</file>

<file path=ppt/tags/tag4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05"/>
  <p:tag name="KSO_WM_UNIT_COLOR_SCHEME_PARENT_PAGE" val="2_11"/>
</p:tagLst>
</file>

<file path=ppt/tags/tag4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06"/>
  <p:tag name="KSO_WM_UNIT_COLOR_SCHEME_PARENT_PAGE" val="2_11"/>
</p:tagLst>
</file>

<file path=ppt/tags/tag4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07"/>
  <p:tag name="KSO_WM_UNIT_COLOR_SCHEME_PARENT_PAGE" val="2_11"/>
</p:tagLst>
</file>

<file path=ppt/tags/tag4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08"/>
  <p:tag name="KSO_WM_UNIT_COLOR_SCHEME_PARENT_PAGE" val="2_11"/>
</p:tagLst>
</file>

<file path=ppt/tags/tag4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09"/>
  <p:tag name="KSO_WM_UNIT_COLOR_SCHEME_PARENT_PAGE" val="2_11"/>
</p:tagLst>
</file>

<file path=ppt/tags/tag4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10"/>
  <p:tag name="KSO_WM_UNIT_COLOR_SCHEME_PARENT_PAGE" val="2_11"/>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11"/>
  <p:tag name="KSO_WM_UNIT_COLOR_SCHEME_PARENT_PAGE" val="2_11"/>
</p:tagLst>
</file>

<file path=ppt/tags/tag4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12"/>
  <p:tag name="KSO_WM_UNIT_COLOR_SCHEME_PARENT_PAGE" val="2_11"/>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13"/>
  <p:tag name="KSO_WM_UNIT_COLOR_SCHEME_PARENT_PAGE" val="2_1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89"/>
  <p:tag name="KSO_WM_UNIT_COLOR_SCHEME_PARENT_PAGE" val="2_11"/>
</p:tagLst>
</file>

<file path=ppt/tags/tag4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14"/>
  <p:tag name="KSO_WM_UNIT_COLOR_SCHEME_PARENT_PAGE" val="2_11"/>
</p:tagLst>
</file>

<file path=ppt/tags/tag4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
  <p:tag name="KSO_WM_UNIT_COLOR_SCHEME_PARENT_PAGE" val="2_6"/>
</p:tagLst>
</file>

<file path=ppt/tags/tag4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
  <p:tag name="KSO_WM_UNIT_COLOR_SCHEME_PARENT_PAGE" val="2_6"/>
</p:tagLst>
</file>

<file path=ppt/tags/tag4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4"/>
  <p:tag name="KSO_WM_UNIT_COLOR_SCHEME_PARENT_PAGE" val="2_6"/>
</p:tagLst>
</file>

<file path=ppt/tags/tag4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5"/>
  <p:tag name="KSO_WM_UNIT_COLOR_SCHEME_PARENT_PAGE" val="2_6"/>
</p:tagLst>
</file>

<file path=ppt/tags/tag466.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6"/>
  <p:tag name="KSO_WM_UNIT_COLOR_SCHEME_PARENT_PAGE" val="2_6"/>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70"/>
  <p:tag name="KSO_WM_UNIT_COLOR_SCHEME_PARENT_PAGE" val="2_11"/>
</p:tagLst>
</file>

<file path=ppt/tags/tag4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74"/>
  <p:tag name="KSO_WM_UNIT_COLOR_SCHEME_PARENT_PAGE" val="2_1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0"/>
  <p:tag name="KSO_WM_UNIT_COLOR_SCHEME_PARENT_PAGE" val="2_11"/>
</p:tagLst>
</file>

<file path=ppt/tags/tag4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75"/>
  <p:tag name="KSO_WM_UNIT_COLOR_SCHEME_PARENT_PAGE" val="2_11"/>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76"/>
  <p:tag name="KSO_WM_UNIT_COLOR_SCHEME_PARENT_PAGE" val="2_11"/>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77"/>
  <p:tag name="KSO_WM_UNIT_COLOR_SCHEME_PARENT_PAGE" val="2_11"/>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80"/>
  <p:tag name="KSO_WM_UNIT_COLOR_SCHEME_PARENT_PAGE" val="2_11"/>
</p:tagLst>
</file>

<file path=ppt/tags/tag4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73"/>
  <p:tag name="KSO_WM_UNIT_COLOR_SCHEME_PARENT_PAGE" val="2_11"/>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78"/>
  <p:tag name="KSO_WM_UNIT_COLOR_SCHEME_PARENT_PAGE" val="2_11"/>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79"/>
  <p:tag name="KSO_WM_UNIT_COLOR_SCHEME_PARENT_PAGE" val="2_11"/>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81"/>
  <p:tag name="KSO_WM_UNIT_COLOR_SCHEME_PARENT_PAGE" val="2_11"/>
</p:tagLst>
</file>

<file path=ppt/tags/tag4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82"/>
  <p:tag name="KSO_WM_UNIT_COLOR_SCHEME_PARENT_PAGE" val="2_11"/>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83"/>
  <p:tag name="KSO_WM_UNIT_COLOR_SCHEME_PARENT_PAGE" val="2_1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8"/>
  <p:tag name="KSO_WM_UNIT_COLOR_SCHEME_PARENT_PAGE" val="2_11"/>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84"/>
  <p:tag name="KSO_WM_UNIT_COLOR_SCHEME_PARENT_PAGE" val="2_11"/>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86"/>
  <p:tag name="KSO_WM_UNIT_COLOR_SCHEME_PARENT_PAGE" val="2_11"/>
</p:tagLst>
</file>

<file path=ppt/tags/tag4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87"/>
  <p:tag name="KSO_WM_UNIT_COLOR_SCHEME_PARENT_PAGE" val="2_11"/>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88"/>
  <p:tag name="KSO_WM_UNIT_COLOR_SCHEME_PARENT_PAGE" val="2_11"/>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89"/>
  <p:tag name="KSO_WM_UNIT_COLOR_SCHEME_PARENT_PAGE" val="2_11"/>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90"/>
  <p:tag name="KSO_WM_UNIT_COLOR_SCHEME_PARENT_PAGE" val="2_11"/>
</p:tagLst>
</file>

<file path=ppt/tags/tag4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98"/>
  <p:tag name="KSO_WM_UNIT_COLOR_SCHEME_PARENT_PAGE" val="2_11"/>
</p:tagLst>
</file>

<file path=ppt/tags/tag4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199"/>
  <p:tag name="KSO_WM_UNIT_COLOR_SCHEME_PARENT_PAGE" val="2_11"/>
</p:tagLst>
</file>

<file path=ppt/tags/tag4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00"/>
  <p:tag name="KSO_WM_UNIT_COLOR_SCHEME_PARENT_PAGE" val="2_11"/>
</p:tagLst>
</file>

<file path=ppt/tags/tag4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01"/>
  <p:tag name="KSO_WM_UNIT_COLOR_SCHEME_PARENT_PAGE" val="2_1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99"/>
  <p:tag name="KSO_WM_UNIT_COLOR_SCHEME_PARENT_PAGE" val="2_11"/>
</p:tagLst>
</file>

<file path=ppt/tags/tag4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02"/>
  <p:tag name="KSO_WM_UNIT_COLOR_SCHEME_PARENT_PAGE" val="2_11"/>
</p:tagLst>
</file>

<file path=ppt/tags/tag4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03"/>
  <p:tag name="KSO_WM_UNIT_COLOR_SCHEME_PARENT_PAGE" val="2_11"/>
</p:tagLst>
</file>

<file path=ppt/tags/tag4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04"/>
  <p:tag name="KSO_WM_UNIT_COLOR_SCHEME_PARENT_PAGE" val="2_11"/>
</p:tagLst>
</file>

<file path=ppt/tags/tag4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05"/>
  <p:tag name="KSO_WM_UNIT_COLOR_SCHEME_PARENT_PAGE" val="2_11"/>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06"/>
  <p:tag name="KSO_WM_UNIT_COLOR_SCHEME_PARENT_PAGE" val="2_11"/>
</p:tagLst>
</file>

<file path=ppt/tags/tag4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07"/>
  <p:tag name="KSO_WM_UNIT_COLOR_SCHEME_PARENT_PAGE" val="2_11"/>
</p:tagLst>
</file>

<file path=ppt/tags/tag4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08"/>
  <p:tag name="KSO_WM_UNIT_COLOR_SCHEME_PARENT_PAGE" val="2_11"/>
</p:tagLst>
</file>

<file path=ppt/tags/tag4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09"/>
  <p:tag name="KSO_WM_UNIT_COLOR_SCHEME_PARENT_PAGE" val="2_11"/>
</p:tagLst>
</file>

<file path=ppt/tags/tag4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10"/>
  <p:tag name="KSO_WM_UNIT_COLOR_SCHEME_PARENT_PAGE" val="2_11"/>
</p:tagLst>
</file>

<file path=ppt/tags/tag4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11"/>
  <p:tag name="KSO_WM_UNIT_COLOR_SCHEME_PARENT_PAGE" val="2_1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0"/>
  <p:tag name="KSO_WM_UNIT_COLOR_SCHEME_PARENT_PAGE" val="2_11"/>
</p:tagLst>
</file>

<file path=ppt/tags/tag5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12"/>
  <p:tag name="KSO_WM_UNIT_COLOR_SCHEME_PARENT_PAGE" val="2_11"/>
</p:tagLst>
</file>

<file path=ppt/tags/tag5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13"/>
  <p:tag name="KSO_WM_UNIT_COLOR_SCHEME_PARENT_PAGE" val="2_11"/>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14"/>
  <p:tag name="KSO_WM_UNIT_COLOR_SCHEME_PARENT_PAGE" val="2_11"/>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15"/>
  <p:tag name="KSO_WM_UNIT_COLOR_SCHEME_PARENT_PAGE" val="2_11"/>
</p:tagLst>
</file>

<file path=ppt/tags/tag5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16"/>
  <p:tag name="KSO_WM_UNIT_COLOR_SCHEME_PARENT_PAGE" val="2_11"/>
</p:tagLst>
</file>

<file path=ppt/tags/tag5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17"/>
  <p:tag name="KSO_WM_UNIT_COLOR_SCHEME_PARENT_PAGE" val="2_11"/>
</p:tagLst>
</file>

<file path=ppt/tags/tag5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18"/>
  <p:tag name="KSO_WM_UNIT_COLOR_SCHEME_PARENT_PAGE" val="2_11"/>
</p:tagLst>
</file>

<file path=ppt/tags/tag5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19"/>
  <p:tag name="KSO_WM_UNIT_COLOR_SCHEME_PARENT_PAGE" val="2_11"/>
</p:tagLst>
</file>

<file path=ppt/tags/tag5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20"/>
  <p:tag name="KSO_WM_UNIT_COLOR_SCHEME_PARENT_PAGE" val="2_11"/>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21"/>
  <p:tag name="KSO_WM_UNIT_COLOR_SCHEME_PARENT_PAGE" val="2_1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1"/>
  <p:tag name="KSO_WM_UNIT_COLOR_SCHEME_PARENT_PAGE" val="2_11"/>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22"/>
  <p:tag name="KSO_WM_UNIT_COLOR_SCHEME_PARENT_PAGE" val="2_11"/>
</p:tagLst>
</file>

<file path=ppt/tags/tag5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23"/>
  <p:tag name="KSO_WM_UNIT_COLOR_SCHEME_PARENT_PAGE" val="2_11"/>
</p:tagLst>
</file>

<file path=ppt/tags/tag5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24"/>
  <p:tag name="KSO_WM_UNIT_COLOR_SCHEME_PARENT_PAGE" val="2_11"/>
</p:tagLst>
</file>

<file path=ppt/tags/tag5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25"/>
  <p:tag name="KSO_WM_UNIT_COLOR_SCHEME_PARENT_PAGE" val="2_11"/>
</p:tagLst>
</file>

<file path=ppt/tags/tag5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26"/>
  <p:tag name="KSO_WM_UNIT_COLOR_SCHEME_PARENT_PAGE" val="2_11"/>
</p:tagLst>
</file>

<file path=ppt/tags/tag5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27"/>
  <p:tag name="KSO_WM_UNIT_COLOR_SCHEME_PARENT_PAGE" val="2_11"/>
</p:tagLst>
</file>

<file path=ppt/tags/tag5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28"/>
  <p:tag name="KSO_WM_UNIT_COLOR_SCHEME_PARENT_PAGE" val="2_11"/>
</p:tagLst>
</file>

<file path=ppt/tags/tag5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29"/>
  <p:tag name="KSO_WM_UNIT_COLOR_SCHEME_PARENT_PAGE" val="2_11"/>
</p:tagLst>
</file>

<file path=ppt/tags/tag5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30"/>
  <p:tag name="KSO_WM_UNIT_COLOR_SCHEME_PARENT_PAGE" val="2_11"/>
</p:tagLst>
</file>

<file path=ppt/tags/tag5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31"/>
  <p:tag name="KSO_WM_UNIT_COLOR_SCHEME_PARENT_PAGE" val="2_1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2"/>
  <p:tag name="KSO_WM_UNIT_COLOR_SCHEME_PARENT_PAGE" val="2_11"/>
</p:tagLst>
</file>

<file path=ppt/tags/tag5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32"/>
  <p:tag name="KSO_WM_UNIT_COLOR_SCHEME_PARENT_PAGE" val="2_11"/>
</p:tagLst>
</file>

<file path=ppt/tags/tag5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33"/>
  <p:tag name="KSO_WM_UNIT_COLOR_SCHEME_PARENT_PAGE" val="2_11"/>
</p:tagLst>
</file>

<file path=ppt/tags/tag5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34"/>
  <p:tag name="KSO_WM_UNIT_COLOR_SCHEME_PARENT_PAGE" val="2_11"/>
</p:tagLst>
</file>

<file path=ppt/tags/tag5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35"/>
  <p:tag name="KSO_WM_UNIT_COLOR_SCHEME_PARENT_PAGE" val="2_11"/>
</p:tagLst>
</file>

<file path=ppt/tags/tag5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36"/>
  <p:tag name="KSO_WM_UNIT_COLOR_SCHEME_PARENT_PAGE" val="2_11"/>
</p:tagLst>
</file>

<file path=ppt/tags/tag5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37"/>
  <p:tag name="KSO_WM_UNIT_COLOR_SCHEME_PARENT_PAGE" val="2_11"/>
</p:tagLst>
</file>

<file path=ppt/tags/tag5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38"/>
  <p:tag name="KSO_WM_UNIT_COLOR_SCHEME_PARENT_PAGE" val="2_11"/>
</p:tagLst>
</file>

<file path=ppt/tags/tag5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39"/>
  <p:tag name="KSO_WM_UNIT_COLOR_SCHEME_PARENT_PAGE" val="2_11"/>
</p:tagLst>
</file>

<file path=ppt/tags/tag5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40"/>
  <p:tag name="KSO_WM_UNIT_COLOR_SCHEME_PARENT_PAGE" val="2_11"/>
</p:tagLst>
</file>

<file path=ppt/tags/tag5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41"/>
  <p:tag name="KSO_WM_UNIT_COLOR_SCHEME_PARENT_PAGE" val="2_1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3"/>
  <p:tag name="KSO_WM_UNIT_COLOR_SCHEME_PARENT_PAGE" val="2_11"/>
</p:tagLst>
</file>

<file path=ppt/tags/tag5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42"/>
  <p:tag name="KSO_WM_UNIT_COLOR_SCHEME_PARENT_PAGE" val="2_11"/>
</p:tagLst>
</file>

<file path=ppt/tags/tag5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43"/>
  <p:tag name="KSO_WM_UNIT_COLOR_SCHEME_PARENT_PAGE" val="2_11"/>
</p:tagLst>
</file>

<file path=ppt/tags/tag5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44"/>
  <p:tag name="KSO_WM_UNIT_COLOR_SCHEME_PARENT_PAGE" val="2_11"/>
</p:tagLst>
</file>

<file path=ppt/tags/tag5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45"/>
  <p:tag name="KSO_WM_UNIT_COLOR_SCHEME_PARENT_PAGE" val="2_11"/>
</p:tagLst>
</file>

<file path=ppt/tags/tag5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46"/>
  <p:tag name="KSO_WM_UNIT_COLOR_SCHEME_PARENT_PAGE" val="2_11"/>
</p:tagLst>
</file>

<file path=ppt/tags/tag5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47"/>
  <p:tag name="KSO_WM_UNIT_COLOR_SCHEME_PARENT_PAGE" val="2_11"/>
</p:tagLst>
</file>

<file path=ppt/tags/tag5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48"/>
  <p:tag name="KSO_WM_UNIT_COLOR_SCHEME_PARENT_PAGE" val="2_11"/>
</p:tagLst>
</file>

<file path=ppt/tags/tag5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49"/>
  <p:tag name="KSO_WM_UNIT_COLOR_SCHEME_PARENT_PAGE" val="2_11"/>
</p:tagLst>
</file>

<file path=ppt/tags/tag5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50"/>
  <p:tag name="KSO_WM_UNIT_COLOR_SCHEME_PARENT_PAGE" val="2_11"/>
</p:tagLst>
</file>

<file path=ppt/tags/tag5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51"/>
  <p:tag name="KSO_WM_UNIT_COLOR_SCHEME_PARENT_PAGE" val="2_1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4"/>
  <p:tag name="KSO_WM_UNIT_COLOR_SCHEME_PARENT_PAGE" val="2_11"/>
</p:tagLst>
</file>

<file path=ppt/tags/tag5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52"/>
  <p:tag name="KSO_WM_UNIT_COLOR_SCHEME_PARENT_PAGE" val="2_11"/>
</p:tagLst>
</file>

<file path=ppt/tags/tag5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53"/>
  <p:tag name="KSO_WM_UNIT_COLOR_SCHEME_PARENT_PAGE" val="2_11"/>
</p:tagLst>
</file>

<file path=ppt/tags/tag5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54"/>
  <p:tag name="KSO_WM_UNIT_COLOR_SCHEME_PARENT_PAGE" val="2_11"/>
</p:tagLst>
</file>

<file path=ppt/tags/tag5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55"/>
  <p:tag name="KSO_WM_UNIT_COLOR_SCHEME_PARENT_PAGE" val="2_11"/>
</p:tagLst>
</file>

<file path=ppt/tags/tag5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56"/>
  <p:tag name="KSO_WM_UNIT_COLOR_SCHEME_PARENT_PAGE" val="2_11"/>
</p:tagLst>
</file>

<file path=ppt/tags/tag5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57"/>
  <p:tag name="KSO_WM_UNIT_COLOR_SCHEME_PARENT_PAGE" val="2_11"/>
</p:tagLst>
</file>

<file path=ppt/tags/tag5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58"/>
  <p:tag name="KSO_WM_UNIT_COLOR_SCHEME_PARENT_PAGE" val="2_11"/>
</p:tagLst>
</file>

<file path=ppt/tags/tag5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59"/>
  <p:tag name="KSO_WM_UNIT_COLOR_SCHEME_PARENT_PAGE" val="2_11"/>
</p:tagLst>
</file>

<file path=ppt/tags/tag5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60"/>
  <p:tag name="KSO_WM_UNIT_COLOR_SCHEME_PARENT_PAGE" val="2_11"/>
</p:tagLst>
</file>

<file path=ppt/tags/tag5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61"/>
  <p:tag name="KSO_WM_UNIT_COLOR_SCHEME_PARENT_PAGE" val="2_1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5"/>
  <p:tag name="KSO_WM_UNIT_COLOR_SCHEME_PARENT_PAGE" val="2_11"/>
</p:tagLst>
</file>

<file path=ppt/tags/tag5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62"/>
  <p:tag name="KSO_WM_UNIT_COLOR_SCHEME_PARENT_PAGE" val="2_11"/>
</p:tagLst>
</file>

<file path=ppt/tags/tag5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63"/>
  <p:tag name="KSO_WM_UNIT_COLOR_SCHEME_PARENT_PAGE" val="2_11"/>
</p:tagLst>
</file>

<file path=ppt/tags/tag5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64"/>
  <p:tag name="KSO_WM_UNIT_COLOR_SCHEME_PARENT_PAGE" val="2_11"/>
</p:tagLst>
</file>

<file path=ppt/tags/tag5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65"/>
  <p:tag name="KSO_WM_UNIT_COLOR_SCHEME_PARENT_PAGE" val="2_11"/>
</p:tagLst>
</file>

<file path=ppt/tags/tag5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66"/>
  <p:tag name="KSO_WM_UNIT_COLOR_SCHEME_PARENT_PAGE" val="2_11"/>
</p:tagLst>
</file>

<file path=ppt/tags/tag5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67"/>
  <p:tag name="KSO_WM_UNIT_COLOR_SCHEME_PARENT_PAGE" val="2_11"/>
</p:tagLst>
</file>

<file path=ppt/tags/tag5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68"/>
  <p:tag name="KSO_WM_UNIT_COLOR_SCHEME_PARENT_PAGE" val="2_11"/>
</p:tagLst>
</file>

<file path=ppt/tags/tag5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69"/>
  <p:tag name="KSO_WM_UNIT_COLOR_SCHEME_PARENT_PAGE" val="2_11"/>
</p:tagLst>
</file>

<file path=ppt/tags/tag5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70"/>
  <p:tag name="KSO_WM_UNIT_COLOR_SCHEME_PARENT_PAGE" val="2_11"/>
</p:tagLst>
</file>

<file path=ppt/tags/tag5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71"/>
  <p:tag name="KSO_WM_UNIT_COLOR_SCHEME_PARENT_PAGE" val="2_1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6"/>
  <p:tag name="KSO_WM_UNIT_COLOR_SCHEME_PARENT_PAGE" val="2_11"/>
</p:tagLst>
</file>

<file path=ppt/tags/tag5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72"/>
  <p:tag name="KSO_WM_UNIT_COLOR_SCHEME_PARENT_PAGE" val="2_11"/>
</p:tagLst>
</file>

<file path=ppt/tags/tag5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73"/>
  <p:tag name="KSO_WM_UNIT_COLOR_SCHEME_PARENT_PAGE" val="2_11"/>
</p:tagLst>
</file>

<file path=ppt/tags/tag5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74"/>
  <p:tag name="KSO_WM_UNIT_COLOR_SCHEME_PARENT_PAGE" val="2_11"/>
</p:tagLst>
</file>

<file path=ppt/tags/tag5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75"/>
  <p:tag name="KSO_WM_UNIT_COLOR_SCHEME_PARENT_PAGE" val="2_11"/>
</p:tagLst>
</file>

<file path=ppt/tags/tag5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76"/>
  <p:tag name="KSO_WM_UNIT_COLOR_SCHEME_PARENT_PAGE" val="2_11"/>
</p:tagLst>
</file>

<file path=ppt/tags/tag5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77"/>
  <p:tag name="KSO_WM_UNIT_COLOR_SCHEME_PARENT_PAGE" val="2_11"/>
</p:tagLst>
</file>

<file path=ppt/tags/tag5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78"/>
  <p:tag name="KSO_WM_UNIT_COLOR_SCHEME_PARENT_PAGE" val="2_11"/>
</p:tagLst>
</file>

<file path=ppt/tags/tag5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79"/>
  <p:tag name="KSO_WM_UNIT_COLOR_SCHEME_PARENT_PAGE" val="2_11"/>
</p:tagLst>
</file>

<file path=ppt/tags/tag5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80"/>
  <p:tag name="KSO_WM_UNIT_COLOR_SCHEME_PARENT_PAGE" val="2_11"/>
</p:tagLst>
</file>

<file path=ppt/tags/tag5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81"/>
  <p:tag name="KSO_WM_UNIT_COLOR_SCHEME_PARENT_PAGE" val="2_1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7"/>
  <p:tag name="KSO_WM_UNIT_COLOR_SCHEME_PARENT_PAGE" val="2_11"/>
</p:tagLst>
</file>

<file path=ppt/tags/tag5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82"/>
  <p:tag name="KSO_WM_UNIT_COLOR_SCHEME_PARENT_PAGE" val="2_11"/>
</p:tagLst>
</file>

<file path=ppt/tags/tag5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83"/>
  <p:tag name="KSO_WM_UNIT_COLOR_SCHEME_PARENT_PAGE" val="2_11"/>
</p:tagLst>
</file>

<file path=ppt/tags/tag5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84"/>
  <p:tag name="KSO_WM_UNIT_COLOR_SCHEME_PARENT_PAGE" val="2_11"/>
</p:tagLst>
</file>

<file path=ppt/tags/tag5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85"/>
  <p:tag name="KSO_WM_UNIT_COLOR_SCHEME_PARENT_PAGE" val="2_11"/>
</p:tagLst>
</file>

<file path=ppt/tags/tag5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86"/>
  <p:tag name="KSO_WM_UNIT_COLOR_SCHEME_PARENT_PAGE" val="2_11"/>
</p:tagLst>
</file>

<file path=ppt/tags/tag5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87"/>
  <p:tag name="KSO_WM_UNIT_COLOR_SCHEME_PARENT_PAGE" val="2_11"/>
</p:tagLst>
</file>

<file path=ppt/tags/tag5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88"/>
  <p:tag name="KSO_WM_UNIT_COLOR_SCHEME_PARENT_PAGE" val="2_11"/>
</p:tagLst>
</file>

<file path=ppt/tags/tag5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89"/>
  <p:tag name="KSO_WM_UNIT_COLOR_SCHEME_PARENT_PAGE" val="2_11"/>
</p:tagLst>
</file>

<file path=ppt/tags/tag5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90"/>
  <p:tag name="KSO_WM_UNIT_COLOR_SCHEME_PARENT_PAGE" val="2_11"/>
</p:tagLst>
</file>

<file path=ppt/tags/tag5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91"/>
  <p:tag name="KSO_WM_UNIT_COLOR_SCHEME_PARENT_PAGE" val="2_1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8"/>
  <p:tag name="KSO_WM_UNIT_COLOR_SCHEME_PARENT_PAGE" val="2_11"/>
</p:tagLst>
</file>

<file path=ppt/tags/tag5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92"/>
  <p:tag name="KSO_WM_UNIT_COLOR_SCHEME_PARENT_PAGE" val="2_11"/>
</p:tagLst>
</file>

<file path=ppt/tags/tag5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93"/>
  <p:tag name="KSO_WM_UNIT_COLOR_SCHEME_PARENT_PAGE" val="2_11"/>
</p:tagLst>
</file>

<file path=ppt/tags/tag5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94"/>
  <p:tag name="KSO_WM_UNIT_COLOR_SCHEME_PARENT_PAGE" val="2_11"/>
</p:tagLst>
</file>

<file path=ppt/tags/tag5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95"/>
  <p:tag name="KSO_WM_UNIT_COLOR_SCHEME_PARENT_PAGE" val="2_11"/>
</p:tagLst>
</file>

<file path=ppt/tags/tag5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96"/>
  <p:tag name="KSO_WM_UNIT_COLOR_SCHEME_PARENT_PAGE" val="2_11"/>
</p:tagLst>
</file>

<file path=ppt/tags/tag5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97"/>
  <p:tag name="KSO_WM_UNIT_COLOR_SCHEME_PARENT_PAGE" val="2_11"/>
</p:tagLst>
</file>

<file path=ppt/tags/tag5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98"/>
  <p:tag name="KSO_WM_UNIT_COLOR_SCHEME_PARENT_PAGE" val="2_11"/>
</p:tagLst>
</file>

<file path=ppt/tags/tag5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99"/>
  <p:tag name="KSO_WM_UNIT_COLOR_SCHEME_PARENT_PAGE" val="2_11"/>
</p:tagLst>
</file>

<file path=ppt/tags/tag5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00"/>
  <p:tag name="KSO_WM_UNIT_COLOR_SCHEME_PARENT_PAGE" val="2_11"/>
</p:tagLst>
</file>

<file path=ppt/tags/tag5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01"/>
  <p:tag name="KSO_WM_UNIT_COLOR_SCHEME_PARENT_PAGE" val="2_1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09"/>
  <p:tag name="KSO_WM_UNIT_COLOR_SCHEME_PARENT_PAGE" val="2_11"/>
</p:tagLst>
</file>

<file path=ppt/tags/tag5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02"/>
  <p:tag name="KSO_WM_UNIT_COLOR_SCHEME_PARENT_PAGE" val="2_11"/>
</p:tagLst>
</file>

<file path=ppt/tags/tag5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03"/>
  <p:tag name="KSO_WM_UNIT_COLOR_SCHEME_PARENT_PAGE" val="2_11"/>
</p:tagLst>
</file>

<file path=ppt/tags/tag5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04"/>
  <p:tag name="KSO_WM_UNIT_COLOR_SCHEME_PARENT_PAGE" val="2_11"/>
</p:tagLst>
</file>

<file path=ppt/tags/tag5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05"/>
  <p:tag name="KSO_WM_UNIT_COLOR_SCHEME_PARENT_PAGE" val="2_11"/>
</p:tagLst>
</file>

<file path=ppt/tags/tag5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06"/>
  <p:tag name="KSO_WM_UNIT_COLOR_SCHEME_PARENT_PAGE" val="2_11"/>
</p:tagLst>
</file>

<file path=ppt/tags/tag5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07"/>
  <p:tag name="KSO_WM_UNIT_COLOR_SCHEME_PARENT_PAGE" val="2_11"/>
</p:tagLst>
</file>

<file path=ppt/tags/tag5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08"/>
  <p:tag name="KSO_WM_UNIT_COLOR_SCHEME_PARENT_PAGE" val="2_11"/>
</p:tagLst>
</file>

<file path=ppt/tags/tag5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09"/>
  <p:tag name="KSO_WM_UNIT_COLOR_SCHEME_PARENT_PAGE" val="2_11"/>
</p:tagLst>
</file>

<file path=ppt/tags/tag5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10"/>
  <p:tag name="KSO_WM_UNIT_COLOR_SCHEME_PARENT_PAGE" val="2_11"/>
</p:tagLst>
</file>

<file path=ppt/tags/tag5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11"/>
  <p:tag name="KSO_WM_UNIT_COLOR_SCHEME_PARENT_PAGE" val="2_1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0"/>
  <p:tag name="KSO_WM_UNIT_COLOR_SCHEME_PARENT_PAGE" val="2_11"/>
</p:tagLst>
</file>

<file path=ppt/tags/tag6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12"/>
  <p:tag name="KSO_WM_UNIT_COLOR_SCHEME_PARENT_PAGE" val="2_11"/>
</p:tagLst>
</file>

<file path=ppt/tags/tag6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13"/>
  <p:tag name="KSO_WM_UNIT_COLOR_SCHEME_PARENT_PAGE" val="2_11"/>
</p:tagLst>
</file>

<file path=ppt/tags/tag6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14"/>
  <p:tag name="KSO_WM_UNIT_COLOR_SCHEME_PARENT_PAGE" val="2_11"/>
</p:tagLst>
</file>

<file path=ppt/tags/tag6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2"/>
  <p:tag name="KSO_WM_UNIT_COLOR_SCHEME_PARENT_PAGE" val="2_7"/>
</p:tagLst>
</file>

<file path=ppt/tags/tag6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3"/>
  <p:tag name="KSO_WM_UNIT_COLOR_SCHEME_PARENT_PAGE" val="2_7"/>
</p:tagLst>
</file>

<file path=ppt/tags/tag6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4"/>
  <p:tag name="KSO_WM_UNIT_COLOR_SCHEME_PARENT_PAGE" val="2_7"/>
</p:tagLst>
</file>

<file path=ppt/tags/tag606.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5"/>
  <p:tag name="KSO_WM_UNIT_COLOR_SCHEME_PARENT_PAGE" val="2_7"/>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
  <p:tag name="KSO_WM_UNIT_COLOR_SCHEME_PARENT_PAGE" val="2_8"/>
</p:tagLst>
</file>

<file path=ppt/tags/tag6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
  <p:tag name="KSO_WM_UNIT_COLOR_SCHEME_PARENT_PAGE" val="2_8"/>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1"/>
  <p:tag name="KSO_WM_UNIT_COLOR_SCHEME_PARENT_PAGE" val="2_11"/>
</p:tagLst>
</file>

<file path=ppt/tags/tag6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4"/>
  <p:tag name="KSO_WM_UNIT_COLOR_SCHEME_PARENT_PAGE" val="2_8"/>
</p:tagLst>
</file>

<file path=ppt/tags/tag6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5"/>
  <p:tag name="KSO_WM_UNIT_COLOR_SCHEME_PARENT_PAGE" val="2_8"/>
</p:tagLst>
</file>

<file path=ppt/tags/tag6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6"/>
  <p:tag name="KSO_WM_UNIT_COLOR_SCHEME_PARENT_PAGE" val="2_8"/>
</p:tagLst>
</file>

<file path=ppt/tags/tag6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7"/>
  <p:tag name="KSO_WM_UNIT_COLOR_SCHEME_PARENT_PAGE" val="2_8"/>
</p:tagLst>
</file>

<file path=ppt/tags/tag614.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8"/>
  <p:tag name="KSO_WM_UNIT_COLOR_SCHEME_PARENT_PAGE" val="2_8"/>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6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70"/>
  <p:tag name="KSO_WM_UNIT_COLOR_SCHEME_PARENT_PAGE" val="2_11"/>
</p:tagLst>
</file>

<file path=ppt/tags/tag6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74"/>
  <p:tag name="KSO_WM_UNIT_COLOR_SCHEME_PARENT_PAGE" val="2_11"/>
</p:tagLst>
</file>

<file path=ppt/tags/tag6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75"/>
  <p:tag name="KSO_WM_UNIT_COLOR_SCHEME_PARENT_PAGE" val="2_11"/>
</p:tagLst>
</file>

<file path=ppt/tags/tag6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76"/>
  <p:tag name="KSO_WM_UNIT_COLOR_SCHEME_PARENT_PAGE" val="2_1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2"/>
  <p:tag name="KSO_WM_UNIT_COLOR_SCHEME_PARENT_PAGE" val="2_11"/>
</p:tagLst>
</file>

<file path=ppt/tags/tag6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77"/>
  <p:tag name="KSO_WM_UNIT_COLOR_SCHEME_PARENT_PAGE" val="2_11"/>
</p:tagLst>
</file>

<file path=ppt/tags/tag6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80"/>
  <p:tag name="KSO_WM_UNIT_COLOR_SCHEME_PARENT_PAGE" val="2_11"/>
</p:tagLst>
</file>

<file path=ppt/tags/tag6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73"/>
  <p:tag name="KSO_WM_UNIT_COLOR_SCHEME_PARENT_PAGE" val="2_11"/>
</p:tagLst>
</file>

<file path=ppt/tags/tag6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78"/>
  <p:tag name="KSO_WM_UNIT_COLOR_SCHEME_PARENT_PAGE" val="2_11"/>
</p:tagLst>
</file>

<file path=ppt/tags/tag6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79"/>
  <p:tag name="KSO_WM_UNIT_COLOR_SCHEME_PARENT_PAGE" val="2_11"/>
</p:tagLst>
</file>

<file path=ppt/tags/tag6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81"/>
  <p:tag name="KSO_WM_UNIT_COLOR_SCHEME_PARENT_PAGE" val="2_11"/>
</p:tagLst>
</file>

<file path=ppt/tags/tag6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82"/>
  <p:tag name="KSO_WM_UNIT_COLOR_SCHEME_PARENT_PAGE" val="2_11"/>
</p:tagLst>
</file>

<file path=ppt/tags/tag6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83"/>
  <p:tag name="KSO_WM_UNIT_COLOR_SCHEME_PARENT_PAGE" val="2_11"/>
</p:tagLst>
</file>

<file path=ppt/tags/tag6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84"/>
  <p:tag name="KSO_WM_UNIT_COLOR_SCHEME_PARENT_PAGE" val="2_11"/>
</p:tagLst>
</file>

<file path=ppt/tags/tag6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86"/>
  <p:tag name="KSO_WM_UNIT_COLOR_SCHEME_PARENT_PAGE" val="2_1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3"/>
  <p:tag name="KSO_WM_UNIT_COLOR_SCHEME_PARENT_PAGE" val="2_11"/>
</p:tagLst>
</file>

<file path=ppt/tags/tag6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87"/>
  <p:tag name="KSO_WM_UNIT_COLOR_SCHEME_PARENT_PAGE" val="2_11"/>
</p:tagLst>
</file>

<file path=ppt/tags/tag6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88"/>
  <p:tag name="KSO_WM_UNIT_COLOR_SCHEME_PARENT_PAGE" val="2_11"/>
</p:tagLst>
</file>

<file path=ppt/tags/tag6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89"/>
  <p:tag name="KSO_WM_UNIT_COLOR_SCHEME_PARENT_PAGE" val="2_11"/>
</p:tagLst>
</file>

<file path=ppt/tags/tag6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90"/>
  <p:tag name="KSO_WM_UNIT_COLOR_SCHEME_PARENT_PAGE" val="2_11"/>
</p:tagLst>
</file>

<file path=ppt/tags/tag6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98"/>
  <p:tag name="KSO_WM_UNIT_COLOR_SCHEME_PARENT_PAGE" val="2_11"/>
</p:tagLst>
</file>

<file path=ppt/tags/tag6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199"/>
  <p:tag name="KSO_WM_UNIT_COLOR_SCHEME_PARENT_PAGE" val="2_11"/>
</p:tagLst>
</file>

<file path=ppt/tags/tag6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00"/>
  <p:tag name="KSO_WM_UNIT_COLOR_SCHEME_PARENT_PAGE" val="2_11"/>
</p:tagLst>
</file>

<file path=ppt/tags/tag6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01"/>
  <p:tag name="KSO_WM_UNIT_COLOR_SCHEME_PARENT_PAGE" val="2_11"/>
</p:tagLst>
</file>

<file path=ppt/tags/tag6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02"/>
  <p:tag name="KSO_WM_UNIT_COLOR_SCHEME_PARENT_PAGE" val="2_11"/>
</p:tagLst>
</file>

<file path=ppt/tags/tag6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03"/>
  <p:tag name="KSO_WM_UNIT_COLOR_SCHEME_PARENT_PAGE" val="2_1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4"/>
  <p:tag name="KSO_WM_UNIT_COLOR_SCHEME_PARENT_PAGE" val="2_11"/>
</p:tagLst>
</file>

<file path=ppt/tags/tag6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04"/>
  <p:tag name="KSO_WM_UNIT_COLOR_SCHEME_PARENT_PAGE" val="2_11"/>
</p:tagLst>
</file>

<file path=ppt/tags/tag6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05"/>
  <p:tag name="KSO_WM_UNIT_COLOR_SCHEME_PARENT_PAGE" val="2_11"/>
</p:tagLst>
</file>

<file path=ppt/tags/tag6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06"/>
  <p:tag name="KSO_WM_UNIT_COLOR_SCHEME_PARENT_PAGE" val="2_11"/>
</p:tagLst>
</file>

<file path=ppt/tags/tag6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07"/>
  <p:tag name="KSO_WM_UNIT_COLOR_SCHEME_PARENT_PAGE" val="2_11"/>
</p:tagLst>
</file>

<file path=ppt/tags/tag6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08"/>
  <p:tag name="KSO_WM_UNIT_COLOR_SCHEME_PARENT_PAGE" val="2_11"/>
</p:tagLst>
</file>

<file path=ppt/tags/tag6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09"/>
  <p:tag name="KSO_WM_UNIT_COLOR_SCHEME_PARENT_PAGE" val="2_11"/>
</p:tagLst>
</file>

<file path=ppt/tags/tag6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10"/>
  <p:tag name="KSO_WM_UNIT_COLOR_SCHEME_PARENT_PAGE" val="2_11"/>
</p:tagLst>
</file>

<file path=ppt/tags/tag6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11"/>
  <p:tag name="KSO_WM_UNIT_COLOR_SCHEME_PARENT_PAGE" val="2_11"/>
</p:tagLst>
</file>

<file path=ppt/tags/tag6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12"/>
  <p:tag name="KSO_WM_UNIT_COLOR_SCHEME_PARENT_PAGE" val="2_11"/>
</p:tagLst>
</file>

<file path=ppt/tags/tag6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13"/>
  <p:tag name="KSO_WM_UNIT_COLOR_SCHEME_PARENT_PAGE" val="2_1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5"/>
  <p:tag name="KSO_WM_UNIT_COLOR_SCHEME_PARENT_PAGE" val="2_11"/>
</p:tagLst>
</file>

<file path=ppt/tags/tag6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14"/>
  <p:tag name="KSO_WM_UNIT_COLOR_SCHEME_PARENT_PAGE" val="2_11"/>
</p:tagLst>
</file>

<file path=ppt/tags/tag6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15"/>
  <p:tag name="KSO_WM_UNIT_COLOR_SCHEME_PARENT_PAGE" val="2_11"/>
</p:tagLst>
</file>

<file path=ppt/tags/tag6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16"/>
  <p:tag name="KSO_WM_UNIT_COLOR_SCHEME_PARENT_PAGE" val="2_11"/>
</p:tagLst>
</file>

<file path=ppt/tags/tag6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17"/>
  <p:tag name="KSO_WM_UNIT_COLOR_SCHEME_PARENT_PAGE" val="2_11"/>
</p:tagLst>
</file>

<file path=ppt/tags/tag6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18"/>
  <p:tag name="KSO_WM_UNIT_COLOR_SCHEME_PARENT_PAGE" val="2_11"/>
</p:tagLst>
</file>

<file path=ppt/tags/tag6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19"/>
  <p:tag name="KSO_WM_UNIT_COLOR_SCHEME_PARENT_PAGE" val="2_11"/>
</p:tagLst>
</file>

<file path=ppt/tags/tag6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20"/>
  <p:tag name="KSO_WM_UNIT_COLOR_SCHEME_PARENT_PAGE" val="2_11"/>
</p:tagLst>
</file>

<file path=ppt/tags/tag6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21"/>
  <p:tag name="KSO_WM_UNIT_COLOR_SCHEME_PARENT_PAGE" val="2_11"/>
</p:tagLst>
</file>

<file path=ppt/tags/tag6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22"/>
  <p:tag name="KSO_WM_UNIT_COLOR_SCHEME_PARENT_PAGE" val="2_11"/>
</p:tagLst>
</file>

<file path=ppt/tags/tag6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23"/>
  <p:tag name="KSO_WM_UNIT_COLOR_SCHEME_PARENT_PAGE" val="2_1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6"/>
  <p:tag name="KSO_WM_UNIT_COLOR_SCHEME_PARENT_PAGE" val="2_11"/>
</p:tagLst>
</file>

<file path=ppt/tags/tag6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24"/>
  <p:tag name="KSO_WM_UNIT_COLOR_SCHEME_PARENT_PAGE" val="2_11"/>
</p:tagLst>
</file>

<file path=ppt/tags/tag6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25"/>
  <p:tag name="KSO_WM_UNIT_COLOR_SCHEME_PARENT_PAGE" val="2_11"/>
</p:tagLst>
</file>

<file path=ppt/tags/tag6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26"/>
  <p:tag name="KSO_WM_UNIT_COLOR_SCHEME_PARENT_PAGE" val="2_11"/>
</p:tagLst>
</file>

<file path=ppt/tags/tag6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27"/>
  <p:tag name="KSO_WM_UNIT_COLOR_SCHEME_PARENT_PAGE" val="2_11"/>
</p:tagLst>
</file>

<file path=ppt/tags/tag6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28"/>
  <p:tag name="KSO_WM_UNIT_COLOR_SCHEME_PARENT_PAGE" val="2_11"/>
</p:tagLst>
</file>

<file path=ppt/tags/tag6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29"/>
  <p:tag name="KSO_WM_UNIT_COLOR_SCHEME_PARENT_PAGE" val="2_11"/>
</p:tagLst>
</file>

<file path=ppt/tags/tag6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30"/>
  <p:tag name="KSO_WM_UNIT_COLOR_SCHEME_PARENT_PAGE" val="2_11"/>
</p:tagLst>
</file>

<file path=ppt/tags/tag6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31"/>
  <p:tag name="KSO_WM_UNIT_COLOR_SCHEME_PARENT_PAGE" val="2_11"/>
</p:tagLst>
</file>

<file path=ppt/tags/tag6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32"/>
  <p:tag name="KSO_WM_UNIT_COLOR_SCHEME_PARENT_PAGE" val="2_11"/>
</p:tagLst>
</file>

<file path=ppt/tags/tag6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33"/>
  <p:tag name="KSO_WM_UNIT_COLOR_SCHEME_PARENT_PAGE" val="2_1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7"/>
  <p:tag name="KSO_WM_UNIT_COLOR_SCHEME_PARENT_PAGE" val="2_11"/>
</p:tagLst>
</file>

<file path=ppt/tags/tag6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34"/>
  <p:tag name="KSO_WM_UNIT_COLOR_SCHEME_PARENT_PAGE" val="2_11"/>
</p:tagLst>
</file>

<file path=ppt/tags/tag6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35"/>
  <p:tag name="KSO_WM_UNIT_COLOR_SCHEME_PARENT_PAGE" val="2_11"/>
</p:tagLst>
</file>

<file path=ppt/tags/tag6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36"/>
  <p:tag name="KSO_WM_UNIT_COLOR_SCHEME_PARENT_PAGE" val="2_11"/>
</p:tagLst>
</file>

<file path=ppt/tags/tag6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37"/>
  <p:tag name="KSO_WM_UNIT_COLOR_SCHEME_PARENT_PAGE" val="2_11"/>
</p:tagLst>
</file>

<file path=ppt/tags/tag6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38"/>
  <p:tag name="KSO_WM_UNIT_COLOR_SCHEME_PARENT_PAGE" val="2_11"/>
</p:tagLst>
</file>

<file path=ppt/tags/tag6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39"/>
  <p:tag name="KSO_WM_UNIT_COLOR_SCHEME_PARENT_PAGE" val="2_11"/>
</p:tagLst>
</file>

<file path=ppt/tags/tag6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40"/>
  <p:tag name="KSO_WM_UNIT_COLOR_SCHEME_PARENT_PAGE" val="2_11"/>
</p:tagLst>
</file>

<file path=ppt/tags/tag6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41"/>
  <p:tag name="KSO_WM_UNIT_COLOR_SCHEME_PARENT_PAGE" val="2_11"/>
</p:tagLst>
</file>

<file path=ppt/tags/tag6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42"/>
  <p:tag name="KSO_WM_UNIT_COLOR_SCHEME_PARENT_PAGE" val="2_11"/>
</p:tagLst>
</file>

<file path=ppt/tags/tag6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43"/>
  <p:tag name="KSO_WM_UNIT_COLOR_SCHEME_PARENT_PAGE" val="2_1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8"/>
  <p:tag name="KSO_WM_UNIT_COLOR_SCHEME_PARENT_PAGE" val="2_11"/>
</p:tagLst>
</file>

<file path=ppt/tags/tag6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44"/>
  <p:tag name="KSO_WM_UNIT_COLOR_SCHEME_PARENT_PAGE" val="2_11"/>
</p:tagLst>
</file>

<file path=ppt/tags/tag6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45"/>
  <p:tag name="KSO_WM_UNIT_COLOR_SCHEME_PARENT_PAGE" val="2_11"/>
</p:tagLst>
</file>

<file path=ppt/tags/tag6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46"/>
  <p:tag name="KSO_WM_UNIT_COLOR_SCHEME_PARENT_PAGE" val="2_11"/>
</p:tagLst>
</file>

<file path=ppt/tags/tag6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47"/>
  <p:tag name="KSO_WM_UNIT_COLOR_SCHEME_PARENT_PAGE" val="2_11"/>
</p:tagLst>
</file>

<file path=ppt/tags/tag6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48"/>
  <p:tag name="KSO_WM_UNIT_COLOR_SCHEME_PARENT_PAGE" val="2_11"/>
</p:tagLst>
</file>

<file path=ppt/tags/tag6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49"/>
  <p:tag name="KSO_WM_UNIT_COLOR_SCHEME_PARENT_PAGE" val="2_11"/>
</p:tagLst>
</file>

<file path=ppt/tags/tag6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50"/>
  <p:tag name="KSO_WM_UNIT_COLOR_SCHEME_PARENT_PAGE" val="2_11"/>
</p:tagLst>
</file>

<file path=ppt/tags/tag6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51"/>
  <p:tag name="KSO_WM_UNIT_COLOR_SCHEME_PARENT_PAGE" val="2_11"/>
</p:tagLst>
</file>

<file path=ppt/tags/tag6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52"/>
  <p:tag name="KSO_WM_UNIT_COLOR_SCHEME_PARENT_PAGE" val="2_11"/>
</p:tagLst>
</file>

<file path=ppt/tags/tag6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53"/>
  <p:tag name="KSO_WM_UNIT_COLOR_SCHEME_PARENT_PAGE" val="2_1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19"/>
  <p:tag name="KSO_WM_UNIT_COLOR_SCHEME_PARENT_PAGE" val="2_11"/>
</p:tagLst>
</file>

<file path=ppt/tags/tag6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54"/>
  <p:tag name="KSO_WM_UNIT_COLOR_SCHEME_PARENT_PAGE" val="2_11"/>
</p:tagLst>
</file>

<file path=ppt/tags/tag6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55"/>
  <p:tag name="KSO_WM_UNIT_COLOR_SCHEME_PARENT_PAGE" val="2_11"/>
</p:tagLst>
</file>

<file path=ppt/tags/tag6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56"/>
  <p:tag name="KSO_WM_UNIT_COLOR_SCHEME_PARENT_PAGE" val="2_11"/>
</p:tagLst>
</file>

<file path=ppt/tags/tag6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57"/>
  <p:tag name="KSO_WM_UNIT_COLOR_SCHEME_PARENT_PAGE" val="2_11"/>
</p:tagLst>
</file>

<file path=ppt/tags/tag6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58"/>
  <p:tag name="KSO_WM_UNIT_COLOR_SCHEME_PARENT_PAGE" val="2_11"/>
</p:tagLst>
</file>

<file path=ppt/tags/tag6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59"/>
  <p:tag name="KSO_WM_UNIT_COLOR_SCHEME_PARENT_PAGE" val="2_11"/>
</p:tagLst>
</file>

<file path=ppt/tags/tag6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60"/>
  <p:tag name="KSO_WM_UNIT_COLOR_SCHEME_PARENT_PAGE" val="2_11"/>
</p:tagLst>
</file>

<file path=ppt/tags/tag6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61"/>
  <p:tag name="KSO_WM_UNIT_COLOR_SCHEME_PARENT_PAGE" val="2_11"/>
</p:tagLst>
</file>

<file path=ppt/tags/tag6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62"/>
  <p:tag name="KSO_WM_UNIT_COLOR_SCHEME_PARENT_PAGE" val="2_11"/>
</p:tagLst>
</file>

<file path=ppt/tags/tag6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63"/>
  <p:tag name="KSO_WM_UNIT_COLOR_SCHEME_PARENT_PAGE" val="2_1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0"/>
  <p:tag name="KSO_WM_UNIT_COLOR_SCHEME_PARENT_PAGE" val="2_11"/>
</p:tagLst>
</file>

<file path=ppt/tags/tag7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64"/>
  <p:tag name="KSO_WM_UNIT_COLOR_SCHEME_PARENT_PAGE" val="2_11"/>
</p:tagLst>
</file>

<file path=ppt/tags/tag7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65"/>
  <p:tag name="KSO_WM_UNIT_COLOR_SCHEME_PARENT_PAGE" val="2_11"/>
</p:tagLst>
</file>

<file path=ppt/tags/tag7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66"/>
  <p:tag name="KSO_WM_UNIT_COLOR_SCHEME_PARENT_PAGE" val="2_11"/>
</p:tagLst>
</file>

<file path=ppt/tags/tag7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67"/>
  <p:tag name="KSO_WM_UNIT_COLOR_SCHEME_PARENT_PAGE" val="2_11"/>
</p:tagLst>
</file>

<file path=ppt/tags/tag7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68"/>
  <p:tag name="KSO_WM_UNIT_COLOR_SCHEME_PARENT_PAGE" val="2_11"/>
</p:tagLst>
</file>

<file path=ppt/tags/tag7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69"/>
  <p:tag name="KSO_WM_UNIT_COLOR_SCHEME_PARENT_PAGE" val="2_11"/>
</p:tagLst>
</file>

<file path=ppt/tags/tag7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70"/>
  <p:tag name="KSO_WM_UNIT_COLOR_SCHEME_PARENT_PAGE" val="2_11"/>
</p:tagLst>
</file>

<file path=ppt/tags/tag7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71"/>
  <p:tag name="KSO_WM_UNIT_COLOR_SCHEME_PARENT_PAGE" val="2_11"/>
</p:tagLst>
</file>

<file path=ppt/tags/tag7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72"/>
  <p:tag name="KSO_WM_UNIT_COLOR_SCHEME_PARENT_PAGE" val="2_11"/>
</p:tagLst>
</file>

<file path=ppt/tags/tag7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73"/>
  <p:tag name="KSO_WM_UNIT_COLOR_SCHEME_PARENT_PAGE" val="2_1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1"/>
  <p:tag name="KSO_WM_UNIT_COLOR_SCHEME_PARENT_PAGE" val="2_11"/>
</p:tagLst>
</file>

<file path=ppt/tags/tag7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74"/>
  <p:tag name="KSO_WM_UNIT_COLOR_SCHEME_PARENT_PAGE" val="2_11"/>
</p:tagLst>
</file>

<file path=ppt/tags/tag7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75"/>
  <p:tag name="KSO_WM_UNIT_COLOR_SCHEME_PARENT_PAGE" val="2_11"/>
</p:tagLst>
</file>

<file path=ppt/tags/tag7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76"/>
  <p:tag name="KSO_WM_UNIT_COLOR_SCHEME_PARENT_PAGE" val="2_11"/>
</p:tagLst>
</file>

<file path=ppt/tags/tag7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77"/>
  <p:tag name="KSO_WM_UNIT_COLOR_SCHEME_PARENT_PAGE" val="2_11"/>
</p:tagLst>
</file>

<file path=ppt/tags/tag7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78"/>
  <p:tag name="KSO_WM_UNIT_COLOR_SCHEME_PARENT_PAGE" val="2_11"/>
</p:tagLst>
</file>

<file path=ppt/tags/tag7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79"/>
  <p:tag name="KSO_WM_UNIT_COLOR_SCHEME_PARENT_PAGE" val="2_11"/>
</p:tagLst>
</file>

<file path=ppt/tags/tag7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80"/>
  <p:tag name="KSO_WM_UNIT_COLOR_SCHEME_PARENT_PAGE" val="2_11"/>
</p:tagLst>
</file>

<file path=ppt/tags/tag7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81"/>
  <p:tag name="KSO_WM_UNIT_COLOR_SCHEME_PARENT_PAGE" val="2_11"/>
</p:tagLst>
</file>

<file path=ppt/tags/tag7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82"/>
  <p:tag name="KSO_WM_UNIT_COLOR_SCHEME_PARENT_PAGE" val="2_11"/>
</p:tagLst>
</file>

<file path=ppt/tags/tag7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83"/>
  <p:tag name="KSO_WM_UNIT_COLOR_SCHEME_PARENT_PAGE" val="2_1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2"/>
  <p:tag name="KSO_WM_UNIT_COLOR_SCHEME_PARENT_PAGE" val="2_11"/>
</p:tagLst>
</file>

<file path=ppt/tags/tag7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84"/>
  <p:tag name="KSO_WM_UNIT_COLOR_SCHEME_PARENT_PAGE" val="2_11"/>
</p:tagLst>
</file>

<file path=ppt/tags/tag7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85"/>
  <p:tag name="KSO_WM_UNIT_COLOR_SCHEME_PARENT_PAGE" val="2_11"/>
</p:tagLst>
</file>

<file path=ppt/tags/tag7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86"/>
  <p:tag name="KSO_WM_UNIT_COLOR_SCHEME_PARENT_PAGE" val="2_11"/>
</p:tagLst>
</file>

<file path=ppt/tags/tag7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87"/>
  <p:tag name="KSO_WM_UNIT_COLOR_SCHEME_PARENT_PAGE" val="2_11"/>
</p:tagLst>
</file>

<file path=ppt/tags/tag7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88"/>
  <p:tag name="KSO_WM_UNIT_COLOR_SCHEME_PARENT_PAGE" val="2_11"/>
</p:tagLst>
</file>

<file path=ppt/tags/tag7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89"/>
  <p:tag name="KSO_WM_UNIT_COLOR_SCHEME_PARENT_PAGE" val="2_11"/>
</p:tagLst>
</file>

<file path=ppt/tags/tag7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90"/>
  <p:tag name="KSO_WM_UNIT_COLOR_SCHEME_PARENT_PAGE" val="2_11"/>
</p:tagLst>
</file>

<file path=ppt/tags/tag7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91"/>
  <p:tag name="KSO_WM_UNIT_COLOR_SCHEME_PARENT_PAGE" val="2_11"/>
</p:tagLst>
</file>

<file path=ppt/tags/tag7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92"/>
  <p:tag name="KSO_WM_UNIT_COLOR_SCHEME_PARENT_PAGE" val="2_11"/>
</p:tagLst>
</file>

<file path=ppt/tags/tag7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93"/>
  <p:tag name="KSO_WM_UNIT_COLOR_SCHEME_PARENT_PAGE" val="2_1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3"/>
  <p:tag name="KSO_WM_UNIT_COLOR_SCHEME_PARENT_PAGE" val="2_11"/>
</p:tagLst>
</file>

<file path=ppt/tags/tag7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94"/>
  <p:tag name="KSO_WM_UNIT_COLOR_SCHEME_PARENT_PAGE" val="2_11"/>
</p:tagLst>
</file>

<file path=ppt/tags/tag7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95"/>
  <p:tag name="KSO_WM_UNIT_COLOR_SCHEME_PARENT_PAGE" val="2_11"/>
</p:tagLst>
</file>

<file path=ppt/tags/tag7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96"/>
  <p:tag name="KSO_WM_UNIT_COLOR_SCHEME_PARENT_PAGE" val="2_11"/>
</p:tagLst>
</file>

<file path=ppt/tags/tag7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97"/>
  <p:tag name="KSO_WM_UNIT_COLOR_SCHEME_PARENT_PAGE" val="2_11"/>
</p:tagLst>
</file>

<file path=ppt/tags/tag7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98"/>
  <p:tag name="KSO_WM_UNIT_COLOR_SCHEME_PARENT_PAGE" val="2_11"/>
</p:tagLst>
</file>

<file path=ppt/tags/tag7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99"/>
  <p:tag name="KSO_WM_UNIT_COLOR_SCHEME_PARENT_PAGE" val="2_11"/>
</p:tagLst>
</file>

<file path=ppt/tags/tag7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00"/>
  <p:tag name="KSO_WM_UNIT_COLOR_SCHEME_PARENT_PAGE" val="2_11"/>
</p:tagLst>
</file>

<file path=ppt/tags/tag7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01"/>
  <p:tag name="KSO_WM_UNIT_COLOR_SCHEME_PARENT_PAGE" val="2_11"/>
</p:tagLst>
</file>

<file path=ppt/tags/tag7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02"/>
  <p:tag name="KSO_WM_UNIT_COLOR_SCHEME_PARENT_PAGE" val="2_11"/>
</p:tagLst>
</file>

<file path=ppt/tags/tag7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03"/>
  <p:tag name="KSO_WM_UNIT_COLOR_SCHEME_PARENT_PAGE" val="2_1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4"/>
  <p:tag name="KSO_WM_UNIT_COLOR_SCHEME_PARENT_PAGE" val="2_11"/>
</p:tagLst>
</file>

<file path=ppt/tags/tag7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04"/>
  <p:tag name="KSO_WM_UNIT_COLOR_SCHEME_PARENT_PAGE" val="2_11"/>
</p:tagLst>
</file>

<file path=ppt/tags/tag7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05"/>
  <p:tag name="KSO_WM_UNIT_COLOR_SCHEME_PARENT_PAGE" val="2_11"/>
</p:tagLst>
</file>

<file path=ppt/tags/tag7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06"/>
  <p:tag name="KSO_WM_UNIT_COLOR_SCHEME_PARENT_PAGE" val="2_11"/>
</p:tagLst>
</file>

<file path=ppt/tags/tag7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07"/>
  <p:tag name="KSO_WM_UNIT_COLOR_SCHEME_PARENT_PAGE" val="2_11"/>
</p:tagLst>
</file>

<file path=ppt/tags/tag7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08"/>
  <p:tag name="KSO_WM_UNIT_COLOR_SCHEME_PARENT_PAGE" val="2_11"/>
</p:tagLst>
</file>

<file path=ppt/tags/tag7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09"/>
  <p:tag name="KSO_WM_UNIT_COLOR_SCHEME_PARENT_PAGE" val="2_11"/>
</p:tagLst>
</file>

<file path=ppt/tags/tag7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10"/>
  <p:tag name="KSO_WM_UNIT_COLOR_SCHEME_PARENT_PAGE" val="2_11"/>
</p:tagLst>
</file>

<file path=ppt/tags/tag7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11"/>
  <p:tag name="KSO_WM_UNIT_COLOR_SCHEME_PARENT_PAGE" val="2_11"/>
</p:tagLst>
</file>

<file path=ppt/tags/tag7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12"/>
  <p:tag name="KSO_WM_UNIT_COLOR_SCHEME_PARENT_PAGE" val="2_11"/>
</p:tagLst>
</file>

<file path=ppt/tags/tag7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13"/>
  <p:tag name="KSO_WM_UNIT_COLOR_SCHEME_PARENT_PAGE" val="2_1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5"/>
  <p:tag name="KSO_WM_UNIT_COLOR_SCHEME_PARENT_PAGE" val="2_11"/>
</p:tagLst>
</file>

<file path=ppt/tags/tag7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14"/>
  <p:tag name="KSO_WM_UNIT_COLOR_SCHEME_PARENT_PAGE" val="2_11"/>
</p:tagLst>
</file>

<file path=ppt/tags/tag7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
  <p:tag name="KSO_WM_UNIT_COLOR_SCHEME_PARENT_PAGE" val="2_9"/>
</p:tagLst>
</file>

<file path=ppt/tags/tag7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
  <p:tag name="KSO_WM_UNIT_COLOR_SCHEME_PARENT_PAGE" val="2_9"/>
</p:tagLst>
</file>

<file path=ppt/tags/tag7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4"/>
  <p:tag name="KSO_WM_UNIT_COLOR_SCHEME_PARENT_PAGE" val="2_9"/>
</p:tagLst>
</file>

<file path=ppt/tags/tag7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5"/>
  <p:tag name="KSO_WM_UNIT_COLOR_SCHEME_PARENT_PAGE" val="2_9"/>
</p:tagLst>
</file>

<file path=ppt/tags/tag7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6"/>
  <p:tag name="KSO_WM_UNIT_COLOR_SCHEME_PARENT_PAGE" val="2_9"/>
</p:tagLst>
</file>

<file path=ppt/tags/tag757.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7"/>
  <p:tag name="KSO_WM_UNIT_COLOR_SCHEME_PARENT_PAGE" val="2_9"/>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70"/>
  <p:tag name="KSO_WM_UNIT_COLOR_SCHEME_PARENT_PAGE" val="2_11"/>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SUBTYPE" val="h"/>
  <p:tag name="KSO_WM_SLIDE_BACKGROUND_TYPE" val="frame"/>
  <p:tag name="KSO_WM_SLIDE_BK_DARK_LIGHT"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6"/>
  <p:tag name="KSO_WM_UNIT_COLOR_SCHEME_PARENT_PAGE" val="2_11"/>
</p:tagLst>
</file>

<file path=ppt/tags/tag7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1"/>
</p:tagLst>
</file>

<file path=ppt/tags/tag7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74"/>
  <p:tag name="KSO_WM_UNIT_COLOR_SCHEME_PARENT_PAGE" val="2_11"/>
  <p:tag name="KSO_WM_SLIDE_BACKGROUND_TYPE" val="frame"/>
  <p:tag name="KSO_WM_SLIDE_BK_DARK_LIGHT" val="1"/>
</p:tagLst>
</file>

<file path=ppt/tags/tag7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75"/>
  <p:tag name="KSO_WM_UNIT_COLOR_SCHEME_PARENT_PAGE" val="2_11"/>
  <p:tag name="KSO_WM_SLIDE_BACKGROUND_TYPE" val="frame"/>
  <p:tag name="KSO_WM_SLIDE_BK_DARK_LIGHT" val="1"/>
</p:tagLst>
</file>

<file path=ppt/tags/tag7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76"/>
  <p:tag name="KSO_WM_UNIT_COLOR_SCHEME_PARENT_PAGE" val="2_11"/>
  <p:tag name="KSO_WM_SLIDE_BACKGROUND_TYPE" val="frame"/>
  <p:tag name="KSO_WM_SLIDE_BK_DARK_LIGHT" val="1"/>
</p:tagLst>
</file>

<file path=ppt/tags/tag7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77"/>
  <p:tag name="KSO_WM_UNIT_COLOR_SCHEME_PARENT_PAGE" val="2_11"/>
  <p:tag name="KSO_WM_SLIDE_BACKGROUND_TYPE" val="frame"/>
  <p:tag name="KSO_WM_SLIDE_BK_DARK_LIGHT" val="1"/>
</p:tagLst>
</file>

<file path=ppt/tags/tag7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80"/>
  <p:tag name="KSO_WM_UNIT_COLOR_SCHEME_PARENT_PAGE" val="2_11"/>
  <p:tag name="KSO_WM_SLIDE_BACKGROUND_TYPE" val="frame"/>
  <p:tag name="KSO_WM_SLIDE_BK_DARK_LIGHT" val="1"/>
</p:tagLst>
</file>

<file path=ppt/tags/tag7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73"/>
  <p:tag name="KSO_WM_UNIT_COLOR_SCHEME_PARENT_PAGE" val="2_11"/>
  <p:tag name="KSO_WM_SLIDE_BACKGROUND_TYPE" val="frame"/>
  <p:tag name="KSO_WM_SLIDE_BK_DARK_LIGHT" val="1"/>
</p:tagLst>
</file>

<file path=ppt/tags/tag7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78"/>
  <p:tag name="KSO_WM_UNIT_COLOR_SCHEME_PARENT_PAGE" val="2_11"/>
  <p:tag name="KSO_WM_SLIDE_BACKGROUND_TYPE" val="frame"/>
  <p:tag name="KSO_WM_SLIDE_BK_DARK_LIGHT" val="1"/>
</p:tagLst>
</file>

<file path=ppt/tags/tag7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79"/>
  <p:tag name="KSO_WM_UNIT_COLOR_SCHEME_PARENT_PAGE" val="2_11"/>
  <p:tag name="KSO_WM_SLIDE_BACKGROUND_TYPE" val="frame"/>
  <p:tag name="KSO_WM_SLIDE_BK_DARK_LIGHT" val="1"/>
</p:tagLst>
</file>

<file path=ppt/tags/tag7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81"/>
  <p:tag name="KSO_WM_UNIT_COLOR_SCHEME_PARENT_PAGE" val="2_11"/>
  <p:tag name="KSO_WM_SLIDE_BACKGROUND_TYPE" val="frame"/>
  <p:tag name="KSO_WM_SLIDE_BK_DARK_LIGHT"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7"/>
  <p:tag name="KSO_WM_UNIT_COLOR_SCHEME_PARENT_PAGE" val="2_11"/>
</p:tagLst>
</file>

<file path=ppt/tags/tag7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82"/>
  <p:tag name="KSO_WM_UNIT_COLOR_SCHEME_PARENT_PAGE" val="2_11"/>
  <p:tag name="KSO_WM_SLIDE_BACKGROUND_TYPE" val="frame"/>
  <p:tag name="KSO_WM_SLIDE_BK_DARK_LIGHT" val="1"/>
</p:tagLst>
</file>

<file path=ppt/tags/tag7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83"/>
  <p:tag name="KSO_WM_UNIT_COLOR_SCHEME_PARENT_PAGE" val="2_11"/>
  <p:tag name="KSO_WM_SLIDE_BACKGROUND_TYPE" val="frame"/>
  <p:tag name="KSO_WM_SLIDE_BK_DARK_LIGHT" val="1"/>
</p:tagLst>
</file>

<file path=ppt/tags/tag7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84"/>
  <p:tag name="KSO_WM_UNIT_COLOR_SCHEME_PARENT_PAGE" val="2_11"/>
  <p:tag name="KSO_WM_SLIDE_BACKGROUND_TYPE" val="frame"/>
  <p:tag name="KSO_WM_SLIDE_BK_DARK_LIGHT" val="1"/>
</p:tagLst>
</file>

<file path=ppt/tags/tag7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86"/>
  <p:tag name="KSO_WM_UNIT_COLOR_SCHEME_PARENT_PAGE" val="2_11"/>
  <p:tag name="KSO_WM_SLIDE_BACKGROUND_TYPE" val="frame"/>
  <p:tag name="KSO_WM_SLIDE_BK_DARK_LIGHT" val="1"/>
</p:tagLst>
</file>

<file path=ppt/tags/tag7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87"/>
  <p:tag name="KSO_WM_UNIT_COLOR_SCHEME_PARENT_PAGE" val="2_11"/>
  <p:tag name="KSO_WM_SLIDE_BACKGROUND_TYPE" val="frame"/>
  <p:tag name="KSO_WM_SLIDE_BK_DARK_LIGHT" val="1"/>
</p:tagLst>
</file>

<file path=ppt/tags/tag7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88"/>
  <p:tag name="KSO_WM_UNIT_COLOR_SCHEME_PARENT_PAGE" val="2_11"/>
  <p:tag name="KSO_WM_SLIDE_BACKGROUND_TYPE" val="frame"/>
  <p:tag name="KSO_WM_SLIDE_BK_DARK_LIGHT" val="1"/>
</p:tagLst>
</file>

<file path=ppt/tags/tag7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89"/>
  <p:tag name="KSO_WM_UNIT_COLOR_SCHEME_PARENT_PAGE" val="2_11"/>
  <p:tag name="KSO_WM_SLIDE_BACKGROUND_TYPE" val="frame"/>
  <p:tag name="KSO_WM_SLIDE_BK_DARK_LIGHT" val="1"/>
</p:tagLst>
</file>

<file path=ppt/tags/tag7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90"/>
  <p:tag name="KSO_WM_UNIT_COLOR_SCHEME_PARENT_PAGE" val="2_11"/>
  <p:tag name="KSO_WM_SLIDE_BACKGROUND_TYPE" val="frame"/>
  <p:tag name="KSO_WM_SLIDE_BK_DARK_LIGHT" val="1"/>
</p:tagLst>
</file>

<file path=ppt/tags/tag7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98"/>
  <p:tag name="KSO_WM_UNIT_COLOR_SCHEME_PARENT_PAGE" val="2_11"/>
  <p:tag name="KSO_WM_SLIDE_BACKGROUND_TYPE" val="frame"/>
  <p:tag name="KSO_WM_SLIDE_BK_DARK_LIGHT" val="1"/>
</p:tagLst>
</file>

<file path=ppt/tags/tag7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199"/>
  <p:tag name="KSO_WM_UNIT_COLOR_SCHEME_PARENT_PAGE" val="2_11"/>
  <p:tag name="KSO_WM_SLIDE_BACKGROUND_TYPE" val="frame"/>
  <p:tag name="KSO_WM_SLIDE_BK_DARK_LIGHT"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8"/>
  <p:tag name="KSO_WM_UNIT_COLOR_SCHEME_PARENT_PAGE" val="2_11"/>
</p:tagLst>
</file>

<file path=ppt/tags/tag7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00"/>
  <p:tag name="KSO_WM_UNIT_COLOR_SCHEME_PARENT_PAGE" val="2_11"/>
  <p:tag name="KSO_WM_SLIDE_BACKGROUND_TYPE" val="frame"/>
  <p:tag name="KSO_WM_SLIDE_BK_DARK_LIGHT" val="1"/>
</p:tagLst>
</file>

<file path=ppt/tags/tag7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01"/>
  <p:tag name="KSO_WM_UNIT_COLOR_SCHEME_PARENT_PAGE" val="2_11"/>
  <p:tag name="KSO_WM_SLIDE_BACKGROUND_TYPE" val="frame"/>
  <p:tag name="KSO_WM_SLIDE_BK_DARK_LIGHT" val="1"/>
</p:tagLst>
</file>

<file path=ppt/tags/tag7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02"/>
  <p:tag name="KSO_WM_UNIT_COLOR_SCHEME_PARENT_PAGE" val="2_11"/>
  <p:tag name="KSO_WM_SLIDE_BACKGROUND_TYPE" val="frame"/>
  <p:tag name="KSO_WM_SLIDE_BK_DARK_LIGHT" val="1"/>
</p:tagLst>
</file>

<file path=ppt/tags/tag7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03"/>
  <p:tag name="KSO_WM_UNIT_COLOR_SCHEME_PARENT_PAGE" val="2_11"/>
  <p:tag name="KSO_WM_SLIDE_BACKGROUND_TYPE" val="frame"/>
  <p:tag name="KSO_WM_SLIDE_BK_DARK_LIGHT" val="1"/>
</p:tagLst>
</file>

<file path=ppt/tags/tag7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04"/>
  <p:tag name="KSO_WM_UNIT_COLOR_SCHEME_PARENT_PAGE" val="2_11"/>
  <p:tag name="KSO_WM_SLIDE_BACKGROUND_TYPE" val="frame"/>
  <p:tag name="KSO_WM_SLIDE_BK_DARK_LIGHT" val="1"/>
</p:tagLst>
</file>

<file path=ppt/tags/tag7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05"/>
  <p:tag name="KSO_WM_UNIT_COLOR_SCHEME_PARENT_PAGE" val="2_11"/>
  <p:tag name="KSO_WM_SLIDE_BACKGROUND_TYPE" val="frame"/>
  <p:tag name="KSO_WM_SLIDE_BK_DARK_LIGHT" val="1"/>
</p:tagLst>
</file>

<file path=ppt/tags/tag7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06"/>
  <p:tag name="KSO_WM_UNIT_COLOR_SCHEME_PARENT_PAGE" val="2_11"/>
  <p:tag name="KSO_WM_SLIDE_BACKGROUND_TYPE" val="frame"/>
  <p:tag name="KSO_WM_SLIDE_BK_DARK_LIGHT" val="1"/>
</p:tagLst>
</file>

<file path=ppt/tags/tag7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07"/>
  <p:tag name="KSO_WM_UNIT_COLOR_SCHEME_PARENT_PAGE" val="2_11"/>
  <p:tag name="KSO_WM_SLIDE_BACKGROUND_TYPE" val="frame"/>
  <p:tag name="KSO_WM_SLIDE_BK_DARK_LIGHT" val="1"/>
</p:tagLst>
</file>

<file path=ppt/tags/tag7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08"/>
  <p:tag name="KSO_WM_UNIT_COLOR_SCHEME_PARENT_PAGE" val="2_11"/>
  <p:tag name="KSO_WM_SLIDE_BACKGROUND_TYPE" val="frame"/>
  <p:tag name="KSO_WM_SLIDE_BK_DARK_LIGHT" val="1"/>
</p:tagLst>
</file>

<file path=ppt/tags/tag7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09"/>
  <p:tag name="KSO_WM_UNIT_COLOR_SCHEME_PARENT_PAGE" val="2_11"/>
  <p:tag name="KSO_WM_SLIDE_BACKGROUND_TYPE" val="frame"/>
  <p:tag name="KSO_WM_SLIDE_BK_DARK_LIGHT"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29"/>
  <p:tag name="KSO_WM_UNIT_COLOR_SCHEME_PARENT_PAGE" val="2_11"/>
</p:tagLst>
</file>

<file path=ppt/tags/tag7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10"/>
  <p:tag name="KSO_WM_UNIT_COLOR_SCHEME_PARENT_PAGE" val="2_11"/>
  <p:tag name="KSO_WM_SLIDE_BACKGROUND_TYPE" val="frame"/>
  <p:tag name="KSO_WM_SLIDE_BK_DARK_LIGHT" val="1"/>
</p:tagLst>
</file>

<file path=ppt/tags/tag7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11"/>
  <p:tag name="KSO_WM_UNIT_COLOR_SCHEME_PARENT_PAGE" val="2_11"/>
  <p:tag name="KSO_WM_SLIDE_BACKGROUND_TYPE" val="frame"/>
  <p:tag name="KSO_WM_SLIDE_BK_DARK_LIGHT" val="1"/>
</p:tagLst>
</file>

<file path=ppt/tags/tag7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12"/>
  <p:tag name="KSO_WM_UNIT_COLOR_SCHEME_PARENT_PAGE" val="2_11"/>
  <p:tag name="KSO_WM_SLIDE_BACKGROUND_TYPE" val="frame"/>
  <p:tag name="KSO_WM_SLIDE_BK_DARK_LIGHT" val="1"/>
</p:tagLst>
</file>

<file path=ppt/tags/tag7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13"/>
  <p:tag name="KSO_WM_UNIT_COLOR_SCHEME_PARENT_PAGE" val="2_11"/>
  <p:tag name="KSO_WM_SLIDE_BACKGROUND_TYPE" val="frame"/>
  <p:tag name="KSO_WM_SLIDE_BK_DARK_LIGHT" val="1"/>
</p:tagLst>
</file>

<file path=ppt/tags/tag7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14"/>
  <p:tag name="KSO_WM_UNIT_COLOR_SCHEME_PARENT_PAGE" val="2_11"/>
  <p:tag name="KSO_WM_SLIDE_BACKGROUND_TYPE" val="frame"/>
  <p:tag name="KSO_WM_SLIDE_BK_DARK_LIGHT" val="1"/>
</p:tagLst>
</file>

<file path=ppt/tags/tag7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15"/>
  <p:tag name="KSO_WM_UNIT_COLOR_SCHEME_PARENT_PAGE" val="2_11"/>
  <p:tag name="KSO_WM_SLIDE_BACKGROUND_TYPE" val="frame"/>
  <p:tag name="KSO_WM_SLIDE_BK_DARK_LIGHT" val="1"/>
</p:tagLst>
</file>

<file path=ppt/tags/tag7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16"/>
  <p:tag name="KSO_WM_UNIT_COLOR_SCHEME_PARENT_PAGE" val="2_11"/>
  <p:tag name="KSO_WM_SLIDE_BACKGROUND_TYPE" val="frame"/>
  <p:tag name="KSO_WM_SLIDE_BK_DARK_LIGHT" val="1"/>
</p:tagLst>
</file>

<file path=ppt/tags/tag7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17"/>
  <p:tag name="KSO_WM_UNIT_COLOR_SCHEME_PARENT_PAGE" val="2_11"/>
  <p:tag name="KSO_WM_SLIDE_BACKGROUND_TYPE" val="frame"/>
  <p:tag name="KSO_WM_SLIDE_BK_DARK_LIGHT" val="1"/>
</p:tagLst>
</file>

<file path=ppt/tags/tag7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18"/>
  <p:tag name="KSO_WM_UNIT_COLOR_SCHEME_PARENT_PAGE" val="2_11"/>
  <p:tag name="KSO_WM_SLIDE_BACKGROUND_TYPE" val="frame"/>
  <p:tag name="KSO_WM_SLIDE_BK_DARK_LIGHT" val="1"/>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19"/>
  <p:tag name="KSO_WM_UNIT_COLOR_SCHEME_PARENT_PAGE" val="2_11"/>
  <p:tag name="KSO_WM_SLIDE_BACKGROUND_TYPE" val="frame"/>
  <p:tag name="KSO_WM_SLIDE_BK_DARK_LIGHT"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0"/>
  <p:tag name="KSO_WM_UNIT_COLOR_SCHEME_PARENT_PAGE" val="2_11"/>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20"/>
  <p:tag name="KSO_WM_UNIT_COLOR_SCHEME_PARENT_PAGE" val="2_11"/>
  <p:tag name="KSO_WM_SLIDE_BACKGROUND_TYPE" val="frame"/>
  <p:tag name="KSO_WM_SLIDE_BK_DARK_LIGHT" val="1"/>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21"/>
  <p:tag name="KSO_WM_UNIT_COLOR_SCHEME_PARENT_PAGE" val="2_11"/>
  <p:tag name="KSO_WM_SLIDE_BACKGROUND_TYPE" val="frame"/>
  <p:tag name="KSO_WM_SLIDE_BK_DARK_LIGHT" val="1"/>
</p:tagLst>
</file>

<file path=ppt/tags/tag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22"/>
  <p:tag name="KSO_WM_UNIT_COLOR_SCHEME_PARENT_PAGE" val="2_11"/>
  <p:tag name="KSO_WM_SLIDE_BACKGROUND_TYPE" val="frame"/>
  <p:tag name="KSO_WM_SLIDE_BK_DARK_LIGHT" val="1"/>
</p:tagLst>
</file>

<file path=ppt/tags/tag8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23"/>
  <p:tag name="KSO_WM_UNIT_COLOR_SCHEME_PARENT_PAGE" val="2_11"/>
  <p:tag name="KSO_WM_SLIDE_BACKGROUND_TYPE" val="frame"/>
  <p:tag name="KSO_WM_SLIDE_BK_DARK_LIGHT" val="1"/>
</p:tagLst>
</file>

<file path=ppt/tags/tag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24"/>
  <p:tag name="KSO_WM_UNIT_COLOR_SCHEME_PARENT_PAGE" val="2_11"/>
  <p:tag name="KSO_WM_SLIDE_BACKGROUND_TYPE" val="frame"/>
  <p:tag name="KSO_WM_SLIDE_BK_DARK_LIGHT" val="1"/>
</p:tagLst>
</file>

<file path=ppt/tags/tag8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25"/>
  <p:tag name="KSO_WM_UNIT_COLOR_SCHEME_PARENT_PAGE" val="2_11"/>
  <p:tag name="KSO_WM_SLIDE_BACKGROUND_TYPE" val="frame"/>
  <p:tag name="KSO_WM_SLIDE_BK_DARK_LIGHT" val="1"/>
</p:tagLst>
</file>

<file path=ppt/tags/tag8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26"/>
  <p:tag name="KSO_WM_UNIT_COLOR_SCHEME_PARENT_PAGE" val="2_11"/>
  <p:tag name="KSO_WM_SLIDE_BACKGROUND_TYPE" val="frame"/>
  <p:tag name="KSO_WM_SLIDE_BK_DARK_LIGHT" val="1"/>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27"/>
  <p:tag name="KSO_WM_UNIT_COLOR_SCHEME_PARENT_PAGE" val="2_11"/>
  <p:tag name="KSO_WM_SLIDE_BACKGROUND_TYPE" val="frame"/>
  <p:tag name="KSO_WM_SLIDE_BK_DARK_LIGHT" val="1"/>
</p:tagLst>
</file>

<file path=ppt/tags/tag8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28"/>
  <p:tag name="KSO_WM_UNIT_COLOR_SCHEME_PARENT_PAGE" val="2_11"/>
  <p:tag name="KSO_WM_SLIDE_BACKGROUND_TYPE" val="frame"/>
  <p:tag name="KSO_WM_SLIDE_BK_DARK_LIGHT" val="1"/>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29"/>
  <p:tag name="KSO_WM_UNIT_COLOR_SCHEME_PARENT_PAGE" val="2_11"/>
  <p:tag name="KSO_WM_SLIDE_BACKGROUND_TYPE" val="frame"/>
  <p:tag name="KSO_WM_SLIDE_BK_DARK_LIGHT"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1"/>
  <p:tag name="KSO_WM_UNIT_COLOR_SCHEME_PARENT_PAGE" val="2_11"/>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30"/>
  <p:tag name="KSO_WM_UNIT_COLOR_SCHEME_PARENT_PAGE" val="2_11"/>
  <p:tag name="KSO_WM_SLIDE_BACKGROUND_TYPE" val="frame"/>
  <p:tag name="KSO_WM_SLIDE_BK_DARK_LIGHT" val="1"/>
</p:tagLst>
</file>

<file path=ppt/tags/tag8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31"/>
  <p:tag name="KSO_WM_UNIT_COLOR_SCHEME_PARENT_PAGE" val="2_11"/>
  <p:tag name="KSO_WM_SLIDE_BACKGROUND_TYPE" val="frame"/>
  <p:tag name="KSO_WM_SLIDE_BK_DARK_LIGHT" val="1"/>
</p:tagLst>
</file>

<file path=ppt/tags/tag8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32"/>
  <p:tag name="KSO_WM_UNIT_COLOR_SCHEME_PARENT_PAGE" val="2_11"/>
  <p:tag name="KSO_WM_SLIDE_BACKGROUND_TYPE" val="frame"/>
  <p:tag name="KSO_WM_SLIDE_BK_DARK_LIGHT" val="1"/>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33"/>
  <p:tag name="KSO_WM_UNIT_COLOR_SCHEME_PARENT_PAGE" val="2_11"/>
  <p:tag name="KSO_WM_SLIDE_BACKGROUND_TYPE" val="frame"/>
  <p:tag name="KSO_WM_SLIDE_BK_DARK_LIGHT" val="1"/>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34"/>
  <p:tag name="KSO_WM_UNIT_COLOR_SCHEME_PARENT_PAGE" val="2_11"/>
  <p:tag name="KSO_WM_SLIDE_BACKGROUND_TYPE" val="frame"/>
  <p:tag name="KSO_WM_SLIDE_BK_DARK_LIGHT" val="1"/>
</p:tagLst>
</file>

<file path=ppt/tags/tag8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35"/>
  <p:tag name="KSO_WM_UNIT_COLOR_SCHEME_PARENT_PAGE" val="2_11"/>
  <p:tag name="KSO_WM_SLIDE_BACKGROUND_TYPE" val="frame"/>
  <p:tag name="KSO_WM_SLIDE_BK_DARK_LIGHT" val="1"/>
</p:tagLst>
</file>

<file path=ppt/tags/tag8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36"/>
  <p:tag name="KSO_WM_UNIT_COLOR_SCHEME_PARENT_PAGE" val="2_11"/>
  <p:tag name="KSO_WM_SLIDE_BACKGROUND_TYPE" val="frame"/>
  <p:tag name="KSO_WM_SLIDE_BK_DARK_LIGHT" val="1"/>
</p:tagLst>
</file>

<file path=ppt/tags/tag8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37"/>
  <p:tag name="KSO_WM_UNIT_COLOR_SCHEME_PARENT_PAGE" val="2_11"/>
  <p:tag name="KSO_WM_SLIDE_BACKGROUND_TYPE" val="frame"/>
  <p:tag name="KSO_WM_SLIDE_BK_DARK_LIGHT" val="1"/>
</p:tagLst>
</file>

<file path=ppt/tags/tag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38"/>
  <p:tag name="KSO_WM_UNIT_COLOR_SCHEME_PARENT_PAGE" val="2_11"/>
  <p:tag name="KSO_WM_SLIDE_BACKGROUND_TYPE" val="frame"/>
  <p:tag name="KSO_WM_SLIDE_BK_DARK_LIGHT" val="1"/>
</p:tagLst>
</file>

<file path=ppt/tags/tag8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39"/>
  <p:tag name="KSO_WM_UNIT_COLOR_SCHEME_PARENT_PAGE" val="2_11"/>
  <p:tag name="KSO_WM_SLIDE_BACKGROUND_TYPE" val="frame"/>
  <p:tag name="KSO_WM_SLIDE_BK_DARK_LIGHT"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2"/>
  <p:tag name="KSO_WM_UNIT_COLOR_SCHEME_PARENT_PAGE" val="2_11"/>
</p:tagLst>
</file>

<file path=ppt/tags/tag8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40"/>
  <p:tag name="KSO_WM_UNIT_COLOR_SCHEME_PARENT_PAGE" val="2_11"/>
  <p:tag name="KSO_WM_SLIDE_BACKGROUND_TYPE" val="frame"/>
  <p:tag name="KSO_WM_SLIDE_BK_DARK_LIGHT" val="1"/>
</p:tagLst>
</file>

<file path=ppt/tags/tag8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41"/>
  <p:tag name="KSO_WM_UNIT_COLOR_SCHEME_PARENT_PAGE" val="2_11"/>
  <p:tag name="KSO_WM_SLIDE_BACKGROUND_TYPE" val="frame"/>
  <p:tag name="KSO_WM_SLIDE_BK_DARK_LIGHT" val="1"/>
</p:tagLst>
</file>

<file path=ppt/tags/tag8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42"/>
  <p:tag name="KSO_WM_UNIT_COLOR_SCHEME_PARENT_PAGE" val="2_11"/>
  <p:tag name="KSO_WM_SLIDE_BACKGROUND_TYPE" val="frame"/>
  <p:tag name="KSO_WM_SLIDE_BK_DARK_LIGHT" val="1"/>
</p:tagLst>
</file>

<file path=ppt/tags/tag8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43"/>
  <p:tag name="KSO_WM_UNIT_COLOR_SCHEME_PARENT_PAGE" val="2_11"/>
  <p:tag name="KSO_WM_SLIDE_BACKGROUND_TYPE" val="frame"/>
  <p:tag name="KSO_WM_SLIDE_BK_DARK_LIGHT" val="1"/>
</p:tagLst>
</file>

<file path=ppt/tags/tag8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44"/>
  <p:tag name="KSO_WM_UNIT_COLOR_SCHEME_PARENT_PAGE" val="2_11"/>
  <p:tag name="KSO_WM_SLIDE_BACKGROUND_TYPE" val="frame"/>
  <p:tag name="KSO_WM_SLIDE_BK_DARK_LIGHT" val="1"/>
</p:tagLst>
</file>

<file path=ppt/tags/tag8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45"/>
  <p:tag name="KSO_WM_UNIT_COLOR_SCHEME_PARENT_PAGE" val="2_11"/>
  <p:tag name="KSO_WM_SLIDE_BACKGROUND_TYPE" val="frame"/>
  <p:tag name="KSO_WM_SLIDE_BK_DARK_LIGHT" val="1"/>
</p:tagLst>
</file>

<file path=ppt/tags/tag8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46"/>
  <p:tag name="KSO_WM_UNIT_COLOR_SCHEME_PARENT_PAGE" val="2_11"/>
  <p:tag name="KSO_WM_SLIDE_BACKGROUND_TYPE" val="frame"/>
  <p:tag name="KSO_WM_SLIDE_BK_DARK_LIGHT" val="1"/>
</p:tagLst>
</file>

<file path=ppt/tags/tag8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47"/>
  <p:tag name="KSO_WM_UNIT_COLOR_SCHEME_PARENT_PAGE" val="2_11"/>
  <p:tag name="KSO_WM_SLIDE_BACKGROUND_TYPE" val="frame"/>
  <p:tag name="KSO_WM_SLIDE_BK_DARK_LIGHT" val="1"/>
</p:tagLst>
</file>

<file path=ppt/tags/tag8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48"/>
  <p:tag name="KSO_WM_UNIT_COLOR_SCHEME_PARENT_PAGE" val="2_11"/>
  <p:tag name="KSO_WM_SLIDE_BACKGROUND_TYPE" val="frame"/>
  <p:tag name="KSO_WM_SLIDE_BK_DARK_LIGHT" val="1"/>
</p:tagLst>
</file>

<file path=ppt/tags/tag8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49"/>
  <p:tag name="KSO_WM_UNIT_COLOR_SCHEME_PARENT_PAGE" val="2_11"/>
  <p:tag name="KSO_WM_SLIDE_BACKGROUND_TYPE" val="frame"/>
  <p:tag name="KSO_WM_SLIDE_BK_DARK_LIGHT"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3"/>
  <p:tag name="KSO_WM_UNIT_COLOR_SCHEME_PARENT_PAGE" val="2_11"/>
</p:tagLst>
</file>

<file path=ppt/tags/tag8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50"/>
  <p:tag name="KSO_WM_UNIT_COLOR_SCHEME_PARENT_PAGE" val="2_11"/>
  <p:tag name="KSO_WM_SLIDE_BACKGROUND_TYPE" val="frame"/>
  <p:tag name="KSO_WM_SLIDE_BK_DARK_LIGHT" val="1"/>
</p:tagLst>
</file>

<file path=ppt/tags/tag8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51"/>
  <p:tag name="KSO_WM_UNIT_COLOR_SCHEME_PARENT_PAGE" val="2_11"/>
  <p:tag name="KSO_WM_SLIDE_BACKGROUND_TYPE" val="frame"/>
  <p:tag name="KSO_WM_SLIDE_BK_DARK_LIGHT" val="1"/>
</p:tagLst>
</file>

<file path=ppt/tags/tag8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52"/>
  <p:tag name="KSO_WM_UNIT_COLOR_SCHEME_PARENT_PAGE" val="2_11"/>
  <p:tag name="KSO_WM_SLIDE_BACKGROUND_TYPE" val="frame"/>
  <p:tag name="KSO_WM_SLIDE_BK_DARK_LIGHT" val="1"/>
</p:tagLst>
</file>

<file path=ppt/tags/tag8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53"/>
  <p:tag name="KSO_WM_UNIT_COLOR_SCHEME_PARENT_PAGE" val="2_11"/>
  <p:tag name="KSO_WM_SLIDE_BACKGROUND_TYPE" val="frame"/>
  <p:tag name="KSO_WM_SLIDE_BK_DARK_LIGHT" val="1"/>
</p:tagLst>
</file>

<file path=ppt/tags/tag8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54"/>
  <p:tag name="KSO_WM_UNIT_COLOR_SCHEME_PARENT_PAGE" val="2_11"/>
  <p:tag name="KSO_WM_SLIDE_BACKGROUND_TYPE" val="frame"/>
  <p:tag name="KSO_WM_SLIDE_BK_DARK_LIGHT" val="1"/>
</p:tagLst>
</file>

<file path=ppt/tags/tag8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55"/>
  <p:tag name="KSO_WM_UNIT_COLOR_SCHEME_PARENT_PAGE" val="2_11"/>
  <p:tag name="KSO_WM_SLIDE_BACKGROUND_TYPE" val="frame"/>
  <p:tag name="KSO_WM_SLIDE_BK_DARK_LIGHT" val="1"/>
</p:tagLst>
</file>

<file path=ppt/tags/tag8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56"/>
  <p:tag name="KSO_WM_UNIT_COLOR_SCHEME_PARENT_PAGE" val="2_11"/>
  <p:tag name="KSO_WM_SLIDE_BACKGROUND_TYPE" val="frame"/>
  <p:tag name="KSO_WM_SLIDE_BK_DARK_LIGHT" val="1"/>
</p:tagLst>
</file>

<file path=ppt/tags/tag8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57"/>
  <p:tag name="KSO_WM_UNIT_COLOR_SCHEME_PARENT_PAGE" val="2_11"/>
  <p:tag name="KSO_WM_SLIDE_BACKGROUND_TYPE" val="frame"/>
  <p:tag name="KSO_WM_SLIDE_BK_DARK_LIGHT" val="1"/>
</p:tagLst>
</file>

<file path=ppt/tags/tag8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58"/>
  <p:tag name="KSO_WM_UNIT_COLOR_SCHEME_PARENT_PAGE" val="2_11"/>
  <p:tag name="KSO_WM_SLIDE_BACKGROUND_TYPE" val="frame"/>
  <p:tag name="KSO_WM_SLIDE_BK_DARK_LIGHT" val="1"/>
</p:tagLst>
</file>

<file path=ppt/tags/tag8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59"/>
  <p:tag name="KSO_WM_UNIT_COLOR_SCHEME_PARENT_PAGE" val="2_11"/>
  <p:tag name="KSO_WM_SLIDE_BACKGROUND_TYPE" val="frame"/>
  <p:tag name="KSO_WM_SLIDE_BK_DARK_LIGHT"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4"/>
  <p:tag name="KSO_WM_UNIT_COLOR_SCHEME_PARENT_PAGE" val="2_11"/>
</p:tagLst>
</file>

<file path=ppt/tags/tag8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60"/>
  <p:tag name="KSO_WM_UNIT_COLOR_SCHEME_PARENT_PAGE" val="2_11"/>
  <p:tag name="KSO_WM_SLIDE_BACKGROUND_TYPE" val="frame"/>
  <p:tag name="KSO_WM_SLIDE_BK_DARK_LIGHT" val="1"/>
</p:tagLst>
</file>

<file path=ppt/tags/tag8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61"/>
  <p:tag name="KSO_WM_UNIT_COLOR_SCHEME_PARENT_PAGE" val="2_11"/>
  <p:tag name="KSO_WM_SLIDE_BACKGROUND_TYPE" val="frame"/>
  <p:tag name="KSO_WM_SLIDE_BK_DARK_LIGHT" val="1"/>
</p:tagLst>
</file>

<file path=ppt/tags/tag8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62"/>
  <p:tag name="KSO_WM_UNIT_COLOR_SCHEME_PARENT_PAGE" val="2_11"/>
  <p:tag name="KSO_WM_SLIDE_BACKGROUND_TYPE" val="frame"/>
  <p:tag name="KSO_WM_SLIDE_BK_DARK_LIGHT" val="1"/>
</p:tagLst>
</file>

<file path=ppt/tags/tag8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63"/>
  <p:tag name="KSO_WM_UNIT_COLOR_SCHEME_PARENT_PAGE" val="2_11"/>
  <p:tag name="KSO_WM_SLIDE_BACKGROUND_TYPE" val="frame"/>
  <p:tag name="KSO_WM_SLIDE_BK_DARK_LIGHT" val="1"/>
</p:tagLst>
</file>

<file path=ppt/tags/tag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64"/>
  <p:tag name="KSO_WM_UNIT_COLOR_SCHEME_PARENT_PAGE" val="2_11"/>
  <p:tag name="KSO_WM_SLIDE_BACKGROUND_TYPE" val="frame"/>
  <p:tag name="KSO_WM_SLIDE_BK_DARK_LIGHT" val="1"/>
</p:tagLst>
</file>

<file path=ppt/tags/tag8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65"/>
  <p:tag name="KSO_WM_UNIT_COLOR_SCHEME_PARENT_PAGE" val="2_11"/>
  <p:tag name="KSO_WM_SLIDE_BACKGROUND_TYPE" val="frame"/>
  <p:tag name="KSO_WM_SLIDE_BK_DARK_LIGHT" val="1"/>
</p:tagLst>
</file>

<file path=ppt/tags/tag8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66"/>
  <p:tag name="KSO_WM_UNIT_COLOR_SCHEME_PARENT_PAGE" val="2_11"/>
  <p:tag name="KSO_WM_SLIDE_BACKGROUND_TYPE" val="frame"/>
  <p:tag name="KSO_WM_SLIDE_BK_DARK_LIGHT" val="1"/>
</p:tagLst>
</file>

<file path=ppt/tags/tag8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67"/>
  <p:tag name="KSO_WM_UNIT_COLOR_SCHEME_PARENT_PAGE" val="2_11"/>
  <p:tag name="KSO_WM_SLIDE_BACKGROUND_TYPE" val="frame"/>
  <p:tag name="KSO_WM_SLIDE_BK_DARK_LIGHT" val="1"/>
</p:tagLst>
</file>

<file path=ppt/tags/tag8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68"/>
  <p:tag name="KSO_WM_UNIT_COLOR_SCHEME_PARENT_PAGE" val="2_11"/>
  <p:tag name="KSO_WM_SLIDE_BACKGROUND_TYPE" val="frame"/>
  <p:tag name="KSO_WM_SLIDE_BK_DARK_LIGHT" val="1"/>
</p:tagLst>
</file>

<file path=ppt/tags/tag8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69"/>
  <p:tag name="KSO_WM_UNIT_COLOR_SCHEME_PARENT_PAGE" val="2_11"/>
  <p:tag name="KSO_WM_SLIDE_BACKGROUND_TYPE" val="frame"/>
  <p:tag name="KSO_WM_SLIDE_BK_DARK_LIGHT"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5"/>
  <p:tag name="KSO_WM_UNIT_COLOR_SCHEME_PARENT_PAGE" val="2_11"/>
</p:tagLst>
</file>

<file path=ppt/tags/tag8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70"/>
  <p:tag name="KSO_WM_UNIT_COLOR_SCHEME_PARENT_PAGE" val="2_11"/>
  <p:tag name="KSO_WM_SLIDE_BACKGROUND_TYPE" val="frame"/>
  <p:tag name="KSO_WM_SLIDE_BK_DARK_LIGHT" val="1"/>
</p:tagLst>
</file>

<file path=ppt/tags/tag8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71"/>
  <p:tag name="KSO_WM_UNIT_COLOR_SCHEME_PARENT_PAGE" val="2_11"/>
  <p:tag name="KSO_WM_SLIDE_BACKGROUND_TYPE" val="frame"/>
  <p:tag name="KSO_WM_SLIDE_BK_DARK_LIGHT" val="1"/>
</p:tagLst>
</file>

<file path=ppt/tags/tag8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72"/>
  <p:tag name="KSO_WM_UNIT_COLOR_SCHEME_PARENT_PAGE" val="2_11"/>
  <p:tag name="KSO_WM_SLIDE_BACKGROUND_TYPE" val="frame"/>
  <p:tag name="KSO_WM_SLIDE_BK_DARK_LIGHT" val="1"/>
</p:tagLst>
</file>

<file path=ppt/tags/tag8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73"/>
  <p:tag name="KSO_WM_UNIT_COLOR_SCHEME_PARENT_PAGE" val="2_11"/>
  <p:tag name="KSO_WM_SLIDE_BACKGROUND_TYPE" val="frame"/>
  <p:tag name="KSO_WM_SLIDE_BK_DARK_LIGHT" val="1"/>
</p:tagLst>
</file>

<file path=ppt/tags/tag8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74"/>
  <p:tag name="KSO_WM_UNIT_COLOR_SCHEME_PARENT_PAGE" val="2_11"/>
  <p:tag name="KSO_WM_SLIDE_BACKGROUND_TYPE" val="frame"/>
  <p:tag name="KSO_WM_SLIDE_BK_DARK_LIGHT" val="1"/>
</p:tagLst>
</file>

<file path=ppt/tags/tag8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75"/>
  <p:tag name="KSO_WM_UNIT_COLOR_SCHEME_PARENT_PAGE" val="2_11"/>
  <p:tag name="KSO_WM_SLIDE_BACKGROUND_TYPE" val="frame"/>
  <p:tag name="KSO_WM_SLIDE_BK_DARK_LIGHT" val="1"/>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76"/>
  <p:tag name="KSO_WM_UNIT_COLOR_SCHEME_PARENT_PAGE" val="2_11"/>
  <p:tag name="KSO_WM_SLIDE_BACKGROUND_TYPE" val="frame"/>
  <p:tag name="KSO_WM_SLIDE_BK_DARK_LIGHT" val="1"/>
</p:tagLst>
</file>

<file path=ppt/tags/tag8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77"/>
  <p:tag name="KSO_WM_UNIT_COLOR_SCHEME_PARENT_PAGE" val="2_11"/>
  <p:tag name="KSO_WM_SLIDE_BACKGROUND_TYPE" val="frame"/>
  <p:tag name="KSO_WM_SLIDE_BK_DARK_LIGHT" val="1"/>
</p:tagLst>
</file>

<file path=ppt/tags/tag8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78"/>
  <p:tag name="KSO_WM_UNIT_COLOR_SCHEME_PARENT_PAGE" val="2_11"/>
  <p:tag name="KSO_WM_SLIDE_BACKGROUND_TYPE" val="frame"/>
  <p:tag name="KSO_WM_SLIDE_BK_DARK_LIGHT" val="1"/>
</p:tagLst>
</file>

<file path=ppt/tags/tag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79"/>
  <p:tag name="KSO_WM_UNIT_COLOR_SCHEME_PARENT_PAGE" val="2_11"/>
  <p:tag name="KSO_WM_SLIDE_BACKGROUND_TYPE" val="frame"/>
  <p:tag name="KSO_WM_SLIDE_BK_DARK_LIGHT"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6"/>
  <p:tag name="KSO_WM_UNIT_COLOR_SCHEME_PARENT_PAGE" val="2_11"/>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80"/>
  <p:tag name="KSO_WM_UNIT_COLOR_SCHEME_PARENT_PAGE" val="2_11"/>
  <p:tag name="KSO_WM_SLIDE_BACKGROUND_TYPE" val="frame"/>
  <p:tag name="KSO_WM_SLIDE_BK_DARK_LIGHT" val="1"/>
</p:tagLst>
</file>

<file path=ppt/tags/tag8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81"/>
  <p:tag name="KSO_WM_UNIT_COLOR_SCHEME_PARENT_PAGE" val="2_11"/>
  <p:tag name="KSO_WM_SLIDE_BACKGROUND_TYPE" val="frame"/>
  <p:tag name="KSO_WM_SLIDE_BK_DARK_LIGHT" val="1"/>
</p:tagLst>
</file>

<file path=ppt/tags/tag8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82"/>
  <p:tag name="KSO_WM_UNIT_COLOR_SCHEME_PARENT_PAGE" val="2_11"/>
  <p:tag name="KSO_WM_SLIDE_BACKGROUND_TYPE" val="frame"/>
  <p:tag name="KSO_WM_SLIDE_BK_DARK_LIGHT" val="1"/>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83"/>
  <p:tag name="KSO_WM_UNIT_COLOR_SCHEME_PARENT_PAGE" val="2_11"/>
  <p:tag name="KSO_WM_SLIDE_BACKGROUND_TYPE" val="frame"/>
  <p:tag name="KSO_WM_SLIDE_BK_DARK_LIGHT" val="1"/>
</p:tagLst>
</file>

<file path=ppt/tags/tag8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84"/>
  <p:tag name="KSO_WM_UNIT_COLOR_SCHEME_PARENT_PAGE" val="2_11"/>
  <p:tag name="KSO_WM_SLIDE_BACKGROUND_TYPE" val="frame"/>
  <p:tag name="KSO_WM_SLIDE_BK_DARK_LIGHT" val="1"/>
</p:tagLst>
</file>

<file path=ppt/tags/tag8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85"/>
  <p:tag name="KSO_WM_UNIT_COLOR_SCHEME_PARENT_PAGE" val="2_11"/>
  <p:tag name="KSO_WM_SLIDE_BACKGROUND_TYPE" val="frame"/>
  <p:tag name="KSO_WM_SLIDE_BK_DARK_LIGHT" val="1"/>
</p:tagLst>
</file>

<file path=ppt/tags/tag8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86"/>
  <p:tag name="KSO_WM_UNIT_COLOR_SCHEME_PARENT_PAGE" val="2_11"/>
  <p:tag name="KSO_WM_SLIDE_BACKGROUND_TYPE" val="frame"/>
  <p:tag name="KSO_WM_SLIDE_BK_DARK_LIGHT" val="1"/>
</p:tagLst>
</file>

<file path=ppt/tags/tag8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87"/>
  <p:tag name="KSO_WM_UNIT_COLOR_SCHEME_PARENT_PAGE" val="2_11"/>
  <p:tag name="KSO_WM_SLIDE_BACKGROUND_TYPE" val="frame"/>
  <p:tag name="KSO_WM_SLIDE_BK_DARK_LIGHT" val="1"/>
</p:tagLst>
</file>

<file path=ppt/tags/tag8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88"/>
  <p:tag name="KSO_WM_UNIT_COLOR_SCHEME_PARENT_PAGE" val="2_11"/>
  <p:tag name="KSO_WM_SLIDE_BACKGROUND_TYPE" val="frame"/>
  <p:tag name="KSO_WM_SLIDE_BK_DARK_LIGHT" val="1"/>
</p:tagLst>
</file>

<file path=ppt/tags/tag8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89"/>
  <p:tag name="KSO_WM_UNIT_COLOR_SCHEME_PARENT_PAGE" val="2_11"/>
  <p:tag name="KSO_WM_SLIDE_BACKGROUND_TYPE" val="frame"/>
  <p:tag name="KSO_WM_SLIDE_BK_DARK_LIGHT"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7"/>
  <p:tag name="KSO_WM_UNIT_COLOR_SCHEME_PARENT_PAGE" val="2_11"/>
</p:tagLst>
</file>

<file path=ppt/tags/tag8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90"/>
  <p:tag name="KSO_WM_UNIT_COLOR_SCHEME_PARENT_PAGE" val="2_11"/>
  <p:tag name="KSO_WM_SLIDE_BACKGROUND_TYPE" val="frame"/>
  <p:tag name="KSO_WM_SLIDE_BK_DARK_LIGHT" val="1"/>
</p:tagLst>
</file>

<file path=ppt/tags/tag8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91"/>
  <p:tag name="KSO_WM_UNIT_COLOR_SCHEME_PARENT_PAGE" val="2_11"/>
  <p:tag name="KSO_WM_SLIDE_BACKGROUND_TYPE" val="frame"/>
  <p:tag name="KSO_WM_SLIDE_BK_DARK_LIGHT" val="1"/>
</p:tagLst>
</file>

<file path=ppt/tags/tag8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92"/>
  <p:tag name="KSO_WM_UNIT_COLOR_SCHEME_PARENT_PAGE" val="2_11"/>
  <p:tag name="KSO_WM_SLIDE_BACKGROUND_TYPE" val="frame"/>
  <p:tag name="KSO_WM_SLIDE_BK_DARK_LIGHT" val="1"/>
</p:tagLst>
</file>

<file path=ppt/tags/tag8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93"/>
  <p:tag name="KSO_WM_UNIT_COLOR_SCHEME_PARENT_PAGE" val="2_11"/>
  <p:tag name="KSO_WM_SLIDE_BACKGROUND_TYPE" val="frame"/>
  <p:tag name="KSO_WM_SLIDE_BK_DARK_LIGHT" val="1"/>
</p:tagLst>
</file>

<file path=ppt/tags/tag8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94"/>
  <p:tag name="KSO_WM_UNIT_COLOR_SCHEME_PARENT_PAGE" val="2_11"/>
  <p:tag name="KSO_WM_SLIDE_BACKGROUND_TYPE" val="frame"/>
  <p:tag name="KSO_WM_SLIDE_BK_DARK_LIGHT" val="1"/>
</p:tagLst>
</file>

<file path=ppt/tags/tag8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95"/>
  <p:tag name="KSO_WM_UNIT_COLOR_SCHEME_PARENT_PAGE" val="2_11"/>
  <p:tag name="KSO_WM_SLIDE_BACKGROUND_TYPE" val="frame"/>
  <p:tag name="KSO_WM_SLIDE_BK_DARK_LIGHT" val="1"/>
</p:tagLst>
</file>

<file path=ppt/tags/tag8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96"/>
  <p:tag name="KSO_WM_UNIT_COLOR_SCHEME_PARENT_PAGE" val="2_11"/>
  <p:tag name="KSO_WM_SLIDE_BACKGROUND_TYPE" val="frame"/>
  <p:tag name="KSO_WM_SLIDE_BK_DARK_LIGHT" val="1"/>
</p:tagLst>
</file>

<file path=ppt/tags/tag8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97"/>
  <p:tag name="KSO_WM_UNIT_COLOR_SCHEME_PARENT_PAGE" val="2_11"/>
  <p:tag name="KSO_WM_SLIDE_BACKGROUND_TYPE" val="frame"/>
  <p:tag name="KSO_WM_SLIDE_BK_DARK_LIGHT" val="1"/>
</p:tagLst>
</file>

<file path=ppt/tags/tag8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98"/>
  <p:tag name="KSO_WM_UNIT_COLOR_SCHEME_PARENT_PAGE" val="2_11"/>
  <p:tag name="KSO_WM_SLIDE_BACKGROUND_TYPE" val="frame"/>
  <p:tag name="KSO_WM_SLIDE_BK_DARK_LIGHT" val="1"/>
</p:tagLst>
</file>

<file path=ppt/tags/tag8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99"/>
  <p:tag name="KSO_WM_UNIT_COLOR_SCHEME_PARENT_PAGE" val="2_11"/>
  <p:tag name="KSO_WM_SLIDE_BACKGROUND_TYPE" val="frame"/>
  <p:tag name="KSO_WM_SLIDE_BK_DARK_LIGHT"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8"/>
  <p:tag name="KSO_WM_UNIT_COLOR_SCHEME_PARENT_PAGE" val="2_11"/>
</p:tagLst>
</file>

<file path=ppt/tags/tag8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00"/>
  <p:tag name="KSO_WM_UNIT_COLOR_SCHEME_PARENT_PAGE" val="2_11"/>
  <p:tag name="KSO_WM_SLIDE_BACKGROUND_TYPE" val="frame"/>
  <p:tag name="KSO_WM_SLIDE_BK_DARK_LIGHT" val="1"/>
</p:tagLst>
</file>

<file path=ppt/tags/tag8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01"/>
  <p:tag name="KSO_WM_UNIT_COLOR_SCHEME_PARENT_PAGE" val="2_11"/>
  <p:tag name="KSO_WM_SLIDE_BACKGROUND_TYPE" val="frame"/>
  <p:tag name="KSO_WM_SLIDE_BK_DARK_LIGHT" val="1"/>
</p:tagLst>
</file>

<file path=ppt/tags/tag8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02"/>
  <p:tag name="KSO_WM_UNIT_COLOR_SCHEME_PARENT_PAGE" val="2_11"/>
  <p:tag name="KSO_WM_SLIDE_BACKGROUND_TYPE" val="frame"/>
  <p:tag name="KSO_WM_SLIDE_BK_DARK_LIGHT" val="1"/>
</p:tagLst>
</file>

<file path=ppt/tags/tag8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03"/>
  <p:tag name="KSO_WM_UNIT_COLOR_SCHEME_PARENT_PAGE" val="2_11"/>
  <p:tag name="KSO_WM_SLIDE_BACKGROUND_TYPE" val="frame"/>
  <p:tag name="KSO_WM_SLIDE_BK_DARK_LIGHT" val="1"/>
</p:tagLst>
</file>

<file path=ppt/tags/tag8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04"/>
  <p:tag name="KSO_WM_UNIT_COLOR_SCHEME_PARENT_PAGE" val="2_11"/>
  <p:tag name="KSO_WM_SLIDE_BACKGROUND_TYPE" val="frame"/>
  <p:tag name="KSO_WM_SLIDE_BK_DARK_LIGHT" val="1"/>
</p:tagLst>
</file>

<file path=ppt/tags/tag8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05"/>
  <p:tag name="KSO_WM_UNIT_COLOR_SCHEME_PARENT_PAGE" val="2_11"/>
  <p:tag name="KSO_WM_SLIDE_BACKGROUND_TYPE" val="frame"/>
  <p:tag name="KSO_WM_SLIDE_BK_DARK_LIGHT" val="1"/>
</p:tagLst>
</file>

<file path=ppt/tags/tag8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06"/>
  <p:tag name="KSO_WM_UNIT_COLOR_SCHEME_PARENT_PAGE" val="2_11"/>
  <p:tag name="KSO_WM_SLIDE_BACKGROUND_TYPE" val="frame"/>
  <p:tag name="KSO_WM_SLIDE_BK_DARK_LIGHT" val="1"/>
</p:tagLst>
</file>

<file path=ppt/tags/tag8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07"/>
  <p:tag name="KSO_WM_UNIT_COLOR_SCHEME_PARENT_PAGE" val="2_11"/>
  <p:tag name="KSO_WM_SLIDE_BACKGROUND_TYPE" val="frame"/>
  <p:tag name="KSO_WM_SLIDE_BK_DARK_LIGHT" val="1"/>
</p:tagLst>
</file>

<file path=ppt/tags/tag8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08"/>
  <p:tag name="KSO_WM_UNIT_COLOR_SCHEME_PARENT_PAGE" val="2_11"/>
  <p:tag name="KSO_WM_SLIDE_BACKGROUND_TYPE" val="frame"/>
  <p:tag name="KSO_WM_SLIDE_BK_DARK_LIGHT" val="1"/>
</p:tagLst>
</file>

<file path=ppt/tags/tag8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09"/>
  <p:tag name="KSO_WM_UNIT_COLOR_SCHEME_PARENT_PAGE" val="2_11"/>
  <p:tag name="KSO_WM_SLIDE_BACKGROUND_TYPE" val="frame"/>
  <p:tag name="KSO_WM_SLIDE_BK_DARK_LIGHT"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39"/>
  <p:tag name="KSO_WM_UNIT_COLOR_SCHEME_PARENT_PAGE" val="2_11"/>
</p:tagLst>
</file>

<file path=ppt/tags/tag8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10"/>
  <p:tag name="KSO_WM_UNIT_COLOR_SCHEME_PARENT_PAGE" val="2_11"/>
  <p:tag name="KSO_WM_SLIDE_BACKGROUND_TYPE" val="frame"/>
  <p:tag name="KSO_WM_SLIDE_BK_DARK_LIGHT" val="1"/>
</p:tagLst>
</file>

<file path=ppt/tags/tag8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11"/>
  <p:tag name="KSO_WM_UNIT_COLOR_SCHEME_PARENT_PAGE" val="2_11"/>
  <p:tag name="KSO_WM_SLIDE_BACKGROUND_TYPE" val="frame"/>
  <p:tag name="KSO_WM_SLIDE_BK_DARK_LIGHT" val="1"/>
</p:tagLst>
</file>

<file path=ppt/tags/tag8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12"/>
  <p:tag name="KSO_WM_UNIT_COLOR_SCHEME_PARENT_PAGE" val="2_11"/>
  <p:tag name="KSO_WM_SLIDE_BACKGROUND_TYPE" val="frame"/>
  <p:tag name="KSO_WM_SLIDE_BK_DARK_LIGHT" val="1"/>
</p:tagLst>
</file>

<file path=ppt/tags/tag8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13"/>
  <p:tag name="KSO_WM_UNIT_COLOR_SCHEME_PARENT_PAGE" val="2_11"/>
  <p:tag name="KSO_WM_SLIDE_BACKGROUND_TYPE" val="frame"/>
  <p:tag name="KSO_WM_SLIDE_BK_DARK_LIGHT" val="1"/>
</p:tagLst>
</file>

<file path=ppt/tags/tag8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14"/>
  <p:tag name="KSO_WM_UNIT_COLOR_SCHEME_PARENT_PAGE" val="2_11"/>
  <p:tag name="KSO_WM_SLIDE_BACKGROUND_TYPE" val="frame"/>
  <p:tag name="KSO_WM_SLIDE_BK_DARK_LIGHT" val="1"/>
</p:tagLst>
</file>

<file path=ppt/tags/tag8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
  <p:tag name="KSO_WM_UNIT_COLOR_SCHEME_PARENT_PAGE" val="2_10"/>
</p:tagLst>
</file>

<file path=ppt/tags/tag8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4"/>
  <p:tag name="KSO_WM_UNIT_COLOR_SCHEME_PARENT_PAGE" val="2_10"/>
</p:tagLst>
</file>

<file path=ppt/tags/tag8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5"/>
  <p:tag name="KSO_WM_UNIT_COLOR_SCHEME_PARENT_PAGE" val="2_10"/>
</p:tagLst>
</file>

<file path=ppt/tags/tag8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7"/>
  <p:tag name="KSO_WM_UNIT_COLOR_SCHEME_PARENT_PAGE" val="2_10"/>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2"/>
  <p:tag name="KSO_WM_UNIT_COLOR_SCHEME_PARENT_PAGE" val="1_1"/>
  <p:tag name="KSO_WM_TEMPLATE_CATEGORY" val="custom"/>
  <p:tag name="KSO_WM_TEMPLATE_INDEX" val="20191914"/>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0"/>
  <p:tag name="KSO_WM_UNIT_COLOR_SCHEME_PARENT_PAGE" val="2_11"/>
</p:tagLst>
</file>

<file path=ppt/tags/tag900.xml><?xml version="1.0" encoding="utf-8"?>
<p:tagLst xmlns:a="http://schemas.openxmlformats.org/drawingml/2006/main" xmlns:r="http://schemas.openxmlformats.org/officeDocument/2006/relationships" xmlns:p="http://schemas.openxmlformats.org/presentationml/2006/main">
  <p:tag name="KSO_WM_SLIDE_COLORSCHEME_VERSION" val="3.2"/>
  <p:tag name="KSO_WM_UNIT_COLOR_SCHEME_SHAPE_ID" val="2"/>
  <p:tag name="KSO_WM_UNIT_COLOR_SCHEME_PARENT_PAGE" val="2_10"/>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70"/>
  <p:tag name="KSO_WM_UNIT_COLOR_SCHEME_PARENT_PAGE" val="2_11"/>
</p:tagLst>
</file>

<file path=ppt/tags/tag9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SUBTYPE" val="h"/>
  <p:tag name="KSO_WM_SLIDE_BACKGROUND_TYPE" val="frame"/>
  <p:tag name="KSO_WM_SLIDE_BK_DARK_LIGHT" val="1"/>
</p:tagLst>
</file>

<file path=ppt/tags/tag9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1"/>
</p:tagLst>
</file>

<file path=ppt/tags/tag9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74"/>
  <p:tag name="KSO_WM_UNIT_COLOR_SCHEME_PARENT_PAGE" val="2_11"/>
  <p:tag name="KSO_WM_SLIDE_BACKGROUND_TYPE" val="frame"/>
  <p:tag name="KSO_WM_SLIDE_BK_DARK_LIGHT" val="1"/>
</p:tagLst>
</file>

<file path=ppt/tags/tag9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75"/>
  <p:tag name="KSO_WM_UNIT_COLOR_SCHEME_PARENT_PAGE" val="2_11"/>
  <p:tag name="KSO_WM_SLIDE_BACKGROUND_TYPE" val="frame"/>
  <p:tag name="KSO_WM_SLIDE_BK_DARK_LIGHT" val="1"/>
</p:tagLst>
</file>

<file path=ppt/tags/tag9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76"/>
  <p:tag name="KSO_WM_UNIT_COLOR_SCHEME_PARENT_PAGE" val="2_11"/>
  <p:tag name="KSO_WM_SLIDE_BACKGROUND_TYPE" val="frame"/>
  <p:tag name="KSO_WM_SLIDE_BK_DARK_LIGHT" val="1"/>
</p:tagLst>
</file>

<file path=ppt/tags/tag9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77"/>
  <p:tag name="KSO_WM_UNIT_COLOR_SCHEME_PARENT_PAGE" val="2_11"/>
  <p:tag name="KSO_WM_SLIDE_BACKGROUND_TYPE" val="frame"/>
  <p:tag name="KSO_WM_SLIDE_BK_DARK_LIGHT" val="1"/>
</p:tagLst>
</file>

<file path=ppt/tags/tag9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80"/>
  <p:tag name="KSO_WM_UNIT_COLOR_SCHEME_PARENT_PAGE" val="2_11"/>
  <p:tag name="KSO_WM_SLIDE_BACKGROUND_TYPE" val="frame"/>
  <p:tag name="KSO_WM_SLIDE_BK_DARK_LIGHT" val="1"/>
</p:tagLst>
</file>

<file path=ppt/tags/tag9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73"/>
  <p:tag name="KSO_WM_UNIT_COLOR_SCHEME_PARENT_PAGE" val="2_11"/>
  <p:tag name="KSO_WM_SLIDE_BACKGROUND_TYPE" val="frame"/>
  <p:tag name="KSO_WM_SLIDE_BK_DARK_LIGHT"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1"/>
  <p:tag name="KSO_WM_UNIT_COLOR_SCHEME_PARENT_PAGE" val="2_11"/>
</p:tagLst>
</file>

<file path=ppt/tags/tag9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78"/>
  <p:tag name="KSO_WM_UNIT_COLOR_SCHEME_PARENT_PAGE" val="2_11"/>
  <p:tag name="KSO_WM_SLIDE_BACKGROUND_TYPE" val="frame"/>
  <p:tag name="KSO_WM_SLIDE_BK_DARK_LIGHT" val="1"/>
</p:tagLst>
</file>

<file path=ppt/tags/tag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79"/>
  <p:tag name="KSO_WM_UNIT_COLOR_SCHEME_PARENT_PAGE" val="2_11"/>
  <p:tag name="KSO_WM_SLIDE_BACKGROUND_TYPE" val="frame"/>
  <p:tag name="KSO_WM_SLIDE_BK_DARK_LIGHT" val="1"/>
</p:tagLst>
</file>

<file path=ppt/tags/tag9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81"/>
  <p:tag name="KSO_WM_UNIT_COLOR_SCHEME_PARENT_PAGE" val="2_11"/>
  <p:tag name="KSO_WM_SLIDE_BACKGROUND_TYPE" val="frame"/>
  <p:tag name="KSO_WM_SLIDE_BK_DARK_LIGHT" val="1"/>
</p:tagLst>
</file>

<file path=ppt/tags/tag9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82"/>
  <p:tag name="KSO_WM_UNIT_COLOR_SCHEME_PARENT_PAGE" val="2_11"/>
  <p:tag name="KSO_WM_SLIDE_BACKGROUND_TYPE" val="frame"/>
  <p:tag name="KSO_WM_SLIDE_BK_DARK_LIGHT" val="1"/>
</p:tagLst>
</file>

<file path=ppt/tags/tag9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83"/>
  <p:tag name="KSO_WM_UNIT_COLOR_SCHEME_PARENT_PAGE" val="2_11"/>
  <p:tag name="KSO_WM_SLIDE_BACKGROUND_TYPE" val="frame"/>
  <p:tag name="KSO_WM_SLIDE_BK_DARK_LIGHT" val="1"/>
</p:tagLst>
</file>

<file path=ppt/tags/tag9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84"/>
  <p:tag name="KSO_WM_UNIT_COLOR_SCHEME_PARENT_PAGE" val="2_11"/>
  <p:tag name="KSO_WM_SLIDE_BACKGROUND_TYPE" val="frame"/>
  <p:tag name="KSO_WM_SLIDE_BK_DARK_LIGHT" val="1"/>
</p:tagLst>
</file>

<file path=ppt/tags/tag9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86"/>
  <p:tag name="KSO_WM_UNIT_COLOR_SCHEME_PARENT_PAGE" val="2_11"/>
  <p:tag name="KSO_WM_SLIDE_BACKGROUND_TYPE" val="frame"/>
  <p:tag name="KSO_WM_SLIDE_BK_DARK_LIGHT" val="1"/>
</p:tagLst>
</file>

<file path=ppt/tags/tag9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87"/>
  <p:tag name="KSO_WM_UNIT_COLOR_SCHEME_PARENT_PAGE" val="2_11"/>
  <p:tag name="KSO_WM_SLIDE_BACKGROUND_TYPE" val="frame"/>
  <p:tag name="KSO_WM_SLIDE_BK_DARK_LIGHT" val="1"/>
</p:tagLst>
</file>

<file path=ppt/tags/tag9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88"/>
  <p:tag name="KSO_WM_UNIT_COLOR_SCHEME_PARENT_PAGE" val="2_11"/>
  <p:tag name="KSO_WM_SLIDE_BACKGROUND_TYPE" val="frame"/>
  <p:tag name="KSO_WM_SLIDE_BK_DARK_LIGHT" val="1"/>
</p:tagLst>
</file>

<file path=ppt/tags/tag9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89"/>
  <p:tag name="KSO_WM_UNIT_COLOR_SCHEME_PARENT_PAGE" val="2_11"/>
  <p:tag name="KSO_WM_SLIDE_BACKGROUND_TYPE" val="frame"/>
  <p:tag name="KSO_WM_SLIDE_BK_DARK_LIGHT"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2"/>
  <p:tag name="KSO_WM_UNIT_COLOR_SCHEME_PARENT_PAGE" val="2_11"/>
</p:tagLst>
</file>

<file path=ppt/tags/tag9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90"/>
  <p:tag name="KSO_WM_UNIT_COLOR_SCHEME_PARENT_PAGE" val="2_11"/>
  <p:tag name="KSO_WM_SLIDE_BACKGROUND_TYPE" val="frame"/>
  <p:tag name="KSO_WM_SLIDE_BK_DARK_LIGHT" val="1"/>
</p:tagLst>
</file>

<file path=ppt/tags/tag9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98"/>
  <p:tag name="KSO_WM_UNIT_COLOR_SCHEME_PARENT_PAGE" val="2_11"/>
  <p:tag name="KSO_WM_SLIDE_BACKGROUND_TYPE" val="frame"/>
  <p:tag name="KSO_WM_SLIDE_BK_DARK_LIGHT" val="1"/>
</p:tagLst>
</file>

<file path=ppt/tags/tag9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199"/>
  <p:tag name="KSO_WM_UNIT_COLOR_SCHEME_PARENT_PAGE" val="2_11"/>
  <p:tag name="KSO_WM_SLIDE_BACKGROUND_TYPE" val="frame"/>
  <p:tag name="KSO_WM_SLIDE_BK_DARK_LIGHT" val="1"/>
</p:tagLst>
</file>

<file path=ppt/tags/tag9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00"/>
  <p:tag name="KSO_WM_UNIT_COLOR_SCHEME_PARENT_PAGE" val="2_11"/>
  <p:tag name="KSO_WM_SLIDE_BACKGROUND_TYPE" val="frame"/>
  <p:tag name="KSO_WM_SLIDE_BK_DARK_LIGHT" val="1"/>
</p:tagLst>
</file>

<file path=ppt/tags/tag9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01"/>
  <p:tag name="KSO_WM_UNIT_COLOR_SCHEME_PARENT_PAGE" val="2_11"/>
  <p:tag name="KSO_WM_SLIDE_BACKGROUND_TYPE" val="frame"/>
  <p:tag name="KSO_WM_SLIDE_BK_DARK_LIGHT" val="1"/>
</p:tagLst>
</file>

<file path=ppt/tags/tag9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02"/>
  <p:tag name="KSO_WM_UNIT_COLOR_SCHEME_PARENT_PAGE" val="2_11"/>
  <p:tag name="KSO_WM_SLIDE_BACKGROUND_TYPE" val="frame"/>
  <p:tag name="KSO_WM_SLIDE_BK_DARK_LIGHT" val="1"/>
</p:tagLst>
</file>

<file path=ppt/tags/tag9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03"/>
  <p:tag name="KSO_WM_UNIT_COLOR_SCHEME_PARENT_PAGE" val="2_11"/>
  <p:tag name="KSO_WM_SLIDE_BACKGROUND_TYPE" val="frame"/>
  <p:tag name="KSO_WM_SLIDE_BK_DARK_LIGHT" val="1"/>
</p:tagLst>
</file>

<file path=ppt/tags/tag9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04"/>
  <p:tag name="KSO_WM_UNIT_COLOR_SCHEME_PARENT_PAGE" val="2_11"/>
  <p:tag name="KSO_WM_SLIDE_BACKGROUND_TYPE" val="frame"/>
  <p:tag name="KSO_WM_SLIDE_BK_DARK_LIGHT" val="1"/>
</p:tagLst>
</file>

<file path=ppt/tags/tag9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05"/>
  <p:tag name="KSO_WM_UNIT_COLOR_SCHEME_PARENT_PAGE" val="2_11"/>
  <p:tag name="KSO_WM_SLIDE_BACKGROUND_TYPE" val="frame"/>
  <p:tag name="KSO_WM_SLIDE_BK_DARK_LIGHT" val="1"/>
</p:tagLst>
</file>

<file path=ppt/tags/tag9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06"/>
  <p:tag name="KSO_WM_UNIT_COLOR_SCHEME_PARENT_PAGE" val="2_11"/>
  <p:tag name="KSO_WM_SLIDE_BACKGROUND_TYPE" val="frame"/>
  <p:tag name="KSO_WM_SLIDE_BK_DARK_LIGHT"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3"/>
  <p:tag name="KSO_WM_UNIT_COLOR_SCHEME_PARENT_PAGE" val="2_11"/>
</p:tagLst>
</file>

<file path=ppt/tags/tag9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07"/>
  <p:tag name="KSO_WM_UNIT_COLOR_SCHEME_PARENT_PAGE" val="2_11"/>
  <p:tag name="KSO_WM_SLIDE_BACKGROUND_TYPE" val="frame"/>
  <p:tag name="KSO_WM_SLIDE_BK_DARK_LIGHT" val="1"/>
</p:tagLst>
</file>

<file path=ppt/tags/tag9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08"/>
  <p:tag name="KSO_WM_UNIT_COLOR_SCHEME_PARENT_PAGE" val="2_11"/>
  <p:tag name="KSO_WM_SLIDE_BACKGROUND_TYPE" val="frame"/>
  <p:tag name="KSO_WM_SLIDE_BK_DARK_LIGHT" val="1"/>
</p:tagLst>
</file>

<file path=ppt/tags/tag9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09"/>
  <p:tag name="KSO_WM_UNIT_COLOR_SCHEME_PARENT_PAGE" val="2_11"/>
  <p:tag name="KSO_WM_SLIDE_BACKGROUND_TYPE" val="frame"/>
  <p:tag name="KSO_WM_SLIDE_BK_DARK_LIGHT" val="1"/>
</p:tagLst>
</file>

<file path=ppt/tags/tag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10"/>
  <p:tag name="KSO_WM_UNIT_COLOR_SCHEME_PARENT_PAGE" val="2_11"/>
  <p:tag name="KSO_WM_SLIDE_BACKGROUND_TYPE" val="frame"/>
  <p:tag name="KSO_WM_SLIDE_BK_DARK_LIGHT" val="1"/>
</p:tagLst>
</file>

<file path=ppt/tags/tag9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11"/>
  <p:tag name="KSO_WM_UNIT_COLOR_SCHEME_PARENT_PAGE" val="2_11"/>
  <p:tag name="KSO_WM_SLIDE_BACKGROUND_TYPE" val="frame"/>
  <p:tag name="KSO_WM_SLIDE_BK_DARK_LIGHT" val="1"/>
</p:tagLst>
</file>

<file path=ppt/tags/tag9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12"/>
  <p:tag name="KSO_WM_UNIT_COLOR_SCHEME_PARENT_PAGE" val="2_11"/>
  <p:tag name="KSO_WM_SLIDE_BACKGROUND_TYPE" val="frame"/>
  <p:tag name="KSO_WM_SLIDE_BK_DARK_LIGHT" val="1"/>
</p:tagLst>
</file>

<file path=ppt/tags/tag9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13"/>
  <p:tag name="KSO_WM_UNIT_COLOR_SCHEME_PARENT_PAGE" val="2_11"/>
  <p:tag name="KSO_WM_SLIDE_BACKGROUND_TYPE" val="frame"/>
  <p:tag name="KSO_WM_SLIDE_BK_DARK_LIGHT" val="1"/>
</p:tagLst>
</file>

<file path=ppt/tags/tag9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14"/>
  <p:tag name="KSO_WM_UNIT_COLOR_SCHEME_PARENT_PAGE" val="2_11"/>
  <p:tag name="KSO_WM_SLIDE_BACKGROUND_TYPE" val="frame"/>
  <p:tag name="KSO_WM_SLIDE_BK_DARK_LIGHT" val="1"/>
</p:tagLst>
</file>

<file path=ppt/tags/tag9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15"/>
  <p:tag name="KSO_WM_UNIT_COLOR_SCHEME_PARENT_PAGE" val="2_11"/>
  <p:tag name="KSO_WM_SLIDE_BACKGROUND_TYPE" val="frame"/>
  <p:tag name="KSO_WM_SLIDE_BK_DARK_LIGHT" val="1"/>
</p:tagLst>
</file>

<file path=ppt/tags/tag9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16"/>
  <p:tag name="KSO_WM_UNIT_COLOR_SCHEME_PARENT_PAGE" val="2_11"/>
  <p:tag name="KSO_WM_SLIDE_BACKGROUND_TYPE" val="frame"/>
  <p:tag name="KSO_WM_SLIDE_BK_DARK_LIGHT" val="1"/>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4"/>
  <p:tag name="KSO_WM_UNIT_COLOR_SCHEME_PARENT_PAGE" val="2_11"/>
</p:tagLst>
</file>

<file path=ppt/tags/tag9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17"/>
  <p:tag name="KSO_WM_UNIT_COLOR_SCHEME_PARENT_PAGE" val="2_11"/>
  <p:tag name="KSO_WM_SLIDE_BACKGROUND_TYPE" val="frame"/>
  <p:tag name="KSO_WM_SLIDE_BK_DARK_LIGHT" val="1"/>
</p:tagLst>
</file>

<file path=ppt/tags/tag9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18"/>
  <p:tag name="KSO_WM_UNIT_COLOR_SCHEME_PARENT_PAGE" val="2_11"/>
  <p:tag name="KSO_WM_SLIDE_BACKGROUND_TYPE" val="frame"/>
  <p:tag name="KSO_WM_SLIDE_BK_DARK_LIGHT" val="1"/>
</p:tagLst>
</file>

<file path=ppt/tags/tag9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19"/>
  <p:tag name="KSO_WM_UNIT_COLOR_SCHEME_PARENT_PAGE" val="2_11"/>
  <p:tag name="KSO_WM_SLIDE_BACKGROUND_TYPE" val="frame"/>
  <p:tag name="KSO_WM_SLIDE_BK_DARK_LIGHT" val="1"/>
</p:tagLst>
</file>

<file path=ppt/tags/tag9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20"/>
  <p:tag name="KSO_WM_UNIT_COLOR_SCHEME_PARENT_PAGE" val="2_11"/>
  <p:tag name="KSO_WM_SLIDE_BACKGROUND_TYPE" val="frame"/>
  <p:tag name="KSO_WM_SLIDE_BK_DARK_LIGHT" val="1"/>
</p:tagLst>
</file>

<file path=ppt/tags/tag9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21"/>
  <p:tag name="KSO_WM_UNIT_COLOR_SCHEME_PARENT_PAGE" val="2_11"/>
  <p:tag name="KSO_WM_SLIDE_BACKGROUND_TYPE" val="frame"/>
  <p:tag name="KSO_WM_SLIDE_BK_DARK_LIGHT" val="1"/>
</p:tagLst>
</file>

<file path=ppt/tags/tag9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22"/>
  <p:tag name="KSO_WM_UNIT_COLOR_SCHEME_PARENT_PAGE" val="2_11"/>
  <p:tag name="KSO_WM_SLIDE_BACKGROUND_TYPE" val="frame"/>
  <p:tag name="KSO_WM_SLIDE_BK_DARK_LIGHT" val="1"/>
</p:tagLst>
</file>

<file path=ppt/tags/tag9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23"/>
  <p:tag name="KSO_WM_UNIT_COLOR_SCHEME_PARENT_PAGE" val="2_11"/>
  <p:tag name="KSO_WM_SLIDE_BACKGROUND_TYPE" val="frame"/>
  <p:tag name="KSO_WM_SLIDE_BK_DARK_LIGHT" val="1"/>
</p:tagLst>
</file>

<file path=ppt/tags/tag9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24"/>
  <p:tag name="KSO_WM_UNIT_COLOR_SCHEME_PARENT_PAGE" val="2_11"/>
  <p:tag name="KSO_WM_SLIDE_BACKGROUND_TYPE" val="frame"/>
  <p:tag name="KSO_WM_SLIDE_BK_DARK_LIGHT" val="1"/>
</p:tagLst>
</file>

<file path=ppt/tags/tag9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25"/>
  <p:tag name="KSO_WM_UNIT_COLOR_SCHEME_PARENT_PAGE" val="2_11"/>
  <p:tag name="KSO_WM_SLIDE_BACKGROUND_TYPE" val="frame"/>
  <p:tag name="KSO_WM_SLIDE_BK_DARK_LIGHT" val="1"/>
</p:tagLst>
</file>

<file path=ppt/tags/tag9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26"/>
  <p:tag name="KSO_WM_UNIT_COLOR_SCHEME_PARENT_PAGE" val="2_11"/>
  <p:tag name="KSO_WM_SLIDE_BACKGROUND_TYPE" val="frame"/>
  <p:tag name="KSO_WM_SLIDE_BK_DARK_LIGHT" val="1"/>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5"/>
  <p:tag name="KSO_WM_UNIT_COLOR_SCHEME_PARENT_PAGE" val="2_11"/>
</p:tagLst>
</file>

<file path=ppt/tags/tag9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27"/>
  <p:tag name="KSO_WM_UNIT_COLOR_SCHEME_PARENT_PAGE" val="2_11"/>
  <p:tag name="KSO_WM_SLIDE_BACKGROUND_TYPE" val="frame"/>
  <p:tag name="KSO_WM_SLIDE_BK_DARK_LIGHT" val="1"/>
</p:tagLst>
</file>

<file path=ppt/tags/tag9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28"/>
  <p:tag name="KSO_WM_UNIT_COLOR_SCHEME_PARENT_PAGE" val="2_11"/>
  <p:tag name="KSO_WM_SLIDE_BACKGROUND_TYPE" val="frame"/>
  <p:tag name="KSO_WM_SLIDE_BK_DARK_LIGHT" val="1"/>
</p:tagLst>
</file>

<file path=ppt/tags/tag9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29"/>
  <p:tag name="KSO_WM_UNIT_COLOR_SCHEME_PARENT_PAGE" val="2_11"/>
  <p:tag name="KSO_WM_SLIDE_BACKGROUND_TYPE" val="frame"/>
  <p:tag name="KSO_WM_SLIDE_BK_DARK_LIGHT" val="1"/>
</p:tagLst>
</file>

<file path=ppt/tags/tag9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30"/>
  <p:tag name="KSO_WM_UNIT_COLOR_SCHEME_PARENT_PAGE" val="2_11"/>
  <p:tag name="KSO_WM_SLIDE_BACKGROUND_TYPE" val="frame"/>
  <p:tag name="KSO_WM_SLIDE_BK_DARK_LIGHT" val="1"/>
</p:tagLst>
</file>

<file path=ppt/tags/tag9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31"/>
  <p:tag name="KSO_WM_UNIT_COLOR_SCHEME_PARENT_PAGE" val="2_11"/>
  <p:tag name="KSO_WM_SLIDE_BACKGROUND_TYPE" val="frame"/>
  <p:tag name="KSO_WM_SLIDE_BK_DARK_LIGHT" val="1"/>
</p:tagLst>
</file>

<file path=ppt/tags/tag9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32"/>
  <p:tag name="KSO_WM_UNIT_COLOR_SCHEME_PARENT_PAGE" val="2_11"/>
  <p:tag name="KSO_WM_SLIDE_BACKGROUND_TYPE" val="frame"/>
  <p:tag name="KSO_WM_SLIDE_BK_DARK_LIGHT" val="1"/>
</p:tagLst>
</file>

<file path=ppt/tags/tag9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33"/>
  <p:tag name="KSO_WM_UNIT_COLOR_SCHEME_PARENT_PAGE" val="2_11"/>
  <p:tag name="KSO_WM_SLIDE_BACKGROUND_TYPE" val="frame"/>
  <p:tag name="KSO_WM_SLIDE_BK_DARK_LIGHT" val="1"/>
</p:tagLst>
</file>

<file path=ppt/tags/tag9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34"/>
  <p:tag name="KSO_WM_UNIT_COLOR_SCHEME_PARENT_PAGE" val="2_11"/>
  <p:tag name="KSO_WM_SLIDE_BACKGROUND_TYPE" val="frame"/>
  <p:tag name="KSO_WM_SLIDE_BK_DARK_LIGHT" val="1"/>
</p:tagLst>
</file>

<file path=ppt/tags/tag9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35"/>
  <p:tag name="KSO_WM_UNIT_COLOR_SCHEME_PARENT_PAGE" val="2_11"/>
  <p:tag name="KSO_WM_SLIDE_BACKGROUND_TYPE" val="frame"/>
  <p:tag name="KSO_WM_SLIDE_BK_DARK_LIGHT" val="1"/>
</p:tagLst>
</file>

<file path=ppt/tags/tag9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36"/>
  <p:tag name="KSO_WM_UNIT_COLOR_SCHEME_PARENT_PAGE" val="2_11"/>
  <p:tag name="KSO_WM_SLIDE_BACKGROUND_TYPE" val="frame"/>
  <p:tag name="KSO_WM_SLIDE_BK_DARK_LIGHT" val="1"/>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6"/>
  <p:tag name="KSO_WM_UNIT_COLOR_SCHEME_PARENT_PAGE" val="2_11"/>
</p:tagLst>
</file>

<file path=ppt/tags/tag9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37"/>
  <p:tag name="KSO_WM_UNIT_COLOR_SCHEME_PARENT_PAGE" val="2_11"/>
  <p:tag name="KSO_WM_SLIDE_BACKGROUND_TYPE" val="frame"/>
  <p:tag name="KSO_WM_SLIDE_BK_DARK_LIGHT" val="1"/>
</p:tagLst>
</file>

<file path=ppt/tags/tag9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38"/>
  <p:tag name="KSO_WM_UNIT_COLOR_SCHEME_PARENT_PAGE" val="2_11"/>
  <p:tag name="KSO_WM_SLIDE_BACKGROUND_TYPE" val="frame"/>
  <p:tag name="KSO_WM_SLIDE_BK_DARK_LIGHT" val="1"/>
</p:tagLst>
</file>

<file path=ppt/tags/tag9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39"/>
  <p:tag name="KSO_WM_UNIT_COLOR_SCHEME_PARENT_PAGE" val="2_11"/>
  <p:tag name="KSO_WM_SLIDE_BACKGROUND_TYPE" val="frame"/>
  <p:tag name="KSO_WM_SLIDE_BK_DARK_LIGHT" val="1"/>
</p:tagLst>
</file>

<file path=ppt/tags/tag9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40"/>
  <p:tag name="KSO_WM_UNIT_COLOR_SCHEME_PARENT_PAGE" val="2_11"/>
  <p:tag name="KSO_WM_SLIDE_BACKGROUND_TYPE" val="frame"/>
  <p:tag name="KSO_WM_SLIDE_BK_DARK_LIGHT" val="1"/>
</p:tagLst>
</file>

<file path=ppt/tags/tag9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41"/>
  <p:tag name="KSO_WM_UNIT_COLOR_SCHEME_PARENT_PAGE" val="2_11"/>
  <p:tag name="KSO_WM_SLIDE_BACKGROUND_TYPE" val="frame"/>
  <p:tag name="KSO_WM_SLIDE_BK_DARK_LIGHT" val="1"/>
</p:tagLst>
</file>

<file path=ppt/tags/tag9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42"/>
  <p:tag name="KSO_WM_UNIT_COLOR_SCHEME_PARENT_PAGE" val="2_11"/>
  <p:tag name="KSO_WM_SLIDE_BACKGROUND_TYPE" val="frame"/>
  <p:tag name="KSO_WM_SLIDE_BK_DARK_LIGHT" val="1"/>
</p:tagLst>
</file>

<file path=ppt/tags/tag9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43"/>
  <p:tag name="KSO_WM_UNIT_COLOR_SCHEME_PARENT_PAGE" val="2_11"/>
  <p:tag name="KSO_WM_SLIDE_BACKGROUND_TYPE" val="frame"/>
  <p:tag name="KSO_WM_SLIDE_BK_DARK_LIGHT" val="1"/>
</p:tagLst>
</file>

<file path=ppt/tags/tag9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44"/>
  <p:tag name="KSO_WM_UNIT_COLOR_SCHEME_PARENT_PAGE" val="2_11"/>
  <p:tag name="KSO_WM_SLIDE_BACKGROUND_TYPE" val="frame"/>
  <p:tag name="KSO_WM_SLIDE_BK_DARK_LIGHT" val="1"/>
</p:tagLst>
</file>

<file path=ppt/tags/tag9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45"/>
  <p:tag name="KSO_WM_UNIT_COLOR_SCHEME_PARENT_PAGE" val="2_11"/>
  <p:tag name="KSO_WM_SLIDE_BACKGROUND_TYPE" val="frame"/>
  <p:tag name="KSO_WM_SLIDE_BK_DARK_LIGHT" val="1"/>
</p:tagLst>
</file>

<file path=ppt/tags/tag9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46"/>
  <p:tag name="KSO_WM_UNIT_COLOR_SCHEME_PARENT_PAGE" val="2_11"/>
  <p:tag name="KSO_WM_SLIDE_BACKGROUND_TYPE" val="frame"/>
  <p:tag name="KSO_WM_SLIDE_BK_DARK_LIGHT" val="1"/>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7"/>
  <p:tag name="KSO_WM_UNIT_COLOR_SCHEME_PARENT_PAGE" val="2_11"/>
</p:tagLst>
</file>

<file path=ppt/tags/tag9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47"/>
  <p:tag name="KSO_WM_UNIT_COLOR_SCHEME_PARENT_PAGE" val="2_11"/>
  <p:tag name="KSO_WM_SLIDE_BACKGROUND_TYPE" val="frame"/>
  <p:tag name="KSO_WM_SLIDE_BK_DARK_LIGHT" val="1"/>
</p:tagLst>
</file>

<file path=ppt/tags/tag9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48"/>
  <p:tag name="KSO_WM_UNIT_COLOR_SCHEME_PARENT_PAGE" val="2_11"/>
  <p:tag name="KSO_WM_SLIDE_BACKGROUND_TYPE" val="frame"/>
  <p:tag name="KSO_WM_SLIDE_BK_DARK_LIGHT" val="1"/>
</p:tagLst>
</file>

<file path=ppt/tags/tag9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49"/>
  <p:tag name="KSO_WM_UNIT_COLOR_SCHEME_PARENT_PAGE" val="2_11"/>
  <p:tag name="KSO_WM_SLIDE_BACKGROUND_TYPE" val="frame"/>
  <p:tag name="KSO_WM_SLIDE_BK_DARK_LIGHT" val="1"/>
</p:tagLst>
</file>

<file path=ppt/tags/tag9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50"/>
  <p:tag name="KSO_WM_UNIT_COLOR_SCHEME_PARENT_PAGE" val="2_11"/>
  <p:tag name="KSO_WM_SLIDE_BACKGROUND_TYPE" val="frame"/>
  <p:tag name="KSO_WM_SLIDE_BK_DARK_LIGHT" val="1"/>
</p:tagLst>
</file>

<file path=ppt/tags/tag9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51"/>
  <p:tag name="KSO_WM_UNIT_COLOR_SCHEME_PARENT_PAGE" val="2_11"/>
  <p:tag name="KSO_WM_SLIDE_BACKGROUND_TYPE" val="frame"/>
  <p:tag name="KSO_WM_SLIDE_BK_DARK_LIGHT" val="1"/>
</p:tagLst>
</file>

<file path=ppt/tags/tag9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52"/>
  <p:tag name="KSO_WM_UNIT_COLOR_SCHEME_PARENT_PAGE" val="2_11"/>
  <p:tag name="KSO_WM_SLIDE_BACKGROUND_TYPE" val="frame"/>
  <p:tag name="KSO_WM_SLIDE_BK_DARK_LIGHT" val="1"/>
</p:tagLst>
</file>

<file path=ppt/tags/tag9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53"/>
  <p:tag name="KSO_WM_UNIT_COLOR_SCHEME_PARENT_PAGE" val="2_11"/>
  <p:tag name="KSO_WM_SLIDE_BACKGROUND_TYPE" val="frame"/>
  <p:tag name="KSO_WM_SLIDE_BK_DARK_LIGHT" val="1"/>
</p:tagLst>
</file>

<file path=ppt/tags/tag9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54"/>
  <p:tag name="KSO_WM_UNIT_COLOR_SCHEME_PARENT_PAGE" val="2_11"/>
  <p:tag name="KSO_WM_SLIDE_BACKGROUND_TYPE" val="frame"/>
  <p:tag name="KSO_WM_SLIDE_BK_DARK_LIGHT" val="1"/>
</p:tagLst>
</file>

<file path=ppt/tags/tag9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55"/>
  <p:tag name="KSO_WM_UNIT_COLOR_SCHEME_PARENT_PAGE" val="2_11"/>
  <p:tag name="KSO_WM_SLIDE_BACKGROUND_TYPE" val="frame"/>
  <p:tag name="KSO_WM_SLIDE_BK_DARK_LIGHT" val="1"/>
</p:tagLst>
</file>

<file path=ppt/tags/tag9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56"/>
  <p:tag name="KSO_WM_UNIT_COLOR_SCHEME_PARENT_PAGE" val="2_11"/>
  <p:tag name="KSO_WM_SLIDE_BACKGROUND_TYPE" val="frame"/>
  <p:tag name="KSO_WM_SLIDE_BK_DARK_LIGHT"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8"/>
  <p:tag name="KSO_WM_UNIT_COLOR_SCHEME_PARENT_PAGE" val="2_11"/>
</p:tagLst>
</file>

<file path=ppt/tags/tag9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57"/>
  <p:tag name="KSO_WM_UNIT_COLOR_SCHEME_PARENT_PAGE" val="2_11"/>
  <p:tag name="KSO_WM_SLIDE_BACKGROUND_TYPE" val="frame"/>
  <p:tag name="KSO_WM_SLIDE_BK_DARK_LIGHT" val="1"/>
</p:tagLst>
</file>

<file path=ppt/tags/tag9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58"/>
  <p:tag name="KSO_WM_UNIT_COLOR_SCHEME_PARENT_PAGE" val="2_11"/>
  <p:tag name="KSO_WM_SLIDE_BACKGROUND_TYPE" val="frame"/>
  <p:tag name="KSO_WM_SLIDE_BK_DARK_LIGHT" val="1"/>
</p:tagLst>
</file>

<file path=ppt/tags/tag9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59"/>
  <p:tag name="KSO_WM_UNIT_COLOR_SCHEME_PARENT_PAGE" val="2_11"/>
  <p:tag name="KSO_WM_SLIDE_BACKGROUND_TYPE" val="frame"/>
  <p:tag name="KSO_WM_SLIDE_BK_DARK_LIGHT" val="1"/>
</p:tagLst>
</file>

<file path=ppt/tags/tag9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60"/>
  <p:tag name="KSO_WM_UNIT_COLOR_SCHEME_PARENT_PAGE" val="2_11"/>
  <p:tag name="KSO_WM_SLIDE_BACKGROUND_TYPE" val="frame"/>
  <p:tag name="KSO_WM_SLIDE_BK_DARK_LIGHT" val="1"/>
</p:tagLst>
</file>

<file path=ppt/tags/tag9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61"/>
  <p:tag name="KSO_WM_UNIT_COLOR_SCHEME_PARENT_PAGE" val="2_11"/>
  <p:tag name="KSO_WM_SLIDE_BACKGROUND_TYPE" val="frame"/>
  <p:tag name="KSO_WM_SLIDE_BK_DARK_LIGHT" val="1"/>
</p:tagLst>
</file>

<file path=ppt/tags/tag9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62"/>
  <p:tag name="KSO_WM_UNIT_COLOR_SCHEME_PARENT_PAGE" val="2_11"/>
  <p:tag name="KSO_WM_SLIDE_BACKGROUND_TYPE" val="frame"/>
  <p:tag name="KSO_WM_SLIDE_BK_DARK_LIGHT" val="1"/>
</p:tagLst>
</file>

<file path=ppt/tags/tag9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63"/>
  <p:tag name="KSO_WM_UNIT_COLOR_SCHEME_PARENT_PAGE" val="2_11"/>
  <p:tag name="KSO_WM_SLIDE_BACKGROUND_TYPE" val="frame"/>
  <p:tag name="KSO_WM_SLIDE_BK_DARK_LIGHT" val="1"/>
</p:tagLst>
</file>

<file path=ppt/tags/tag9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64"/>
  <p:tag name="KSO_WM_UNIT_COLOR_SCHEME_PARENT_PAGE" val="2_11"/>
  <p:tag name="KSO_WM_SLIDE_BACKGROUND_TYPE" val="frame"/>
  <p:tag name="KSO_WM_SLIDE_BK_DARK_LIGHT" val="1"/>
</p:tagLst>
</file>

<file path=ppt/tags/tag9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65"/>
  <p:tag name="KSO_WM_UNIT_COLOR_SCHEME_PARENT_PAGE" val="2_11"/>
  <p:tag name="KSO_WM_SLIDE_BACKGROUND_TYPE" val="frame"/>
  <p:tag name="KSO_WM_SLIDE_BK_DARK_LIGHT" val="1"/>
</p:tagLst>
</file>

<file path=ppt/tags/tag9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66"/>
  <p:tag name="KSO_WM_UNIT_COLOR_SCHEME_PARENT_PAGE" val="2_11"/>
  <p:tag name="KSO_WM_SLIDE_BACKGROUND_TYPE" val="frame"/>
  <p:tag name="KSO_WM_SLIDE_BK_DARK_LIGHT" val="1"/>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49"/>
  <p:tag name="KSO_WM_UNIT_COLOR_SCHEME_PARENT_PAGE" val="2_11"/>
</p:tagLst>
</file>

<file path=ppt/tags/tag9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67"/>
  <p:tag name="KSO_WM_UNIT_COLOR_SCHEME_PARENT_PAGE" val="2_11"/>
  <p:tag name="KSO_WM_SLIDE_BACKGROUND_TYPE" val="frame"/>
  <p:tag name="KSO_WM_SLIDE_BK_DARK_LIGHT" val="1"/>
</p:tagLst>
</file>

<file path=ppt/tags/tag9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68"/>
  <p:tag name="KSO_WM_UNIT_COLOR_SCHEME_PARENT_PAGE" val="2_11"/>
  <p:tag name="KSO_WM_SLIDE_BACKGROUND_TYPE" val="frame"/>
  <p:tag name="KSO_WM_SLIDE_BK_DARK_LIGHT" val="1"/>
</p:tagLst>
</file>

<file path=ppt/tags/tag9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69"/>
  <p:tag name="KSO_WM_UNIT_COLOR_SCHEME_PARENT_PAGE" val="2_11"/>
  <p:tag name="KSO_WM_SLIDE_BACKGROUND_TYPE" val="frame"/>
  <p:tag name="KSO_WM_SLIDE_BK_DARK_LIGHT" val="1"/>
</p:tagLst>
</file>

<file path=ppt/tags/tag9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70"/>
  <p:tag name="KSO_WM_UNIT_COLOR_SCHEME_PARENT_PAGE" val="2_11"/>
  <p:tag name="KSO_WM_SLIDE_BACKGROUND_TYPE" val="frame"/>
  <p:tag name="KSO_WM_SLIDE_BK_DARK_LIGHT" val="1"/>
</p:tagLst>
</file>

<file path=ppt/tags/tag9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71"/>
  <p:tag name="KSO_WM_UNIT_COLOR_SCHEME_PARENT_PAGE" val="2_11"/>
  <p:tag name="KSO_WM_SLIDE_BACKGROUND_TYPE" val="frame"/>
  <p:tag name="KSO_WM_SLIDE_BK_DARK_LIGHT" val="1"/>
</p:tagLst>
</file>

<file path=ppt/tags/tag9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72"/>
  <p:tag name="KSO_WM_UNIT_COLOR_SCHEME_PARENT_PAGE" val="2_11"/>
  <p:tag name="KSO_WM_SLIDE_BACKGROUND_TYPE" val="frame"/>
  <p:tag name="KSO_WM_SLIDE_BK_DARK_LIGHT" val="1"/>
</p:tagLst>
</file>

<file path=ppt/tags/tag9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73"/>
  <p:tag name="KSO_WM_UNIT_COLOR_SCHEME_PARENT_PAGE" val="2_11"/>
  <p:tag name="KSO_WM_SLIDE_BACKGROUND_TYPE" val="frame"/>
  <p:tag name="KSO_WM_SLIDE_BK_DARK_LIGHT" val="1"/>
</p:tagLst>
</file>

<file path=ppt/tags/tag9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74"/>
  <p:tag name="KSO_WM_UNIT_COLOR_SCHEME_PARENT_PAGE" val="2_11"/>
  <p:tag name="KSO_WM_SLIDE_BACKGROUND_TYPE" val="frame"/>
  <p:tag name="KSO_WM_SLIDE_BK_DARK_LIGHT" val="1"/>
</p:tagLst>
</file>

<file path=ppt/tags/tag9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75"/>
  <p:tag name="KSO_WM_UNIT_COLOR_SCHEME_PARENT_PAGE" val="2_11"/>
  <p:tag name="KSO_WM_SLIDE_BACKGROUND_TYPE" val="frame"/>
  <p:tag name="KSO_WM_SLIDE_BK_DARK_LIGHT" val="1"/>
</p:tagLst>
</file>

<file path=ppt/tags/tag9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276"/>
  <p:tag name="KSO_WM_UNIT_COLOR_SCHEME_PARENT_PAGE" val="2_11"/>
  <p:tag name="KSO_WM_SLIDE_BACKGROUND_TYPE" val="frame"/>
  <p:tag name="KSO_WM_SLIDE_BK_DARK_LIGHT" val="1"/>
</p:tagLst>
</file>

<file path=ppt/theme/theme1.xml><?xml version="1.0" encoding="utf-8"?>
<a:theme xmlns:a="http://schemas.openxmlformats.org/drawingml/2006/main" name="包图主题2">
  <a:themeElements>
    <a:clrScheme name="自定义 277">
      <a:dk1>
        <a:srgbClr val="000000"/>
      </a:dk1>
      <a:lt1>
        <a:srgbClr val="FFFFFF"/>
      </a:lt1>
      <a:dk2>
        <a:srgbClr val="778495"/>
      </a:dk2>
      <a:lt2>
        <a:srgbClr val="F0F0F0"/>
      </a:lt2>
      <a:accent1>
        <a:srgbClr val="E53238"/>
      </a:accent1>
      <a:accent2>
        <a:srgbClr val="0064D2"/>
      </a:accent2>
      <a:accent3>
        <a:srgbClr val="E53238"/>
      </a:accent3>
      <a:accent4>
        <a:srgbClr val="0064D2"/>
      </a:accent4>
      <a:accent5>
        <a:srgbClr val="E53238"/>
      </a:accent5>
      <a:accent6>
        <a:srgbClr val="0064D2"/>
      </a:accent6>
      <a:hlink>
        <a:srgbClr val="E53238"/>
      </a:hlink>
      <a:folHlink>
        <a:srgbClr val="BFBFBF"/>
      </a:folHlink>
    </a:clrScheme>
    <a:fontScheme name="s1afway0">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A20191914">
      <a:dk1>
        <a:srgbClr val="000000"/>
      </a:dk1>
      <a:lt1>
        <a:srgbClr val="FFFFFF"/>
      </a:lt1>
      <a:dk2>
        <a:srgbClr val="262626"/>
      </a:dk2>
      <a:lt2>
        <a:srgbClr val="FFFFFF"/>
      </a:lt2>
      <a:accent1>
        <a:srgbClr val="7268C9"/>
      </a:accent1>
      <a:accent2>
        <a:srgbClr val="B15BB0"/>
      </a:accent2>
      <a:accent3>
        <a:srgbClr val="D15B91"/>
      </a:accent3>
      <a:accent4>
        <a:srgbClr val="DB6D78"/>
      </a:accent4>
      <a:accent5>
        <a:srgbClr val="D68769"/>
      </a:accent5>
      <a:accent6>
        <a:srgbClr val="C9A16B"/>
      </a:accent6>
      <a:hlink>
        <a:srgbClr val="304FFC"/>
      </a:hlink>
      <a:folHlink>
        <a:srgbClr val="492067"/>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lIns="90000" tIns="46800" rIns="90000" bIns="46800" anchor="ctr">
        <a:normAutofit/>
      </a:bodyPr>
      <a:lstStyle>
        <a:defPPr algn="ctr">
          <a:lnSpc>
            <a:spcPct val="120000"/>
          </a:lnSpc>
          <a:defRPr sz="2400" b="1" spc="300" dirty="0">
            <a:solidFill>
              <a:schemeClr val="accent1"/>
            </a:solidFill>
            <a:latin typeface="Arial" panose="020B0604020202020204" pitchFamily="34" charset="0"/>
            <a:ea typeface="汉仪旗黑-85S" panose="00020600040101010101" pitchFamily="18" charset="-122"/>
            <a:cs typeface="+mj-cs"/>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7">
      <a:dk1>
        <a:srgbClr val="000000"/>
      </a:dk1>
      <a:lt1>
        <a:srgbClr val="FFFFFF"/>
      </a:lt1>
      <a:dk2>
        <a:srgbClr val="ECECEC"/>
      </a:dk2>
      <a:lt2>
        <a:srgbClr val="FFFFFF"/>
      </a:lt2>
      <a:accent1>
        <a:srgbClr val="5D71F2"/>
      </a:accent1>
      <a:accent2>
        <a:srgbClr val="B360D3"/>
      </a:accent2>
      <a:accent3>
        <a:srgbClr val="DF52B1"/>
      </a:accent3>
      <a:accent4>
        <a:srgbClr val="F3598E"/>
      </a:accent4>
      <a:accent5>
        <a:srgbClr val="F57073"/>
      </a:accent5>
      <a:accent6>
        <a:srgbClr val="EC8D63"/>
      </a:accent6>
      <a:hlink>
        <a:srgbClr val="3762F9"/>
      </a:hlink>
      <a:folHlink>
        <a:srgbClr val="AB69AE"/>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主题​​">
  <a:themeElements>
    <a:clrScheme name="1.1.1.1.1.1.1.20193303">
      <a:dk1>
        <a:srgbClr val="000000"/>
      </a:dk1>
      <a:lt1>
        <a:srgbClr val="FFFFFF"/>
      </a:lt1>
      <a:dk2>
        <a:srgbClr val="E5E4F2"/>
      </a:dk2>
      <a:lt2>
        <a:srgbClr val="FFFFFF"/>
      </a:lt2>
      <a:accent1>
        <a:srgbClr val="E7879C"/>
      </a:accent1>
      <a:accent2>
        <a:srgbClr val="CF88AA"/>
      </a:accent2>
      <a:accent3>
        <a:srgbClr val="BD8EB7"/>
      </a:accent3>
      <a:accent4>
        <a:srgbClr val="AB93C6"/>
      </a:accent4>
      <a:accent5>
        <a:srgbClr val="9B99D5"/>
      </a:accent5>
      <a:accent6>
        <a:srgbClr val="8A9EE4"/>
      </a:accent6>
      <a:hlink>
        <a:srgbClr val="37A7F9"/>
      </a:hlink>
      <a:folHlink>
        <a:srgbClr val="AB69AE"/>
      </a:folHlink>
    </a:clrScheme>
    <a:fontScheme name="渐变、商务风、小清新、">
      <a:majorFont>
        <a:latin typeface="Arial"/>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20191914">
    <a:dk1>
      <a:srgbClr val="000000"/>
    </a:dk1>
    <a:lt1>
      <a:srgbClr val="FFFFFF"/>
    </a:lt1>
    <a:dk2>
      <a:srgbClr val="262626"/>
    </a:dk2>
    <a:lt2>
      <a:srgbClr val="FFFFFF"/>
    </a:lt2>
    <a:accent1>
      <a:srgbClr val="7268C9"/>
    </a:accent1>
    <a:accent2>
      <a:srgbClr val="B15BB0"/>
    </a:accent2>
    <a:accent3>
      <a:srgbClr val="D15B91"/>
    </a:accent3>
    <a:accent4>
      <a:srgbClr val="DB6D78"/>
    </a:accent4>
    <a:accent5>
      <a:srgbClr val="D68769"/>
    </a:accent5>
    <a:accent6>
      <a:srgbClr val="C9A16B"/>
    </a:accent6>
    <a:hlink>
      <a:srgbClr val="304FFC"/>
    </a:hlink>
    <a:folHlink>
      <a:srgbClr val="492067"/>
    </a:folHlink>
  </a:clrScheme>
</a:themeOverride>
</file>

<file path=ppt/theme/themeOverride2.xml><?xml version="1.0" encoding="utf-8"?>
<a:themeOverride xmlns:a="http://schemas.openxmlformats.org/drawingml/2006/main">
  <a:clrScheme name="自定义 7">
    <a:dk1>
      <a:srgbClr val="000000"/>
    </a:dk1>
    <a:lt1>
      <a:srgbClr val="FFFFFF"/>
    </a:lt1>
    <a:dk2>
      <a:srgbClr val="ECECEC"/>
    </a:dk2>
    <a:lt2>
      <a:srgbClr val="FFFFFF"/>
    </a:lt2>
    <a:accent1>
      <a:srgbClr val="5D71F2"/>
    </a:accent1>
    <a:accent2>
      <a:srgbClr val="B360D3"/>
    </a:accent2>
    <a:accent3>
      <a:srgbClr val="DF52B1"/>
    </a:accent3>
    <a:accent4>
      <a:srgbClr val="F3598E"/>
    </a:accent4>
    <a:accent5>
      <a:srgbClr val="F57073"/>
    </a:accent5>
    <a:accent6>
      <a:srgbClr val="EC8D63"/>
    </a:accent6>
    <a:hlink>
      <a:srgbClr val="3762F9"/>
    </a:hlink>
    <a:folHlink>
      <a:srgbClr val="AB69AE"/>
    </a:folHlink>
  </a:clrScheme>
</a:themeOverride>
</file>

<file path=ppt/theme/themeOverride3.xml><?xml version="1.0" encoding="utf-8"?>
<a:themeOverride xmlns:a="http://schemas.openxmlformats.org/drawingml/2006/main">
  <a:clrScheme name="自定义 7">
    <a:dk1>
      <a:srgbClr val="000000"/>
    </a:dk1>
    <a:lt1>
      <a:srgbClr val="FFFFFF"/>
    </a:lt1>
    <a:dk2>
      <a:srgbClr val="ECECEC"/>
    </a:dk2>
    <a:lt2>
      <a:srgbClr val="FFFFFF"/>
    </a:lt2>
    <a:accent1>
      <a:srgbClr val="5D71F2"/>
    </a:accent1>
    <a:accent2>
      <a:srgbClr val="B360D3"/>
    </a:accent2>
    <a:accent3>
      <a:srgbClr val="DF52B1"/>
    </a:accent3>
    <a:accent4>
      <a:srgbClr val="F3598E"/>
    </a:accent4>
    <a:accent5>
      <a:srgbClr val="F57073"/>
    </a:accent5>
    <a:accent6>
      <a:srgbClr val="EC8D63"/>
    </a:accent6>
    <a:hlink>
      <a:srgbClr val="3762F9"/>
    </a:hlink>
    <a:folHlink>
      <a:srgbClr val="AB69AE"/>
    </a:folHlink>
  </a:clrScheme>
</a:themeOverride>
</file>

<file path=docProps/app.xml><?xml version="1.0" encoding="utf-8"?>
<Properties xmlns="http://schemas.openxmlformats.org/officeDocument/2006/extended-properties" xmlns:vt="http://schemas.openxmlformats.org/officeDocument/2006/docPropsVTypes">
  <Template>包图主题2</Template>
  <TotalTime>94</TotalTime>
  <Words>2066</Words>
  <Application>Microsoft Office PowerPoint</Application>
  <PresentationFormat>宽屏</PresentationFormat>
  <Paragraphs>217</Paragraphs>
  <Slides>26</Slides>
  <Notes>19</Notes>
  <HiddenSlides>0</HiddenSlides>
  <MMClips>0</MMClips>
  <ScaleCrop>false</ScaleCrop>
  <HeadingPairs>
    <vt:vector size="8" baseType="variant">
      <vt:variant>
        <vt:lpstr>已用的字体</vt:lpstr>
      </vt:variant>
      <vt:variant>
        <vt:i4>9</vt:i4>
      </vt:variant>
      <vt:variant>
        <vt:lpstr>主题</vt:lpstr>
      </vt:variant>
      <vt:variant>
        <vt:i4>4</vt:i4>
      </vt:variant>
      <vt:variant>
        <vt:lpstr>嵌入 OLE 服务器</vt:lpstr>
      </vt:variant>
      <vt:variant>
        <vt:i4>1</vt:i4>
      </vt:variant>
      <vt:variant>
        <vt:lpstr>幻灯片标题</vt:lpstr>
      </vt:variant>
      <vt:variant>
        <vt:i4>26</vt:i4>
      </vt:variant>
    </vt:vector>
  </HeadingPairs>
  <TitlesOfParts>
    <vt:vector size="40" baseType="lpstr">
      <vt:lpstr>汉仪旗黑-85S</vt:lpstr>
      <vt:lpstr>微软雅黑 Light</vt:lpstr>
      <vt:lpstr>Arial Black</vt:lpstr>
      <vt:lpstr>Wingdings</vt:lpstr>
      <vt:lpstr>楷体</vt:lpstr>
      <vt:lpstr>黑体</vt:lpstr>
      <vt:lpstr>等线</vt:lpstr>
      <vt:lpstr>Arial</vt:lpstr>
      <vt:lpstr>微软雅黑</vt:lpstr>
      <vt:lpstr>包图主题2</vt:lpstr>
      <vt:lpstr>3_Office 主题​​</vt:lpstr>
      <vt:lpstr>2_Office 主题​​</vt:lpstr>
      <vt:lpstr>6_Office 主题​​</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Eva Lune</cp:lastModifiedBy>
  <cp:revision>145</cp:revision>
  <dcterms:created xsi:type="dcterms:W3CDTF">2017-08-18T03:02:00Z</dcterms:created>
  <dcterms:modified xsi:type="dcterms:W3CDTF">2019-10-18T16:04:54Z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